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July 17,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90342"/>
              </p:ext>
            </p:extLst>
          </p:nvPr>
        </p:nvGraphicFramePr>
        <p:xfrm>
          <a:off x="76200" y="756395"/>
          <a:ext cx="8991599" cy="42231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NPRR327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State Estimator Data Redaction Methodology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$155k-$175k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SCR777 </a:t>
                      </a:r>
                      <a:r>
                        <a:rPr lang="en-US" sz="1050" dirty="0" smtClean="0"/>
                        <a:t>– Bilateral CRR Interface Enhancement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strike="noStrike" baseline="0" dirty="0" smtClean="0"/>
                        <a:t>Jul </a:t>
                      </a:r>
                      <a:r>
                        <a:rPr lang="en-US" sz="1050" strike="noStrike" dirty="0" smtClean="0"/>
                        <a:t>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$65k-$85k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SESCO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NPRR519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Exemption of ERS-Only QSEs from Collateral &amp; Capitalization </a:t>
                      </a:r>
                      <a:r>
                        <a:rPr lang="en-US" sz="1000" dirty="0" smtClean="0"/>
                        <a:t>Requirements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NPRR524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Limits in Providing Ancillary Service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NPRR556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Adequacy During Transmission Equipment Outage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$65k-$95k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NPRR573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Alignment of PRC Calculation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NPRR581</a:t>
                      </a:r>
                      <a:r>
                        <a:rPr lang="en-US" sz="1050" dirty="0" smtClean="0"/>
                        <a:t> </a:t>
                      </a:r>
                      <a:r>
                        <a:rPr lang="en-US" sz="1000" dirty="0" smtClean="0"/>
                        <a:t>– Add Fast Responding Regulation Service as a Subset of Regulation Service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Ancillary Service Offers in the Supplemental Ancillary Services Market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QMWG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NPRR272 </a:t>
                      </a:r>
                      <a:r>
                        <a:rPr lang="en-US" sz="1050" dirty="0" smtClean="0"/>
                        <a:t>– Definition and Participation of Quick Start Generation Resources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$145k-$160k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NPRR495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Changes to Ancillary Services Capacity Monitor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  <a:endParaRPr lang="en-US" sz="105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TBD</a:t>
                      </a:r>
                      <a:endParaRPr lang="en-US" sz="1050" strike="noStrike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TBD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TBD</a:t>
                      </a:r>
                      <a:endParaRPr lang="en-US" sz="1050" strike="noStrike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43929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54001</TotalTime>
  <Words>277</Words>
  <Application>Microsoft Office PowerPoint</Application>
  <PresentationFormat>On-screen Show (4:3)</PresentationFormat>
  <Paragraphs>79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1381</cp:revision>
  <cp:lastPrinted>2013-03-20T16:37:22Z</cp:lastPrinted>
  <dcterms:created xsi:type="dcterms:W3CDTF">2005-04-21T14:28:35Z</dcterms:created>
  <dcterms:modified xsi:type="dcterms:W3CDTF">2014-07-16T19:57:17Z</dcterms:modified>
</cp:coreProperties>
</file>