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57" r:id="rId2"/>
  </p:sldMasterIdLst>
  <p:notesMasterIdLst>
    <p:notesMasterId r:id="rId6"/>
  </p:notesMasterIdLst>
  <p:handoutMasterIdLst>
    <p:handoutMasterId r:id="rId7"/>
  </p:handoutMasterIdLst>
  <p:sldIdLst>
    <p:sldId id="258" r:id="rId3"/>
    <p:sldId id="338" r:id="rId4"/>
    <p:sldId id="339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750" autoAdjust="0"/>
  </p:normalViewPr>
  <p:slideViewPr>
    <p:cSldViewPr>
      <p:cViewPr varScale="1">
        <p:scale>
          <a:sx n="125" d="100"/>
          <a:sy n="125" d="100"/>
        </p:scale>
        <p:origin x="1260" y="11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June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</a:t>
            </a:r>
            <a:r>
              <a:rPr lang="en-US" sz="1600" dirty="0">
                <a:solidFill>
                  <a:schemeClr val="tx2"/>
                </a:solidFill>
              </a:rPr>
              <a:t>Data Transparency IT systems met all SLA </a:t>
            </a:r>
            <a:r>
              <a:rPr lang="en-US" sz="1600" dirty="0" smtClean="0">
                <a:solidFill>
                  <a:schemeClr val="tx2"/>
                </a:solidFill>
              </a:rPr>
              <a:t>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Grid Operations IT </a:t>
            </a:r>
            <a:r>
              <a:rPr lang="en-US" sz="1600" dirty="0"/>
              <a:t>systems </a:t>
            </a:r>
            <a:r>
              <a:rPr lang="en-US" sz="1600" dirty="0" smtClean="0"/>
              <a:t>met all SLA targets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Systems </a:t>
            </a:r>
            <a:r>
              <a:rPr lang="en-US" sz="1600" dirty="0" smtClean="0"/>
              <a:t>met all SLA targets</a:t>
            </a:r>
          </a:p>
          <a:p>
            <a:pPr lvl="1"/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June</a:t>
            </a:r>
            <a:endParaRPr lang="en-US" sz="1600" dirty="0" smtClean="0"/>
          </a:p>
          <a:p>
            <a:pPr lvl="1"/>
            <a:r>
              <a:rPr lang="en-US" sz="1600" dirty="0" smtClean="0"/>
              <a:t>Planned maintenance outage on June 22</a:t>
            </a:r>
            <a:endParaRPr lang="en-US" sz="1600" dirty="0"/>
          </a:p>
          <a:p>
            <a:pPr lvl="1"/>
            <a:r>
              <a:rPr lang="en-US" sz="1600" dirty="0" smtClean="0"/>
              <a:t>Unplanned MPIM outage on June 10th</a:t>
            </a:r>
          </a:p>
          <a:p>
            <a:pPr marL="0" indent="0">
              <a:buNone/>
            </a:pPr>
            <a:r>
              <a:rPr lang="en-US" sz="1600" dirty="0" smtClean="0"/>
              <a:t>July</a:t>
            </a:r>
            <a:endParaRPr lang="en-US" sz="1600" dirty="0"/>
          </a:p>
          <a:p>
            <a:pPr lvl="1"/>
            <a:r>
              <a:rPr lang="en-US" sz="1600" dirty="0" smtClean="0"/>
              <a:t>Retail weekend release outage July 26 (beginning at 5:00pm)</a:t>
            </a:r>
            <a:endParaRPr lang="en-US" sz="1600" dirty="0"/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33" y="751409"/>
            <a:ext cx="8872933" cy="535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1658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42965</TotalTime>
  <Words>87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Custom Design</vt:lpstr>
      <vt:lpstr>1_Custom Design</vt:lpstr>
      <vt:lpstr>Information Technology Report</vt:lpstr>
      <vt:lpstr>Highlights</vt:lpstr>
      <vt:lpstr>MarkeTrak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Felton, Trey</cp:lastModifiedBy>
  <cp:revision>1302</cp:revision>
  <cp:lastPrinted>2013-05-06T17:58:27Z</cp:lastPrinted>
  <dcterms:created xsi:type="dcterms:W3CDTF">2005-04-21T14:28:35Z</dcterms:created>
  <dcterms:modified xsi:type="dcterms:W3CDTF">2014-07-07T14:17:50Z</dcterms:modified>
</cp:coreProperties>
</file>