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89" r:id="rId2"/>
    <p:sldId id="420" r:id="rId3"/>
    <p:sldId id="407" r:id="rId4"/>
    <p:sldId id="416" r:id="rId5"/>
    <p:sldId id="417" r:id="rId6"/>
    <p:sldId id="421" r:id="rId7"/>
    <p:sldId id="39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3" autoAdjust="0"/>
  </p:normalViewPr>
  <p:slideViewPr>
    <p:cSldViewPr>
      <p:cViewPr>
        <p:scale>
          <a:sx n="83" d="100"/>
          <a:sy n="83" d="100"/>
        </p:scale>
        <p:origin x="-690" y="-53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>
        <c:manualLayout>
          <c:layoutTarget val="inner"/>
          <c:xMode val="edge"/>
          <c:yMode val="edge"/>
          <c:x val="7.6070233993162067E-2"/>
          <c:y val="9.8309178743961348E-2"/>
          <c:w val="0.71669206758019943"/>
          <c:h val="0.87512077294685986"/>
        </c:manualLayout>
      </c:layout>
      <c:lineChart>
        <c:grouping val="standard"/>
        <c:ser>
          <c:idx val="0"/>
          <c:order val="0"/>
          <c:tx>
            <c:strRef>
              <c:f>Sheet4!$N$4</c:f>
              <c:strCache>
                <c:ptCount val="1"/>
                <c:pt idx="0">
                  <c:v>% Change Initial to Final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Sheet4!$M$5:$M$144</c:f>
              <c:numCache>
                <c:formatCode>m/d/yy;@</c:formatCode>
                <c:ptCount val="140"/>
                <c:pt idx="0">
                  <c:v>41640</c:v>
                </c:pt>
                <c:pt idx="1">
                  <c:v>41641</c:v>
                </c:pt>
                <c:pt idx="2">
                  <c:v>41642</c:v>
                </c:pt>
                <c:pt idx="3">
                  <c:v>41643</c:v>
                </c:pt>
                <c:pt idx="4">
                  <c:v>41644</c:v>
                </c:pt>
                <c:pt idx="5">
                  <c:v>41645</c:v>
                </c:pt>
                <c:pt idx="6">
                  <c:v>41646</c:v>
                </c:pt>
                <c:pt idx="7">
                  <c:v>41647</c:v>
                </c:pt>
                <c:pt idx="8">
                  <c:v>41648</c:v>
                </c:pt>
                <c:pt idx="9">
                  <c:v>41649</c:v>
                </c:pt>
                <c:pt idx="10">
                  <c:v>41650</c:v>
                </c:pt>
                <c:pt idx="11">
                  <c:v>41651</c:v>
                </c:pt>
                <c:pt idx="12">
                  <c:v>41652</c:v>
                </c:pt>
                <c:pt idx="13">
                  <c:v>41653</c:v>
                </c:pt>
                <c:pt idx="14">
                  <c:v>41654</c:v>
                </c:pt>
                <c:pt idx="15">
                  <c:v>41655</c:v>
                </c:pt>
                <c:pt idx="16">
                  <c:v>41656</c:v>
                </c:pt>
                <c:pt idx="17">
                  <c:v>41657</c:v>
                </c:pt>
                <c:pt idx="18">
                  <c:v>41658</c:v>
                </c:pt>
                <c:pt idx="19">
                  <c:v>41659</c:v>
                </c:pt>
                <c:pt idx="20">
                  <c:v>41660</c:v>
                </c:pt>
                <c:pt idx="21">
                  <c:v>41661</c:v>
                </c:pt>
                <c:pt idx="22">
                  <c:v>41662</c:v>
                </c:pt>
                <c:pt idx="23">
                  <c:v>41663</c:v>
                </c:pt>
                <c:pt idx="24">
                  <c:v>41664</c:v>
                </c:pt>
                <c:pt idx="25">
                  <c:v>41665</c:v>
                </c:pt>
                <c:pt idx="26">
                  <c:v>41666</c:v>
                </c:pt>
                <c:pt idx="27">
                  <c:v>41667</c:v>
                </c:pt>
                <c:pt idx="28">
                  <c:v>41668</c:v>
                </c:pt>
                <c:pt idx="29">
                  <c:v>41669</c:v>
                </c:pt>
                <c:pt idx="30">
                  <c:v>41670</c:v>
                </c:pt>
                <c:pt idx="31">
                  <c:v>41671</c:v>
                </c:pt>
                <c:pt idx="32">
                  <c:v>41672</c:v>
                </c:pt>
                <c:pt idx="33">
                  <c:v>41673</c:v>
                </c:pt>
                <c:pt idx="34">
                  <c:v>41674</c:v>
                </c:pt>
                <c:pt idx="35">
                  <c:v>41675</c:v>
                </c:pt>
                <c:pt idx="36">
                  <c:v>41676</c:v>
                </c:pt>
                <c:pt idx="37">
                  <c:v>41677</c:v>
                </c:pt>
                <c:pt idx="38">
                  <c:v>41678</c:v>
                </c:pt>
                <c:pt idx="39">
                  <c:v>41679</c:v>
                </c:pt>
                <c:pt idx="40">
                  <c:v>41680</c:v>
                </c:pt>
                <c:pt idx="41">
                  <c:v>41681</c:v>
                </c:pt>
                <c:pt idx="42">
                  <c:v>41682</c:v>
                </c:pt>
                <c:pt idx="43">
                  <c:v>41683</c:v>
                </c:pt>
                <c:pt idx="44">
                  <c:v>41684</c:v>
                </c:pt>
                <c:pt idx="45">
                  <c:v>41685</c:v>
                </c:pt>
                <c:pt idx="46">
                  <c:v>41686</c:v>
                </c:pt>
                <c:pt idx="47">
                  <c:v>41687</c:v>
                </c:pt>
                <c:pt idx="48">
                  <c:v>41688</c:v>
                </c:pt>
                <c:pt idx="49">
                  <c:v>41689</c:v>
                </c:pt>
                <c:pt idx="50">
                  <c:v>41690</c:v>
                </c:pt>
                <c:pt idx="51">
                  <c:v>41691</c:v>
                </c:pt>
                <c:pt idx="52">
                  <c:v>41692</c:v>
                </c:pt>
                <c:pt idx="53">
                  <c:v>41693</c:v>
                </c:pt>
                <c:pt idx="54">
                  <c:v>41694</c:v>
                </c:pt>
                <c:pt idx="55">
                  <c:v>41695</c:v>
                </c:pt>
                <c:pt idx="56">
                  <c:v>41696</c:v>
                </c:pt>
                <c:pt idx="57">
                  <c:v>41697</c:v>
                </c:pt>
                <c:pt idx="58">
                  <c:v>41698</c:v>
                </c:pt>
                <c:pt idx="59">
                  <c:v>41699</c:v>
                </c:pt>
                <c:pt idx="60">
                  <c:v>41700</c:v>
                </c:pt>
                <c:pt idx="61">
                  <c:v>41701</c:v>
                </c:pt>
                <c:pt idx="62">
                  <c:v>41702</c:v>
                </c:pt>
                <c:pt idx="63">
                  <c:v>41703</c:v>
                </c:pt>
                <c:pt idx="64">
                  <c:v>41704</c:v>
                </c:pt>
                <c:pt idx="65">
                  <c:v>41705</c:v>
                </c:pt>
                <c:pt idx="66">
                  <c:v>41706</c:v>
                </c:pt>
                <c:pt idx="67">
                  <c:v>41707</c:v>
                </c:pt>
                <c:pt idx="68">
                  <c:v>41708</c:v>
                </c:pt>
                <c:pt idx="69">
                  <c:v>41709</c:v>
                </c:pt>
                <c:pt idx="70">
                  <c:v>41710</c:v>
                </c:pt>
                <c:pt idx="71">
                  <c:v>41711</c:v>
                </c:pt>
                <c:pt idx="72">
                  <c:v>41712</c:v>
                </c:pt>
                <c:pt idx="73">
                  <c:v>41713</c:v>
                </c:pt>
                <c:pt idx="74">
                  <c:v>41714</c:v>
                </c:pt>
                <c:pt idx="75">
                  <c:v>41715</c:v>
                </c:pt>
                <c:pt idx="76">
                  <c:v>41716</c:v>
                </c:pt>
                <c:pt idx="77">
                  <c:v>41717</c:v>
                </c:pt>
                <c:pt idx="78">
                  <c:v>41718</c:v>
                </c:pt>
                <c:pt idx="79">
                  <c:v>41719</c:v>
                </c:pt>
                <c:pt idx="80">
                  <c:v>41720</c:v>
                </c:pt>
                <c:pt idx="81">
                  <c:v>41721</c:v>
                </c:pt>
                <c:pt idx="82">
                  <c:v>41722</c:v>
                </c:pt>
                <c:pt idx="83">
                  <c:v>41723</c:v>
                </c:pt>
                <c:pt idx="84">
                  <c:v>41724</c:v>
                </c:pt>
                <c:pt idx="85">
                  <c:v>41725</c:v>
                </c:pt>
                <c:pt idx="86">
                  <c:v>41726</c:v>
                </c:pt>
                <c:pt idx="87">
                  <c:v>41727</c:v>
                </c:pt>
                <c:pt idx="88">
                  <c:v>41728</c:v>
                </c:pt>
                <c:pt idx="89">
                  <c:v>41729</c:v>
                </c:pt>
                <c:pt idx="90">
                  <c:v>41730</c:v>
                </c:pt>
                <c:pt idx="91">
                  <c:v>41731</c:v>
                </c:pt>
                <c:pt idx="92">
                  <c:v>41732</c:v>
                </c:pt>
                <c:pt idx="93">
                  <c:v>41733</c:v>
                </c:pt>
                <c:pt idx="94">
                  <c:v>41734</c:v>
                </c:pt>
                <c:pt idx="95">
                  <c:v>41735</c:v>
                </c:pt>
                <c:pt idx="96">
                  <c:v>41736</c:v>
                </c:pt>
                <c:pt idx="97">
                  <c:v>41737</c:v>
                </c:pt>
                <c:pt idx="98">
                  <c:v>41738</c:v>
                </c:pt>
                <c:pt idx="99">
                  <c:v>41739</c:v>
                </c:pt>
                <c:pt idx="100">
                  <c:v>41740</c:v>
                </c:pt>
                <c:pt idx="101">
                  <c:v>41741</c:v>
                </c:pt>
                <c:pt idx="102">
                  <c:v>41742</c:v>
                </c:pt>
                <c:pt idx="103">
                  <c:v>41743</c:v>
                </c:pt>
                <c:pt idx="104">
                  <c:v>41744</c:v>
                </c:pt>
                <c:pt idx="105">
                  <c:v>41745</c:v>
                </c:pt>
                <c:pt idx="106">
                  <c:v>41746</c:v>
                </c:pt>
                <c:pt idx="107">
                  <c:v>41747</c:v>
                </c:pt>
                <c:pt idx="108">
                  <c:v>41748</c:v>
                </c:pt>
                <c:pt idx="109">
                  <c:v>41749</c:v>
                </c:pt>
                <c:pt idx="110">
                  <c:v>41750</c:v>
                </c:pt>
                <c:pt idx="111">
                  <c:v>41751</c:v>
                </c:pt>
                <c:pt idx="112">
                  <c:v>41752</c:v>
                </c:pt>
                <c:pt idx="113">
                  <c:v>41753</c:v>
                </c:pt>
                <c:pt idx="114">
                  <c:v>41754</c:v>
                </c:pt>
                <c:pt idx="115">
                  <c:v>41755</c:v>
                </c:pt>
                <c:pt idx="116">
                  <c:v>41756</c:v>
                </c:pt>
                <c:pt idx="117">
                  <c:v>41757</c:v>
                </c:pt>
                <c:pt idx="118">
                  <c:v>41758</c:v>
                </c:pt>
                <c:pt idx="119">
                  <c:v>41759</c:v>
                </c:pt>
                <c:pt idx="120">
                  <c:v>41760</c:v>
                </c:pt>
                <c:pt idx="121">
                  <c:v>41761</c:v>
                </c:pt>
                <c:pt idx="122">
                  <c:v>41762</c:v>
                </c:pt>
                <c:pt idx="123">
                  <c:v>41763</c:v>
                </c:pt>
                <c:pt idx="124">
                  <c:v>41764</c:v>
                </c:pt>
                <c:pt idx="125">
                  <c:v>41765</c:v>
                </c:pt>
                <c:pt idx="126">
                  <c:v>41766</c:v>
                </c:pt>
                <c:pt idx="127">
                  <c:v>41767</c:v>
                </c:pt>
                <c:pt idx="128">
                  <c:v>41768</c:v>
                </c:pt>
                <c:pt idx="129">
                  <c:v>41769</c:v>
                </c:pt>
                <c:pt idx="130">
                  <c:v>41770</c:v>
                </c:pt>
                <c:pt idx="131">
                  <c:v>41771</c:v>
                </c:pt>
                <c:pt idx="132">
                  <c:v>41772</c:v>
                </c:pt>
                <c:pt idx="133">
                  <c:v>41773</c:v>
                </c:pt>
                <c:pt idx="134">
                  <c:v>41774</c:v>
                </c:pt>
                <c:pt idx="135">
                  <c:v>41775</c:v>
                </c:pt>
                <c:pt idx="136">
                  <c:v>41776</c:v>
                </c:pt>
                <c:pt idx="137">
                  <c:v>41777</c:v>
                </c:pt>
                <c:pt idx="138">
                  <c:v>41778</c:v>
                </c:pt>
                <c:pt idx="139">
                  <c:v>41779</c:v>
                </c:pt>
              </c:numCache>
            </c:numRef>
          </c:cat>
          <c:val>
            <c:numRef>
              <c:f>Sheet4!$N$5:$N$144</c:f>
              <c:numCache>
                <c:formatCode>0.00%</c:formatCode>
                <c:ptCount val="140"/>
                <c:pt idx="0">
                  <c:v>-8.7703230946084287E-3</c:v>
                </c:pt>
                <c:pt idx="1">
                  <c:v>-3.4445517520584248E-4</c:v>
                </c:pt>
                <c:pt idx="2">
                  <c:v>-3.8965297480158478E-3</c:v>
                </c:pt>
                <c:pt idx="3">
                  <c:v>3.3649472619609469E-4</c:v>
                </c:pt>
                <c:pt idx="4">
                  <c:v>3.9167837052909125E-3</c:v>
                </c:pt>
                <c:pt idx="5">
                  <c:v>-2.1104809460096544E-3</c:v>
                </c:pt>
                <c:pt idx="6">
                  <c:v>-4.7203951936568003E-3</c:v>
                </c:pt>
                <c:pt idx="7">
                  <c:v>-1.2532577770928468E-2</c:v>
                </c:pt>
                <c:pt idx="8">
                  <c:v>-6.2261251562623103E-3</c:v>
                </c:pt>
                <c:pt idx="9">
                  <c:v>5.3541881553005773E-3</c:v>
                </c:pt>
                <c:pt idx="10">
                  <c:v>1.1950547828411727E-2</c:v>
                </c:pt>
                <c:pt idx="11">
                  <c:v>1.3352512962222061E-2</c:v>
                </c:pt>
                <c:pt idx="12">
                  <c:v>8.2017355102120132E-3</c:v>
                </c:pt>
                <c:pt idx="13">
                  <c:v>-1.94079749781589E-3</c:v>
                </c:pt>
                <c:pt idx="14">
                  <c:v>6.6591503329585253E-3</c:v>
                </c:pt>
                <c:pt idx="15">
                  <c:v>-5.867908383234241E-3</c:v>
                </c:pt>
                <c:pt idx="16">
                  <c:v>3.502837153107861E-3</c:v>
                </c:pt>
                <c:pt idx="17">
                  <c:v>1.9062307202092827E-3</c:v>
                </c:pt>
                <c:pt idx="18">
                  <c:v>6.9835940428911386E-3</c:v>
                </c:pt>
                <c:pt idx="19">
                  <c:v>7.7789909678159588E-3</c:v>
                </c:pt>
                <c:pt idx="20">
                  <c:v>-5.5924194593939894E-3</c:v>
                </c:pt>
                <c:pt idx="21">
                  <c:v>6.5337382411452512E-3</c:v>
                </c:pt>
                <c:pt idx="22">
                  <c:v>-1.3302074467266136E-2</c:v>
                </c:pt>
                <c:pt idx="23">
                  <c:v>-2.5294456555567746E-3</c:v>
                </c:pt>
                <c:pt idx="24">
                  <c:v>-4.7319907424175313E-3</c:v>
                </c:pt>
                <c:pt idx="25">
                  <c:v>7.0786349965791208E-3</c:v>
                </c:pt>
                <c:pt idx="26">
                  <c:v>-1.3010922892177858E-3</c:v>
                </c:pt>
                <c:pt idx="27">
                  <c:v>-8.1247658402093196E-3</c:v>
                </c:pt>
                <c:pt idx="28">
                  <c:v>-6.8856339207603711E-4</c:v>
                </c:pt>
                <c:pt idx="29">
                  <c:v>-9.6910345806211756E-3</c:v>
                </c:pt>
                <c:pt idx="30">
                  <c:v>3.4323416439646882E-3</c:v>
                </c:pt>
                <c:pt idx="31">
                  <c:v>1.1372020941935443E-2</c:v>
                </c:pt>
                <c:pt idx="32">
                  <c:v>-2.0031406230577933E-3</c:v>
                </c:pt>
                <c:pt idx="33">
                  <c:v>-3.3180038751676982E-3</c:v>
                </c:pt>
                <c:pt idx="34">
                  <c:v>8.402434398132859E-4</c:v>
                </c:pt>
                <c:pt idx="35">
                  <c:v>-4.1163862071216745E-3</c:v>
                </c:pt>
                <c:pt idx="36">
                  <c:v>-2.0201683764380998E-2</c:v>
                </c:pt>
                <c:pt idx="37">
                  <c:v>-7.2512550254338962E-3</c:v>
                </c:pt>
                <c:pt idx="38">
                  <c:v>-3.6867935916894113E-3</c:v>
                </c:pt>
                <c:pt idx="39">
                  <c:v>-1.5176136315551041E-3</c:v>
                </c:pt>
                <c:pt idx="40">
                  <c:v>-5.1385211248184326E-3</c:v>
                </c:pt>
                <c:pt idx="41">
                  <c:v>-3.0988165282491396E-3</c:v>
                </c:pt>
                <c:pt idx="42">
                  <c:v>-2.0798227498761055E-3</c:v>
                </c:pt>
                <c:pt idx="43">
                  <c:v>4.4081604312468472E-4</c:v>
                </c:pt>
                <c:pt idx="44">
                  <c:v>1.5348207434800684E-3</c:v>
                </c:pt>
                <c:pt idx="45">
                  <c:v>2.9541504097041521E-3</c:v>
                </c:pt>
                <c:pt idx="46">
                  <c:v>-1.9611941796867974E-3</c:v>
                </c:pt>
                <c:pt idx="47">
                  <c:v>3.5277539839026623E-3</c:v>
                </c:pt>
                <c:pt idx="48">
                  <c:v>7.1839301383761064E-3</c:v>
                </c:pt>
                <c:pt idx="49">
                  <c:v>1.4069555528260322E-2</c:v>
                </c:pt>
                <c:pt idx="50">
                  <c:v>1.3473427463057098E-2</c:v>
                </c:pt>
                <c:pt idx="51">
                  <c:v>1.011778180160091E-2</c:v>
                </c:pt>
                <c:pt idx="52">
                  <c:v>8.0349452543562634E-3</c:v>
                </c:pt>
                <c:pt idx="53">
                  <c:v>3.5136318939326542E-3</c:v>
                </c:pt>
                <c:pt idx="54">
                  <c:v>-7.2506277108955403E-4</c:v>
                </c:pt>
                <c:pt idx="55">
                  <c:v>-3.4666119799294853E-3</c:v>
                </c:pt>
                <c:pt idx="56">
                  <c:v>4.3718540904988373E-3</c:v>
                </c:pt>
                <c:pt idx="57">
                  <c:v>3.5715562458053431E-3</c:v>
                </c:pt>
                <c:pt idx="58">
                  <c:v>-3.7460829372942582E-3</c:v>
                </c:pt>
                <c:pt idx="59">
                  <c:v>-1.9369560407605775E-3</c:v>
                </c:pt>
                <c:pt idx="60">
                  <c:v>-2.1769555389352348E-2</c:v>
                </c:pt>
                <c:pt idx="61">
                  <c:v>-1.6921032868292437E-2</c:v>
                </c:pt>
                <c:pt idx="62">
                  <c:v>-9.7265217829180083E-3</c:v>
                </c:pt>
                <c:pt idx="63">
                  <c:v>5.0740983904802789E-4</c:v>
                </c:pt>
                <c:pt idx="64">
                  <c:v>-5.8071430936746434E-3</c:v>
                </c:pt>
                <c:pt idx="65">
                  <c:v>-8.3907309327026763E-3</c:v>
                </c:pt>
                <c:pt idx="66">
                  <c:v>-2.9161811987880648E-2</c:v>
                </c:pt>
                <c:pt idx="67">
                  <c:v>-1.2691725925527966E-2</c:v>
                </c:pt>
                <c:pt idx="68">
                  <c:v>4.1320969031379679E-4</c:v>
                </c:pt>
                <c:pt idx="69">
                  <c:v>8.8134592752168728E-3</c:v>
                </c:pt>
                <c:pt idx="70">
                  <c:v>5.7013412376541979E-3</c:v>
                </c:pt>
                <c:pt idx="71">
                  <c:v>4.6311913402464393E-3</c:v>
                </c:pt>
                <c:pt idx="72">
                  <c:v>8.615593526926546E-2</c:v>
                </c:pt>
                <c:pt idx="73">
                  <c:v>-8.2707772921198856E-3</c:v>
                </c:pt>
                <c:pt idx="74">
                  <c:v>-7.3408616199596172E-3</c:v>
                </c:pt>
                <c:pt idx="75">
                  <c:v>-8.0282656971832414E-3</c:v>
                </c:pt>
                <c:pt idx="76">
                  <c:v>-8.1067542926567555E-3</c:v>
                </c:pt>
                <c:pt idx="77">
                  <c:v>-7.6753985938430363E-3</c:v>
                </c:pt>
                <c:pt idx="78">
                  <c:v>-5.2303013942387715E-3</c:v>
                </c:pt>
                <c:pt idx="79">
                  <c:v>-2.0165672833678161E-3</c:v>
                </c:pt>
                <c:pt idx="80">
                  <c:v>3.3772838738611782E-2</c:v>
                </c:pt>
                <c:pt idx="81">
                  <c:v>-3.0269083295161501E-3</c:v>
                </c:pt>
                <c:pt idx="82">
                  <c:v>-1.162988595701023E-3</c:v>
                </c:pt>
                <c:pt idx="83">
                  <c:v>7.1281083116285096E-3</c:v>
                </c:pt>
                <c:pt idx="84">
                  <c:v>2.4926710034163637E-3</c:v>
                </c:pt>
                <c:pt idx="85">
                  <c:v>2.1652956361165893E-3</c:v>
                </c:pt>
                <c:pt idx="86">
                  <c:v>-1.9703304234907773E-3</c:v>
                </c:pt>
                <c:pt idx="87">
                  <c:v>-4.834495455025168E-3</c:v>
                </c:pt>
                <c:pt idx="88">
                  <c:v>-5.0056019515108798E-3</c:v>
                </c:pt>
                <c:pt idx="89">
                  <c:v>-3.2126981041781105E-3</c:v>
                </c:pt>
                <c:pt idx="90">
                  <c:v>6.3763882989239327E-3</c:v>
                </c:pt>
                <c:pt idx="91">
                  <c:v>-5.0514880213602779E-3</c:v>
                </c:pt>
                <c:pt idx="92">
                  <c:v>-2.0417408475458473E-2</c:v>
                </c:pt>
                <c:pt idx="93">
                  <c:v>-1.0582266678725217E-2</c:v>
                </c:pt>
                <c:pt idx="94">
                  <c:v>-1.6663308530050693E-2</c:v>
                </c:pt>
                <c:pt idx="95">
                  <c:v>-1.6008677992611225E-2</c:v>
                </c:pt>
                <c:pt idx="96">
                  <c:v>-1.5471515517926896E-2</c:v>
                </c:pt>
                <c:pt idx="97">
                  <c:v>-1.6183472811499316E-2</c:v>
                </c:pt>
                <c:pt idx="98">
                  <c:v>-1.338416209295475E-2</c:v>
                </c:pt>
                <c:pt idx="99">
                  <c:v>-5.7992645320289714E-3</c:v>
                </c:pt>
                <c:pt idx="100">
                  <c:v>-1.1029540885375133E-2</c:v>
                </c:pt>
                <c:pt idx="101">
                  <c:v>-1.6814078955665505E-2</c:v>
                </c:pt>
                <c:pt idx="102">
                  <c:v>-1.6178359966104151E-2</c:v>
                </c:pt>
                <c:pt idx="103">
                  <c:v>-1.5918019387156614E-2</c:v>
                </c:pt>
                <c:pt idx="104">
                  <c:v>-1.4759745311855484E-2</c:v>
                </c:pt>
                <c:pt idx="105">
                  <c:v>-1.2889913624717092E-2</c:v>
                </c:pt>
                <c:pt idx="106">
                  <c:v>2.3582387440502567E-3</c:v>
                </c:pt>
                <c:pt idx="107">
                  <c:v>5.4742158582189648E-3</c:v>
                </c:pt>
                <c:pt idx="108">
                  <c:v>-3.0607112538729355E-3</c:v>
                </c:pt>
                <c:pt idx="109">
                  <c:v>1.9761658762504904E-2</c:v>
                </c:pt>
                <c:pt idx="110">
                  <c:v>6.9426125104549135E-3</c:v>
                </c:pt>
                <c:pt idx="111">
                  <c:v>2.2216063728017266E-2</c:v>
                </c:pt>
                <c:pt idx="112">
                  <c:v>6.632021273684321E-3</c:v>
                </c:pt>
                <c:pt idx="113">
                  <c:v>6.8158434825957136E-3</c:v>
                </c:pt>
                <c:pt idx="114">
                  <c:v>9.7150082573398567E-3</c:v>
                </c:pt>
                <c:pt idx="115">
                  <c:v>6.9419383150028467E-3</c:v>
                </c:pt>
                <c:pt idx="116">
                  <c:v>4.8556924630851215E-3</c:v>
                </c:pt>
                <c:pt idx="117">
                  <c:v>3.5710937612172468E-3</c:v>
                </c:pt>
                <c:pt idx="118">
                  <c:v>-5.7419483830794026E-3</c:v>
                </c:pt>
                <c:pt idx="119">
                  <c:v>2.3074067792435288E-3</c:v>
                </c:pt>
                <c:pt idx="120">
                  <c:v>5.5514514574051309E-3</c:v>
                </c:pt>
                <c:pt idx="121">
                  <c:v>-6.0141405942811081E-3</c:v>
                </c:pt>
                <c:pt idx="122">
                  <c:v>-6.3086445383866039E-3</c:v>
                </c:pt>
                <c:pt idx="123">
                  <c:v>-8.7663566783184621E-4</c:v>
                </c:pt>
                <c:pt idx="124">
                  <c:v>-3.6854813665094777E-3</c:v>
                </c:pt>
                <c:pt idx="125">
                  <c:v>-1.4239630676023102E-2</c:v>
                </c:pt>
                <c:pt idx="126">
                  <c:v>-8.168447356485569E-3</c:v>
                </c:pt>
                <c:pt idx="127">
                  <c:v>-6.7433316204357592E-3</c:v>
                </c:pt>
                <c:pt idx="128">
                  <c:v>-5.9755180669450597E-3</c:v>
                </c:pt>
                <c:pt idx="129">
                  <c:v>-1.3379404490994017E-2</c:v>
                </c:pt>
                <c:pt idx="130">
                  <c:v>-0.15459625109965117</c:v>
                </c:pt>
                <c:pt idx="131">
                  <c:v>-0.16565837217810242</c:v>
                </c:pt>
                <c:pt idx="132">
                  <c:v>-0.20120362335686465</c:v>
                </c:pt>
                <c:pt idx="133">
                  <c:v>-0.20206664277606712</c:v>
                </c:pt>
                <c:pt idx="134">
                  <c:v>-0.1927293796096263</c:v>
                </c:pt>
                <c:pt idx="135">
                  <c:v>-1.0887756011350655E-2</c:v>
                </c:pt>
                <c:pt idx="136">
                  <c:v>-1.5855930544198042E-2</c:v>
                </c:pt>
                <c:pt idx="137">
                  <c:v>-1.670165731855525E-2</c:v>
                </c:pt>
                <c:pt idx="138">
                  <c:v>-1.4840933290029936E-2</c:v>
                </c:pt>
                <c:pt idx="139">
                  <c:v>-1.5623153611057296E-2</c:v>
                </c:pt>
              </c:numCache>
            </c:numRef>
          </c:val>
        </c:ser>
        <c:marker val="1"/>
        <c:axId val="72003584"/>
        <c:axId val="104277120"/>
      </c:lineChart>
      <c:dateAx>
        <c:axId val="72003584"/>
        <c:scaling>
          <c:orientation val="minMax"/>
        </c:scaling>
        <c:axPos val="b"/>
        <c:numFmt formatCode="m/d/yy;@" sourceLinked="1"/>
        <c:tickLblPos val="nextTo"/>
        <c:crossAx val="104277120"/>
        <c:crosses val="autoZero"/>
        <c:auto val="1"/>
        <c:lblOffset val="100"/>
      </c:dateAx>
      <c:valAx>
        <c:axId val="104277120"/>
        <c:scaling>
          <c:orientation val="minMax"/>
        </c:scaling>
        <c:axPos val="l"/>
        <c:majorGridlines/>
        <c:numFmt formatCode="0.00%" sourceLinked="1"/>
        <c:tickLblPos val="nextTo"/>
        <c:crossAx val="7200358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Sheet4!$N$149</c:f>
              <c:strCache>
                <c:ptCount val="1"/>
                <c:pt idx="0">
                  <c:v>% Change Initial to Final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Sheet4!$M$150:$M$289</c:f>
              <c:numCache>
                <c:formatCode>m/d/yy;@</c:formatCode>
                <c:ptCount val="140"/>
                <c:pt idx="0">
                  <c:v>41640</c:v>
                </c:pt>
                <c:pt idx="1">
                  <c:v>41641</c:v>
                </c:pt>
                <c:pt idx="2">
                  <c:v>41642</c:v>
                </c:pt>
                <c:pt idx="3">
                  <c:v>41643</c:v>
                </c:pt>
                <c:pt idx="4">
                  <c:v>41644</c:v>
                </c:pt>
                <c:pt idx="5">
                  <c:v>41645</c:v>
                </c:pt>
                <c:pt idx="6">
                  <c:v>41646</c:v>
                </c:pt>
                <c:pt idx="7">
                  <c:v>41647</c:v>
                </c:pt>
                <c:pt idx="8">
                  <c:v>41648</c:v>
                </c:pt>
                <c:pt idx="9">
                  <c:v>41649</c:v>
                </c:pt>
                <c:pt idx="10">
                  <c:v>41650</c:v>
                </c:pt>
                <c:pt idx="11">
                  <c:v>41651</c:v>
                </c:pt>
                <c:pt idx="12">
                  <c:v>41652</c:v>
                </c:pt>
                <c:pt idx="13">
                  <c:v>41653</c:v>
                </c:pt>
                <c:pt idx="14">
                  <c:v>41654</c:v>
                </c:pt>
                <c:pt idx="15">
                  <c:v>41655</c:v>
                </c:pt>
                <c:pt idx="16">
                  <c:v>41656</c:v>
                </c:pt>
                <c:pt idx="17">
                  <c:v>41657</c:v>
                </c:pt>
                <c:pt idx="18">
                  <c:v>41658</c:v>
                </c:pt>
                <c:pt idx="19">
                  <c:v>41659</c:v>
                </c:pt>
                <c:pt idx="20">
                  <c:v>41660</c:v>
                </c:pt>
                <c:pt idx="21">
                  <c:v>41661</c:v>
                </c:pt>
                <c:pt idx="22">
                  <c:v>41662</c:v>
                </c:pt>
                <c:pt idx="23">
                  <c:v>41663</c:v>
                </c:pt>
                <c:pt idx="24">
                  <c:v>41664</c:v>
                </c:pt>
                <c:pt idx="25">
                  <c:v>41665</c:v>
                </c:pt>
                <c:pt idx="26">
                  <c:v>41666</c:v>
                </c:pt>
                <c:pt idx="27">
                  <c:v>41667</c:v>
                </c:pt>
                <c:pt idx="28">
                  <c:v>41668</c:v>
                </c:pt>
                <c:pt idx="29">
                  <c:v>41669</c:v>
                </c:pt>
                <c:pt idx="30">
                  <c:v>41670</c:v>
                </c:pt>
                <c:pt idx="31">
                  <c:v>41671</c:v>
                </c:pt>
                <c:pt idx="32">
                  <c:v>41672</c:v>
                </c:pt>
                <c:pt idx="33">
                  <c:v>41673</c:v>
                </c:pt>
                <c:pt idx="34">
                  <c:v>41674</c:v>
                </c:pt>
                <c:pt idx="35">
                  <c:v>41675</c:v>
                </c:pt>
                <c:pt idx="36">
                  <c:v>41676</c:v>
                </c:pt>
                <c:pt idx="37">
                  <c:v>41677</c:v>
                </c:pt>
                <c:pt idx="38">
                  <c:v>41678</c:v>
                </c:pt>
                <c:pt idx="39">
                  <c:v>41679</c:v>
                </c:pt>
                <c:pt idx="40">
                  <c:v>41680</c:v>
                </c:pt>
                <c:pt idx="41">
                  <c:v>41681</c:v>
                </c:pt>
                <c:pt idx="42">
                  <c:v>41682</c:v>
                </c:pt>
                <c:pt idx="43">
                  <c:v>41683</c:v>
                </c:pt>
                <c:pt idx="44">
                  <c:v>41684</c:v>
                </c:pt>
                <c:pt idx="45">
                  <c:v>41685</c:v>
                </c:pt>
                <c:pt idx="46">
                  <c:v>41686</c:v>
                </c:pt>
                <c:pt idx="47">
                  <c:v>41687</c:v>
                </c:pt>
                <c:pt idx="48">
                  <c:v>41688</c:v>
                </c:pt>
                <c:pt idx="49">
                  <c:v>41689</c:v>
                </c:pt>
                <c:pt idx="50">
                  <c:v>41690</c:v>
                </c:pt>
                <c:pt idx="51">
                  <c:v>41691</c:v>
                </c:pt>
                <c:pt idx="52">
                  <c:v>41692</c:v>
                </c:pt>
                <c:pt idx="53">
                  <c:v>41693</c:v>
                </c:pt>
                <c:pt idx="54">
                  <c:v>41694</c:v>
                </c:pt>
                <c:pt idx="55">
                  <c:v>41695</c:v>
                </c:pt>
                <c:pt idx="56">
                  <c:v>41696</c:v>
                </c:pt>
                <c:pt idx="57">
                  <c:v>41697</c:v>
                </c:pt>
                <c:pt idx="58">
                  <c:v>41698</c:v>
                </c:pt>
                <c:pt idx="59">
                  <c:v>41699</c:v>
                </c:pt>
                <c:pt idx="60">
                  <c:v>41700</c:v>
                </c:pt>
                <c:pt idx="61">
                  <c:v>41701</c:v>
                </c:pt>
                <c:pt idx="62">
                  <c:v>41702</c:v>
                </c:pt>
                <c:pt idx="63">
                  <c:v>41703</c:v>
                </c:pt>
                <c:pt idx="64">
                  <c:v>41704</c:v>
                </c:pt>
                <c:pt idx="65">
                  <c:v>41705</c:v>
                </c:pt>
                <c:pt idx="66">
                  <c:v>41706</c:v>
                </c:pt>
                <c:pt idx="67">
                  <c:v>41707</c:v>
                </c:pt>
                <c:pt idx="68">
                  <c:v>41708</c:v>
                </c:pt>
                <c:pt idx="69">
                  <c:v>41709</c:v>
                </c:pt>
                <c:pt idx="70">
                  <c:v>41710</c:v>
                </c:pt>
                <c:pt idx="71">
                  <c:v>41711</c:v>
                </c:pt>
                <c:pt idx="72">
                  <c:v>41712</c:v>
                </c:pt>
                <c:pt idx="73">
                  <c:v>41713</c:v>
                </c:pt>
                <c:pt idx="74">
                  <c:v>41714</c:v>
                </c:pt>
                <c:pt idx="75">
                  <c:v>41715</c:v>
                </c:pt>
                <c:pt idx="76">
                  <c:v>41716</c:v>
                </c:pt>
                <c:pt idx="77">
                  <c:v>41717</c:v>
                </c:pt>
                <c:pt idx="78">
                  <c:v>41718</c:v>
                </c:pt>
                <c:pt idx="79">
                  <c:v>41719</c:v>
                </c:pt>
                <c:pt idx="80">
                  <c:v>41720</c:v>
                </c:pt>
                <c:pt idx="81">
                  <c:v>41721</c:v>
                </c:pt>
                <c:pt idx="82">
                  <c:v>41722</c:v>
                </c:pt>
                <c:pt idx="83">
                  <c:v>41723</c:v>
                </c:pt>
                <c:pt idx="84">
                  <c:v>41724</c:v>
                </c:pt>
                <c:pt idx="85">
                  <c:v>41725</c:v>
                </c:pt>
                <c:pt idx="86">
                  <c:v>41726</c:v>
                </c:pt>
                <c:pt idx="87">
                  <c:v>41727</c:v>
                </c:pt>
                <c:pt idx="88">
                  <c:v>41728</c:v>
                </c:pt>
                <c:pt idx="89">
                  <c:v>41729</c:v>
                </c:pt>
                <c:pt idx="90">
                  <c:v>41730</c:v>
                </c:pt>
                <c:pt idx="91">
                  <c:v>41731</c:v>
                </c:pt>
                <c:pt idx="92">
                  <c:v>41732</c:v>
                </c:pt>
                <c:pt idx="93">
                  <c:v>41733</c:v>
                </c:pt>
                <c:pt idx="94">
                  <c:v>41734</c:v>
                </c:pt>
                <c:pt idx="95">
                  <c:v>41735</c:v>
                </c:pt>
                <c:pt idx="96">
                  <c:v>41736</c:v>
                </c:pt>
                <c:pt idx="97">
                  <c:v>41737</c:v>
                </c:pt>
                <c:pt idx="98">
                  <c:v>41738</c:v>
                </c:pt>
                <c:pt idx="99">
                  <c:v>41739</c:v>
                </c:pt>
                <c:pt idx="100">
                  <c:v>41740</c:v>
                </c:pt>
                <c:pt idx="101">
                  <c:v>41741</c:v>
                </c:pt>
                <c:pt idx="102">
                  <c:v>41742</c:v>
                </c:pt>
                <c:pt idx="103">
                  <c:v>41743</c:v>
                </c:pt>
                <c:pt idx="104">
                  <c:v>41744</c:v>
                </c:pt>
                <c:pt idx="105">
                  <c:v>41745</c:v>
                </c:pt>
                <c:pt idx="106">
                  <c:v>41746</c:v>
                </c:pt>
                <c:pt idx="107">
                  <c:v>41747</c:v>
                </c:pt>
                <c:pt idx="108">
                  <c:v>41748</c:v>
                </c:pt>
                <c:pt idx="109">
                  <c:v>41749</c:v>
                </c:pt>
                <c:pt idx="110">
                  <c:v>41750</c:v>
                </c:pt>
                <c:pt idx="111">
                  <c:v>41751</c:v>
                </c:pt>
                <c:pt idx="112">
                  <c:v>41752</c:v>
                </c:pt>
                <c:pt idx="113">
                  <c:v>41753</c:v>
                </c:pt>
                <c:pt idx="114">
                  <c:v>41754</c:v>
                </c:pt>
                <c:pt idx="115">
                  <c:v>41755</c:v>
                </c:pt>
                <c:pt idx="116">
                  <c:v>41756</c:v>
                </c:pt>
                <c:pt idx="117">
                  <c:v>41757</c:v>
                </c:pt>
                <c:pt idx="118">
                  <c:v>41758</c:v>
                </c:pt>
                <c:pt idx="119">
                  <c:v>41759</c:v>
                </c:pt>
                <c:pt idx="120">
                  <c:v>41760</c:v>
                </c:pt>
                <c:pt idx="121">
                  <c:v>41761</c:v>
                </c:pt>
                <c:pt idx="122">
                  <c:v>41762</c:v>
                </c:pt>
                <c:pt idx="123">
                  <c:v>41763</c:v>
                </c:pt>
                <c:pt idx="124">
                  <c:v>41764</c:v>
                </c:pt>
                <c:pt idx="125">
                  <c:v>41765</c:v>
                </c:pt>
                <c:pt idx="126">
                  <c:v>41766</c:v>
                </c:pt>
                <c:pt idx="127">
                  <c:v>41767</c:v>
                </c:pt>
                <c:pt idx="128">
                  <c:v>41768</c:v>
                </c:pt>
                <c:pt idx="129">
                  <c:v>41769</c:v>
                </c:pt>
                <c:pt idx="130">
                  <c:v>41770</c:v>
                </c:pt>
                <c:pt idx="131">
                  <c:v>41771</c:v>
                </c:pt>
                <c:pt idx="132">
                  <c:v>41772</c:v>
                </c:pt>
                <c:pt idx="133">
                  <c:v>41773</c:v>
                </c:pt>
                <c:pt idx="134">
                  <c:v>41774</c:v>
                </c:pt>
                <c:pt idx="135">
                  <c:v>41775</c:v>
                </c:pt>
                <c:pt idx="136">
                  <c:v>41776</c:v>
                </c:pt>
                <c:pt idx="137">
                  <c:v>41777</c:v>
                </c:pt>
                <c:pt idx="138">
                  <c:v>41778</c:v>
                </c:pt>
                <c:pt idx="139">
                  <c:v>41779</c:v>
                </c:pt>
              </c:numCache>
            </c:numRef>
          </c:cat>
          <c:val>
            <c:numRef>
              <c:f>Sheet4!$N$150:$N$289</c:f>
              <c:numCache>
                <c:formatCode>0.00%</c:formatCode>
                <c:ptCount val="140"/>
                <c:pt idx="0">
                  <c:v>-8.7703230946084287E-3</c:v>
                </c:pt>
                <c:pt idx="1">
                  <c:v>-3.4445517520584248E-4</c:v>
                </c:pt>
                <c:pt idx="2">
                  <c:v>-3.8965297480158478E-3</c:v>
                </c:pt>
                <c:pt idx="3">
                  <c:v>3.3649472619609469E-4</c:v>
                </c:pt>
                <c:pt idx="4">
                  <c:v>3.9167837052909125E-3</c:v>
                </c:pt>
                <c:pt idx="5">
                  <c:v>-2.1104809460096544E-3</c:v>
                </c:pt>
                <c:pt idx="6">
                  <c:v>-4.7203951936568003E-3</c:v>
                </c:pt>
                <c:pt idx="7">
                  <c:v>-1.2532577770928468E-2</c:v>
                </c:pt>
                <c:pt idx="8">
                  <c:v>-6.2261251562623103E-3</c:v>
                </c:pt>
                <c:pt idx="9">
                  <c:v>5.3541881553005773E-3</c:v>
                </c:pt>
                <c:pt idx="10">
                  <c:v>1.1950547828411727E-2</c:v>
                </c:pt>
                <c:pt idx="11">
                  <c:v>1.3352512962222061E-2</c:v>
                </c:pt>
                <c:pt idx="12">
                  <c:v>8.2017355102120132E-3</c:v>
                </c:pt>
                <c:pt idx="13">
                  <c:v>-1.94079749781589E-3</c:v>
                </c:pt>
                <c:pt idx="14">
                  <c:v>6.6591503329585253E-3</c:v>
                </c:pt>
                <c:pt idx="15">
                  <c:v>-5.867908383234241E-3</c:v>
                </c:pt>
                <c:pt idx="16">
                  <c:v>3.502837153107861E-3</c:v>
                </c:pt>
                <c:pt idx="17">
                  <c:v>1.9062307202092827E-3</c:v>
                </c:pt>
                <c:pt idx="18">
                  <c:v>6.9835940428911386E-3</c:v>
                </c:pt>
                <c:pt idx="19">
                  <c:v>7.7789909678159588E-3</c:v>
                </c:pt>
                <c:pt idx="20">
                  <c:v>-5.5924194593939894E-3</c:v>
                </c:pt>
                <c:pt idx="21">
                  <c:v>6.5337382411452512E-3</c:v>
                </c:pt>
                <c:pt idx="22">
                  <c:v>-1.3302074467266136E-2</c:v>
                </c:pt>
                <c:pt idx="23">
                  <c:v>-2.5294456555567746E-3</c:v>
                </c:pt>
                <c:pt idx="24">
                  <c:v>-4.7319907424175313E-3</c:v>
                </c:pt>
                <c:pt idx="25">
                  <c:v>7.0786349965791208E-3</c:v>
                </c:pt>
                <c:pt idx="26">
                  <c:v>-1.3010922892177858E-3</c:v>
                </c:pt>
                <c:pt idx="27">
                  <c:v>-8.1247658402093196E-3</c:v>
                </c:pt>
                <c:pt idx="28">
                  <c:v>-6.8856339207603711E-4</c:v>
                </c:pt>
                <c:pt idx="29">
                  <c:v>-9.6910345806211756E-3</c:v>
                </c:pt>
                <c:pt idx="30">
                  <c:v>3.4323416439646882E-3</c:v>
                </c:pt>
                <c:pt idx="31">
                  <c:v>1.1372020941935443E-2</c:v>
                </c:pt>
                <c:pt idx="32">
                  <c:v>-2.0031406230577933E-3</c:v>
                </c:pt>
                <c:pt idx="33">
                  <c:v>-3.3180038751676982E-3</c:v>
                </c:pt>
                <c:pt idx="34">
                  <c:v>8.402434398132859E-4</c:v>
                </c:pt>
                <c:pt idx="35">
                  <c:v>-4.1163862071216745E-3</c:v>
                </c:pt>
                <c:pt idx="36">
                  <c:v>-2.0201683764380998E-2</c:v>
                </c:pt>
                <c:pt idx="37">
                  <c:v>-7.2512550254338962E-3</c:v>
                </c:pt>
                <c:pt idx="38">
                  <c:v>-3.6867935916894113E-3</c:v>
                </c:pt>
                <c:pt idx="39">
                  <c:v>-1.5176136315551041E-3</c:v>
                </c:pt>
                <c:pt idx="40">
                  <c:v>-5.1385211248184326E-3</c:v>
                </c:pt>
                <c:pt idx="41">
                  <c:v>-3.0988165282491396E-3</c:v>
                </c:pt>
                <c:pt idx="42">
                  <c:v>-2.0798227498761055E-3</c:v>
                </c:pt>
                <c:pt idx="43">
                  <c:v>4.4081604312468472E-4</c:v>
                </c:pt>
                <c:pt idx="44">
                  <c:v>1.5348207434800684E-3</c:v>
                </c:pt>
                <c:pt idx="45">
                  <c:v>2.9541504097041521E-3</c:v>
                </c:pt>
                <c:pt idx="46">
                  <c:v>-1.9611941796867974E-3</c:v>
                </c:pt>
                <c:pt idx="47">
                  <c:v>3.5277539839026623E-3</c:v>
                </c:pt>
                <c:pt idx="48">
                  <c:v>7.1839301383761064E-3</c:v>
                </c:pt>
                <c:pt idx="49">
                  <c:v>1.4069555528260322E-2</c:v>
                </c:pt>
                <c:pt idx="50">
                  <c:v>1.3473427463057098E-2</c:v>
                </c:pt>
                <c:pt idx="51">
                  <c:v>1.011778180160091E-2</c:v>
                </c:pt>
                <c:pt idx="52">
                  <c:v>8.0349452543562634E-3</c:v>
                </c:pt>
                <c:pt idx="53">
                  <c:v>3.5136318939326542E-3</c:v>
                </c:pt>
                <c:pt idx="54">
                  <c:v>-7.2506277108955403E-4</c:v>
                </c:pt>
                <c:pt idx="55">
                  <c:v>-3.4666119799294853E-3</c:v>
                </c:pt>
                <c:pt idx="56">
                  <c:v>4.3718540904988373E-3</c:v>
                </c:pt>
                <c:pt idx="57">
                  <c:v>3.5715562458053431E-3</c:v>
                </c:pt>
                <c:pt idx="58">
                  <c:v>-3.7460829372942582E-3</c:v>
                </c:pt>
                <c:pt idx="59">
                  <c:v>-1.9369560407605775E-3</c:v>
                </c:pt>
                <c:pt idx="60">
                  <c:v>-2.1769555389352348E-2</c:v>
                </c:pt>
                <c:pt idx="61">
                  <c:v>-1.6921032868292437E-2</c:v>
                </c:pt>
                <c:pt idx="62">
                  <c:v>-9.7265217829180083E-3</c:v>
                </c:pt>
                <c:pt idx="63">
                  <c:v>5.0740983904802789E-4</c:v>
                </c:pt>
                <c:pt idx="64">
                  <c:v>-5.8071430936746434E-3</c:v>
                </c:pt>
                <c:pt idx="65">
                  <c:v>-8.3907309327026763E-3</c:v>
                </c:pt>
                <c:pt idx="66">
                  <c:v>-2.9161811987880648E-2</c:v>
                </c:pt>
                <c:pt idx="67">
                  <c:v>-1.2691725925527966E-2</c:v>
                </c:pt>
                <c:pt idx="68">
                  <c:v>4.1320969031379679E-4</c:v>
                </c:pt>
                <c:pt idx="69">
                  <c:v>8.8134592752168728E-3</c:v>
                </c:pt>
                <c:pt idx="70">
                  <c:v>5.7013412376541979E-3</c:v>
                </c:pt>
                <c:pt idx="71">
                  <c:v>4.6311913402464393E-3</c:v>
                </c:pt>
                <c:pt idx="72">
                  <c:v>-3.2935207683797252E-3</c:v>
                </c:pt>
                <c:pt idx="73">
                  <c:v>-8.2707772921198856E-3</c:v>
                </c:pt>
                <c:pt idx="74">
                  <c:v>-7.3408616199596172E-3</c:v>
                </c:pt>
                <c:pt idx="75">
                  <c:v>-8.0282656971832414E-3</c:v>
                </c:pt>
                <c:pt idx="76">
                  <c:v>-8.1067542926567555E-3</c:v>
                </c:pt>
                <c:pt idx="77">
                  <c:v>-7.6753985938430363E-3</c:v>
                </c:pt>
                <c:pt idx="78">
                  <c:v>-5.2303013942387715E-3</c:v>
                </c:pt>
                <c:pt idx="79">
                  <c:v>-2.0165672833678161E-3</c:v>
                </c:pt>
                <c:pt idx="80">
                  <c:v>3.3772838738611782E-2</c:v>
                </c:pt>
                <c:pt idx="81">
                  <c:v>-3.0269083295161501E-3</c:v>
                </c:pt>
                <c:pt idx="82">
                  <c:v>-1.162988595701023E-3</c:v>
                </c:pt>
                <c:pt idx="83">
                  <c:v>7.1281083116285096E-3</c:v>
                </c:pt>
                <c:pt idx="84">
                  <c:v>2.4926710034163637E-3</c:v>
                </c:pt>
                <c:pt idx="85">
                  <c:v>2.1652956361165893E-3</c:v>
                </c:pt>
                <c:pt idx="86">
                  <c:v>-1.9703304234907773E-3</c:v>
                </c:pt>
                <c:pt idx="87">
                  <c:v>-4.834495455025168E-3</c:v>
                </c:pt>
                <c:pt idx="88">
                  <c:v>-5.0056019515108798E-3</c:v>
                </c:pt>
                <c:pt idx="89">
                  <c:v>-3.2126981041781105E-3</c:v>
                </c:pt>
                <c:pt idx="90">
                  <c:v>6.3763882989239327E-3</c:v>
                </c:pt>
                <c:pt idx="91">
                  <c:v>-5.0514880213602779E-3</c:v>
                </c:pt>
                <c:pt idx="92">
                  <c:v>-2.0417408475458473E-2</c:v>
                </c:pt>
                <c:pt idx="93">
                  <c:v>-1.0582266678725217E-2</c:v>
                </c:pt>
                <c:pt idx="94">
                  <c:v>-1.6663308530050693E-2</c:v>
                </c:pt>
                <c:pt idx="95">
                  <c:v>-1.6008677992611225E-2</c:v>
                </c:pt>
                <c:pt idx="96">
                  <c:v>-1.5471515517926896E-2</c:v>
                </c:pt>
                <c:pt idx="97">
                  <c:v>-1.6183472811499316E-2</c:v>
                </c:pt>
                <c:pt idx="98">
                  <c:v>-1.338416209295475E-2</c:v>
                </c:pt>
                <c:pt idx="99">
                  <c:v>-5.7992645320289714E-3</c:v>
                </c:pt>
                <c:pt idx="100">
                  <c:v>-1.1029540885375133E-2</c:v>
                </c:pt>
                <c:pt idx="101">
                  <c:v>-1.6814078955665505E-2</c:v>
                </c:pt>
                <c:pt idx="102">
                  <c:v>-1.6178359966104151E-2</c:v>
                </c:pt>
                <c:pt idx="103">
                  <c:v>-1.5918019387156614E-2</c:v>
                </c:pt>
                <c:pt idx="104">
                  <c:v>-1.4759745311855484E-2</c:v>
                </c:pt>
                <c:pt idx="105">
                  <c:v>-1.2889913624717092E-2</c:v>
                </c:pt>
                <c:pt idx="106">
                  <c:v>2.3582387440502567E-3</c:v>
                </c:pt>
                <c:pt idx="107">
                  <c:v>5.4742158582189648E-3</c:v>
                </c:pt>
                <c:pt idx="108">
                  <c:v>-3.0607112538729355E-3</c:v>
                </c:pt>
                <c:pt idx="109">
                  <c:v>1.9761658762504904E-2</c:v>
                </c:pt>
                <c:pt idx="110">
                  <c:v>6.9426125104549135E-3</c:v>
                </c:pt>
                <c:pt idx="111">
                  <c:v>2.2216063728017266E-2</c:v>
                </c:pt>
                <c:pt idx="112">
                  <c:v>6.632021273684321E-3</c:v>
                </c:pt>
                <c:pt idx="113">
                  <c:v>6.8158434825957136E-3</c:v>
                </c:pt>
                <c:pt idx="114">
                  <c:v>9.7150082573398567E-3</c:v>
                </c:pt>
                <c:pt idx="115">
                  <c:v>6.9419383150028467E-3</c:v>
                </c:pt>
                <c:pt idx="116">
                  <c:v>4.8556924630851215E-3</c:v>
                </c:pt>
                <c:pt idx="117">
                  <c:v>3.5710937612172468E-3</c:v>
                </c:pt>
                <c:pt idx="118">
                  <c:v>-5.7419483830794026E-3</c:v>
                </c:pt>
                <c:pt idx="119">
                  <c:v>2.3074067792435288E-3</c:v>
                </c:pt>
                <c:pt idx="120">
                  <c:v>5.5514514574051309E-3</c:v>
                </c:pt>
                <c:pt idx="121">
                  <c:v>-6.0141405942811081E-3</c:v>
                </c:pt>
                <c:pt idx="122">
                  <c:v>-6.3086445383866039E-3</c:v>
                </c:pt>
                <c:pt idx="123">
                  <c:v>-8.7663566783184621E-4</c:v>
                </c:pt>
                <c:pt idx="124">
                  <c:v>-3.6854813665094777E-3</c:v>
                </c:pt>
                <c:pt idx="125">
                  <c:v>-1.4239630676023102E-2</c:v>
                </c:pt>
                <c:pt idx="126">
                  <c:v>-8.168447356485569E-3</c:v>
                </c:pt>
                <c:pt idx="127">
                  <c:v>-6.7433316204357592E-3</c:v>
                </c:pt>
                <c:pt idx="128">
                  <c:v>-5.9755180669450597E-3</c:v>
                </c:pt>
                <c:pt idx="129">
                  <c:v>-1.3379404490994017E-2</c:v>
                </c:pt>
                <c:pt idx="130">
                  <c:v>-1.502107760274691E-2</c:v>
                </c:pt>
                <c:pt idx="131">
                  <c:v>-1.4860828120088907E-2</c:v>
                </c:pt>
                <c:pt idx="132">
                  <c:v>-9.0270988621849145E-3</c:v>
                </c:pt>
                <c:pt idx="133">
                  <c:v>-5.4237498309135908E-3</c:v>
                </c:pt>
                <c:pt idx="134">
                  <c:v>-7.947118213381699E-3</c:v>
                </c:pt>
                <c:pt idx="135">
                  <c:v>-1.0887756011350655E-2</c:v>
                </c:pt>
                <c:pt idx="136">
                  <c:v>-1.5855930544198042E-2</c:v>
                </c:pt>
                <c:pt idx="137">
                  <c:v>-1.670165731855525E-2</c:v>
                </c:pt>
                <c:pt idx="138">
                  <c:v>-1.4840933290029936E-2</c:v>
                </c:pt>
                <c:pt idx="139">
                  <c:v>-1.5623153611057296E-2</c:v>
                </c:pt>
              </c:numCache>
            </c:numRef>
          </c:val>
        </c:ser>
        <c:marker val="1"/>
        <c:axId val="88487808"/>
        <c:axId val="88489344"/>
      </c:lineChart>
      <c:dateAx>
        <c:axId val="88487808"/>
        <c:scaling>
          <c:orientation val="minMax"/>
        </c:scaling>
        <c:axPos val="b"/>
        <c:numFmt formatCode="m/d/yy;@" sourceLinked="1"/>
        <c:tickLblPos val="nextTo"/>
        <c:crossAx val="88489344"/>
        <c:crosses val="autoZero"/>
        <c:auto val="1"/>
        <c:lblOffset val="100"/>
      </c:dateAx>
      <c:valAx>
        <c:axId val="88489344"/>
        <c:scaling>
          <c:orientation val="minMax"/>
        </c:scaling>
        <c:axPos val="l"/>
        <c:majorGridlines/>
        <c:numFmt formatCode="0.00%" sourceLinked="1"/>
        <c:tickLblPos val="nextTo"/>
        <c:crossAx val="884878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Sheet4!$N$297</c:f>
              <c:strCache>
                <c:ptCount val="1"/>
                <c:pt idx="0">
                  <c:v>2014 Change%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Sheet4!$M$298:$M$437</c:f>
              <c:strCache>
                <c:ptCount val="140"/>
                <c:pt idx="0">
                  <c:v>Jan 1</c:v>
                </c:pt>
                <c:pt idx="1">
                  <c:v>Jan 2</c:v>
                </c:pt>
                <c:pt idx="2">
                  <c:v>Jan 3</c:v>
                </c:pt>
                <c:pt idx="3">
                  <c:v>Jan 4</c:v>
                </c:pt>
                <c:pt idx="4">
                  <c:v>Jan 5</c:v>
                </c:pt>
                <c:pt idx="5">
                  <c:v>Jan 6</c:v>
                </c:pt>
                <c:pt idx="6">
                  <c:v>Jan 7</c:v>
                </c:pt>
                <c:pt idx="7">
                  <c:v>Jan 8</c:v>
                </c:pt>
                <c:pt idx="8">
                  <c:v>Jan 9</c:v>
                </c:pt>
                <c:pt idx="9">
                  <c:v>Jan 10</c:v>
                </c:pt>
                <c:pt idx="10">
                  <c:v>Jan 11</c:v>
                </c:pt>
                <c:pt idx="11">
                  <c:v>Jan 12</c:v>
                </c:pt>
                <c:pt idx="12">
                  <c:v>Jan 13</c:v>
                </c:pt>
                <c:pt idx="13">
                  <c:v>Jan 14</c:v>
                </c:pt>
                <c:pt idx="14">
                  <c:v>Jan 15</c:v>
                </c:pt>
                <c:pt idx="15">
                  <c:v>Jan 16</c:v>
                </c:pt>
                <c:pt idx="16">
                  <c:v>Jan 17</c:v>
                </c:pt>
                <c:pt idx="17">
                  <c:v>Jan 18</c:v>
                </c:pt>
                <c:pt idx="18">
                  <c:v>Jan 19</c:v>
                </c:pt>
                <c:pt idx="19">
                  <c:v>Jan 20</c:v>
                </c:pt>
                <c:pt idx="20">
                  <c:v>Jan 21</c:v>
                </c:pt>
                <c:pt idx="21">
                  <c:v>Jan 22</c:v>
                </c:pt>
                <c:pt idx="22">
                  <c:v>Jan 23</c:v>
                </c:pt>
                <c:pt idx="23">
                  <c:v>Jan 24</c:v>
                </c:pt>
                <c:pt idx="24">
                  <c:v>Jan 25</c:v>
                </c:pt>
                <c:pt idx="25">
                  <c:v>Jan 26</c:v>
                </c:pt>
                <c:pt idx="26">
                  <c:v>Jan 27</c:v>
                </c:pt>
                <c:pt idx="27">
                  <c:v>Jan 28</c:v>
                </c:pt>
                <c:pt idx="28">
                  <c:v>Jan 29</c:v>
                </c:pt>
                <c:pt idx="29">
                  <c:v>Jan 30</c:v>
                </c:pt>
                <c:pt idx="30">
                  <c:v>Jan 31</c:v>
                </c:pt>
                <c:pt idx="31">
                  <c:v>Feb 1</c:v>
                </c:pt>
                <c:pt idx="32">
                  <c:v>Feb 2</c:v>
                </c:pt>
                <c:pt idx="33">
                  <c:v>Feb 3</c:v>
                </c:pt>
                <c:pt idx="34">
                  <c:v>Feb 4</c:v>
                </c:pt>
                <c:pt idx="35">
                  <c:v>Feb 5</c:v>
                </c:pt>
                <c:pt idx="36">
                  <c:v>Feb 6</c:v>
                </c:pt>
                <c:pt idx="37">
                  <c:v>Feb 7</c:v>
                </c:pt>
                <c:pt idx="38">
                  <c:v>Feb 8</c:v>
                </c:pt>
                <c:pt idx="39">
                  <c:v>Feb 9</c:v>
                </c:pt>
                <c:pt idx="40">
                  <c:v>Feb 10</c:v>
                </c:pt>
                <c:pt idx="41">
                  <c:v>Feb 11</c:v>
                </c:pt>
                <c:pt idx="42">
                  <c:v>Feb 12</c:v>
                </c:pt>
                <c:pt idx="43">
                  <c:v>Feb 13</c:v>
                </c:pt>
                <c:pt idx="44">
                  <c:v>Feb 14</c:v>
                </c:pt>
                <c:pt idx="45">
                  <c:v>Feb 15</c:v>
                </c:pt>
                <c:pt idx="46">
                  <c:v>Feb 16</c:v>
                </c:pt>
                <c:pt idx="47">
                  <c:v>Feb 17</c:v>
                </c:pt>
                <c:pt idx="48">
                  <c:v>Feb 18</c:v>
                </c:pt>
                <c:pt idx="49">
                  <c:v>Feb 19</c:v>
                </c:pt>
                <c:pt idx="50">
                  <c:v>Feb 20</c:v>
                </c:pt>
                <c:pt idx="51">
                  <c:v>Feb 21</c:v>
                </c:pt>
                <c:pt idx="52">
                  <c:v>Feb 22</c:v>
                </c:pt>
                <c:pt idx="53">
                  <c:v>Feb 23</c:v>
                </c:pt>
                <c:pt idx="54">
                  <c:v>Feb 24</c:v>
                </c:pt>
                <c:pt idx="55">
                  <c:v>Feb 25</c:v>
                </c:pt>
                <c:pt idx="56">
                  <c:v>Feb 26</c:v>
                </c:pt>
                <c:pt idx="57">
                  <c:v>Feb 27</c:v>
                </c:pt>
                <c:pt idx="58">
                  <c:v>Feb 28</c:v>
                </c:pt>
                <c:pt idx="59">
                  <c:v>Mar 1</c:v>
                </c:pt>
                <c:pt idx="60">
                  <c:v>Mar 2</c:v>
                </c:pt>
                <c:pt idx="61">
                  <c:v>Mar 3</c:v>
                </c:pt>
                <c:pt idx="62">
                  <c:v>Mar 4</c:v>
                </c:pt>
                <c:pt idx="63">
                  <c:v>Mar 5</c:v>
                </c:pt>
                <c:pt idx="64">
                  <c:v>Mar 6</c:v>
                </c:pt>
                <c:pt idx="65">
                  <c:v>Mar 7</c:v>
                </c:pt>
                <c:pt idx="66">
                  <c:v>Mar 8</c:v>
                </c:pt>
                <c:pt idx="67">
                  <c:v>Mar 9</c:v>
                </c:pt>
                <c:pt idx="68">
                  <c:v>Mar 10</c:v>
                </c:pt>
                <c:pt idx="69">
                  <c:v>Mar 11</c:v>
                </c:pt>
                <c:pt idx="70">
                  <c:v>Mar 12</c:v>
                </c:pt>
                <c:pt idx="71">
                  <c:v>Mar 13</c:v>
                </c:pt>
                <c:pt idx="72">
                  <c:v>Mar 14</c:v>
                </c:pt>
                <c:pt idx="73">
                  <c:v>Mar 15</c:v>
                </c:pt>
                <c:pt idx="74">
                  <c:v>Mar 16</c:v>
                </c:pt>
                <c:pt idx="75">
                  <c:v>Mar 17</c:v>
                </c:pt>
                <c:pt idx="76">
                  <c:v>Mar 18</c:v>
                </c:pt>
                <c:pt idx="77">
                  <c:v>Mar 19</c:v>
                </c:pt>
                <c:pt idx="78">
                  <c:v>Mar 20</c:v>
                </c:pt>
                <c:pt idx="79">
                  <c:v>Mar 21</c:v>
                </c:pt>
                <c:pt idx="80">
                  <c:v>Mar 22</c:v>
                </c:pt>
                <c:pt idx="81">
                  <c:v>Mar 23</c:v>
                </c:pt>
                <c:pt idx="82">
                  <c:v>Mar 24</c:v>
                </c:pt>
                <c:pt idx="83">
                  <c:v>Mar 25</c:v>
                </c:pt>
                <c:pt idx="84">
                  <c:v>Mar 26</c:v>
                </c:pt>
                <c:pt idx="85">
                  <c:v>Mar 27</c:v>
                </c:pt>
                <c:pt idx="86">
                  <c:v>Mar 28</c:v>
                </c:pt>
                <c:pt idx="87">
                  <c:v>Mar 29</c:v>
                </c:pt>
                <c:pt idx="88">
                  <c:v>Mar 30</c:v>
                </c:pt>
                <c:pt idx="89">
                  <c:v>Mar 31</c:v>
                </c:pt>
                <c:pt idx="90">
                  <c:v>Apr 1</c:v>
                </c:pt>
                <c:pt idx="91">
                  <c:v>Apr 2</c:v>
                </c:pt>
                <c:pt idx="92">
                  <c:v>Apr 3</c:v>
                </c:pt>
                <c:pt idx="93">
                  <c:v>Apr 4</c:v>
                </c:pt>
                <c:pt idx="94">
                  <c:v>Apr 5</c:v>
                </c:pt>
                <c:pt idx="95">
                  <c:v>Apr 6</c:v>
                </c:pt>
                <c:pt idx="96">
                  <c:v>Apr 7</c:v>
                </c:pt>
                <c:pt idx="97">
                  <c:v>Apr 8</c:v>
                </c:pt>
                <c:pt idx="98">
                  <c:v>Apr 9</c:v>
                </c:pt>
                <c:pt idx="99">
                  <c:v>Apr 10</c:v>
                </c:pt>
                <c:pt idx="100">
                  <c:v>Apr 11</c:v>
                </c:pt>
                <c:pt idx="101">
                  <c:v>Apr 12</c:v>
                </c:pt>
                <c:pt idx="102">
                  <c:v>Apr 13</c:v>
                </c:pt>
                <c:pt idx="103">
                  <c:v>Apr 14</c:v>
                </c:pt>
                <c:pt idx="104">
                  <c:v>Apr 15</c:v>
                </c:pt>
                <c:pt idx="105">
                  <c:v>Apr 16</c:v>
                </c:pt>
                <c:pt idx="106">
                  <c:v>Apr 17</c:v>
                </c:pt>
                <c:pt idx="107">
                  <c:v>Apr 18</c:v>
                </c:pt>
                <c:pt idx="108">
                  <c:v>Apr 19</c:v>
                </c:pt>
                <c:pt idx="109">
                  <c:v>Apr 20</c:v>
                </c:pt>
                <c:pt idx="110">
                  <c:v>Apr 21</c:v>
                </c:pt>
                <c:pt idx="111">
                  <c:v>Apr 22</c:v>
                </c:pt>
                <c:pt idx="112">
                  <c:v>Apr 23</c:v>
                </c:pt>
                <c:pt idx="113">
                  <c:v>Apr 24</c:v>
                </c:pt>
                <c:pt idx="114">
                  <c:v>Apr 25</c:v>
                </c:pt>
                <c:pt idx="115">
                  <c:v>Apr 26</c:v>
                </c:pt>
                <c:pt idx="116">
                  <c:v>Apr 27</c:v>
                </c:pt>
                <c:pt idx="117">
                  <c:v>Apr 28</c:v>
                </c:pt>
                <c:pt idx="118">
                  <c:v>Apr 29</c:v>
                </c:pt>
                <c:pt idx="119">
                  <c:v>Apr 30</c:v>
                </c:pt>
                <c:pt idx="120">
                  <c:v>May 1</c:v>
                </c:pt>
                <c:pt idx="121">
                  <c:v>May 2</c:v>
                </c:pt>
                <c:pt idx="122">
                  <c:v>May 3</c:v>
                </c:pt>
                <c:pt idx="123">
                  <c:v>May 4</c:v>
                </c:pt>
                <c:pt idx="124">
                  <c:v>May 5</c:v>
                </c:pt>
                <c:pt idx="125">
                  <c:v>May 6</c:v>
                </c:pt>
                <c:pt idx="126">
                  <c:v>May 7</c:v>
                </c:pt>
                <c:pt idx="127">
                  <c:v>May 8</c:v>
                </c:pt>
                <c:pt idx="128">
                  <c:v>May 9</c:v>
                </c:pt>
                <c:pt idx="129">
                  <c:v>May 10</c:v>
                </c:pt>
                <c:pt idx="130">
                  <c:v>May 11</c:v>
                </c:pt>
                <c:pt idx="131">
                  <c:v>May 12</c:v>
                </c:pt>
                <c:pt idx="132">
                  <c:v>May 13</c:v>
                </c:pt>
                <c:pt idx="133">
                  <c:v>May 14</c:v>
                </c:pt>
                <c:pt idx="134">
                  <c:v>May 15</c:v>
                </c:pt>
                <c:pt idx="135">
                  <c:v>May 16</c:v>
                </c:pt>
                <c:pt idx="136">
                  <c:v>May 17</c:v>
                </c:pt>
                <c:pt idx="137">
                  <c:v>May 18</c:v>
                </c:pt>
                <c:pt idx="138">
                  <c:v>May 19</c:v>
                </c:pt>
                <c:pt idx="139">
                  <c:v>May 20</c:v>
                </c:pt>
              </c:strCache>
            </c:strRef>
          </c:cat>
          <c:val>
            <c:numRef>
              <c:f>Sheet4!$N$298:$N$437</c:f>
              <c:numCache>
                <c:formatCode>0.00%</c:formatCode>
                <c:ptCount val="140"/>
                <c:pt idx="0">
                  <c:v>-8.7703230946084287E-3</c:v>
                </c:pt>
                <c:pt idx="1">
                  <c:v>-3.4445517520584248E-4</c:v>
                </c:pt>
                <c:pt idx="2">
                  <c:v>-3.8965297480158478E-3</c:v>
                </c:pt>
                <c:pt idx="3">
                  <c:v>3.3649472619609469E-4</c:v>
                </c:pt>
                <c:pt idx="4">
                  <c:v>3.9167837052909125E-3</c:v>
                </c:pt>
                <c:pt idx="5">
                  <c:v>-2.1104809460096544E-3</c:v>
                </c:pt>
                <c:pt idx="6">
                  <c:v>-4.7203951936568003E-3</c:v>
                </c:pt>
                <c:pt idx="7">
                  <c:v>-1.2532577770928468E-2</c:v>
                </c:pt>
                <c:pt idx="8">
                  <c:v>-6.2261251562623103E-3</c:v>
                </c:pt>
                <c:pt idx="9">
                  <c:v>5.3541881553005773E-3</c:v>
                </c:pt>
                <c:pt idx="10">
                  <c:v>1.1950547828411727E-2</c:v>
                </c:pt>
                <c:pt idx="11">
                  <c:v>1.3352512962222061E-2</c:v>
                </c:pt>
                <c:pt idx="12">
                  <c:v>8.2017355102120132E-3</c:v>
                </c:pt>
                <c:pt idx="13">
                  <c:v>-1.94079749781589E-3</c:v>
                </c:pt>
                <c:pt idx="14">
                  <c:v>6.6591503329585253E-3</c:v>
                </c:pt>
                <c:pt idx="15">
                  <c:v>-5.867908383234241E-3</c:v>
                </c:pt>
                <c:pt idx="16">
                  <c:v>3.502837153107861E-3</c:v>
                </c:pt>
                <c:pt idx="17">
                  <c:v>1.9062307202092827E-3</c:v>
                </c:pt>
                <c:pt idx="18">
                  <c:v>6.9835940428911386E-3</c:v>
                </c:pt>
                <c:pt idx="19">
                  <c:v>7.7789909678159588E-3</c:v>
                </c:pt>
                <c:pt idx="20">
                  <c:v>-5.5924194593939894E-3</c:v>
                </c:pt>
                <c:pt idx="21">
                  <c:v>6.5337382411452512E-3</c:v>
                </c:pt>
                <c:pt idx="22">
                  <c:v>-1.3302074467266136E-2</c:v>
                </c:pt>
                <c:pt idx="23">
                  <c:v>-2.5294456555567746E-3</c:v>
                </c:pt>
                <c:pt idx="24">
                  <c:v>-4.7319907424175313E-3</c:v>
                </c:pt>
                <c:pt idx="25">
                  <c:v>7.0786349965791208E-3</c:v>
                </c:pt>
                <c:pt idx="26">
                  <c:v>-1.3010922892177858E-3</c:v>
                </c:pt>
                <c:pt idx="27">
                  <c:v>-8.1247658402093196E-3</c:v>
                </c:pt>
                <c:pt idx="28">
                  <c:v>-6.8856339207603711E-4</c:v>
                </c:pt>
                <c:pt idx="29">
                  <c:v>-9.6910345806211756E-3</c:v>
                </c:pt>
                <c:pt idx="30">
                  <c:v>3.4323416439646882E-3</c:v>
                </c:pt>
                <c:pt idx="31">
                  <c:v>1.1372020941935443E-2</c:v>
                </c:pt>
                <c:pt idx="32">
                  <c:v>-2.0031406230577933E-3</c:v>
                </c:pt>
                <c:pt idx="33">
                  <c:v>-3.3180038751676982E-3</c:v>
                </c:pt>
                <c:pt idx="34">
                  <c:v>8.402434398132859E-4</c:v>
                </c:pt>
                <c:pt idx="35">
                  <c:v>-4.1163862071216745E-3</c:v>
                </c:pt>
                <c:pt idx="36">
                  <c:v>-2.0201683764380998E-2</c:v>
                </c:pt>
                <c:pt idx="37">
                  <c:v>-7.2512550254338962E-3</c:v>
                </c:pt>
                <c:pt idx="38">
                  <c:v>-3.6867935916894113E-3</c:v>
                </c:pt>
                <c:pt idx="39">
                  <c:v>-1.5176136315551041E-3</c:v>
                </c:pt>
                <c:pt idx="40">
                  <c:v>-5.1385211248184326E-3</c:v>
                </c:pt>
                <c:pt idx="41">
                  <c:v>-3.0988165282491396E-3</c:v>
                </c:pt>
                <c:pt idx="42">
                  <c:v>-2.0798227498761055E-3</c:v>
                </c:pt>
                <c:pt idx="43">
                  <c:v>4.4081604312468472E-4</c:v>
                </c:pt>
                <c:pt idx="44">
                  <c:v>1.5348207434800684E-3</c:v>
                </c:pt>
                <c:pt idx="45">
                  <c:v>2.9541504097041521E-3</c:v>
                </c:pt>
                <c:pt idx="46">
                  <c:v>-1.9611941796867974E-3</c:v>
                </c:pt>
                <c:pt idx="47">
                  <c:v>3.5277539839026623E-3</c:v>
                </c:pt>
                <c:pt idx="48">
                  <c:v>7.1839301383761064E-3</c:v>
                </c:pt>
                <c:pt idx="49">
                  <c:v>1.4069555528260322E-2</c:v>
                </c:pt>
                <c:pt idx="50">
                  <c:v>1.3473427463057098E-2</c:v>
                </c:pt>
                <c:pt idx="51">
                  <c:v>1.011778180160091E-2</c:v>
                </c:pt>
                <c:pt idx="52">
                  <c:v>8.0349452543562634E-3</c:v>
                </c:pt>
                <c:pt idx="53">
                  <c:v>3.5136318939326542E-3</c:v>
                </c:pt>
                <c:pt idx="54">
                  <c:v>-7.2506277108955403E-4</c:v>
                </c:pt>
                <c:pt idx="55">
                  <c:v>-3.4666119799294853E-3</c:v>
                </c:pt>
                <c:pt idx="56">
                  <c:v>4.3718540904988373E-3</c:v>
                </c:pt>
                <c:pt idx="57">
                  <c:v>3.5715562458053431E-3</c:v>
                </c:pt>
                <c:pt idx="58">
                  <c:v>-3.7460829372942582E-3</c:v>
                </c:pt>
                <c:pt idx="59">
                  <c:v>-1.9369560407605775E-3</c:v>
                </c:pt>
                <c:pt idx="60">
                  <c:v>-2.1769555389352348E-2</c:v>
                </c:pt>
                <c:pt idx="61">
                  <c:v>-1.6921032868292437E-2</c:v>
                </c:pt>
                <c:pt idx="62">
                  <c:v>-9.7265217829180083E-3</c:v>
                </c:pt>
                <c:pt idx="63">
                  <c:v>5.0740983904802789E-4</c:v>
                </c:pt>
                <c:pt idx="64">
                  <c:v>-5.8071430936746434E-3</c:v>
                </c:pt>
                <c:pt idx="65">
                  <c:v>-8.3907309327026763E-3</c:v>
                </c:pt>
                <c:pt idx="66">
                  <c:v>-2.9161811987880648E-2</c:v>
                </c:pt>
                <c:pt idx="67">
                  <c:v>-1.2691725925527966E-2</c:v>
                </c:pt>
                <c:pt idx="68">
                  <c:v>4.1320969031379679E-4</c:v>
                </c:pt>
                <c:pt idx="69">
                  <c:v>8.8134592752168728E-3</c:v>
                </c:pt>
                <c:pt idx="70">
                  <c:v>5.7013412376541979E-3</c:v>
                </c:pt>
                <c:pt idx="71">
                  <c:v>4.6311913402464393E-3</c:v>
                </c:pt>
                <c:pt idx="72">
                  <c:v>-3.2935207683797252E-3</c:v>
                </c:pt>
                <c:pt idx="73">
                  <c:v>-8.2707772921198856E-3</c:v>
                </c:pt>
                <c:pt idx="74">
                  <c:v>-7.3408616199596172E-3</c:v>
                </c:pt>
                <c:pt idx="75">
                  <c:v>-8.0282656971832414E-3</c:v>
                </c:pt>
                <c:pt idx="76">
                  <c:v>-8.1067542926567555E-3</c:v>
                </c:pt>
                <c:pt idx="77">
                  <c:v>-7.6753985938430363E-3</c:v>
                </c:pt>
                <c:pt idx="78">
                  <c:v>-5.2303013942387715E-3</c:v>
                </c:pt>
                <c:pt idx="79">
                  <c:v>-2.0165672833678161E-3</c:v>
                </c:pt>
                <c:pt idx="80">
                  <c:v>3.3772838738611782E-2</c:v>
                </c:pt>
                <c:pt idx="81">
                  <c:v>-3.0269083295161501E-3</c:v>
                </c:pt>
                <c:pt idx="82">
                  <c:v>-1.162988595701023E-3</c:v>
                </c:pt>
                <c:pt idx="83">
                  <c:v>7.1281083116285096E-3</c:v>
                </c:pt>
                <c:pt idx="84">
                  <c:v>2.4926710034163637E-3</c:v>
                </c:pt>
                <c:pt idx="85">
                  <c:v>2.1652956361165893E-3</c:v>
                </c:pt>
                <c:pt idx="86">
                  <c:v>-1.9703304234907773E-3</c:v>
                </c:pt>
                <c:pt idx="87">
                  <c:v>-4.834495455025168E-3</c:v>
                </c:pt>
                <c:pt idx="88">
                  <c:v>-5.0056019515108798E-3</c:v>
                </c:pt>
                <c:pt idx="89">
                  <c:v>-3.2126981041781105E-3</c:v>
                </c:pt>
                <c:pt idx="90">
                  <c:v>6.3763882989239327E-3</c:v>
                </c:pt>
                <c:pt idx="91">
                  <c:v>-5.0514880213602779E-3</c:v>
                </c:pt>
                <c:pt idx="92">
                  <c:v>-2.0417408475458473E-2</c:v>
                </c:pt>
                <c:pt idx="93">
                  <c:v>-1.0582266678725217E-2</c:v>
                </c:pt>
                <c:pt idx="94">
                  <c:v>-1.6663308530050693E-2</c:v>
                </c:pt>
                <c:pt idx="95">
                  <c:v>-1.6008677992611225E-2</c:v>
                </c:pt>
                <c:pt idx="96">
                  <c:v>-1.5471515517926896E-2</c:v>
                </c:pt>
                <c:pt idx="97">
                  <c:v>-1.6183472811499316E-2</c:v>
                </c:pt>
                <c:pt idx="98">
                  <c:v>-1.338416209295475E-2</c:v>
                </c:pt>
                <c:pt idx="99">
                  <c:v>-5.7992645320289714E-3</c:v>
                </c:pt>
                <c:pt idx="100">
                  <c:v>-1.1029540885375133E-2</c:v>
                </c:pt>
                <c:pt idx="101">
                  <c:v>-1.6814078955665505E-2</c:v>
                </c:pt>
                <c:pt idx="102">
                  <c:v>-1.6178359966104151E-2</c:v>
                </c:pt>
                <c:pt idx="103">
                  <c:v>-1.5918019387156614E-2</c:v>
                </c:pt>
                <c:pt idx="104">
                  <c:v>-1.4759745311855484E-2</c:v>
                </c:pt>
                <c:pt idx="105">
                  <c:v>-1.2889913624717092E-2</c:v>
                </c:pt>
                <c:pt idx="106">
                  <c:v>2.3582387440502567E-3</c:v>
                </c:pt>
                <c:pt idx="107">
                  <c:v>5.4742158582189648E-3</c:v>
                </c:pt>
                <c:pt idx="108">
                  <c:v>-3.0607112538729355E-3</c:v>
                </c:pt>
                <c:pt idx="109">
                  <c:v>1.9761658762504904E-2</c:v>
                </c:pt>
                <c:pt idx="110">
                  <c:v>6.9426125104549135E-3</c:v>
                </c:pt>
                <c:pt idx="111">
                  <c:v>2.2216063728017266E-2</c:v>
                </c:pt>
                <c:pt idx="112">
                  <c:v>6.632021273684321E-3</c:v>
                </c:pt>
                <c:pt idx="113">
                  <c:v>6.8158434825957136E-3</c:v>
                </c:pt>
                <c:pt idx="114">
                  <c:v>9.7150082573398567E-3</c:v>
                </c:pt>
                <c:pt idx="115">
                  <c:v>6.9419383150028467E-3</c:v>
                </c:pt>
                <c:pt idx="116">
                  <c:v>4.8556924630851215E-3</c:v>
                </c:pt>
                <c:pt idx="117">
                  <c:v>3.5710937612172468E-3</c:v>
                </c:pt>
                <c:pt idx="118">
                  <c:v>-5.7419483830794026E-3</c:v>
                </c:pt>
                <c:pt idx="119">
                  <c:v>2.3074067792435288E-3</c:v>
                </c:pt>
                <c:pt idx="120">
                  <c:v>5.5514514574051309E-3</c:v>
                </c:pt>
                <c:pt idx="121">
                  <c:v>-6.0141405942811081E-3</c:v>
                </c:pt>
                <c:pt idx="122">
                  <c:v>-6.3086445383866039E-3</c:v>
                </c:pt>
                <c:pt idx="123">
                  <c:v>-8.7663566783184621E-4</c:v>
                </c:pt>
                <c:pt idx="124">
                  <c:v>-3.6854813665094777E-3</c:v>
                </c:pt>
                <c:pt idx="125">
                  <c:v>-1.4239630676023102E-2</c:v>
                </c:pt>
                <c:pt idx="126">
                  <c:v>-8.168447356485569E-3</c:v>
                </c:pt>
                <c:pt idx="127">
                  <c:v>-6.7433316204357592E-3</c:v>
                </c:pt>
                <c:pt idx="128">
                  <c:v>-5.9755180669450597E-3</c:v>
                </c:pt>
                <c:pt idx="129">
                  <c:v>-1.3379404490994017E-2</c:v>
                </c:pt>
                <c:pt idx="130">
                  <c:v>-1.502107760274691E-2</c:v>
                </c:pt>
                <c:pt idx="131">
                  <c:v>-1.4860828120088907E-2</c:v>
                </c:pt>
                <c:pt idx="132">
                  <c:v>-9.0270988621849145E-3</c:v>
                </c:pt>
                <c:pt idx="133">
                  <c:v>-5.4237498309135908E-3</c:v>
                </c:pt>
                <c:pt idx="134">
                  <c:v>-7.947118213381699E-3</c:v>
                </c:pt>
                <c:pt idx="135">
                  <c:v>-1.0887756011350655E-2</c:v>
                </c:pt>
                <c:pt idx="136">
                  <c:v>-1.5855930544198042E-2</c:v>
                </c:pt>
                <c:pt idx="137">
                  <c:v>-1.670165731855525E-2</c:v>
                </c:pt>
                <c:pt idx="138">
                  <c:v>-1.4840933290029936E-2</c:v>
                </c:pt>
                <c:pt idx="139">
                  <c:v>-1.5623153611057296E-2</c:v>
                </c:pt>
              </c:numCache>
            </c:numRef>
          </c:val>
        </c:ser>
        <c:ser>
          <c:idx val="1"/>
          <c:order val="1"/>
          <c:tx>
            <c:strRef>
              <c:f>Sheet4!$O$297</c:f>
              <c:strCache>
                <c:ptCount val="1"/>
                <c:pt idx="0">
                  <c:v>2013Change%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strRef>
              <c:f>Sheet4!$M$298:$M$437</c:f>
              <c:strCache>
                <c:ptCount val="140"/>
                <c:pt idx="0">
                  <c:v>Jan 1</c:v>
                </c:pt>
                <c:pt idx="1">
                  <c:v>Jan 2</c:v>
                </c:pt>
                <c:pt idx="2">
                  <c:v>Jan 3</c:v>
                </c:pt>
                <c:pt idx="3">
                  <c:v>Jan 4</c:v>
                </c:pt>
                <c:pt idx="4">
                  <c:v>Jan 5</c:v>
                </c:pt>
                <c:pt idx="5">
                  <c:v>Jan 6</c:v>
                </c:pt>
                <c:pt idx="6">
                  <c:v>Jan 7</c:v>
                </c:pt>
                <c:pt idx="7">
                  <c:v>Jan 8</c:v>
                </c:pt>
                <c:pt idx="8">
                  <c:v>Jan 9</c:v>
                </c:pt>
                <c:pt idx="9">
                  <c:v>Jan 10</c:v>
                </c:pt>
                <c:pt idx="10">
                  <c:v>Jan 11</c:v>
                </c:pt>
                <c:pt idx="11">
                  <c:v>Jan 12</c:v>
                </c:pt>
                <c:pt idx="12">
                  <c:v>Jan 13</c:v>
                </c:pt>
                <c:pt idx="13">
                  <c:v>Jan 14</c:v>
                </c:pt>
                <c:pt idx="14">
                  <c:v>Jan 15</c:v>
                </c:pt>
                <c:pt idx="15">
                  <c:v>Jan 16</c:v>
                </c:pt>
                <c:pt idx="16">
                  <c:v>Jan 17</c:v>
                </c:pt>
                <c:pt idx="17">
                  <c:v>Jan 18</c:v>
                </c:pt>
                <c:pt idx="18">
                  <c:v>Jan 19</c:v>
                </c:pt>
                <c:pt idx="19">
                  <c:v>Jan 20</c:v>
                </c:pt>
                <c:pt idx="20">
                  <c:v>Jan 21</c:v>
                </c:pt>
                <c:pt idx="21">
                  <c:v>Jan 22</c:v>
                </c:pt>
                <c:pt idx="22">
                  <c:v>Jan 23</c:v>
                </c:pt>
                <c:pt idx="23">
                  <c:v>Jan 24</c:v>
                </c:pt>
                <c:pt idx="24">
                  <c:v>Jan 25</c:v>
                </c:pt>
                <c:pt idx="25">
                  <c:v>Jan 26</c:v>
                </c:pt>
                <c:pt idx="26">
                  <c:v>Jan 27</c:v>
                </c:pt>
                <c:pt idx="27">
                  <c:v>Jan 28</c:v>
                </c:pt>
                <c:pt idx="28">
                  <c:v>Jan 29</c:v>
                </c:pt>
                <c:pt idx="29">
                  <c:v>Jan 30</c:v>
                </c:pt>
                <c:pt idx="30">
                  <c:v>Jan 31</c:v>
                </c:pt>
                <c:pt idx="31">
                  <c:v>Feb 1</c:v>
                </c:pt>
                <c:pt idx="32">
                  <c:v>Feb 2</c:v>
                </c:pt>
                <c:pt idx="33">
                  <c:v>Feb 3</c:v>
                </c:pt>
                <c:pt idx="34">
                  <c:v>Feb 4</c:v>
                </c:pt>
                <c:pt idx="35">
                  <c:v>Feb 5</c:v>
                </c:pt>
                <c:pt idx="36">
                  <c:v>Feb 6</c:v>
                </c:pt>
                <c:pt idx="37">
                  <c:v>Feb 7</c:v>
                </c:pt>
                <c:pt idx="38">
                  <c:v>Feb 8</c:v>
                </c:pt>
                <c:pt idx="39">
                  <c:v>Feb 9</c:v>
                </c:pt>
                <c:pt idx="40">
                  <c:v>Feb 10</c:v>
                </c:pt>
                <c:pt idx="41">
                  <c:v>Feb 11</c:v>
                </c:pt>
                <c:pt idx="42">
                  <c:v>Feb 12</c:v>
                </c:pt>
                <c:pt idx="43">
                  <c:v>Feb 13</c:v>
                </c:pt>
                <c:pt idx="44">
                  <c:v>Feb 14</c:v>
                </c:pt>
                <c:pt idx="45">
                  <c:v>Feb 15</c:v>
                </c:pt>
                <c:pt idx="46">
                  <c:v>Feb 16</c:v>
                </c:pt>
                <c:pt idx="47">
                  <c:v>Feb 17</c:v>
                </c:pt>
                <c:pt idx="48">
                  <c:v>Feb 18</c:v>
                </c:pt>
                <c:pt idx="49">
                  <c:v>Feb 19</c:v>
                </c:pt>
                <c:pt idx="50">
                  <c:v>Feb 20</c:v>
                </c:pt>
                <c:pt idx="51">
                  <c:v>Feb 21</c:v>
                </c:pt>
                <c:pt idx="52">
                  <c:v>Feb 22</c:v>
                </c:pt>
                <c:pt idx="53">
                  <c:v>Feb 23</c:v>
                </c:pt>
                <c:pt idx="54">
                  <c:v>Feb 24</c:v>
                </c:pt>
                <c:pt idx="55">
                  <c:v>Feb 25</c:v>
                </c:pt>
                <c:pt idx="56">
                  <c:v>Feb 26</c:v>
                </c:pt>
                <c:pt idx="57">
                  <c:v>Feb 27</c:v>
                </c:pt>
                <c:pt idx="58">
                  <c:v>Feb 28</c:v>
                </c:pt>
                <c:pt idx="59">
                  <c:v>Mar 1</c:v>
                </c:pt>
                <c:pt idx="60">
                  <c:v>Mar 2</c:v>
                </c:pt>
                <c:pt idx="61">
                  <c:v>Mar 3</c:v>
                </c:pt>
                <c:pt idx="62">
                  <c:v>Mar 4</c:v>
                </c:pt>
                <c:pt idx="63">
                  <c:v>Mar 5</c:v>
                </c:pt>
                <c:pt idx="64">
                  <c:v>Mar 6</c:v>
                </c:pt>
                <c:pt idx="65">
                  <c:v>Mar 7</c:v>
                </c:pt>
                <c:pt idx="66">
                  <c:v>Mar 8</c:v>
                </c:pt>
                <c:pt idx="67">
                  <c:v>Mar 9</c:v>
                </c:pt>
                <c:pt idx="68">
                  <c:v>Mar 10</c:v>
                </c:pt>
                <c:pt idx="69">
                  <c:v>Mar 11</c:v>
                </c:pt>
                <c:pt idx="70">
                  <c:v>Mar 12</c:v>
                </c:pt>
                <c:pt idx="71">
                  <c:v>Mar 13</c:v>
                </c:pt>
                <c:pt idx="72">
                  <c:v>Mar 14</c:v>
                </c:pt>
                <c:pt idx="73">
                  <c:v>Mar 15</c:v>
                </c:pt>
                <c:pt idx="74">
                  <c:v>Mar 16</c:v>
                </c:pt>
                <c:pt idx="75">
                  <c:v>Mar 17</c:v>
                </c:pt>
                <c:pt idx="76">
                  <c:v>Mar 18</c:v>
                </c:pt>
                <c:pt idx="77">
                  <c:v>Mar 19</c:v>
                </c:pt>
                <c:pt idx="78">
                  <c:v>Mar 20</c:v>
                </c:pt>
                <c:pt idx="79">
                  <c:v>Mar 21</c:v>
                </c:pt>
                <c:pt idx="80">
                  <c:v>Mar 22</c:v>
                </c:pt>
                <c:pt idx="81">
                  <c:v>Mar 23</c:v>
                </c:pt>
                <c:pt idx="82">
                  <c:v>Mar 24</c:v>
                </c:pt>
                <c:pt idx="83">
                  <c:v>Mar 25</c:v>
                </c:pt>
                <c:pt idx="84">
                  <c:v>Mar 26</c:v>
                </c:pt>
                <c:pt idx="85">
                  <c:v>Mar 27</c:v>
                </c:pt>
                <c:pt idx="86">
                  <c:v>Mar 28</c:v>
                </c:pt>
                <c:pt idx="87">
                  <c:v>Mar 29</c:v>
                </c:pt>
                <c:pt idx="88">
                  <c:v>Mar 30</c:v>
                </c:pt>
                <c:pt idx="89">
                  <c:v>Mar 31</c:v>
                </c:pt>
                <c:pt idx="90">
                  <c:v>Apr 1</c:v>
                </c:pt>
                <c:pt idx="91">
                  <c:v>Apr 2</c:v>
                </c:pt>
                <c:pt idx="92">
                  <c:v>Apr 3</c:v>
                </c:pt>
                <c:pt idx="93">
                  <c:v>Apr 4</c:v>
                </c:pt>
                <c:pt idx="94">
                  <c:v>Apr 5</c:v>
                </c:pt>
                <c:pt idx="95">
                  <c:v>Apr 6</c:v>
                </c:pt>
                <c:pt idx="96">
                  <c:v>Apr 7</c:v>
                </c:pt>
                <c:pt idx="97">
                  <c:v>Apr 8</c:v>
                </c:pt>
                <c:pt idx="98">
                  <c:v>Apr 9</c:v>
                </c:pt>
                <c:pt idx="99">
                  <c:v>Apr 10</c:v>
                </c:pt>
                <c:pt idx="100">
                  <c:v>Apr 11</c:v>
                </c:pt>
                <c:pt idx="101">
                  <c:v>Apr 12</c:v>
                </c:pt>
                <c:pt idx="102">
                  <c:v>Apr 13</c:v>
                </c:pt>
                <c:pt idx="103">
                  <c:v>Apr 14</c:v>
                </c:pt>
                <c:pt idx="104">
                  <c:v>Apr 15</c:v>
                </c:pt>
                <c:pt idx="105">
                  <c:v>Apr 16</c:v>
                </c:pt>
                <c:pt idx="106">
                  <c:v>Apr 17</c:v>
                </c:pt>
                <c:pt idx="107">
                  <c:v>Apr 18</c:v>
                </c:pt>
                <c:pt idx="108">
                  <c:v>Apr 19</c:v>
                </c:pt>
                <c:pt idx="109">
                  <c:v>Apr 20</c:v>
                </c:pt>
                <c:pt idx="110">
                  <c:v>Apr 21</c:v>
                </c:pt>
                <c:pt idx="111">
                  <c:v>Apr 22</c:v>
                </c:pt>
                <c:pt idx="112">
                  <c:v>Apr 23</c:v>
                </c:pt>
                <c:pt idx="113">
                  <c:v>Apr 24</c:v>
                </c:pt>
                <c:pt idx="114">
                  <c:v>Apr 25</c:v>
                </c:pt>
                <c:pt idx="115">
                  <c:v>Apr 26</c:v>
                </c:pt>
                <c:pt idx="116">
                  <c:v>Apr 27</c:v>
                </c:pt>
                <c:pt idx="117">
                  <c:v>Apr 28</c:v>
                </c:pt>
                <c:pt idx="118">
                  <c:v>Apr 29</c:v>
                </c:pt>
                <c:pt idx="119">
                  <c:v>Apr 30</c:v>
                </c:pt>
                <c:pt idx="120">
                  <c:v>May 1</c:v>
                </c:pt>
                <c:pt idx="121">
                  <c:v>May 2</c:v>
                </c:pt>
                <c:pt idx="122">
                  <c:v>May 3</c:v>
                </c:pt>
                <c:pt idx="123">
                  <c:v>May 4</c:v>
                </c:pt>
                <c:pt idx="124">
                  <c:v>May 5</c:v>
                </c:pt>
                <c:pt idx="125">
                  <c:v>May 6</c:v>
                </c:pt>
                <c:pt idx="126">
                  <c:v>May 7</c:v>
                </c:pt>
                <c:pt idx="127">
                  <c:v>May 8</c:v>
                </c:pt>
                <c:pt idx="128">
                  <c:v>May 9</c:v>
                </c:pt>
                <c:pt idx="129">
                  <c:v>May 10</c:v>
                </c:pt>
                <c:pt idx="130">
                  <c:v>May 11</c:v>
                </c:pt>
                <c:pt idx="131">
                  <c:v>May 12</c:v>
                </c:pt>
                <c:pt idx="132">
                  <c:v>May 13</c:v>
                </c:pt>
                <c:pt idx="133">
                  <c:v>May 14</c:v>
                </c:pt>
                <c:pt idx="134">
                  <c:v>May 15</c:v>
                </c:pt>
                <c:pt idx="135">
                  <c:v>May 16</c:v>
                </c:pt>
                <c:pt idx="136">
                  <c:v>May 17</c:v>
                </c:pt>
                <c:pt idx="137">
                  <c:v>May 18</c:v>
                </c:pt>
                <c:pt idx="138">
                  <c:v>May 19</c:v>
                </c:pt>
                <c:pt idx="139">
                  <c:v>May 20</c:v>
                </c:pt>
              </c:strCache>
            </c:strRef>
          </c:cat>
          <c:val>
            <c:numRef>
              <c:f>Sheet4!$O$298:$O$437</c:f>
              <c:numCache>
                <c:formatCode>0.00%</c:formatCode>
                <c:ptCount val="140"/>
                <c:pt idx="0">
                  <c:v>1.01361142029242E-2</c:v>
                </c:pt>
                <c:pt idx="1">
                  <c:v>-4.1729013123039467E-4</c:v>
                </c:pt>
                <c:pt idx="2">
                  <c:v>-2.2624898031486256E-3</c:v>
                </c:pt>
                <c:pt idx="3">
                  <c:v>-8.0067351174686386E-4</c:v>
                </c:pt>
                <c:pt idx="4">
                  <c:v>-4.0089138575971333E-3</c:v>
                </c:pt>
                <c:pt idx="5">
                  <c:v>-4.3467912096886736E-3</c:v>
                </c:pt>
                <c:pt idx="6">
                  <c:v>-1.1446619022326302E-2</c:v>
                </c:pt>
                <c:pt idx="7">
                  <c:v>-7.7030909521833401E-3</c:v>
                </c:pt>
                <c:pt idx="8">
                  <c:v>-1.0489411996887972E-2</c:v>
                </c:pt>
                <c:pt idx="9">
                  <c:v>-2.8124798679665421E-3</c:v>
                </c:pt>
                <c:pt idx="10">
                  <c:v>-7.2726739196001958E-3</c:v>
                </c:pt>
                <c:pt idx="11">
                  <c:v>2.6727520984182727E-3</c:v>
                </c:pt>
                <c:pt idx="12">
                  <c:v>5.9009129488637926E-4</c:v>
                </c:pt>
                <c:pt idx="13">
                  <c:v>-6.961469242634917E-3</c:v>
                </c:pt>
                <c:pt idx="14">
                  <c:v>-1.0011730713783589E-2</c:v>
                </c:pt>
                <c:pt idx="15">
                  <c:v>-8.9548552314372698E-3</c:v>
                </c:pt>
                <c:pt idx="16">
                  <c:v>-9.8779358056451678E-3</c:v>
                </c:pt>
                <c:pt idx="17">
                  <c:v>-3.068053223995395E-3</c:v>
                </c:pt>
                <c:pt idx="18">
                  <c:v>1.5974087864887129E-3</c:v>
                </c:pt>
                <c:pt idx="19">
                  <c:v>6.1394128856459883E-3</c:v>
                </c:pt>
                <c:pt idx="20">
                  <c:v>1.2167033654019381E-3</c:v>
                </c:pt>
                <c:pt idx="21">
                  <c:v>3.9592807789403037E-3</c:v>
                </c:pt>
                <c:pt idx="22">
                  <c:v>-9.8431798001910858E-4</c:v>
                </c:pt>
                <c:pt idx="23">
                  <c:v>-5.9595535063163485E-3</c:v>
                </c:pt>
                <c:pt idx="24">
                  <c:v>2.9744432522326777E-3</c:v>
                </c:pt>
                <c:pt idx="25">
                  <c:v>-1.4832722996373133E-3</c:v>
                </c:pt>
                <c:pt idx="26">
                  <c:v>2.4303857460219605E-3</c:v>
                </c:pt>
                <c:pt idx="27">
                  <c:v>-1.4224399422909845E-4</c:v>
                </c:pt>
                <c:pt idx="28">
                  <c:v>1.2263054963119271E-3</c:v>
                </c:pt>
                <c:pt idx="29">
                  <c:v>5.4907061685396255E-3</c:v>
                </c:pt>
                <c:pt idx="30">
                  <c:v>-1.2480704791073796E-3</c:v>
                </c:pt>
                <c:pt idx="31">
                  <c:v>7.157690907115895E-3</c:v>
                </c:pt>
                <c:pt idx="32">
                  <c:v>8.3664378492664237E-3</c:v>
                </c:pt>
                <c:pt idx="33">
                  <c:v>2.3394680474975527E-3</c:v>
                </c:pt>
                <c:pt idx="34">
                  <c:v>-3.4672112693005068E-3</c:v>
                </c:pt>
                <c:pt idx="35">
                  <c:v>-6.6086434473055667E-3</c:v>
                </c:pt>
                <c:pt idx="36">
                  <c:v>-6.7837853230914933E-3</c:v>
                </c:pt>
                <c:pt idx="37">
                  <c:v>-7.5022474925476373E-3</c:v>
                </c:pt>
                <c:pt idx="38">
                  <c:v>1.1016652014082171E-2</c:v>
                </c:pt>
                <c:pt idx="39">
                  <c:v>-5.3712410748273983E-3</c:v>
                </c:pt>
                <c:pt idx="40">
                  <c:v>-7.184594431091585E-3</c:v>
                </c:pt>
                <c:pt idx="41">
                  <c:v>-5.4625270129671413E-3</c:v>
                </c:pt>
                <c:pt idx="42">
                  <c:v>-8.7467514440174865E-3</c:v>
                </c:pt>
                <c:pt idx="43">
                  <c:v>-8.3681571692999796E-3</c:v>
                </c:pt>
                <c:pt idx="44">
                  <c:v>-2.2244821224576272E-3</c:v>
                </c:pt>
                <c:pt idx="45">
                  <c:v>-1.4984895460371391E-3</c:v>
                </c:pt>
                <c:pt idx="46">
                  <c:v>-4.9117321508496264E-3</c:v>
                </c:pt>
                <c:pt idx="47">
                  <c:v>-1.0932698952595146E-2</c:v>
                </c:pt>
                <c:pt idx="48">
                  <c:v>-1.0146152156292127E-2</c:v>
                </c:pt>
                <c:pt idx="49">
                  <c:v>-7.7183949973460278E-3</c:v>
                </c:pt>
                <c:pt idx="50">
                  <c:v>-1.5067853063240743E-2</c:v>
                </c:pt>
                <c:pt idx="51">
                  <c:v>-1.2511012308100991E-2</c:v>
                </c:pt>
                <c:pt idx="52">
                  <c:v>-2.8478764177718241E-3</c:v>
                </c:pt>
                <c:pt idx="53">
                  <c:v>-9.7691030659867815E-3</c:v>
                </c:pt>
                <c:pt idx="54">
                  <c:v>-1.3229723753287424E-2</c:v>
                </c:pt>
                <c:pt idx="55">
                  <c:v>-9.5474432456900803E-3</c:v>
                </c:pt>
                <c:pt idx="56">
                  <c:v>-8.5528902367413544E-3</c:v>
                </c:pt>
                <c:pt idx="57">
                  <c:v>-1.4238439420049823E-2</c:v>
                </c:pt>
                <c:pt idx="58">
                  <c:v>-4.442289263934824E-3</c:v>
                </c:pt>
                <c:pt idx="59">
                  <c:v>-4.3762985609792958E-3</c:v>
                </c:pt>
                <c:pt idx="60">
                  <c:v>-3.3214953874320858E-3</c:v>
                </c:pt>
                <c:pt idx="61">
                  <c:v>-7.4868272600209663E-4</c:v>
                </c:pt>
                <c:pt idx="62">
                  <c:v>-2.7965288721413105E-3</c:v>
                </c:pt>
                <c:pt idx="63">
                  <c:v>-1.0101051439799274E-3</c:v>
                </c:pt>
                <c:pt idx="64">
                  <c:v>-4.2008735695901094E-3</c:v>
                </c:pt>
                <c:pt idx="65">
                  <c:v>-9.8307178711563529E-3</c:v>
                </c:pt>
                <c:pt idx="66">
                  <c:v>-9.3252731340150608E-4</c:v>
                </c:pt>
                <c:pt idx="67">
                  <c:v>-6.1365741308947233E-4</c:v>
                </c:pt>
                <c:pt idx="68">
                  <c:v>6.4611228367087757E-3</c:v>
                </c:pt>
                <c:pt idx="69">
                  <c:v>-6.6588923837982384E-3</c:v>
                </c:pt>
                <c:pt idx="70">
                  <c:v>-5.9668820111342218E-3</c:v>
                </c:pt>
                <c:pt idx="71">
                  <c:v>-4.4484640813431285E-3</c:v>
                </c:pt>
                <c:pt idx="72">
                  <c:v>-3.801453386070771E-3</c:v>
                </c:pt>
                <c:pt idx="73">
                  <c:v>-2.321155670047698E-3</c:v>
                </c:pt>
                <c:pt idx="74">
                  <c:v>1.8060234295673419E-3</c:v>
                </c:pt>
                <c:pt idx="75">
                  <c:v>2.1724782480843493E-3</c:v>
                </c:pt>
                <c:pt idx="76">
                  <c:v>-4.4967038204378109E-3</c:v>
                </c:pt>
                <c:pt idx="77">
                  <c:v>-5.2619669702550723E-3</c:v>
                </c:pt>
                <c:pt idx="78">
                  <c:v>-3.5313295884430579E-3</c:v>
                </c:pt>
                <c:pt idx="79">
                  <c:v>-5.9943422565561519E-3</c:v>
                </c:pt>
                <c:pt idx="80">
                  <c:v>-8.9668734344931084E-3</c:v>
                </c:pt>
                <c:pt idx="81">
                  <c:v>-1.5838497047146335E-3</c:v>
                </c:pt>
                <c:pt idx="82">
                  <c:v>-5.7819644481846505E-3</c:v>
                </c:pt>
                <c:pt idx="83">
                  <c:v>-1.3134897101190611E-2</c:v>
                </c:pt>
                <c:pt idx="84">
                  <c:v>-5.6223656859366051E-3</c:v>
                </c:pt>
                <c:pt idx="85">
                  <c:v>3.3832153487436648E-3</c:v>
                </c:pt>
                <c:pt idx="86">
                  <c:v>1.7207609501276365E-3</c:v>
                </c:pt>
                <c:pt idx="87">
                  <c:v>9.2724480256246092E-3</c:v>
                </c:pt>
                <c:pt idx="88">
                  <c:v>7.6432722710787189E-3</c:v>
                </c:pt>
                <c:pt idx="89">
                  <c:v>5.3092097768829422E-3</c:v>
                </c:pt>
                <c:pt idx="90">
                  <c:v>6.2404660198948202E-3</c:v>
                </c:pt>
                <c:pt idx="91">
                  <c:v>2.4452338771490203E-4</c:v>
                </c:pt>
                <c:pt idx="92">
                  <c:v>-4.1662178050212205E-3</c:v>
                </c:pt>
                <c:pt idx="93">
                  <c:v>-5.4192868460586664E-3</c:v>
                </c:pt>
                <c:pt idx="94">
                  <c:v>1.3582902531999936E-3</c:v>
                </c:pt>
                <c:pt idx="95">
                  <c:v>4.1248531017741199E-3</c:v>
                </c:pt>
                <c:pt idx="96">
                  <c:v>-7.948070553572632E-3</c:v>
                </c:pt>
                <c:pt idx="97">
                  <c:v>1.2736228551657867E-4</c:v>
                </c:pt>
                <c:pt idx="98">
                  <c:v>-1.8367773910572215E-3</c:v>
                </c:pt>
                <c:pt idx="99">
                  <c:v>-6.3366551668047749E-3</c:v>
                </c:pt>
                <c:pt idx="100">
                  <c:v>6.7593780941512861E-4</c:v>
                </c:pt>
                <c:pt idx="101">
                  <c:v>3.4258681031652544E-3</c:v>
                </c:pt>
                <c:pt idx="102">
                  <c:v>1.1593297088308477E-3</c:v>
                </c:pt>
                <c:pt idx="103">
                  <c:v>-6.6297059500718177E-3</c:v>
                </c:pt>
                <c:pt idx="104">
                  <c:v>7.4813213913913204E-3</c:v>
                </c:pt>
                <c:pt idx="105">
                  <c:v>-6.8225760715324175E-3</c:v>
                </c:pt>
                <c:pt idx="106">
                  <c:v>-8.3483299507386734E-3</c:v>
                </c:pt>
                <c:pt idx="107">
                  <c:v>-7.5170183170351406E-3</c:v>
                </c:pt>
                <c:pt idx="108">
                  <c:v>2.5338172935618106E-3</c:v>
                </c:pt>
                <c:pt idx="109">
                  <c:v>7.7612659987482159E-3</c:v>
                </c:pt>
                <c:pt idx="110">
                  <c:v>-4.0490110864226962E-3</c:v>
                </c:pt>
                <c:pt idx="111">
                  <c:v>1.5772740732935813E-3</c:v>
                </c:pt>
                <c:pt idx="112">
                  <c:v>-2.7424593326758565E-3</c:v>
                </c:pt>
                <c:pt idx="113">
                  <c:v>-2.7819087606161309E-3</c:v>
                </c:pt>
                <c:pt idx="114">
                  <c:v>-6.713903581242282E-3</c:v>
                </c:pt>
                <c:pt idx="115">
                  <c:v>-4.479025075006738E-3</c:v>
                </c:pt>
                <c:pt idx="116">
                  <c:v>-7.6621513587475012E-3</c:v>
                </c:pt>
                <c:pt idx="117">
                  <c:v>-4.9874556565894018E-3</c:v>
                </c:pt>
                <c:pt idx="118">
                  <c:v>-2.1457687045500743E-3</c:v>
                </c:pt>
                <c:pt idx="119">
                  <c:v>-2.2124846658194332E-3</c:v>
                </c:pt>
                <c:pt idx="120">
                  <c:v>-3.3886040468214616E-3</c:v>
                </c:pt>
                <c:pt idx="121">
                  <c:v>-6.7222586741252461E-3</c:v>
                </c:pt>
                <c:pt idx="122">
                  <c:v>3.7183951218866178E-3</c:v>
                </c:pt>
                <c:pt idx="123">
                  <c:v>6.8715283631683582E-3</c:v>
                </c:pt>
                <c:pt idx="124">
                  <c:v>-1.6997143159823273E-3</c:v>
                </c:pt>
                <c:pt idx="125">
                  <c:v>8.6017982864090197E-4</c:v>
                </c:pt>
                <c:pt idx="126">
                  <c:v>-1.4136986998900156E-3</c:v>
                </c:pt>
                <c:pt idx="127">
                  <c:v>-3.3765023249023116E-3</c:v>
                </c:pt>
                <c:pt idx="128">
                  <c:v>-8.699807243183276E-3</c:v>
                </c:pt>
                <c:pt idx="129">
                  <c:v>-4.8134345892747845E-3</c:v>
                </c:pt>
                <c:pt idx="130">
                  <c:v>4.8643757729360695E-4</c:v>
                </c:pt>
                <c:pt idx="131">
                  <c:v>5.9829688368385838E-5</c:v>
                </c:pt>
                <c:pt idx="132">
                  <c:v>4.2959049183610831E-3</c:v>
                </c:pt>
                <c:pt idx="133">
                  <c:v>3.8388645085461956E-3</c:v>
                </c:pt>
                <c:pt idx="134">
                  <c:v>2.3806281224410812E-3</c:v>
                </c:pt>
                <c:pt idx="135">
                  <c:v>-9.3969746773118557E-4</c:v>
                </c:pt>
                <c:pt idx="136">
                  <c:v>-3.2483495379633867E-3</c:v>
                </c:pt>
                <c:pt idx="137">
                  <c:v>-8.9796757723971457E-3</c:v>
                </c:pt>
                <c:pt idx="138">
                  <c:v>-1.0867585313013709E-2</c:v>
                </c:pt>
                <c:pt idx="139">
                  <c:v>-6.7310996300983476E-3</c:v>
                </c:pt>
              </c:numCache>
            </c:numRef>
          </c:val>
        </c:ser>
        <c:marker val="1"/>
        <c:axId val="73477504"/>
        <c:axId val="88531712"/>
      </c:lineChart>
      <c:catAx>
        <c:axId val="73477504"/>
        <c:scaling>
          <c:orientation val="minMax"/>
        </c:scaling>
        <c:axPos val="b"/>
        <c:tickLblPos val="nextTo"/>
        <c:crossAx val="88531712"/>
        <c:crosses val="autoZero"/>
        <c:auto val="1"/>
        <c:lblAlgn val="ctr"/>
        <c:lblOffset val="100"/>
      </c:catAx>
      <c:valAx>
        <c:axId val="88531712"/>
        <c:scaling>
          <c:orientation val="minMax"/>
        </c:scaling>
        <c:axPos val="l"/>
        <c:majorGridlines/>
        <c:numFmt formatCode="0.00%" sourceLinked="1"/>
        <c:tickLblPos val="nextTo"/>
        <c:crossAx val="734775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6B7C31-2FDD-4D82-9D78-F670A3D73B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64171-9B51-4749-B6E5-2AF457CF45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FF029-F1D8-495A-B3E5-E07A9C2631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41FFC-1401-404E-B86D-944F873793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B0FBE-1868-4150-A228-4B3B003AE7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930B9-8ADA-4AAD-B031-88B1B44407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E586E-CE76-4ED0-A81E-3BAB71EFCC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A0CAA-DA39-4AF2-91F3-F95576DFB4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C8144-F830-4F70-B7F9-DC4C136876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BEC8E-BD80-45D0-A013-C20CB2735A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99850-4735-475E-B70F-06C9388AC2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D4B75-FBEF-4F2F-9DEB-C5D5D7D7F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ABB368-00BA-44DD-871E-2091E3C234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1031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3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4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D46CCF4B-DF9B-4459-B59A-6B27CA8F92F7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24000" y="1981200"/>
            <a:ext cx="6477000" cy="1241425"/>
          </a:xfrm>
        </p:spPr>
        <p:txBody>
          <a:bodyPr/>
          <a:lstStyle/>
          <a:p>
            <a:r>
              <a:rPr lang="en-US" dirty="0" smtClean="0"/>
              <a:t>CSWG Update to COPS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Jim Galvin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/>
              <a:t>NPRR 628 Notification of Financial Impact Settlement Disputes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NPRR 628 requires endorsement from COPS per procedures for ERCOT Working Groups and submittal of NPRRs</a:t>
            </a:r>
          </a:p>
          <a:p>
            <a:pPr marL="228600" indent="-228600"/>
            <a:r>
              <a:rPr lang="en-US" dirty="0" smtClean="0"/>
              <a:t>NPRR aligns protocols with ERCOT current procedures regarding Dispute Reporting</a:t>
            </a:r>
            <a:endParaRPr lang="en-US" dirty="0" smtClean="0"/>
          </a:p>
          <a:p>
            <a:pPr marL="228600" indent="-228600"/>
            <a:r>
              <a:rPr lang="en-US" dirty="0" smtClean="0"/>
              <a:t>NPRR 628 has been formally vetted at PRS on 6/11/2014 with no comments or issues</a:t>
            </a:r>
          </a:p>
          <a:p>
            <a:pPr marL="228600" indent="-228600"/>
            <a:r>
              <a:rPr lang="en-US" dirty="0" smtClean="0"/>
              <a:t>NPRR 628 Impact Analysis indicates no impacts to ERCOT systems or staffing and can be implemented upon ERCOT Board approval</a:t>
            </a:r>
          </a:p>
          <a:p>
            <a:pPr marL="228600" indent="-228600"/>
            <a:r>
              <a:rPr lang="en-US" dirty="0" smtClean="0"/>
              <a:t>Recommend COPS endorsement of NPRR 628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Shortened </a:t>
            </a:r>
            <a:r>
              <a:rPr lang="en-US" dirty="0" smtClean="0"/>
              <a:t>Timeline- % Change Initial to Final</a:t>
            </a:r>
            <a:endParaRPr lang="en-US" dirty="0" smtClean="0"/>
          </a:p>
        </p:txBody>
      </p:sp>
      <p:graphicFrame>
        <p:nvGraphicFramePr>
          <p:cNvPr id="5" name="Chart 4"/>
          <p:cNvGraphicFramePr/>
          <p:nvPr/>
        </p:nvGraphicFramePr>
        <p:xfrm>
          <a:off x="228600" y="914400"/>
          <a:ext cx="8739187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dirty="0" smtClean="0"/>
              <a:t>% </a:t>
            </a:r>
            <a:r>
              <a:rPr lang="en-US" dirty="0" smtClean="0"/>
              <a:t>Change Initial to </a:t>
            </a:r>
            <a:r>
              <a:rPr lang="en-US" dirty="0" smtClean="0"/>
              <a:t>Final- Normalized for Resettlements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6" name="Chart 5"/>
          <p:cNvGraphicFramePr/>
          <p:nvPr/>
        </p:nvGraphicFramePr>
        <p:xfrm>
          <a:off x="300037" y="833437"/>
          <a:ext cx="8543925" cy="519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% Change Initial to Final 2014 v.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9" name="Chart 8"/>
          <p:cNvGraphicFramePr/>
          <p:nvPr/>
        </p:nvGraphicFramePr>
        <p:xfrm>
          <a:off x="228600" y="914400"/>
          <a:ext cx="8686799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/>
              <a:t>CSWG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CSWG will continue to meet via remote Web Ex conference calls unless issues warrant a in person meeting</a:t>
            </a:r>
          </a:p>
          <a:p>
            <a:pPr marL="228600" indent="-228600"/>
            <a:r>
              <a:rPr lang="en-US" dirty="0" smtClean="0"/>
              <a:t>CSWG will continue to track the ERCOT settlement impacts of the accelerated timeline; however, at this time there are no known issues or concerns expressed</a:t>
            </a:r>
          </a:p>
          <a:p>
            <a:pPr marL="228600" indent="-228600"/>
            <a:r>
              <a:rPr lang="en-US" dirty="0" smtClean="0"/>
              <a:t>CSWG will begin two initiatives with our July 28 meeting:</a:t>
            </a:r>
          </a:p>
          <a:p>
            <a:pPr marL="628650" lvl="1" indent="-228600"/>
            <a:r>
              <a:rPr lang="en-US" dirty="0" smtClean="0"/>
              <a:t>Market Notifications- work with ERCOT staff and identify improvements and/or requirements from ERCOT Market Notices</a:t>
            </a:r>
          </a:p>
          <a:p>
            <a:pPr marL="628650" lvl="1" indent="-228600"/>
            <a:r>
              <a:rPr lang="en-US" dirty="0" smtClean="0"/>
              <a:t>Resettlements- Review the 2% rule and how reporting of Resettlements can be improved and/or enhanced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 Recommendation to COPS</a:t>
            </a:r>
          </a:p>
        </p:txBody>
      </p:sp>
      <p:sp>
        <p:nvSpPr>
          <p:cNvPr id="819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Meeting Title (optional)</a:t>
            </a:r>
          </a:p>
        </p:txBody>
      </p:sp>
      <p:sp>
        <p:nvSpPr>
          <p:cNvPr id="8196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Date</a:t>
            </a:r>
          </a:p>
        </p:txBody>
      </p:sp>
      <p:pic>
        <p:nvPicPr>
          <p:cNvPr id="8197" name="Picture 5" descr="MCj04344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146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4349</TotalTime>
  <Words>238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CSWG Update to COPS</vt:lpstr>
      <vt:lpstr>NPRR 628 Notification of Financial Impact Settlement Disputes</vt:lpstr>
      <vt:lpstr>Shortened Timeline- % Change Initial to Final</vt:lpstr>
      <vt:lpstr>% Change Initial to Final- Normalized for Resettlements</vt:lpstr>
      <vt:lpstr>% Change Initial to Final 2014 v. 2013</vt:lpstr>
      <vt:lpstr>CSWG Initiatives</vt:lpstr>
      <vt:lpstr>Discuss Recommendation to COPS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Landry, Kelly</dc:creator>
  <cp:lastModifiedBy>xqh5</cp:lastModifiedBy>
  <cp:revision>416</cp:revision>
  <dcterms:created xsi:type="dcterms:W3CDTF">2005-04-21T14:28:35Z</dcterms:created>
  <dcterms:modified xsi:type="dcterms:W3CDTF">2014-07-15T14:06:51Z</dcterms:modified>
</cp:coreProperties>
</file>