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4B9B95E-53D1-4E7D-B6AA-70B7154F94F8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E251906-014A-46F5-B329-EC76C08216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RDWG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July 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67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RRGRR003</a:t>
            </a:r>
            <a:r>
              <a:rPr lang="en-US" dirty="0" smtClean="0"/>
              <a:t> </a:t>
            </a:r>
            <a:r>
              <a:rPr lang="en-US" sz="2400" dirty="0" smtClean="0"/>
              <a:t>Modifications to Improve Wind Forecasting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RRGRR was posted on 6/20/14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Requests additional data be included to identify when automatic or manual action is required by wind resource due to high/low temperature, and high wind speed.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Currently in the R&amp;C phase before RDWG action at next scheduled meeting on 7/29/14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982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Future RRGRR(s)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 RRGRR currently undergoing ERCOT internal review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Will request additional data to support ORDC Phase II implementation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Identification of OFF10 and OFF30 capacities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359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Additional Activities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Continuing with RARF Glossary review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Currently working on Generation form data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Group is continuing to be challenged by low participation of Resource Entities</a:t>
            </a:r>
            <a:br>
              <a:rPr lang="en-US" dirty="0" smtClean="0"/>
            </a:br>
            <a:endParaRPr lang="en-US" dirty="0" smtClean="0"/>
          </a:p>
          <a:p>
            <a:r>
              <a:rPr lang="en-US" smtClean="0"/>
              <a:t>Next Meeting 7/29/14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2093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</TotalTime>
  <Words>36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Urban</vt:lpstr>
      <vt:lpstr>RDWG Update to ROS</vt:lpstr>
      <vt:lpstr>RRGRR003 Modifications to Improve Wind Forecasting</vt:lpstr>
      <vt:lpstr>Future RRGRR(s)</vt:lpstr>
      <vt:lpstr>Additional Activities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RDWG Update to ROS</dc:title>
  <dc:creator>NRGAdmin</dc:creator>
  <cp:lastModifiedBy>NRGAdmin</cp:lastModifiedBy>
  <cp:revision>2</cp:revision>
  <dcterms:created xsi:type="dcterms:W3CDTF">2014-06-25T12:01:11Z</dcterms:created>
  <dcterms:modified xsi:type="dcterms:W3CDTF">2014-06-25T12:20:52Z</dcterms:modified>
</cp:coreProperties>
</file>