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105" d="100"/>
          <a:sy n="105" d="100"/>
        </p:scale>
        <p:origin x="-516" y="-7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June 11,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115260"/>
              </p:ext>
            </p:extLst>
          </p:nvPr>
        </p:nvGraphicFramePr>
        <p:xfrm>
          <a:off x="76200" y="756395"/>
          <a:ext cx="8991599" cy="50922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NPRR495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Changes to Ancillary Services Capacity Monitor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strike="noStrike" baseline="0" dirty="0" smtClean="0"/>
                        <a:t>Jun </a:t>
                      </a:r>
                      <a:r>
                        <a:rPr lang="en-US" sz="1050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en-US" sz="105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$105k-$125k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NPRR500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Posting of Generation that is Off but Available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Jun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2014-R6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$60k-$75k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NPRR527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Req. Combined Cycle Telemetry for Op. Awareness and PDCWG Analysis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Jun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2015-R1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$110k-$110k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NPRR543 </a:t>
                      </a:r>
                      <a:r>
                        <a:rPr lang="en-US" sz="1050" strike="noStrike" dirty="0" smtClean="0"/>
                        <a:t>– Message for Confirmed E-Tags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Jun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2014-R6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Tenaska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NPRR327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State Estimator Data Redaction Methodology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$155k-$175k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NPRR439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Updating a Counter-Party’s Available Credit Limit for Current Day DAM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Jul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$125k-$135k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NPRR559 </a:t>
                      </a:r>
                      <a:r>
                        <a:rPr lang="en-US" sz="1050" strike="noStrike" dirty="0" smtClean="0"/>
                        <a:t>– Revisions to MCE Calculation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Jul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2014-R5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$10k-$15k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SCR777 </a:t>
                      </a:r>
                      <a:r>
                        <a:rPr lang="en-US" sz="1050" dirty="0" smtClean="0"/>
                        <a:t>– Bilateral CRR Interface Enhancement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strike="noStrike" baseline="0" dirty="0" smtClean="0"/>
                        <a:t>Jul </a:t>
                      </a:r>
                      <a:r>
                        <a:rPr lang="en-US" sz="1050" strike="noStrike" dirty="0" smtClean="0"/>
                        <a:t>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$65k-$85k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SESCO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SCR778 </a:t>
                      </a:r>
                      <a:r>
                        <a:rPr lang="en-US" sz="1050" dirty="0" smtClean="0"/>
                        <a:t>– Credit Exposure </a:t>
                      </a:r>
                      <a:r>
                        <a:rPr lang="en-US" sz="1050" dirty="0" err="1" smtClean="0"/>
                        <a:t>Calcs</a:t>
                      </a:r>
                      <a:r>
                        <a:rPr lang="en-US" sz="1050" dirty="0" smtClean="0"/>
                        <a:t> for NOIE Options Linked to RTM PTP Obligations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strike="noStrike" baseline="0" dirty="0" smtClean="0"/>
                        <a:t>Jul </a:t>
                      </a:r>
                      <a:r>
                        <a:rPr lang="en-US" sz="1050" strike="noStrike" dirty="0" smtClean="0"/>
                        <a:t>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strike="noStrike" dirty="0" smtClean="0"/>
                        <a:t>2015-R1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NPRR519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Exemption of ERS-Only QSEs from Collateral &amp; Capitalization </a:t>
                      </a:r>
                      <a:r>
                        <a:rPr lang="en-US" sz="1000" dirty="0" smtClean="0"/>
                        <a:t>Requirements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NPRR524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Resource Limits in Providing Ancillary Service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GDF Suez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NPRR556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Resource Adequacy During Transmission Equipment Outage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$65k-$95k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NPRR573</a:t>
                      </a:r>
                      <a:r>
                        <a:rPr lang="en-US" sz="1050" dirty="0" smtClean="0"/>
                        <a:t> </a:t>
                      </a:r>
                      <a:r>
                        <a:rPr lang="en-US" sz="1000" dirty="0" smtClean="0"/>
                        <a:t>– Alignment of PRC Calculation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2015-R1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NPRR581</a:t>
                      </a:r>
                      <a:r>
                        <a:rPr lang="en-US" sz="1050" dirty="0" smtClean="0"/>
                        <a:t> </a:t>
                      </a:r>
                      <a:r>
                        <a:rPr lang="en-US" sz="1000" dirty="0" smtClean="0"/>
                        <a:t>– Add Fast Responding Regulation Service as a Subset of Regulation Service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2015-R1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NPRR589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Ancillary Service Offers in the Supplemental Ancillary Services Market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QMWG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5000" y="6243929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over the next few months?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52989</TotalTime>
  <Words>336</Words>
  <Application>Microsoft Office PowerPoint</Application>
  <PresentationFormat>On-screen Show (4:3)</PresentationFormat>
  <Paragraphs>94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1375</cp:revision>
  <cp:lastPrinted>2013-03-20T16:37:22Z</cp:lastPrinted>
  <dcterms:created xsi:type="dcterms:W3CDTF">2005-04-21T14:28:35Z</dcterms:created>
  <dcterms:modified xsi:type="dcterms:W3CDTF">2014-06-10T22:25:13Z</dcterms:modified>
</cp:coreProperties>
</file>