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31" autoAdjust="0"/>
    <p:restoredTop sz="94660"/>
  </p:normalViewPr>
  <p:slideViewPr>
    <p:cSldViewPr>
      <p:cViewPr>
        <p:scale>
          <a:sx n="75" d="100"/>
          <a:sy n="75" d="100"/>
        </p:scale>
        <p:origin x="-1020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68F978-713E-49CC-B833-5ABBB41BEB59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9201"/>
            <a:ext cx="7772400" cy="2381250"/>
          </a:xfrm>
        </p:spPr>
        <p:txBody>
          <a:bodyPr/>
          <a:lstStyle/>
          <a:p>
            <a:r>
              <a:rPr lang="en-US" dirty="0" smtClean="0"/>
              <a:t>PLWG Report to ROS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June 5, </a:t>
            </a:r>
            <a:r>
              <a:rPr lang="en-US" dirty="0" smtClean="0">
                <a:solidFill>
                  <a:schemeClr val="tx1"/>
                </a:solidFill>
              </a:rPr>
              <a:t>2014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Active PGRRs Under Consideration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946" y="1600200"/>
            <a:ext cx="8229600" cy="4876800"/>
          </a:xfrm>
        </p:spPr>
        <p:txBody>
          <a:bodyPr>
            <a:normAutofit fontScale="85000" lnSpcReduction="20000"/>
          </a:bodyPr>
          <a:lstStyle/>
          <a:p>
            <a:pPr marL="342900" lvl="2" indent="-342900"/>
            <a:r>
              <a:rPr lang="en-US" sz="3400" b="1" dirty="0" smtClean="0"/>
              <a:t>PGRR031 - </a:t>
            </a:r>
            <a:r>
              <a:rPr lang="en-US" sz="3400" b="1" i="1" dirty="0" smtClean="0"/>
              <a:t>Implement </a:t>
            </a:r>
            <a:r>
              <a:rPr lang="en-US" sz="3400" b="1" i="1" dirty="0"/>
              <a:t>95% Facility Rating Limit in the Planning </a:t>
            </a:r>
            <a:r>
              <a:rPr lang="en-US" sz="3400" b="1" i="1" dirty="0" smtClean="0"/>
              <a:t>Criteria</a:t>
            </a:r>
            <a:endParaRPr lang="en-US" sz="3400" b="1" i="1" dirty="0"/>
          </a:p>
          <a:p>
            <a:pPr lvl="1"/>
            <a:r>
              <a:rPr lang="en-US" dirty="0" smtClean="0"/>
              <a:t>PGRR038 to replace</a:t>
            </a:r>
            <a:endParaRPr lang="en-US" dirty="0" smtClean="0"/>
          </a:p>
          <a:p>
            <a:r>
              <a:rPr lang="en-US" sz="3400" b="1" dirty="0" smtClean="0"/>
              <a:t>PGRR035 - </a:t>
            </a:r>
            <a:r>
              <a:rPr lang="en-US" sz="3400" b="1" i="1" dirty="0" smtClean="0"/>
              <a:t>DC </a:t>
            </a:r>
            <a:r>
              <a:rPr lang="en-US" sz="3400" b="1" i="1" dirty="0" smtClean="0"/>
              <a:t>Tie Interconnection </a:t>
            </a:r>
            <a:r>
              <a:rPr lang="en-US" sz="3400" b="1" i="1" dirty="0" smtClean="0"/>
              <a:t>Process</a:t>
            </a:r>
            <a:endParaRPr lang="en-US" sz="3400" b="1" dirty="0" smtClean="0"/>
          </a:p>
          <a:p>
            <a:pPr lvl="1"/>
            <a:r>
              <a:rPr lang="en-US" dirty="0" smtClean="0"/>
              <a:t>Detail review of PGRR035 has been tabled to allow for expanded additional review as requested by ERCOT Legal and PUC Staff. </a:t>
            </a:r>
            <a:endParaRPr lang="en-US" dirty="0" smtClean="0"/>
          </a:p>
          <a:p>
            <a:r>
              <a:rPr lang="en-US" b="1" dirty="0" smtClean="0"/>
              <a:t>PGRR036</a:t>
            </a:r>
            <a:r>
              <a:rPr lang="en-US" b="1" dirty="0" smtClean="0"/>
              <a:t> – </a:t>
            </a:r>
            <a:r>
              <a:rPr lang="en-US" b="1" i="1" dirty="0" smtClean="0"/>
              <a:t>Planning Market Data Transparency</a:t>
            </a:r>
          </a:p>
          <a:p>
            <a:pPr lvl="1"/>
            <a:r>
              <a:rPr lang="en-US" dirty="0" smtClean="0"/>
              <a:t>Data on the Planning and Operations Information (POI) website will be move to the MIS and POI will be decommissioned.</a:t>
            </a:r>
          </a:p>
          <a:p>
            <a:pPr lvl="1"/>
            <a:r>
              <a:rPr lang="en-US" dirty="0" smtClean="0"/>
              <a:t>Q3 2014 is target implementation date with POI decommissioned 8 weeks after</a:t>
            </a: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Potential Voting Item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/>
              <a:t>ROS Directed PLWG to consider </a:t>
            </a:r>
            <a:r>
              <a:rPr lang="en-US" b="1" dirty="0" smtClean="0"/>
              <a:t>congestion issue </a:t>
            </a:r>
            <a:r>
              <a:rPr lang="en-US" b="1" dirty="0"/>
              <a:t>discussed at January ROS </a:t>
            </a:r>
            <a:r>
              <a:rPr lang="en-US" b="1" dirty="0" smtClean="0"/>
              <a:t>Meeting </a:t>
            </a:r>
            <a:endParaRPr lang="en-US" b="1" i="1" dirty="0"/>
          </a:p>
          <a:p>
            <a:pPr lvl="1"/>
            <a:r>
              <a:rPr lang="en-US" dirty="0" smtClean="0"/>
              <a:t>Group met on June 3 to review the ERCOT generation deliverability study methodology</a:t>
            </a:r>
          </a:p>
          <a:p>
            <a:r>
              <a:rPr lang="en-US" b="1" dirty="0" smtClean="0"/>
              <a:t>PGRR028, Evaluation of Compliance with Reactive Requirements request for withdrawal</a:t>
            </a:r>
          </a:p>
          <a:p>
            <a:pPr lvl="1"/>
            <a:r>
              <a:rPr lang="en-US" dirty="0" smtClean="0"/>
              <a:t>PLWG Recommends approval of request for withdrawal</a:t>
            </a:r>
            <a:endParaRPr lang="en-US" dirty="0" smtClean="0"/>
          </a:p>
          <a:p>
            <a:r>
              <a:rPr lang="en-US" sz="3600" b="1" dirty="0" smtClean="0"/>
              <a:t>PLWG Leadership</a:t>
            </a:r>
          </a:p>
          <a:p>
            <a:pPr lvl="1"/>
            <a:r>
              <a:rPr lang="en-US" dirty="0" smtClean="0"/>
              <a:t>Chair – Brad Schwarz </a:t>
            </a:r>
          </a:p>
          <a:p>
            <a:pPr lvl="1"/>
            <a:r>
              <a:rPr lang="en-US" dirty="0" smtClean="0"/>
              <a:t>Vice Chair – Brad Bell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56290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1494</TotalTime>
  <Words>153</Words>
  <Application>Microsoft Office PowerPoint</Application>
  <PresentationFormat>On-screen Show (4:3)</PresentationFormat>
  <Paragraphs>18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PLWG Report to ROS</vt:lpstr>
      <vt:lpstr>Active PGRRs Under Consideration</vt:lpstr>
      <vt:lpstr>Potential Voting Item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PLWG Report to ROS</dc:title>
  <dc:creator>John Moore</dc:creator>
  <cp:lastModifiedBy>Bradley Schwarz</cp:lastModifiedBy>
  <cp:revision>39</cp:revision>
  <dcterms:created xsi:type="dcterms:W3CDTF">2013-06-12T20:00:16Z</dcterms:created>
  <dcterms:modified xsi:type="dcterms:W3CDTF">2014-05-30T15:14:51Z</dcterms:modified>
</cp:coreProperties>
</file>