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3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8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4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0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8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9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1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1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6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1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E144C-BE9C-4FC0-8AB8-1D5666773FED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28338-951E-44C8-94F1-3D4D61823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9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ERCOT Planning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ROS: June 5,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8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April 8 ERCOT Board of Director discussion</a:t>
            </a:r>
          </a:p>
          <a:p>
            <a:r>
              <a:rPr lang="en-US" dirty="0" smtClean="0"/>
              <a:t>Possible PLWG Assignments:</a:t>
            </a:r>
          </a:p>
          <a:p>
            <a:pPr lvl="1"/>
            <a:r>
              <a:rPr lang="en-US" dirty="0" smtClean="0"/>
              <a:t>Review of CDR and planning study model differences</a:t>
            </a:r>
          </a:p>
          <a:p>
            <a:pPr lvl="2"/>
            <a:r>
              <a:rPr lang="en-US" dirty="0" smtClean="0"/>
              <a:t>Different generation assumptions</a:t>
            </a:r>
          </a:p>
          <a:p>
            <a:pPr lvl="2"/>
            <a:r>
              <a:rPr lang="en-US" dirty="0" smtClean="0"/>
              <a:t>Different </a:t>
            </a:r>
            <a:r>
              <a:rPr lang="en-US" dirty="0" smtClean="0"/>
              <a:t>load forecast assumptions</a:t>
            </a:r>
          </a:p>
          <a:p>
            <a:pPr lvl="1"/>
            <a:r>
              <a:rPr lang="en-US" dirty="0" smtClean="0"/>
              <a:t>Review of load scaling methodologies</a:t>
            </a:r>
          </a:p>
          <a:p>
            <a:r>
              <a:rPr lang="en-US" dirty="0" smtClean="0"/>
              <a:t>Task should focus on general process review – not Houston Import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649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Review of ERCOT Planning Process</vt:lpstr>
      <vt:lpstr>Overview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ERCOT Planning Process</dc:title>
  <dc:creator>Billo, Jeffrey</dc:creator>
  <cp:lastModifiedBy>Billo, Jeffrey</cp:lastModifiedBy>
  <cp:revision>2</cp:revision>
  <dcterms:created xsi:type="dcterms:W3CDTF">2014-05-30T19:37:24Z</dcterms:created>
  <dcterms:modified xsi:type="dcterms:W3CDTF">2014-05-30T19:51:14Z</dcterms:modified>
</cp:coreProperties>
</file>