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9" d="100"/>
          <a:sy n="99" d="100"/>
        </p:scale>
        <p:origin x="-84" y="-21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26314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31895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14438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0535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79053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5089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75960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94115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6127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826850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8106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8E144C-BE9C-4FC0-8AB8-1D5666773FED}" type="datetimeFigureOut">
              <a:rPr lang="en-US" smtClean="0"/>
              <a:t>5/30/2014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28338-951E-44C8-94F1-3D4D618239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96972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Review of ERCOT Planning Process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ROS: June 5, 2014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49882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April 8 ERCOT Board of Director discussion</a:t>
            </a:r>
          </a:p>
          <a:p>
            <a:r>
              <a:rPr lang="en-US" dirty="0" smtClean="0"/>
              <a:t>Possible PLWG Assignments:</a:t>
            </a:r>
          </a:p>
          <a:p>
            <a:pPr lvl="1"/>
            <a:r>
              <a:rPr lang="en-US" dirty="0" smtClean="0"/>
              <a:t>Review of CDR and planning study model differences</a:t>
            </a:r>
          </a:p>
          <a:p>
            <a:pPr lvl="2"/>
            <a:r>
              <a:rPr lang="en-US" dirty="0" smtClean="0"/>
              <a:t>Different generation assumptions</a:t>
            </a:r>
          </a:p>
          <a:p>
            <a:pPr lvl="2"/>
            <a:r>
              <a:rPr lang="en-US" dirty="0" smtClean="0"/>
              <a:t>Different </a:t>
            </a:r>
            <a:r>
              <a:rPr lang="en-US" dirty="0" smtClean="0"/>
              <a:t>load forecast assumptions</a:t>
            </a:r>
          </a:p>
          <a:p>
            <a:pPr lvl="1"/>
            <a:r>
              <a:rPr lang="en-US" dirty="0" smtClean="0"/>
              <a:t>Review of load scaling methodologies</a:t>
            </a:r>
          </a:p>
          <a:p>
            <a:r>
              <a:rPr lang="en-US" dirty="0" smtClean="0"/>
              <a:t>Task should focus on general process review – not Houston Import Project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564949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55</Words>
  <Application>Microsoft Office PowerPoint</Application>
  <PresentationFormat>On-screen Show (4:3)</PresentationFormat>
  <Paragraphs>10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Review of ERCOT Planning Process</vt:lpstr>
      <vt:lpstr>Overview</vt:lpstr>
    </vt:vector>
  </TitlesOfParts>
  <Company>The Electric Reliability Council of Texas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Review of ERCOT Planning Process</dc:title>
  <dc:creator>Billo, Jeffrey</dc:creator>
  <cp:lastModifiedBy>Billo, Jeffrey</cp:lastModifiedBy>
  <cp:revision>2</cp:revision>
  <dcterms:created xsi:type="dcterms:W3CDTF">2014-05-30T19:37:24Z</dcterms:created>
  <dcterms:modified xsi:type="dcterms:W3CDTF">2014-05-30T19:51:14Z</dcterms:modified>
</cp:coreProperties>
</file>

<file path=docProps/thumbnail.jpeg>
</file>