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89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42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24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7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52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11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4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038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93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5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40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7FD28-A6E1-4FD3-9B0C-2BCA618EEBFF}" type="datetimeFigureOut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DE066-9EC0-4959-9AEC-85E3D97022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5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NPRR 626, Price Reversal Mitigation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TAC Workshop</a:t>
            </a:r>
          </a:p>
          <a:p>
            <a:r>
              <a:rPr lang="en-US" dirty="0" smtClean="0"/>
              <a:t>May 29,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411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Goals for ORDC/Pricing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primary goal is to have prices reflect scarcity despite reliability solutions deployed by ERCOT Operators during an emergency.</a:t>
            </a:r>
          </a:p>
          <a:p>
            <a:r>
              <a:rPr lang="en-US" dirty="0" smtClean="0"/>
              <a:t>The primary obstacles to achieving correct price outcomes are: 1) a large volume of load resources that are deployed without price, and 2) generation capacity that is brought online for reliability, rather than by market forces.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21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626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NPRR 626 describes an additional SCED execution that determines what the clearing price would be if competitively-procured and priced resources were being used to serve load, rather than out-of market deployments.</a:t>
            </a:r>
          </a:p>
          <a:p>
            <a:r>
              <a:rPr lang="en-US" dirty="0" smtClean="0"/>
              <a:t>Creates an adder (“Real-Time Reliability Deployment Price Adder”) based on the difference between the adjusted LMP and the original LMP, if any.</a:t>
            </a:r>
          </a:p>
          <a:p>
            <a:r>
              <a:rPr lang="en-US" dirty="0" smtClean="0"/>
              <a:t>As written, NPRR 626 accounts for non-controllable load resources, emergency response service, firm load shed, and the zero-LSL capacity for RUC-committed resources and RMR resources that are online.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5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 626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NPRR 626 is designed to appropriately consider non-competitive constraints in the additional SCED execution.</a:t>
            </a:r>
          </a:p>
          <a:p>
            <a:r>
              <a:rPr lang="en-US" dirty="0" smtClean="0"/>
              <a:t>NPRR 626 will </a:t>
            </a:r>
            <a:r>
              <a:rPr lang="en-US" dirty="0" smtClean="0"/>
              <a:t>minimize uplift concerns: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adder </a:t>
            </a:r>
            <a:r>
              <a:rPr lang="en-US" dirty="0" smtClean="0"/>
              <a:t>is reflected in Real-Time and charged to load that is consuming, as a component of the Real-Time energy </a:t>
            </a:r>
            <a:r>
              <a:rPr lang="en-US" dirty="0" smtClean="0"/>
              <a:t>price, and additional capacit</a:t>
            </a:r>
            <a:r>
              <a:rPr lang="en-US" dirty="0" smtClean="0"/>
              <a:t>y is</a:t>
            </a:r>
            <a:r>
              <a:rPr lang="en-US" dirty="0" smtClean="0"/>
              <a:t> paid through the Ancillary Services imbalance charge.  </a:t>
            </a:r>
          </a:p>
          <a:p>
            <a:pPr lvl="1"/>
            <a:r>
              <a:rPr lang="en-US" dirty="0" smtClean="0"/>
              <a:t>Reliability deployments occur during emergency conditions when most generation resources are dispatched, so the additional capacity being paid through the imbalance charge should be minimal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6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NPRR 626 is a good compromise because it mitigates price reversal/suppression associated with reliability deployments while maintaining least-cost dispatch principles. </a:t>
            </a:r>
          </a:p>
          <a:p>
            <a:r>
              <a:rPr lang="en-US" dirty="0" smtClean="0"/>
              <a:t>NPRR 626 also adjusts the energy price for reliability deployments without modifying the calculation of reserves in the Operating Reserve Demand Curve function.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69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307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NPRR 626, Price Reversal Mitigation</vt:lpstr>
      <vt:lpstr>Goals for ORDC/Pricing Improvements</vt:lpstr>
      <vt:lpstr>NPRR 626</vt:lpstr>
      <vt:lpstr>NPRR 626 (cont.)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NPRR 626, Price Reversal Mitigation</dc:title>
  <dc:creator>Luminant Energy Company LLC</dc:creator>
  <cp:lastModifiedBy>Luminant Energy Company LLC</cp:lastModifiedBy>
  <cp:revision>11</cp:revision>
  <dcterms:created xsi:type="dcterms:W3CDTF">2014-05-27T16:00:45Z</dcterms:created>
  <dcterms:modified xsi:type="dcterms:W3CDTF">2014-05-28T00:27:46Z</dcterms:modified>
</cp:coreProperties>
</file>