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5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7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97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8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16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8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58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3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42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27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63CD6-583E-EA47-8FC2-A66C455C1BBC}" type="datetimeFigureOut">
              <a:rPr lang="en-US" smtClean="0"/>
              <a:pPr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5E0E-A1AF-444E-AC50-C7C0E74E1B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86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14/01/20140128-TA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Compromise Proposal to Adjust ORDC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Propose two </a:t>
            </a:r>
            <a:r>
              <a:rPr lang="en-US" dirty="0" smtClean="0"/>
              <a:t>adjustments </a:t>
            </a:r>
            <a:r>
              <a:rPr lang="en-US" dirty="0" smtClean="0"/>
              <a:t>to the calculation of ORDC </a:t>
            </a:r>
            <a:r>
              <a:rPr lang="en-US" sz="2800" dirty="0" smtClean="0"/>
              <a:t>adder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endParaRPr lang="en-US" sz="2800" dirty="0" smtClean="0"/>
          </a:p>
          <a:p>
            <a:pPr marL="971550" lvl="1" indent="-514350" algn="just">
              <a:buFont typeface="+mj-lt"/>
              <a:buAutoNum type="arabicPeriod"/>
            </a:pPr>
            <a:r>
              <a:rPr lang="en-US" dirty="0" smtClean="0"/>
              <a:t>S</a:t>
            </a:r>
            <a:r>
              <a:rPr lang="en-US" dirty="0" smtClean="0"/>
              <a:t>ubtract </a:t>
            </a:r>
            <a:r>
              <a:rPr lang="en-US" dirty="0"/>
              <a:t>the quantity of ERS </a:t>
            </a:r>
            <a:r>
              <a:rPr lang="en-US" dirty="0" err="1"/>
              <a:t>MWs</a:t>
            </a:r>
            <a:r>
              <a:rPr lang="en-US" dirty="0"/>
              <a:t> from the reserve calculation upon deployment, even though </a:t>
            </a:r>
            <a:r>
              <a:rPr lang="en-US" dirty="0" smtClean="0"/>
              <a:t>those </a:t>
            </a:r>
            <a:r>
              <a:rPr lang="en-US" dirty="0" err="1"/>
              <a:t>MWs</a:t>
            </a:r>
            <a:r>
              <a:rPr lang="en-US" dirty="0"/>
              <a:t> </a:t>
            </a:r>
            <a:r>
              <a:rPr lang="en-US" dirty="0" smtClean="0"/>
              <a:t>were not </a:t>
            </a:r>
            <a:r>
              <a:rPr lang="en-US" dirty="0"/>
              <a:t>counted </a:t>
            </a:r>
            <a:r>
              <a:rPr lang="en-US" dirty="0" smtClean="0"/>
              <a:t>pre-deployment.</a:t>
            </a:r>
          </a:p>
          <a:p>
            <a:pPr marL="971550" lvl="1" indent="-514350" algn="just">
              <a:buFont typeface="+mj-lt"/>
              <a:buAutoNum type="arabicPeriod"/>
            </a:pPr>
            <a:endParaRPr lang="en-US" dirty="0" smtClean="0"/>
          </a:p>
          <a:p>
            <a:pPr marL="971550" lvl="1" indent="-514350" algn="just">
              <a:buFont typeface="+mj-lt"/>
              <a:buAutoNum type="arabicPeriod"/>
            </a:pPr>
            <a:r>
              <a:rPr lang="en-US" dirty="0" smtClean="0"/>
              <a:t>Adjust </a:t>
            </a:r>
            <a:r>
              <a:rPr lang="en-US" dirty="0" smtClean="0"/>
              <a:t>ORDC by taking out 25% of RUC MWs for the ORDCs calculated between December 1 and March </a:t>
            </a:r>
            <a:r>
              <a:rPr lang="en-US" dirty="0" smtClean="0"/>
              <a:t>31, </a:t>
            </a:r>
            <a:r>
              <a:rPr lang="en-US" dirty="0" smtClean="0"/>
              <a:t>of every year</a:t>
            </a:r>
            <a:r>
              <a:rPr lang="en-US" dirty="0" smtClean="0"/>
              <a:t>. </a:t>
            </a:r>
            <a:r>
              <a:rPr lang="en-US" dirty="0"/>
              <a:t>This correlates with the portion of </a:t>
            </a:r>
            <a:r>
              <a:rPr lang="en-US" dirty="0" err="1"/>
              <a:t>RUC</a:t>
            </a:r>
            <a:r>
              <a:rPr lang="en-US" dirty="0"/>
              <a:t> committed for capacity during cold-weather months, which we understand to be the primary concern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78753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Compromise Proposal to Adjust ORDC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Both of these adjustments are compromises, as there are valid reasons that neither adjustment should be </a:t>
            </a:r>
            <a:r>
              <a:rPr lang="en-US" sz="1800" dirty="0" smtClean="0"/>
              <a:t>made:</a:t>
            </a:r>
          </a:p>
          <a:p>
            <a:pPr marL="0" indent="0">
              <a:buNone/>
            </a:pPr>
            <a:endParaRPr lang="en-US" sz="1600" dirty="0" smtClean="0"/>
          </a:p>
          <a:p>
            <a:pPr lvl="1"/>
            <a:r>
              <a:rPr lang="en-US" sz="1600" b="1" dirty="0" smtClean="0"/>
              <a:t>ERS.  </a:t>
            </a:r>
            <a:r>
              <a:rPr lang="en-US" sz="1600" dirty="0" smtClean="0"/>
              <a:t>Available ERS </a:t>
            </a:r>
            <a:r>
              <a:rPr lang="en-US" sz="1600" dirty="0" err="1"/>
              <a:t>MWs</a:t>
            </a:r>
            <a:r>
              <a:rPr lang="en-US" sz="1600" dirty="0"/>
              <a:t> are not counted in the </a:t>
            </a:r>
            <a:r>
              <a:rPr lang="en-US" sz="1600" dirty="0" err="1"/>
              <a:t>ORDC</a:t>
            </a:r>
            <a:r>
              <a:rPr lang="en-US" sz="1600" dirty="0"/>
              <a:t> </a:t>
            </a:r>
            <a:r>
              <a:rPr lang="en-US" sz="1600" dirty="0" smtClean="0"/>
              <a:t>calculation.  This </a:t>
            </a:r>
            <a:r>
              <a:rPr lang="en-US" sz="1600" dirty="0"/>
              <a:t>inflates the </a:t>
            </a:r>
            <a:r>
              <a:rPr lang="en-US" sz="1600" dirty="0" err="1"/>
              <a:t>ORDC</a:t>
            </a:r>
            <a:r>
              <a:rPr lang="en-US" sz="1600" dirty="0"/>
              <a:t> relative to actual available reserves </a:t>
            </a:r>
            <a:r>
              <a:rPr lang="en-US" sz="1600" u="sng" dirty="0"/>
              <a:t>at all </a:t>
            </a:r>
            <a:r>
              <a:rPr lang="en-US" sz="1600" u="sng" dirty="0" smtClean="0"/>
              <a:t>times when </a:t>
            </a:r>
            <a:r>
              <a:rPr lang="en-US" sz="1600" u="sng" dirty="0"/>
              <a:t>ERS is not deployed</a:t>
            </a:r>
            <a:r>
              <a:rPr lang="en-US" sz="1600" dirty="0"/>
              <a:t>.  The only reason the </a:t>
            </a:r>
            <a:r>
              <a:rPr lang="en-US" sz="1600" dirty="0" err="1"/>
              <a:t>ORDC</a:t>
            </a:r>
            <a:r>
              <a:rPr lang="en-US" sz="1600" dirty="0"/>
              <a:t> </a:t>
            </a:r>
            <a:r>
              <a:rPr lang="en-US" sz="1600" dirty="0" smtClean="0"/>
              <a:t>would reverse </a:t>
            </a:r>
            <a:r>
              <a:rPr lang="en-US" sz="1600" dirty="0"/>
              <a:t>upon ERS deployment is because it was </a:t>
            </a:r>
            <a:r>
              <a:rPr lang="en-US" sz="1600" dirty="0" smtClean="0"/>
              <a:t>artificially high before deployment.  While </a:t>
            </a:r>
            <a:r>
              <a:rPr lang="en-US" sz="1600" dirty="0"/>
              <a:t>we do not agree with excluding </a:t>
            </a:r>
            <a:r>
              <a:rPr lang="en-US" sz="1600" dirty="0" smtClean="0"/>
              <a:t>ERS from the </a:t>
            </a:r>
            <a:r>
              <a:rPr lang="en-US" sz="1600" dirty="0" err="1" smtClean="0"/>
              <a:t>ORDC</a:t>
            </a:r>
            <a:r>
              <a:rPr lang="en-US" sz="1600" dirty="0" smtClean="0"/>
              <a:t>, this compromise corrects </a:t>
            </a:r>
            <a:r>
              <a:rPr lang="en-US" sz="1600" dirty="0"/>
              <a:t>any potential reversal in the </a:t>
            </a:r>
            <a:r>
              <a:rPr lang="en-US" sz="1600" dirty="0" err="1"/>
              <a:t>ORDC</a:t>
            </a:r>
            <a:r>
              <a:rPr lang="en-US" sz="1600" dirty="0"/>
              <a:t> adder related to </a:t>
            </a:r>
            <a:r>
              <a:rPr lang="en-US" sz="1600" dirty="0" smtClean="0"/>
              <a:t>ERS.  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pPr lvl="1"/>
            <a:r>
              <a:rPr lang="en-US" sz="1600" b="1" dirty="0" err="1" smtClean="0"/>
              <a:t>RUC</a:t>
            </a:r>
            <a:r>
              <a:rPr lang="en-US" sz="1600" b="1" dirty="0" smtClean="0"/>
              <a:t>.  </a:t>
            </a:r>
            <a:r>
              <a:rPr lang="en-US" sz="1600" dirty="0" smtClean="0"/>
              <a:t>Reserves </a:t>
            </a:r>
            <a:r>
              <a:rPr lang="en-US" sz="1600" dirty="0"/>
              <a:t>brought online through the </a:t>
            </a:r>
            <a:r>
              <a:rPr lang="en-US" sz="1600" dirty="0" err="1"/>
              <a:t>RUC</a:t>
            </a:r>
            <a:r>
              <a:rPr lang="en-US" sz="1600" dirty="0"/>
              <a:t> process are available to avoid firm load shed and should be included in the </a:t>
            </a:r>
            <a:r>
              <a:rPr lang="en-US" sz="1600" dirty="0" err="1"/>
              <a:t>ORDC</a:t>
            </a:r>
            <a:r>
              <a:rPr lang="en-US" sz="1600" dirty="0"/>
              <a:t>. </a:t>
            </a:r>
            <a:r>
              <a:rPr lang="en-US" sz="1600" dirty="0" smtClean="0"/>
              <a:t> </a:t>
            </a:r>
            <a:r>
              <a:rPr lang="en-US" sz="1600" dirty="0" err="1" smtClean="0"/>
              <a:t>RUC</a:t>
            </a:r>
            <a:r>
              <a:rPr lang="en-US" sz="1600" dirty="0" smtClean="0"/>
              <a:t> </a:t>
            </a:r>
            <a:r>
              <a:rPr lang="en-US" sz="1600" dirty="0"/>
              <a:t>is used for two purposes, local and system-wide needs, and in each instance the </a:t>
            </a:r>
            <a:r>
              <a:rPr lang="en-US" sz="1600" dirty="0" err="1"/>
              <a:t>RUC</a:t>
            </a:r>
            <a:r>
              <a:rPr lang="en-US" sz="1600" dirty="0"/>
              <a:t>-committed resources would show up on the system as reserves at some price </a:t>
            </a:r>
            <a:r>
              <a:rPr lang="en-US" sz="1600" dirty="0" smtClean="0"/>
              <a:t>point.  </a:t>
            </a:r>
            <a:r>
              <a:rPr lang="en-US" sz="1600" dirty="0"/>
              <a:t>Ignoring these </a:t>
            </a:r>
            <a:r>
              <a:rPr lang="en-US" sz="1600" dirty="0" smtClean="0"/>
              <a:t>reserves altogether </a:t>
            </a:r>
            <a:r>
              <a:rPr lang="en-US" sz="1600" dirty="0"/>
              <a:t>is </a:t>
            </a:r>
            <a:r>
              <a:rPr lang="en-US" sz="1600" dirty="0" smtClean="0"/>
              <a:t>unprincipled </a:t>
            </a:r>
            <a:r>
              <a:rPr lang="en-US" sz="1600" dirty="0"/>
              <a:t>and results in excessive scarcity pricing in the </a:t>
            </a:r>
            <a:r>
              <a:rPr lang="en-US" sz="1600" dirty="0" err="1"/>
              <a:t>ORDC</a:t>
            </a:r>
            <a:r>
              <a:rPr lang="en-US" sz="1600" dirty="0"/>
              <a:t>.  However, we understand that there have been concerns about excessive </a:t>
            </a:r>
            <a:r>
              <a:rPr lang="en-US" sz="1600" dirty="0" err="1"/>
              <a:t>RUC</a:t>
            </a:r>
            <a:r>
              <a:rPr lang="en-US" sz="1600" dirty="0"/>
              <a:t> commitments by ERCOT during winter months suppressing the </a:t>
            </a:r>
            <a:r>
              <a:rPr lang="en-US" sz="1600" dirty="0" err="1"/>
              <a:t>ORDC</a:t>
            </a:r>
            <a:r>
              <a:rPr lang="en-US" sz="1600" dirty="0"/>
              <a:t>.  This proposal narrowly addresses that </a:t>
            </a:r>
            <a:r>
              <a:rPr lang="en-US" sz="1600" dirty="0" smtClean="0"/>
              <a:t>issue </a:t>
            </a:r>
            <a:r>
              <a:rPr lang="en-US" sz="1600" dirty="0"/>
              <a:t>without further distorting the market.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42650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Compromise Proposal to Adjust ORDC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r>
              <a:rPr lang="en-US" sz="1600" b="1" dirty="0" smtClean="0"/>
              <a:t>Load Resources.  </a:t>
            </a:r>
            <a:r>
              <a:rPr lang="en-US" sz="1600" dirty="0" smtClean="0"/>
              <a:t>Load </a:t>
            </a:r>
            <a:r>
              <a:rPr lang="en-US" sz="1600" dirty="0"/>
              <a:t>Resources are included in the </a:t>
            </a:r>
            <a:r>
              <a:rPr lang="en-US" sz="1600" dirty="0" err="1"/>
              <a:t>ORDC</a:t>
            </a:r>
            <a:r>
              <a:rPr lang="en-US" sz="1600" dirty="0"/>
              <a:t>, and are properly reflected in the </a:t>
            </a:r>
            <a:r>
              <a:rPr lang="en-US" sz="1600" dirty="0" err="1"/>
              <a:t>ORDC</a:t>
            </a:r>
            <a:r>
              <a:rPr lang="en-US" sz="1600" dirty="0"/>
              <a:t>.  When Load Resources are deployed, there is no </a:t>
            </a:r>
            <a:r>
              <a:rPr lang="en-US" sz="1600" dirty="0" err="1"/>
              <a:t>ORDC</a:t>
            </a:r>
            <a:r>
              <a:rPr lang="en-US" sz="1600" dirty="0"/>
              <a:t> reversal because those reserves are removed from the reserve calculation.  Proposals to modify how Load Resources are treated in the </a:t>
            </a:r>
            <a:r>
              <a:rPr lang="en-US" sz="1600" dirty="0" err="1"/>
              <a:t>ORDC</a:t>
            </a:r>
            <a:r>
              <a:rPr lang="en-US" sz="1600" dirty="0"/>
              <a:t> are proxy approaches to requiring Loads to submit energy offers.  </a:t>
            </a:r>
            <a:r>
              <a:rPr lang="en-US" sz="1600" dirty="0" smtClean="0"/>
              <a:t>Other efforts are under consideration to address those issues, and we </a:t>
            </a:r>
            <a:r>
              <a:rPr lang="en-US" sz="1600" dirty="0"/>
              <a:t>do not believe any of </a:t>
            </a:r>
            <a:r>
              <a:rPr lang="en-US" sz="1600" dirty="0" smtClean="0"/>
              <a:t>the proposed </a:t>
            </a:r>
            <a:r>
              <a:rPr lang="en-US" sz="1600" dirty="0"/>
              <a:t>adjustments are appropriate for the </a:t>
            </a:r>
            <a:r>
              <a:rPr lang="en-US" sz="1600" dirty="0" err="1" smtClean="0"/>
              <a:t>ORDC</a:t>
            </a:r>
            <a:r>
              <a:rPr lang="en-US" sz="1600" dirty="0" smtClean="0"/>
              <a:t> at this time.  </a:t>
            </a:r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14224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Detail on the RUC </a:t>
            </a:r>
            <a:r>
              <a:rPr lang="en-US" u="sng" dirty="0" smtClean="0"/>
              <a:t>Adjustment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The 25% value for the RUC adjustment is arrived at by trying to estimate the amount of RUC for Capacity and removing that from all intervals in the associated time frame.</a:t>
            </a:r>
          </a:p>
          <a:p>
            <a:pPr lvl="1"/>
            <a:r>
              <a:rPr lang="en-US" sz="1800" dirty="0" smtClean="0"/>
              <a:t>On January 28 ERCOT reported to TAC an estimate of the RUC breakdown: </a:t>
            </a:r>
            <a:r>
              <a:rPr lang="en-US" sz="1800" dirty="0" smtClean="0">
                <a:hlinkClick r:id="rId2"/>
              </a:rPr>
              <a:t>http://www.ercot.com/calendar/2014/01/20140128-TAC</a:t>
            </a:r>
            <a:r>
              <a:rPr lang="en-US" sz="1800" dirty="0" smtClean="0"/>
              <a:t> wherein it was reported for the 2013 that 13.6% of the RUC hours were for capacity. </a:t>
            </a:r>
            <a:endParaRPr lang="en-US" sz="1800" dirty="0"/>
          </a:p>
          <a:p>
            <a:pPr lvl="1"/>
            <a:r>
              <a:rPr lang="en-US" sz="1800" dirty="0" smtClean="0"/>
              <a:t>Compared to the smaller sample of January through March </a:t>
            </a:r>
            <a:r>
              <a:rPr lang="en-US" sz="1800" dirty="0" err="1" smtClean="0"/>
              <a:t>MWh</a:t>
            </a:r>
            <a:r>
              <a:rPr lang="en-US" sz="1800" dirty="0" smtClean="0"/>
              <a:t> the RUC for capacity is 25.8%.</a:t>
            </a:r>
          </a:p>
          <a:p>
            <a:r>
              <a:rPr lang="en-US" sz="2000" dirty="0" smtClean="0"/>
              <a:t>Subtracting the RUC for the proposed months increases the ORDC to a much greater amount than a 0 to LSL adjustment as requested by the Commission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750330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1447</TotalTime>
  <Words>505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Compromise Proposal to Adjust ORDC</vt:lpstr>
      <vt:lpstr>Compromise Proposal to Adjust ORDC</vt:lpstr>
      <vt:lpstr>Compromise Proposal to Adjust ORDC</vt:lpstr>
      <vt:lpstr>Additional Detail on the RUC Adjustment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Kenan Ogelman User</dc:creator>
  <cp:lastModifiedBy>Coleman, Katie</cp:lastModifiedBy>
  <cp:revision>16</cp:revision>
  <dcterms:created xsi:type="dcterms:W3CDTF">2014-05-21T06:01:32Z</dcterms:created>
  <dcterms:modified xsi:type="dcterms:W3CDTF">2014-05-23T01:10:41Z</dcterms:modified>
</cp:coreProperties>
</file>