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7" r:id="rId5"/>
  </p:sldMasterIdLst>
  <p:sldIdLst>
    <p:sldId id="260" r:id="rId6"/>
    <p:sldId id="261" r:id="rId7"/>
    <p:sldId id="263" r:id="rId8"/>
    <p:sldId id="262" r:id="rId9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94595" autoAdjust="0"/>
  </p:normalViewPr>
  <p:slideViewPr>
    <p:cSldViewPr snapToGrid="0" snapToObjects="1">
      <p:cViewPr>
        <p:scale>
          <a:sx n="100" d="100"/>
          <a:sy n="100" d="100"/>
        </p:scale>
        <p:origin x="-31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5/1/2014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017B3-6606-854F-A86E-1A5425819F84}" type="datetimeFigureOut">
              <a:rPr lang="en-US" smtClean="0"/>
              <a:t>5/1/2014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5/1/2014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5/1/2014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5/1/2014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13"/>
          <a:srcRect t="9220"/>
          <a:stretch/>
        </p:blipFill>
        <p:spPr>
          <a:xfrm>
            <a:off x="214993" y="-168453"/>
            <a:ext cx="8714015" cy="6634475"/>
          </a:xfrm>
          <a:prstGeom prst="rect">
            <a:avLst/>
          </a:prstGeom>
          <a:effectLst>
            <a:reflection stA="58000" endPos="7000" dir="5400000" sy="-100000" algn="bl" rotWithShape="0"/>
          </a:effectLst>
        </p:spPr>
      </p:pic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017B3-6606-854F-A86E-1A5425819F84}" type="datetimeFigureOut">
              <a:rPr lang="en-US" smtClean="0"/>
              <a:t>5/1/2014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/>
          <a:srcRect t="9220"/>
          <a:stretch/>
        </p:blipFill>
        <p:spPr>
          <a:xfrm>
            <a:off x="214993" y="-168453"/>
            <a:ext cx="8714015" cy="6634475"/>
          </a:xfrm>
          <a:prstGeom prst="rect">
            <a:avLst/>
          </a:prstGeom>
          <a:effectLst>
            <a:reflection stA="58000" endPos="7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3861872"/>
            <a:chOff x="603250" y="546100"/>
            <a:chExt cx="7727950" cy="3861872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2775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Flight Testing Update</a:t>
              </a:r>
            </a:p>
            <a:p>
              <a:endParaRPr lang="en-US" b="1" dirty="0" smtClean="0"/>
            </a:p>
            <a:p>
              <a:r>
                <a:rPr lang="en-US" i="1" dirty="0" smtClean="0"/>
                <a:t>Paul Yockey</a:t>
              </a:r>
            </a:p>
            <a:p>
              <a:r>
                <a:rPr lang="en-US" dirty="0" smtClean="0"/>
                <a:t>Flight Administrator</a:t>
              </a:r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Retail Market Subcommittee</a:t>
              </a:r>
            </a:p>
            <a:p>
              <a:r>
                <a:rPr lang="en-US" dirty="0" smtClean="0"/>
                <a:t>05/06/14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419850" y="5790143"/>
            <a:ext cx="235786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 smtClean="0"/>
              <a:t>Retail Market Subcommittee</a:t>
            </a:r>
            <a:endParaRPr lang="en-US" sz="1050" b="1" dirty="0"/>
          </a:p>
          <a:p>
            <a:pPr algn="r"/>
            <a:r>
              <a:rPr lang="en-US" sz="1050" i="1" dirty="0" smtClean="0"/>
              <a:t>05/06/14</a:t>
            </a:r>
            <a:endParaRPr lang="en-US" sz="1050" dirty="0"/>
          </a:p>
        </p:txBody>
      </p:sp>
      <p:sp>
        <p:nvSpPr>
          <p:cNvPr id="15" name="TextBox 14"/>
          <p:cNvSpPr txBox="1"/>
          <p:nvPr/>
        </p:nvSpPr>
        <p:spPr>
          <a:xfrm>
            <a:off x="379663" y="179143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Flight 0214</a:t>
            </a:r>
            <a:endParaRPr lang="en-US" sz="2400" b="1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27680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/>
              <a:t>Flight 0214 Summary</a:t>
            </a:r>
            <a:endParaRPr lang="en-US" kern="0" dirty="0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4" y="1036125"/>
            <a:ext cx="8573975" cy="4231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 smtClean="0"/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Flight 0214 is complete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12 </a:t>
            </a:r>
            <a:r>
              <a:rPr lang="en-US" sz="1800" b="0" dirty="0"/>
              <a:t>New CRs (includes 9 Additional DUNS</a:t>
            </a:r>
            <a:r>
              <a:rPr lang="en-US" sz="1800" b="0" dirty="0" smtClean="0"/>
              <a:t>) completed testing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Existing CRs: 15 CRs completed testing with Sharyland, and 2 CRs completed testing for bank changes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All Connectivity and Penny tests for the original CRs including the child DUNS that needed to test with Sharyland completed by 2/20/2014 (Day 4 of the flight)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5 Existing CRs </a:t>
            </a:r>
            <a:r>
              <a:rPr lang="en-US" sz="1800" b="0" dirty="0"/>
              <a:t>completed late entry testing (</a:t>
            </a:r>
            <a:r>
              <a:rPr lang="en-US" sz="1800" b="0" dirty="0" smtClean="0"/>
              <a:t>Emergency service provider change)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1 New CR withdrew from testing in Flight 0214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4156 total tasks were scheduled, 4129 were completed (27 associated with withdrawn MP)</a:t>
            </a:r>
          </a:p>
        </p:txBody>
      </p:sp>
    </p:spTree>
    <p:extLst>
      <p:ext uri="{BB962C8B-B14F-4D97-AF65-F5344CB8AC3E}">
        <p14:creationId xmlns:p14="http://schemas.microsoft.com/office/powerpoint/2010/main" val="319163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419850" y="5790143"/>
            <a:ext cx="235786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 smtClean="0"/>
              <a:t>Retail Market Subcommittee</a:t>
            </a:r>
            <a:endParaRPr lang="en-US" sz="1050" b="1" dirty="0"/>
          </a:p>
          <a:p>
            <a:pPr algn="r"/>
            <a:r>
              <a:rPr lang="en-US" sz="1050" i="1" dirty="0" smtClean="0"/>
              <a:t>05/06/14</a:t>
            </a:r>
            <a:endParaRPr lang="en-US" sz="1050" dirty="0"/>
          </a:p>
        </p:txBody>
      </p:sp>
      <p:sp>
        <p:nvSpPr>
          <p:cNvPr id="15" name="TextBox 14"/>
          <p:cNvSpPr txBox="1"/>
          <p:nvPr/>
        </p:nvSpPr>
        <p:spPr>
          <a:xfrm>
            <a:off x="379663" y="179143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Flight 0614</a:t>
            </a:r>
            <a:endParaRPr lang="en-US" sz="2400" b="1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27680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/>
              <a:t>Schedule</a:t>
            </a:r>
            <a:endParaRPr lang="en-US" kern="0" dirty="0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4" y="1036125"/>
            <a:ext cx="8573975" cy="390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 smtClean="0"/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Flight signup begins 05/07/14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Flight signup deadline is 05/14/14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 smtClean="0"/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Connectivity kick-off conference call is 05/20/14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Flight kick-off conference call is 05/30/14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/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 smtClean="0"/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Day 1 transactions began 06/02/14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Flight scheduled to conclude 07/15/14 (contingency period until 08/05/14)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165402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553200" y="5809193"/>
            <a:ext cx="222451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 smtClean="0">
                <a:solidFill>
                  <a:prstClr val="black"/>
                </a:solidFill>
              </a:rPr>
              <a:t>Retail Market Subcommittee</a:t>
            </a:r>
            <a:endParaRPr lang="en-US" sz="1050" b="1" dirty="0">
              <a:solidFill>
                <a:prstClr val="black"/>
              </a:solidFill>
            </a:endParaRPr>
          </a:p>
          <a:p>
            <a:pPr algn="r"/>
            <a:r>
              <a:rPr lang="en-US" sz="1050" i="1" dirty="0" smtClean="0">
                <a:solidFill>
                  <a:prstClr val="black"/>
                </a:solidFill>
              </a:rPr>
              <a:t>05/06/14</a:t>
            </a:r>
            <a:endParaRPr lang="en-US" sz="1050" i="1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27680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endParaRPr lang="en-US" kern="0" dirty="0">
              <a:solidFill>
                <a:prstClr val="blac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03743" y="2179125"/>
            <a:ext cx="8573975" cy="1723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228600" indent="0" algn="just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en-US" sz="1800" b="0" dirty="0" smtClean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 smtClean="0">
              <a:solidFill>
                <a:prstClr val="black"/>
              </a:solidFill>
            </a:endParaRPr>
          </a:p>
          <a:p>
            <a:pPr marL="228600" indent="0" algn="ctr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sz="6000" b="0" dirty="0" smtClean="0">
                <a:solidFill>
                  <a:prstClr val="black"/>
                </a:solidFill>
              </a:rPr>
              <a:t>Questions?</a:t>
            </a:r>
            <a:endParaRPr lang="en-US" sz="6000" b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98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dcmitype/"/>
    <ds:schemaRef ds:uri="http://schemas.microsoft.com/office/2006/documentManagement/types"/>
    <ds:schemaRef ds:uri="http://purl.org/dc/terms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elements/1.1/"/>
    <ds:schemaRef ds:uri="http://schemas.openxmlformats.org/package/2006/metadata/core-properties"/>
    <ds:schemaRef ds:uri="c34af464-7aa1-4edd-9be4-83dffc1cb926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1255</TotalTime>
  <Words>171</Words>
  <Application>Microsoft Office PowerPoint</Application>
  <PresentationFormat>On-screen Show (4:3)</PresentationFormat>
  <Paragraphs>38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Yockey, Paul</cp:lastModifiedBy>
  <cp:revision>133</cp:revision>
  <cp:lastPrinted>2013-01-30T23:16:36Z</cp:lastPrinted>
  <dcterms:created xsi:type="dcterms:W3CDTF">2010-04-12T23:12:02Z</dcterms:created>
  <dcterms:modified xsi:type="dcterms:W3CDTF">2014-05-01T20:18:29Z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