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57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3" autoAdjust="0"/>
    <p:restoredTop sz="94660"/>
  </p:normalViewPr>
  <p:slideViewPr>
    <p:cSldViewPr>
      <p:cViewPr>
        <p:scale>
          <a:sx n="100" d="100"/>
          <a:sy n="100" d="100"/>
        </p:scale>
        <p:origin x="-199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63C265-A169-43A8-B98A-91DB8ED4D766}" type="datetimeFigureOut">
              <a:rPr lang="en-US" smtClean="0"/>
              <a:t>5/2/2014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F9A60-A33D-4680-8B40-13B3341061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254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E1A98A0-E4D0-4CAC-9FEB-420466D999B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2133600"/>
            <a:ext cx="5181600" cy="4525963"/>
          </a:xfrm>
        </p:spPr>
        <p:txBody>
          <a:bodyPr/>
          <a:lstStyle/>
          <a:p>
            <a:pPr marL="0" indent="0" algn="ctr">
              <a:buNone/>
            </a:pPr>
            <a:endParaRPr lang="en-US" altLang="en-US" b="1" dirty="0"/>
          </a:p>
          <a:p>
            <a:pPr marL="0" indent="0" algn="ctr">
              <a:buNone/>
            </a:pPr>
            <a:r>
              <a:rPr lang="en-US" altLang="en-US" b="1" dirty="0" smtClean="0"/>
              <a:t>Advanced Metering Working Group (AMWG)</a:t>
            </a:r>
            <a:br>
              <a:rPr lang="en-US" altLang="en-US" b="1" dirty="0" smtClean="0"/>
            </a:br>
            <a:r>
              <a:rPr lang="en-US" altLang="en-US" b="1" dirty="0" smtClean="0"/>
              <a:t>Update to RMS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5743792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altLang="en-US" dirty="0" smtClean="0"/>
              <a:t> </a:t>
            </a:r>
            <a:endParaRPr lang="en-US" altLang="en-US" dirty="0"/>
          </a:p>
          <a:p>
            <a:pPr algn="r">
              <a:spcBef>
                <a:spcPct val="0"/>
              </a:spcBef>
            </a:pPr>
            <a:r>
              <a:rPr lang="en-US" altLang="en-US" dirty="0" smtClean="0"/>
              <a:t>May </a:t>
            </a:r>
            <a:r>
              <a:rPr lang="en-US" altLang="en-US" dirty="0"/>
              <a:t>6</a:t>
            </a:r>
            <a:r>
              <a:rPr lang="en-US" altLang="en-US" dirty="0" smtClean="0"/>
              <a:t>, </a:t>
            </a:r>
            <a:r>
              <a:rPr lang="en-US" altLang="en-US" dirty="0"/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11755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28653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Update on RMGRR111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ERCOT Comments and RMS Report will be posted to May AMWG meeting page for discussion during the meeting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Update on plans for CR 17 market training (Interim process for historical backfill and enrolment backfill)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Market notice forthcoming to announce functionality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Web-X planned to illustrate the process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Re-post RMS-approved change requests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Complete the “gray box “ and then re-post to AMWG home page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AMWG plan for future discussions around posting of the Texas Han Device status report and the update to the HAN Guide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Determine where to store the reports</a:t>
            </a:r>
          </a:p>
          <a:p>
            <a:pPr marL="609600" indent="-609600">
              <a:buFontTx/>
              <a:buAutoNum type="arabicPeriod"/>
            </a:pPr>
            <a:r>
              <a:rPr lang="en-US" altLang="en-US" sz="1700" b="1" dirty="0" smtClean="0"/>
              <a:t>AMWG plan for future discussion around SMT User Guide document access (TDSP, REP, HAN Guide, HAN Operational Support model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en-US" sz="1500" b="1" dirty="0" smtClean="0"/>
              <a:t>Determine where to store the resources</a:t>
            </a:r>
          </a:p>
          <a:p>
            <a:pPr marL="609600" indent="-609600">
              <a:buFontTx/>
              <a:buAutoNum type="arabicPeriod"/>
            </a:pPr>
            <a:endParaRPr lang="en-US" altLang="en-US" sz="1700" b="1" dirty="0" smtClean="0"/>
          </a:p>
          <a:p>
            <a:pPr marL="1021080" lvl="1" indent="-609600">
              <a:buFontTx/>
              <a:buAutoNum type="arabicPeriod"/>
            </a:pP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56263" cy="1091006"/>
          </a:xfrm>
        </p:spPr>
        <p:txBody>
          <a:bodyPr/>
          <a:lstStyle/>
          <a:p>
            <a:r>
              <a:rPr lang="en-US" altLang="en-US" b="1" dirty="0" smtClean="0"/>
              <a:t>Primary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94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endParaRPr lang="en-US" altLang="en-US" sz="2800" b="1" dirty="0"/>
          </a:p>
          <a:p>
            <a:pPr marL="0" indent="0" algn="ctr">
              <a:buFontTx/>
              <a:buNone/>
              <a:defRPr/>
            </a:pPr>
            <a:endParaRPr lang="en-US" altLang="en-US" sz="2800" b="1" dirty="0" smtClean="0"/>
          </a:p>
          <a:p>
            <a:pPr marL="0" indent="0" algn="ctr">
              <a:buFontTx/>
              <a:buNone/>
              <a:defRPr/>
            </a:pPr>
            <a:r>
              <a:rPr lang="en-US" altLang="en-US" sz="2800" b="1" dirty="0" smtClean="0"/>
              <a:t>Thank </a:t>
            </a:r>
            <a:r>
              <a:rPr lang="en-US" altLang="en-US" sz="2800" b="1" dirty="0"/>
              <a:t>You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A98A0-E4D0-4CAC-9FEB-420466D999B7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768</TotalTime>
  <Words>143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Hardcover</vt:lpstr>
      <vt:lpstr>PowerPoint Presentation</vt:lpstr>
      <vt:lpstr>Primary Activities</vt:lpstr>
      <vt:lpstr>PowerPoint Presentation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00018207</dc:creator>
  <cp:lastModifiedBy>Schatz, John</cp:lastModifiedBy>
  <cp:revision>31</cp:revision>
  <dcterms:created xsi:type="dcterms:W3CDTF">2014-01-21T01:15:00Z</dcterms:created>
  <dcterms:modified xsi:type="dcterms:W3CDTF">2014-05-03T00:14:59Z</dcterms:modified>
</cp:coreProperties>
</file>