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4557" r:id="rId5"/>
    <p:sldMasterId id="2147484570" r:id="rId6"/>
  </p:sldMasterIdLst>
  <p:notesMasterIdLst>
    <p:notesMasterId r:id="rId9"/>
  </p:notesMasterIdLst>
  <p:handoutMasterIdLst>
    <p:handoutMasterId r:id="rId10"/>
  </p:handoutMasterIdLst>
  <p:sldIdLst>
    <p:sldId id="258" r:id="rId7"/>
    <p:sldId id="259" r:id="rId8"/>
  </p:sldIdLst>
  <p:sldSz cx="9144000" cy="6858000" type="screen4x3"/>
  <p:notesSz cx="7086600" cy="9429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737" autoAdjust="0"/>
  </p:normalViewPr>
  <p:slideViewPr>
    <p:cSldViewPr>
      <p:cViewPr>
        <p:scale>
          <a:sx n="90" d="100"/>
          <a:sy n="90" d="100"/>
        </p:scale>
        <p:origin x="-468" y="-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7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320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320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20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79925"/>
            <a:ext cx="5667375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20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27F96B-8F45-4B8E-A794-C032CF8EF7F3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DBD5-8E14-496C-BEFD-60D3FD976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02256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4640-EEC4-4F28-8F69-6FCA5E7A3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23569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9123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E514-8344-4255-B596-51472E708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59AF-DD58-4B3E-B1EC-AAB046081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8066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BF26-FCFD-4B22-8CD7-93AD9CCF5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09543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943-6ABE-4208-8CD1-8D7E1F93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11218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C08E-E457-48C3-B79F-7DCC7416F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74014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6BBFA-74E9-4281-9FB1-C67721CE9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537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54D-D383-4028-BA5F-329DCB1B9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892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48D57-AE05-4A24-8C82-21513A50D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2501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DF57-71F4-4BDE-89D1-BC34EB338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4879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0079-5CEF-43F4-8365-0E52ED43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6774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F079-913E-4CC1-AD78-1F91F803F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02854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57582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9E5A-7120-4CA3-8470-17AD90039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0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9C27-A54B-4C6B-8966-907B1423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4181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D4027-AF34-46EE-9FB0-ACCF958F7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63262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ECF3-9BC1-49D4-A10B-CA6A52D4A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258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0E4CF-8617-4A59-8E1A-C964680B6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3718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5E33-E79E-40A8-8CEE-26961E454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79788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EA4C-79CA-44B3-8EC5-AB1FCC11B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70329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C9B3-6C51-43B0-9CF5-7956AD57B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655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323E-B317-4FA5-96D2-891A6413C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0896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05BC-F05D-4CD8-8789-53D732CAE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00318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FDB7-8BAC-48BA-A059-84A6FC81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461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  <p:sldLayoutId id="2147484672" r:id="rId10"/>
    <p:sldLayoutId id="2147484673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F683DC0-2E3D-49A2-8FF6-8A7361F62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6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058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A3E74C30-00D6-4D3D-9899-25A2A561F7F2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AF883C0-4780-40CD-B9C9-28A3514A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6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0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308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55E441C8-B86E-4BDF-B317-B0763D2EBCA8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May 14, 2014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Update from </a:t>
            </a:r>
            <a:r>
              <a:rPr lang="en-US" altLang="en-US" sz="2400" dirty="0" smtClean="0"/>
              <a:t>April 17, 2014, </a:t>
            </a:r>
            <a:r>
              <a:rPr lang="en-US" altLang="en-US" sz="2400" dirty="0"/>
              <a:t>Meeting</a:t>
            </a:r>
            <a:endParaRPr lang="en-US" altLang="en-US" sz="2400" dirty="0" smtClean="0"/>
          </a:p>
        </p:txBody>
      </p:sp>
      <p:sp>
        <p:nvSpPr>
          <p:cNvPr id="9219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8600" y="3275013"/>
            <a:ext cx="184150" cy="384175"/>
          </a:xfrm>
        </p:spPr>
        <p:txBody>
          <a:bodyPr wrap="none" tIns="0" bIns="0" anchor="ctr">
            <a:sp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endParaRPr lang="en-US" altLang="en-US" sz="700" smtClean="0">
              <a:solidFill>
                <a:srgbClr val="4F493E"/>
              </a:solidFill>
              <a:cs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en-US" altLang="en-US" sz="1800" b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5428" y="762000"/>
            <a:ext cx="8229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ORDC MIS Changes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Information was </a:t>
            </a:r>
            <a:r>
              <a:rPr lang="en-US" sz="2400" kern="0" dirty="0">
                <a:latin typeface="Calibri"/>
                <a:ea typeface="Times New Roman"/>
              </a:rPr>
              <a:t>p</a:t>
            </a:r>
            <a:r>
              <a:rPr lang="en-US" sz="2400" kern="0" dirty="0" smtClean="0">
                <a:latin typeface="Calibri"/>
                <a:ea typeface="Times New Roman"/>
              </a:rPr>
              <a:t>resented regarding the changes to MIS for the ORDC release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The following reports will be added: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13221 SCED Total Available Reserves and Price Adders Based on ORDC (Public)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13220 Real-Time Reserve Prices Based on ORDC for 15 Minute Settlement Interval (Public)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13222 RTD Indicative Total Available Reserves and Price Adders Based on ORDC (Public)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13231 Historical Real-Time Reserve ORDC Price Adder (Public)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13233 LOLP Distribution by Season and TOD Block (Public)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300" kern="0" dirty="0">
                <a:latin typeface="Calibri"/>
                <a:ea typeface="Times New Roman"/>
              </a:rPr>
              <a:t>Methodology for Implementing ORDC Real-Time Reserve Price </a:t>
            </a:r>
            <a:r>
              <a:rPr lang="en-US" sz="2300" kern="0" dirty="0" smtClean="0">
                <a:latin typeface="Calibri"/>
                <a:ea typeface="Times New Roman"/>
              </a:rPr>
              <a:t>Adder</a:t>
            </a:r>
            <a:endParaRPr lang="en-US" sz="2400" kern="0" dirty="0" smtClean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NOGRR084 – Tabled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Requirements for this report will be revisited at MISUG’s next official meeting, after the ORDC implementation</a:t>
            </a: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Upcoming Project Efforts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MIR replacement project</a:t>
            </a:r>
            <a:endParaRPr lang="en-US" sz="2400" kern="0" dirty="0">
              <a:latin typeface="Calibri"/>
              <a:ea typeface="Times New Roman"/>
            </a:endParaRP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>
                <a:latin typeface="Calibri"/>
                <a:ea typeface="Times New Roman"/>
              </a:rPr>
              <a:t>Phase 1 Implemented 04/13/2014 – Internal  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>
                <a:latin typeface="Calibri"/>
                <a:ea typeface="Times New Roman"/>
              </a:rPr>
              <a:t>Phase 2 Implemented 04/14/2014 – Internal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>
                <a:latin typeface="Calibri"/>
                <a:ea typeface="Times New Roman"/>
              </a:rPr>
              <a:t>Phase 3 To Be Implemented 04/22/2014 – File names to </a:t>
            </a:r>
            <a:r>
              <a:rPr lang="en-US" sz="2200" kern="0" dirty="0" smtClean="0">
                <a:latin typeface="Calibri"/>
                <a:ea typeface="Times New Roman"/>
              </a:rPr>
              <a:t>change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latin typeface="Calibri"/>
                <a:ea typeface="Times New Roman"/>
              </a:rPr>
              <a:t>Updated </a:t>
            </a:r>
            <a:r>
              <a:rPr lang="en-US" sz="2200" kern="0" dirty="0">
                <a:latin typeface="Calibri"/>
                <a:ea typeface="Times New Roman"/>
              </a:rPr>
              <a:t>file name convention for inclusion of milliseconds:</a:t>
            </a: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TAC </a:t>
            </a:r>
            <a:r>
              <a:rPr lang="en-US" sz="2400" kern="0" dirty="0">
                <a:latin typeface="Calibri"/>
                <a:ea typeface="Times New Roman"/>
              </a:rPr>
              <a:t>Reporting on ERCOT Manual </a:t>
            </a:r>
            <a:r>
              <a:rPr lang="en-US" sz="2400" kern="0" dirty="0" smtClean="0">
                <a:latin typeface="Calibri"/>
                <a:ea typeface="Times New Roman"/>
              </a:rPr>
              <a:t>Efforts &amp; Market </a:t>
            </a:r>
            <a:r>
              <a:rPr lang="en-US" sz="2400" kern="0" dirty="0">
                <a:latin typeface="Calibri"/>
                <a:ea typeface="Times New Roman"/>
              </a:rPr>
              <a:t>Report </a:t>
            </a:r>
            <a:r>
              <a:rPr lang="en-US" sz="2400" kern="0" dirty="0" smtClean="0">
                <a:latin typeface="Calibri"/>
                <a:ea typeface="Times New Roman"/>
              </a:rPr>
              <a:t>True-Up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15 reports recommended </a:t>
            </a:r>
            <a:r>
              <a:rPr lang="en-US" sz="2400" kern="0" dirty="0">
                <a:latin typeface="Calibri"/>
                <a:ea typeface="Times New Roman"/>
              </a:rPr>
              <a:t>to discontinue - eliminates ~500 </a:t>
            </a:r>
            <a:r>
              <a:rPr lang="en-US" sz="2400" kern="0" dirty="0" err="1">
                <a:latin typeface="Calibri"/>
                <a:ea typeface="Times New Roman"/>
              </a:rPr>
              <a:t>hrs</a:t>
            </a:r>
            <a:r>
              <a:rPr lang="en-US" sz="2400" kern="0" dirty="0">
                <a:latin typeface="Calibri"/>
                <a:ea typeface="Times New Roman"/>
              </a:rPr>
              <a:t> of manual </a:t>
            </a:r>
            <a:r>
              <a:rPr lang="en-US" sz="2400" kern="0" dirty="0" smtClean="0">
                <a:latin typeface="Calibri"/>
                <a:ea typeface="Times New Roman"/>
              </a:rPr>
              <a:t>work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latin typeface="Calibri"/>
                <a:ea typeface="Times New Roman"/>
              </a:rPr>
              <a:t>Market Participants to provide feedback by May 2, 2014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latin typeface="Calibri"/>
                <a:ea typeface="Times New Roman"/>
              </a:rPr>
              <a:t>Special meeting to draft any required NPRRs as a result of feedback on May 5, 2014</a:t>
            </a:r>
            <a:endParaRPr lang="en-US" sz="2200" kern="0" dirty="0">
              <a:latin typeface="Calibri"/>
              <a:ea typeface="Times New Roman"/>
            </a:endParaRP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 dirty="0" smtClean="0">
                <a:latin typeface="Calibri"/>
                <a:ea typeface="Times New Roman"/>
              </a:rPr>
              <a:t>True-Up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latin typeface="Calibri"/>
                <a:ea typeface="Times New Roman"/>
              </a:rPr>
              <a:t>Julie Thomas will coordinate effort to review existing Market Reports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latin typeface="Calibri"/>
                <a:ea typeface="Times New Roman"/>
              </a:rPr>
              <a:t>Bi-weekly touch-base conference calls will start April 25, </a:t>
            </a:r>
            <a:r>
              <a:rPr lang="en-US" sz="2200" kern="0" dirty="0" smtClean="0">
                <a:latin typeface="Calibri"/>
                <a:ea typeface="Times New Roman"/>
              </a:rPr>
              <a:t>2014</a:t>
            </a: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Next Meeting: July 15, 2014</a:t>
            </a:r>
            <a:endParaRPr lang="en-US" sz="2600" kern="0" dirty="0" smtClean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purl.org/dc/elements/1.1/"/>
    <ds:schemaRef ds:uri="c34af464-7aa1-4edd-9be4-83dffc1cb926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10144</TotalTime>
  <Words>45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Custom Design</vt:lpstr>
      <vt:lpstr>1_Custom Design</vt:lpstr>
      <vt:lpstr>2_Custom Design</vt:lpstr>
      <vt:lpstr>MISUG Update to COPS</vt:lpstr>
      <vt:lpstr>Update from April 17, 2014,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780</cp:revision>
  <dcterms:created xsi:type="dcterms:W3CDTF">2005-04-21T14:28:35Z</dcterms:created>
  <dcterms:modified xsi:type="dcterms:W3CDTF">2014-04-25T22:50:34Z</dcterms:modified>
</cp:coreProperties>
</file>