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5"/>
  </p:notesMasterIdLst>
  <p:handoutMasterIdLst>
    <p:handoutMasterId r:id="rId6"/>
  </p:handoutMasterIdLst>
  <p:sldIdLst>
    <p:sldId id="258" r:id="rId3"/>
    <p:sldId id="338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750" autoAdjust="0"/>
  </p:normalViewPr>
  <p:slideViewPr>
    <p:cSldViewPr>
      <p:cViewPr varScale="1">
        <p:scale>
          <a:sx n="125" d="100"/>
          <a:sy n="125" d="100"/>
        </p:scale>
        <p:origin x="1260" y="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April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6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Grid Operations IT </a:t>
            </a:r>
            <a:r>
              <a:rPr lang="en-US" sz="1600" dirty="0"/>
              <a:t>systems </a:t>
            </a:r>
            <a:r>
              <a:rPr lang="en-US" sz="1600" dirty="0" smtClean="0"/>
              <a:t>met all SLA targets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Systems </a:t>
            </a:r>
            <a:r>
              <a:rPr lang="en-US" sz="1600" dirty="0" smtClean="0"/>
              <a:t>met all SLA targets</a:t>
            </a:r>
          </a:p>
          <a:p>
            <a:pPr lvl="1"/>
            <a:endParaRPr lang="en-US" sz="16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/>
              <a:t>April</a:t>
            </a:r>
          </a:p>
          <a:p>
            <a:pPr lvl="1"/>
            <a:r>
              <a:rPr lang="en-US" sz="1600" dirty="0" smtClean="0"/>
              <a:t>Planned maintenance completed Sunday, April 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(6:00AM-7:53PM)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April 26/27 Release window </a:t>
            </a:r>
            <a:r>
              <a:rPr lang="en-US" sz="1600" dirty="0" smtClean="0"/>
              <a:t>was not used</a:t>
            </a:r>
            <a:endParaRPr lang="en-US" sz="1600" dirty="0"/>
          </a:p>
          <a:p>
            <a:pPr lvl="2"/>
            <a:r>
              <a:rPr lang="en-US" sz="1600" dirty="0"/>
              <a:t>The Retail portion of the market enhancements with this release cycle will not require significant downtime and will be incorporated during </a:t>
            </a:r>
            <a:r>
              <a:rPr lang="en-US" sz="1600" dirty="0" smtClean="0"/>
              <a:t>upcoming </a:t>
            </a:r>
            <a:r>
              <a:rPr lang="en-US" sz="1600" dirty="0"/>
              <a:t>Sunday maintenance</a:t>
            </a:r>
            <a:r>
              <a:rPr lang="en-US" sz="1600" dirty="0" smtClean="0"/>
              <a:t>.</a:t>
            </a:r>
          </a:p>
          <a:p>
            <a:pPr lvl="2"/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May</a:t>
            </a:r>
          </a:p>
          <a:p>
            <a:pPr lvl="1"/>
            <a:r>
              <a:rPr lang="en-US" sz="1600" dirty="0" err="1" smtClean="0"/>
              <a:t>FindESIID</a:t>
            </a:r>
            <a:r>
              <a:rPr lang="en-US" sz="1600" dirty="0" smtClean="0"/>
              <a:t> </a:t>
            </a:r>
            <a:r>
              <a:rPr lang="en-US" sz="1600" dirty="0" smtClean="0"/>
              <a:t>planned maintenance outage </a:t>
            </a:r>
            <a:r>
              <a:rPr lang="en-US" sz="1600" dirty="0" smtClean="0"/>
              <a:t>on May </a:t>
            </a:r>
            <a:r>
              <a:rPr lang="en-US" sz="1600" dirty="0" smtClean="0"/>
              <a:t>8</a:t>
            </a:r>
            <a:r>
              <a:rPr lang="en-US" sz="1600" baseline="30000" dirty="0" smtClean="0"/>
              <a:t>th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smtClean="0"/>
              <a:t>7</a:t>
            </a:r>
            <a:r>
              <a:rPr lang="en-US" sz="1600" dirty="0" smtClean="0"/>
              <a:t>:00 </a:t>
            </a:r>
            <a:r>
              <a:rPr lang="en-US" sz="1600" dirty="0"/>
              <a:t>am </a:t>
            </a:r>
            <a:r>
              <a:rPr lang="en-US" sz="1600" dirty="0" smtClean="0"/>
              <a:t>- 2:00 pm) </a:t>
            </a:r>
            <a:endParaRPr lang="en-US" sz="1600" dirty="0"/>
          </a:p>
          <a:p>
            <a:pPr lvl="2"/>
            <a:endParaRPr lang="en-US" sz="1600" dirty="0"/>
          </a:p>
          <a:p>
            <a:pPr lvl="1"/>
            <a:r>
              <a:rPr lang="en-US" sz="1600" dirty="0" smtClean="0"/>
              <a:t>Maintenance outage upcoming on May 18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(Sunday)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42923</TotalTime>
  <Words>125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Wingdings</vt:lpstr>
      <vt:lpstr>Custom Design</vt:lpstr>
      <vt:lpstr>1_Custom Design</vt:lpstr>
      <vt:lpstr>Information Technology Report</vt:lpstr>
      <vt:lpstr>Highlights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1298</cp:revision>
  <cp:lastPrinted>2013-05-06T17:58:27Z</cp:lastPrinted>
  <dcterms:created xsi:type="dcterms:W3CDTF">2005-04-21T14:28:35Z</dcterms:created>
  <dcterms:modified xsi:type="dcterms:W3CDTF">2014-05-13T21:04:15Z</dcterms:modified>
</cp:coreProperties>
</file>