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80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9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7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25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8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3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3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8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60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57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2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A2B-2CB6-466D-8858-6817BA61F998}" type="datetimeFigureOut">
              <a:rPr lang="en-US" smtClean="0"/>
              <a:t>5/5/2014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0944-739E-4FB8-BCE5-4A0209F521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69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May 7,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68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Assigned to QMWG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NPRR595, RRS Load Treatment in ORDC </a:t>
            </a:r>
          </a:p>
          <a:p>
            <a:pPr lvl="1"/>
            <a:r>
              <a:rPr lang="en-US" dirty="0" smtClean="0"/>
              <a:t>Allows loads to be paid ORDC adder for actual reserves based on telemetered AS Schedule</a:t>
            </a:r>
          </a:p>
          <a:p>
            <a:pPr lvl="1"/>
            <a:r>
              <a:rPr lang="en-US" dirty="0" smtClean="0"/>
              <a:t>95% under-performance factor will be based on the greater of the Ancillary Service Responsibility or telemetered Ancillary Service Schedule</a:t>
            </a:r>
          </a:p>
          <a:p>
            <a:pPr lvl="1"/>
            <a:r>
              <a:rPr lang="en-US" dirty="0" smtClean="0"/>
              <a:t>150% over-performance factor will be compared to the lesser of the Ancillary Service Responsibility or telemetered Ancillary Service Schedule</a:t>
            </a:r>
          </a:p>
          <a:p>
            <a:pPr lvl="1"/>
            <a:r>
              <a:rPr lang="en-US" dirty="0" smtClean="0"/>
              <a:t>This revision addresses compliance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1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Assigned to QMWG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NPRR605, Ancillary Service Make-Whole Payments Under a Watch </a:t>
            </a:r>
          </a:p>
          <a:p>
            <a:pPr lvl="1"/>
            <a:r>
              <a:rPr lang="en-US" dirty="0" smtClean="0"/>
              <a:t>CPS Comments dated May 1</a:t>
            </a:r>
          </a:p>
          <a:p>
            <a:pPr lvl="1"/>
            <a:r>
              <a:rPr lang="en-US" dirty="0" smtClean="0"/>
              <a:t>Sunsets the NPRR June 1, 2015</a:t>
            </a:r>
          </a:p>
          <a:p>
            <a:pPr lvl="1"/>
            <a:r>
              <a:rPr lang="en-US" dirty="0" smtClean="0"/>
              <a:t>Creates settlement terms to define un-deployed Ancillary Service per Ancillary Service type</a:t>
            </a:r>
          </a:p>
          <a:p>
            <a:pPr lvl="1"/>
            <a:r>
              <a:rPr lang="en-US" dirty="0" smtClean="0"/>
              <a:t>Allocates each QSEs cost of the net total costs for AS procured by HLRS including Watch assigned quantities</a:t>
            </a:r>
          </a:p>
          <a:p>
            <a:r>
              <a:rPr lang="en-US" dirty="0" smtClean="0"/>
              <a:t>NPRR605 addresses the concerns regarding AS RUC process</a:t>
            </a:r>
          </a:p>
          <a:p>
            <a:r>
              <a:rPr lang="en-US" dirty="0" smtClean="0"/>
              <a:t>ERCOT has added language to Operations procedures for AS assignment, no specificity for choosing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958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Extreme cold weather capacity concerns</a:t>
            </a:r>
          </a:p>
          <a:p>
            <a:pPr lvl="1"/>
            <a:r>
              <a:rPr lang="en-US" dirty="0" smtClean="0"/>
              <a:t>Consensus of QMWG, ERCOT should only RUC for capacity for hours that are actually capacity short.</a:t>
            </a:r>
          </a:p>
          <a:p>
            <a:pPr lvl="1"/>
            <a:r>
              <a:rPr lang="en-US" dirty="0" smtClean="0"/>
              <a:t>Market signals are already in place to incent generators to be sure of adequate start up times.</a:t>
            </a:r>
          </a:p>
          <a:p>
            <a:pPr lvl="1"/>
            <a:r>
              <a:rPr lang="en-US" dirty="0" smtClean="0"/>
              <a:t>Early RUCs will be a disincentive to rational market behavior.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618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 smtClean="0"/>
              <a:t>Clarify HSL treatment for CCGRs providing RRS using power augmentation</a:t>
            </a:r>
          </a:p>
          <a:p>
            <a:pPr lvl="1"/>
            <a:r>
              <a:rPr lang="en-US" dirty="0" smtClean="0"/>
              <a:t>NPRR614 allows Resources to submit a lower HSL to be used for calculation of HASL as instructed by ERCOT Operations.</a:t>
            </a:r>
          </a:p>
          <a:p>
            <a:pPr lvl="1"/>
            <a:r>
              <a:rPr lang="en-US" dirty="0" smtClean="0"/>
              <a:t>Longer term solution should allow for correct reporting of HSL.</a:t>
            </a:r>
          </a:p>
          <a:p>
            <a:pPr lvl="1"/>
            <a:r>
              <a:rPr lang="en-US" dirty="0" smtClean="0"/>
              <a:t>After NPRR527 implementation later in 2014, ERCOT should be able to calculate HASL correctly.  HASL would equal HSL minus RRS and telemetered quantity not Primary Frequency Responsive.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01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Review the impact of releasing HASL on price </a:t>
            </a:r>
          </a:p>
          <a:p>
            <a:pPr lvl="1"/>
            <a:r>
              <a:rPr lang="en-US" dirty="0" smtClean="0"/>
              <a:t>Have requested information from ERCOT on aggregate offer curves during scarcity events</a:t>
            </a:r>
          </a:p>
          <a:p>
            <a:pPr lvl="1"/>
            <a:r>
              <a:rPr lang="en-US" dirty="0" smtClean="0"/>
              <a:t>How will ERCOT monitor quantity of RRS which is PFR if HASL is released early?</a:t>
            </a:r>
          </a:p>
          <a:p>
            <a:r>
              <a:rPr lang="en-US" i="1" u="sng" dirty="0" smtClean="0"/>
              <a:t>Review SASM Methodology </a:t>
            </a:r>
            <a:r>
              <a:rPr lang="en-US" dirty="0" smtClean="0"/>
              <a:t>– Have asked ERCOT if the procedural portion of NPRR589 could be implemented this summer.  Should increase liquidity in the SASM.</a:t>
            </a:r>
          </a:p>
          <a:p>
            <a:r>
              <a:rPr lang="en-US" i="1" u="sng" dirty="0" smtClean="0"/>
              <a:t>Consideration of bandwidth when RTOFFCAP is set to zero</a:t>
            </a:r>
            <a:r>
              <a:rPr lang="en-US" dirty="0" smtClean="0"/>
              <a:t> – Appears that a number around PRC &gt; 2500 would be appropriate.  ERCOT will make a recommendation.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9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is proposing additional data on the RARF for WGRs regarding icing shut down set points.  Working this issue through RDWG</a:t>
            </a:r>
          </a:p>
          <a:p>
            <a:r>
              <a:rPr lang="en-US" dirty="0" smtClean="0"/>
              <a:t>Working on Generation Commissioning Handbook – ERCOT scheduled a workshop for new Resources on May 28-29 in Taylor.</a:t>
            </a:r>
          </a:p>
          <a:p>
            <a:r>
              <a:rPr lang="en-US" dirty="0" smtClean="0"/>
              <a:t>Working on Resource testing issues</a:t>
            </a:r>
          </a:p>
          <a:p>
            <a:r>
              <a:rPr lang="en-US" dirty="0" smtClean="0"/>
              <a:t>Next meeting May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7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436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NPRRs Assigned to QMWG</vt:lpstr>
      <vt:lpstr>NPRRs Assigned to QMWG </vt:lpstr>
      <vt:lpstr>Assignments from WMS</vt:lpstr>
      <vt:lpstr>Assignments from WMS</vt:lpstr>
      <vt:lpstr>Assignments from WMS</vt:lpstr>
      <vt:lpstr>General Update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7</cp:revision>
  <dcterms:created xsi:type="dcterms:W3CDTF">2014-05-05T14:28:39Z</dcterms:created>
  <dcterms:modified xsi:type="dcterms:W3CDTF">2014-05-05T18:15:50Z</dcterms:modified>
</cp:coreProperties>
</file>