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FF99"/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718" autoAdjust="0"/>
  </p:normalViewPr>
  <p:slideViewPr>
    <p:cSldViewPr>
      <p:cViewPr varScale="1">
        <p:scale>
          <a:sx n="113" d="100"/>
          <a:sy n="113" d="100"/>
        </p:scale>
        <p:origin x="-306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April 10, 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8024673"/>
              </p:ext>
            </p:extLst>
          </p:nvPr>
        </p:nvGraphicFramePr>
        <p:xfrm>
          <a:off x="76200" y="724356"/>
          <a:ext cx="8991599" cy="56716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NPRR571</a:t>
                      </a:r>
                      <a:r>
                        <a:rPr lang="en-US" sz="1100" b="1" strike="noStrike" dirty="0" smtClean="0"/>
                        <a:t> </a:t>
                      </a:r>
                      <a:r>
                        <a:rPr lang="en-US" sz="1050" strike="noStrike" dirty="0" smtClean="0"/>
                        <a:t>– ERS Weather-Sensitive Loads Requirements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Apr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Earth Networks</a:t>
                      </a:r>
                      <a:endParaRPr lang="en-US" sz="5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NPRR487 </a:t>
                      </a:r>
                      <a:r>
                        <a:rPr lang="en-US" sz="1050" strike="noStrike" dirty="0" smtClean="0"/>
                        <a:t>– QSGR Dispatch Adjustment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May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2014-R6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$25k-$45k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NPRR495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dirty="0" smtClean="0"/>
                        <a:t>Changes to Ancillary Services Capacity Monitor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strike="noStrike" baseline="0" dirty="0" smtClean="0"/>
                        <a:t>May </a:t>
                      </a:r>
                      <a:r>
                        <a:rPr lang="en-US" sz="1050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lang="en-US" sz="1050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2014-R6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$105k-$125k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NPRR500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dirty="0" smtClean="0"/>
                        <a:t>Posting of Generation that is Off but Available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May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2014-R5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$60k-$75k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 Stanley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NPRR527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dirty="0" smtClean="0"/>
                        <a:t>Req. Combined Cycle Telemetry for Op. Awareness and PDCWG Analysis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May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2014-R6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$110k-$110k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NPRR543 </a:t>
                      </a:r>
                      <a:r>
                        <a:rPr lang="en-US" sz="1050" strike="noStrike" dirty="0" smtClean="0"/>
                        <a:t>– Message for Confirmed E-Tags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May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2014-R5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Tenaska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NPRR559 </a:t>
                      </a:r>
                      <a:r>
                        <a:rPr lang="en-US" sz="1050" strike="noStrike" dirty="0" smtClean="0"/>
                        <a:t>– Revisions to MCE Calculation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May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2014-R5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$10k-$15k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NPRR272 </a:t>
                      </a:r>
                      <a:r>
                        <a:rPr lang="en-US" sz="1050" dirty="0" smtClean="0"/>
                        <a:t>– Definition and Participation of Quick Start Generation Resources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2014-R6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$145k-$160k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NPRR327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dirty="0" smtClean="0"/>
                        <a:t>State Estimator Data Redaction Methodology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TBD</a:t>
                      </a:r>
                      <a:endParaRPr lang="en-US" sz="1050" dirty="0" smtClean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$155k-$175k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NPRR519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Exemption of ERS-Only QSEs from Collateral &amp; Capitalization </a:t>
                      </a:r>
                      <a:r>
                        <a:rPr lang="en-US" sz="1000" dirty="0" smtClean="0"/>
                        <a:t>Requirements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2014-R6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NPRR524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Resource Limits in Providing Ancillary Service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2014-R6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GDF Suez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SCR771 </a:t>
                      </a:r>
                      <a:r>
                        <a:rPr lang="en-US" sz="1050" dirty="0" smtClean="0"/>
                        <a:t>– Allow Ind. Master QSE to Represent Split Gen. Resources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2014-R6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Sandy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Creek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NPRR256 </a:t>
                      </a:r>
                      <a:r>
                        <a:rPr lang="en-US" sz="1050" strike="noStrike" dirty="0" smtClean="0"/>
                        <a:t>– Sync</a:t>
                      </a:r>
                      <a:r>
                        <a:rPr lang="en-US" sz="1050" strike="noStrike" baseline="0" dirty="0" smtClean="0"/>
                        <a:t> PRR787, Add Non-Compliance Lang. to QSE Performance Standards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Aug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$100k-$250k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NOGRR084 </a:t>
                      </a:r>
                      <a:r>
                        <a:rPr lang="en-US" sz="1050" strike="noStrike" dirty="0" smtClean="0"/>
                        <a:t>– Daily Grid Operations Summary Report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Sep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2015-R3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$300k-$500k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NPRR210 </a:t>
                      </a:r>
                      <a:r>
                        <a:rPr lang="en-US" sz="1050" strike="noStrike" dirty="0" smtClean="0"/>
                        <a:t>– Wind Forecasting Change to P50, Sync with PRR841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Oct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$45k-$55k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 Stanley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NPRR439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Updating a Counter-Party’s Available Credit Limit for Current Day DAM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Oct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$125k-$135k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NPRR553 </a:t>
                      </a:r>
                      <a:r>
                        <a:rPr lang="en-US" sz="1050" strike="noStrike" dirty="0" smtClean="0"/>
                        <a:t>– Monthly BLT Payment and Charge for Presidio Exception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Oct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$10k-$25k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CSWG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NPRR455 </a:t>
                      </a:r>
                      <a:r>
                        <a:rPr lang="en-US" sz="1050" strike="noStrike" dirty="0" smtClean="0"/>
                        <a:t>– CRR Shift Factors Report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Nov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smtClean="0"/>
                        <a:t>2015-R3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$245k-$270k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905000" y="6370934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over the next few months?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2957" y="1841956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April 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8665" y="2146756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April 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51424" y="2468490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April 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52370</TotalTime>
  <Words>377</Words>
  <Application>Microsoft Office PowerPoint</Application>
  <PresentationFormat>On-screen Show (4:3)</PresentationFormat>
  <Paragraphs>107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1352</cp:revision>
  <cp:lastPrinted>2013-03-20T16:37:22Z</cp:lastPrinted>
  <dcterms:created xsi:type="dcterms:W3CDTF">2005-04-21T14:28:35Z</dcterms:created>
  <dcterms:modified xsi:type="dcterms:W3CDTF">2014-04-09T15:22:26Z</dcterms:modified>
</cp:coreProperties>
</file>