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7" r:id="rId2"/>
    <p:sldId id="278" r:id="rId3"/>
    <p:sldId id="287" r:id="rId4"/>
    <p:sldId id="260" r:id="rId5"/>
    <p:sldId id="259" r:id="rId6"/>
    <p:sldId id="261" r:id="rId7"/>
    <p:sldId id="264" r:id="rId8"/>
    <p:sldId id="256" r:id="rId9"/>
    <p:sldId id="257" r:id="rId10"/>
    <p:sldId id="258" r:id="rId11"/>
    <p:sldId id="269" r:id="rId12"/>
    <p:sldId id="268" r:id="rId13"/>
    <p:sldId id="285" r:id="rId14"/>
    <p:sldId id="288" r:id="rId15"/>
    <p:sldId id="270" r:id="rId16"/>
    <p:sldId id="284" r:id="rId17"/>
    <p:sldId id="276" r:id="rId18"/>
    <p:sldId id="271" r:id="rId19"/>
    <p:sldId id="272" r:id="rId20"/>
    <p:sldId id="291" r:id="rId21"/>
    <p:sldId id="290" r:id="rId22"/>
    <p:sldId id="289" r:id="rId23"/>
    <p:sldId id="281" r:id="rId24"/>
    <p:sldId id="279" r:id="rId25"/>
    <p:sldId id="280" r:id="rId2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31" d="100"/>
          <a:sy n="131" d="100"/>
        </p:scale>
        <p:origin x="-2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4CA819-C2B3-492F-B136-66952C44604E}" type="datetimeFigureOut">
              <a:rPr lang="en-US" smtClean="0"/>
              <a:pPr/>
              <a:t>4/2/2014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0DC40B-D715-4895-B18A-3C0D938E8F0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3.emf"/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4.emf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5.emf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7.emf"/><Relationship Id="rId2" Type="http://schemas.openxmlformats.org/officeDocument/2006/relationships/image" Target="../media/image16.emf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19.emf"/><Relationship Id="rId4" Type="http://schemas.openxmlformats.org/officeDocument/2006/relationships/image" Target="../media/image18.emf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0.emf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1.emf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2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60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ERCOT Frequency Control Report</a:t>
            </a:r>
            <a:br>
              <a:rPr lang="en-US" dirty="0" smtClean="0"/>
            </a:br>
            <a:r>
              <a:rPr lang="en-US" dirty="0" smtClean="0"/>
              <a:t>March </a:t>
            </a:r>
            <a:r>
              <a:rPr lang="en-US" dirty="0" smtClean="0"/>
              <a:t>2014</a:t>
            </a:r>
          </a:p>
        </p:txBody>
      </p:sp>
      <p:sp>
        <p:nvSpPr>
          <p:cNvPr id="45061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Sydney Niemeyer NRG Energy</a:t>
            </a:r>
          </a:p>
          <a:p>
            <a:r>
              <a:rPr lang="en-US" dirty="0" smtClean="0"/>
              <a:t>April 2, </a:t>
            </a:r>
            <a:r>
              <a:rPr lang="en-US" dirty="0" smtClean="0"/>
              <a:t>2014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70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42863" y="347663"/>
            <a:ext cx="9229726" cy="6162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1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38100" y="14288"/>
            <a:ext cx="9220200" cy="682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" name="TextBox 4"/>
          <p:cNvSpPr txBox="1"/>
          <p:nvPr/>
        </p:nvSpPr>
        <p:spPr>
          <a:xfrm>
            <a:off x="4038600" y="1143000"/>
            <a:ext cx="1905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60.015 </a:t>
            </a:r>
            <a:r>
              <a:rPr lang="en-US" sz="1400" dirty="0" smtClean="0"/>
              <a:t>&lt;= HZ &lt; </a:t>
            </a:r>
            <a:r>
              <a:rPr lang="en-US" sz="1400" dirty="0" smtClean="0"/>
              <a:t>60.020</a:t>
            </a:r>
            <a:endParaRPr lang="en-US" sz="1400" dirty="0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4953000" y="1371600"/>
            <a:ext cx="0" cy="685800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33350" y="295275"/>
            <a:ext cx="8877300" cy="626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ERCOT Time error and time correction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Time Error History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Time Error Corrections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Seven </a:t>
            </a:r>
            <a:r>
              <a:rPr lang="en-US" dirty="0" smtClean="0"/>
              <a:t>slow Time Error Corrections were executed in </a:t>
            </a:r>
            <a:r>
              <a:rPr lang="en-US" dirty="0" smtClean="0"/>
              <a:t>March.</a:t>
            </a:r>
            <a:endParaRPr lang="en-US" dirty="0" smtClean="0"/>
          </a:p>
          <a:p>
            <a:r>
              <a:rPr lang="en-US" dirty="0" smtClean="0"/>
              <a:t>Other than the days with the TECs, only </a:t>
            </a:r>
            <a:r>
              <a:rPr lang="en-US" dirty="0" smtClean="0"/>
              <a:t>4 </a:t>
            </a:r>
            <a:r>
              <a:rPr lang="en-US" dirty="0" smtClean="0"/>
              <a:t>days had positive time error.  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4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75422" y="685800"/>
            <a:ext cx="8712506" cy="556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52388"/>
            <a:ext cx="9144000" cy="6753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209800" y="228600"/>
            <a:ext cx="4114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Time Correction History</a:t>
            </a:r>
            <a:endParaRPr lang="en-US" dirty="0"/>
          </a:p>
        </p:txBody>
      </p:sp>
      <p:pic>
        <p:nvPicPr>
          <p:cNvPr id="1126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2000" y="609600"/>
            <a:ext cx="7772400" cy="409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1266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762000" y="990600"/>
            <a:ext cx="7766654" cy="55322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290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52413" y="457200"/>
            <a:ext cx="8639175" cy="5943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31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42888" y="66675"/>
            <a:ext cx="8658225" cy="6724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Time error values from NRG True Time device can be slightly different from ERCOT’s Time Error but the daily delta times should be accurate.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Ercot primary frequency response performance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BAL-003-1 Interconnection Frequency Response and Bias Measure.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3746516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62000" y="152400"/>
            <a:ext cx="7086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 smtClean="0"/>
              <a:t>ERCOT Primary Frequency Response – BAL-003-1</a:t>
            </a:r>
          </a:p>
          <a:p>
            <a:pPr algn="ctr"/>
            <a:r>
              <a:rPr lang="en-US" sz="2400" dirty="0" smtClean="0"/>
              <a:t>2015 Bias and Frequency Response Measure</a:t>
            </a:r>
            <a:endParaRPr lang="en-US" sz="2400" dirty="0"/>
          </a:p>
        </p:txBody>
      </p:sp>
      <p:pic>
        <p:nvPicPr>
          <p:cNvPr id="3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914400"/>
            <a:ext cx="91440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" y="1447800"/>
            <a:ext cx="9144000" cy="3209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5" name="Picture 3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0" y="5486400"/>
            <a:ext cx="91440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8436" name="Picture 4"/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0" y="5029200"/>
            <a:ext cx="9144000" cy="209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  <p:extLst>
      <p:ext uri="{BB962C8B-B14F-4D97-AF65-F5344CB8AC3E}">
        <p14:creationId xmlns="" xmlns:p14="http://schemas.microsoft.com/office/powerpoint/2010/main" val="210192398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Ercot total energy and wind production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October Total ERCOT Energy and Total Energy Production from Wind Resources.</a:t>
            </a:r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6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309563"/>
            <a:ext cx="9144000" cy="6238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304800"/>
            <a:ext cx="9144000" cy="624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410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Ercot frequency control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BAL-001 CPS 1 &amp; 2 Performance, RMS 1 and Frequency Profile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" y="161925"/>
            <a:ext cx="9144001" cy="653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157163"/>
            <a:ext cx="9144000" cy="6543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" y="0"/>
            <a:ext cx="9144001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3" name="TextBox 2"/>
          <p:cNvSpPr txBox="1"/>
          <p:nvPr/>
        </p:nvSpPr>
        <p:spPr>
          <a:xfrm>
            <a:off x="5562600" y="152400"/>
            <a:ext cx="3276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CPS1 12 Month Rolling Average = </a:t>
            </a:r>
            <a:r>
              <a:rPr lang="en-US" sz="1400" dirty="0" smtClean="0"/>
              <a:t>163.97</a:t>
            </a:r>
            <a:endParaRPr lang="en-US" sz="14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71463" y="500063"/>
            <a:ext cx="8601075" cy="5857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28575" y="219075"/>
            <a:ext cx="9201150" cy="6419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9525" y="352425"/>
            <a:ext cx="9124950" cy="6153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4635</TotalTime>
  <Words>149</Words>
  <Application>Microsoft Office PowerPoint</Application>
  <PresentationFormat>On-screen Show (4:3)</PresentationFormat>
  <Paragraphs>21</Paragraphs>
  <Slides>25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6" baseType="lpstr">
      <vt:lpstr>Office Theme</vt:lpstr>
      <vt:lpstr>ERCOT Frequency Control Report March 2014</vt:lpstr>
      <vt:lpstr>Notes</vt:lpstr>
      <vt:lpstr>Ercot frequency control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ERCOT Time error and time correction</vt:lpstr>
      <vt:lpstr>Time Error Corrections</vt:lpstr>
      <vt:lpstr>Slide 15</vt:lpstr>
      <vt:lpstr>Slide 16</vt:lpstr>
      <vt:lpstr>Slide 17</vt:lpstr>
      <vt:lpstr>Slide 18</vt:lpstr>
      <vt:lpstr>Slide 19</vt:lpstr>
      <vt:lpstr>Ercot primary frequency response performance</vt:lpstr>
      <vt:lpstr>Slide 21</vt:lpstr>
      <vt:lpstr>Ercot total energy and wind production</vt:lpstr>
      <vt:lpstr>Slide 23</vt:lpstr>
      <vt:lpstr>Slide 24</vt:lpstr>
      <vt:lpstr>Slide 25</vt:lpstr>
    </vt:vector>
  </TitlesOfParts>
  <Company>NRG ENERGY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Sydney L Niemeyer</dc:creator>
  <cp:lastModifiedBy>sniemeyer</cp:lastModifiedBy>
  <cp:revision>310</cp:revision>
  <dcterms:created xsi:type="dcterms:W3CDTF">2013-04-26T00:51:14Z</dcterms:created>
  <dcterms:modified xsi:type="dcterms:W3CDTF">2014-04-02T18:08:32Z</dcterms:modified>
</cp:coreProperties>
</file>

<file path=docProps/thumbnail.jpeg>
</file>