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87" r:id="rId4"/>
    <p:sldId id="260" r:id="rId5"/>
    <p:sldId id="259" r:id="rId6"/>
    <p:sldId id="261" r:id="rId7"/>
    <p:sldId id="264" r:id="rId8"/>
    <p:sldId id="256" r:id="rId9"/>
    <p:sldId id="257" r:id="rId10"/>
    <p:sldId id="258" r:id="rId11"/>
    <p:sldId id="269" r:id="rId12"/>
    <p:sldId id="268" r:id="rId13"/>
    <p:sldId id="285" r:id="rId14"/>
    <p:sldId id="288" r:id="rId15"/>
    <p:sldId id="270" r:id="rId16"/>
    <p:sldId id="284" r:id="rId17"/>
    <p:sldId id="276" r:id="rId18"/>
    <p:sldId id="271" r:id="rId19"/>
    <p:sldId id="272" r:id="rId20"/>
    <p:sldId id="291" r:id="rId21"/>
    <p:sldId id="290" r:id="rId22"/>
    <p:sldId id="289" r:id="rId23"/>
    <p:sldId id="281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March </a:t>
            </a:r>
            <a:r>
              <a:rPr lang="en-US" dirty="0" smtClean="0"/>
              <a:t>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April 2, </a:t>
            </a:r>
            <a:r>
              <a:rPr lang="en-US" dirty="0" smtClean="0"/>
              <a:t>2014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7663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14288"/>
            <a:ext cx="92202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38600" y="1143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60.015 </a:t>
            </a:r>
            <a:r>
              <a:rPr lang="en-US" sz="1400" dirty="0" smtClean="0"/>
              <a:t>&lt;= HZ &lt; </a:t>
            </a:r>
            <a:r>
              <a:rPr lang="en-US" sz="1400" dirty="0" smtClean="0"/>
              <a:t>60.020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953000" y="1371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Seven </a:t>
            </a:r>
            <a:r>
              <a:rPr lang="en-US" dirty="0" smtClean="0"/>
              <a:t>slow Time Error Corrections were executed in </a:t>
            </a:r>
            <a:r>
              <a:rPr lang="en-US" dirty="0" smtClean="0"/>
              <a:t>March.</a:t>
            </a:r>
            <a:endParaRPr lang="en-US" dirty="0" smtClean="0"/>
          </a:p>
          <a:p>
            <a:r>
              <a:rPr lang="en-US" dirty="0" smtClean="0"/>
              <a:t>Other than the days with the TECs, only </a:t>
            </a:r>
            <a:r>
              <a:rPr lang="en-US" dirty="0" smtClean="0"/>
              <a:t>4 </a:t>
            </a:r>
            <a:r>
              <a:rPr lang="en-US" dirty="0" smtClean="0"/>
              <a:t>days 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22" y="685800"/>
            <a:ext cx="8712506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388"/>
            <a:ext cx="91440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90600"/>
            <a:ext cx="7766654" cy="5532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6675"/>
            <a:ext cx="865822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465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47800"/>
            <a:ext cx="91440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29200"/>
            <a:ext cx="91440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01923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9563"/>
            <a:ext cx="91440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1925"/>
            <a:ext cx="9144001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</a:t>
            </a:r>
            <a:r>
              <a:rPr lang="en-US" sz="1400" dirty="0" smtClean="0"/>
              <a:t>163.97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500063"/>
            <a:ext cx="86010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19075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352425"/>
            <a:ext cx="912495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4635</TotalTime>
  <Words>149</Words>
  <Application>Microsoft Office PowerPoint</Application>
  <PresentationFormat>On-screen Show (4:3)</PresentationFormat>
  <Paragraphs>21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ERCOT Frequency Control Report March 2014</vt:lpstr>
      <vt:lpstr>Notes</vt:lpstr>
      <vt:lpstr>Ercot frequency control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ERCOT Time error and time correction</vt:lpstr>
      <vt:lpstr>Time Error Corrections</vt:lpstr>
      <vt:lpstr>Slide 15</vt:lpstr>
      <vt:lpstr>Slide 16</vt:lpstr>
      <vt:lpstr>Slide 17</vt:lpstr>
      <vt:lpstr>Slide 18</vt:lpstr>
      <vt:lpstr>Slide 19</vt:lpstr>
      <vt:lpstr>Ercot primary frequency response performance</vt:lpstr>
      <vt:lpstr>Slide 21</vt:lpstr>
      <vt:lpstr>Ercot total energy and wind production</vt:lpstr>
      <vt:lpstr>Slide 23</vt:lpstr>
      <vt:lpstr>Slide 24</vt:lpstr>
      <vt:lpstr>Slide 25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sniemeyer</cp:lastModifiedBy>
  <cp:revision>310</cp:revision>
  <dcterms:created xsi:type="dcterms:W3CDTF">2013-04-26T00:51:14Z</dcterms:created>
  <dcterms:modified xsi:type="dcterms:W3CDTF">2014-04-02T18:08:32Z</dcterms:modified>
</cp:coreProperties>
</file>