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</p:sldMasterIdLst>
  <p:sldIdLst>
    <p:sldId id="260" r:id="rId6"/>
    <p:sldId id="261" r:id="rId7"/>
    <p:sldId id="263" r:id="rId8"/>
    <p:sldId id="262" r:id="rId9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1" autoAdjust="0"/>
    <p:restoredTop sz="94595" autoAdjust="0"/>
  </p:normalViewPr>
  <p:slideViewPr>
    <p:cSldViewPr snapToGrid="0" snapToObjects="1">
      <p:cViewPr>
        <p:scale>
          <a:sx n="100" d="100"/>
          <a:sy n="100" d="100"/>
        </p:scale>
        <p:origin x="-133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017B3-6606-854F-A86E-1A5425819F8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  <p:pic>
        <p:nvPicPr>
          <p:cNvPr id="9" name="Picture 8" descr="ERCOT cmyk-01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6024691"/>
            <a:ext cx="817615" cy="34645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017B3-6606-854F-A86E-1A5425819F84}" type="datetimeFigureOut">
              <a:rPr lang="en-US" smtClean="0"/>
              <a:t>3/31/2014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-168453"/>
            <a:ext cx="9144000" cy="7216953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/>
          <a:srcRect t="9220"/>
          <a:stretch/>
        </p:blipFill>
        <p:spPr>
          <a:xfrm>
            <a:off x="214993" y="-168453"/>
            <a:ext cx="8714015" cy="6634475"/>
          </a:xfrm>
          <a:prstGeom prst="rect">
            <a:avLst/>
          </a:prstGeom>
          <a:effectLst>
            <a:reflection stA="58000" endPos="7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603250" y="1498064"/>
            <a:ext cx="7727950" cy="3861872"/>
            <a:chOff x="603250" y="546100"/>
            <a:chExt cx="7727950" cy="3861872"/>
          </a:xfrm>
        </p:grpSpPr>
        <p:pic>
          <p:nvPicPr>
            <p:cNvPr id="9" name="Picture 8" descr="ERCOT cmyk-0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250" y="546100"/>
              <a:ext cx="2457704" cy="1041400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2775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Flight Testing Update</a:t>
              </a:r>
            </a:p>
            <a:p>
              <a:endParaRPr lang="en-US" b="1" dirty="0" smtClean="0"/>
            </a:p>
            <a:p>
              <a:r>
                <a:rPr lang="en-US" i="1" dirty="0" smtClean="0"/>
                <a:t>Paul Yockey</a:t>
              </a:r>
            </a:p>
            <a:p>
              <a:r>
                <a:rPr lang="en-US" dirty="0" smtClean="0"/>
                <a:t>Flight Administrator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Retail Market Subcommittee</a:t>
              </a:r>
            </a:p>
            <a:p>
              <a:r>
                <a:rPr lang="en-US" dirty="0" smtClean="0"/>
                <a:t>04/01/14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04/01/14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0214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Flight 0214 Summary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367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0214 is </a:t>
            </a:r>
            <a:r>
              <a:rPr lang="en-US" sz="1800" b="0" smtClean="0"/>
              <a:t>currently </a:t>
            </a:r>
            <a:r>
              <a:rPr lang="en-US" sz="1800" b="0" smtClean="0"/>
              <a:t>96.93</a:t>
            </a:r>
            <a:r>
              <a:rPr lang="en-US" sz="1800" b="0" dirty="0" smtClean="0"/>
              <a:t>% complete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/>
              <a:t>13 New CRs (includes 9 Additional DUNS) are testing</a:t>
            </a: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Existing CRs: 15 CRs are testing with Sharyland, and 2 CRs are testing for a bank change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All Connectivity and Penny tests for the original CRs including the child DUNS that needed to test with Sharyland completed by 2/20/2014 (Day 4 of the flight)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5 Existing CRs testing late entry (Emergency service provider change)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1 New CR withdrew from Flight 0214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4153 total tasks are scheduled</a:t>
            </a:r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419850" y="5790143"/>
            <a:ext cx="23578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/>
              <a:t>Retail Market Subcommittee</a:t>
            </a:r>
            <a:endParaRPr lang="en-US" sz="1050" b="1" dirty="0"/>
          </a:p>
          <a:p>
            <a:pPr algn="r"/>
            <a:r>
              <a:rPr lang="en-US" sz="1050" i="1" dirty="0" smtClean="0"/>
              <a:t>04/01/14</a:t>
            </a:r>
            <a:endParaRPr lang="en-US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379663" y="1791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Flight 0214</a:t>
            </a:r>
            <a:endParaRPr lang="en-US" sz="2400" b="1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en-US" kern="0" dirty="0" smtClean="0"/>
              <a:t>Schedule</a:t>
            </a:r>
            <a:endParaRPr lang="en-US" kern="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50374" y="1036125"/>
            <a:ext cx="8573975" cy="284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/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signup began 01/08/14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deadline was 01/15/14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Connectivity kick-off conference call was 01/21/14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kick-off conference call was 02/14/14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Day 1 transactions began 02/17/14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r>
              <a:rPr lang="en-US" sz="1800" b="0" dirty="0" smtClean="0"/>
              <a:t>Flight scheduled to conclude 04/01/14 (contingency period until 04/16/14)</a:t>
            </a: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165402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553200" y="5809193"/>
            <a:ext cx="2224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 smtClean="0">
                <a:solidFill>
                  <a:prstClr val="black"/>
                </a:solidFill>
              </a:rPr>
              <a:t>Retail Market Subcommittee</a:t>
            </a:r>
            <a:endParaRPr lang="en-US" sz="1050" b="1" dirty="0">
              <a:solidFill>
                <a:prstClr val="black"/>
              </a:solidFill>
            </a:endParaRPr>
          </a:p>
          <a:p>
            <a:pPr algn="r"/>
            <a:r>
              <a:rPr lang="en-US" sz="1050" i="1" dirty="0" smtClean="0">
                <a:solidFill>
                  <a:prstClr val="black"/>
                </a:solidFill>
              </a:rPr>
              <a:t>04/01/14</a:t>
            </a:r>
            <a:endParaRPr lang="en-US" sz="1050" i="1" dirty="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03749" y="714500"/>
            <a:ext cx="27680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endParaRPr lang="en-US" kern="0" dirty="0">
              <a:solidFill>
                <a:prstClr val="black"/>
              </a:solidFill>
            </a:endParaRP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203743" y="2179125"/>
            <a:ext cx="857397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228600" indent="0" algn="just">
              <a:spcBef>
                <a:spcPts val="0"/>
              </a:spcBef>
              <a:spcAft>
                <a:spcPts val="600"/>
              </a:spcAft>
              <a:buNone/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457200" indent="-228600" algn="just">
              <a:spcBef>
                <a:spcPts val="0"/>
              </a:spcBef>
              <a:spcAft>
                <a:spcPts val="600"/>
              </a:spcAft>
              <a:defRPr/>
            </a:pPr>
            <a:endParaRPr lang="en-US" sz="1800" b="0" dirty="0" smtClean="0">
              <a:solidFill>
                <a:prstClr val="black"/>
              </a:solidFill>
            </a:endParaRPr>
          </a:p>
          <a:p>
            <a:pPr marL="228600" indent="0" algn="ctr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6000" b="0" dirty="0" smtClean="0">
                <a:solidFill>
                  <a:prstClr val="black"/>
                </a:solidFill>
              </a:rPr>
              <a:t>Questions?</a:t>
            </a:r>
            <a:endParaRPr lang="en-US" sz="60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898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1051</TotalTime>
  <Words>160</Words>
  <Application>Microsoft Office PowerPoint</Application>
  <PresentationFormat>On-screen Show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Yockey, Paul</cp:lastModifiedBy>
  <cp:revision>121</cp:revision>
  <cp:lastPrinted>2013-01-30T23:16:36Z</cp:lastPrinted>
  <dcterms:created xsi:type="dcterms:W3CDTF">2010-04-12T23:12:02Z</dcterms:created>
  <dcterms:modified xsi:type="dcterms:W3CDTF">2014-03-31T17:46:14Z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