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755" autoAdjust="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7BE15-3480-4AEA-8EA1-83925DB01C1C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BB28D2-6F0F-427E-A33D-5AAA7919D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8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B28D2-6F0F-427E-A33D-5AAA7919DA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41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B28D2-6F0F-427E-A33D-5AAA7919DA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41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3/26/2014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76200"/>
            <a:ext cx="8382000" cy="6858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ERCOT Opinions for Revision Requests at 3/27/14 TAC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685800"/>
            <a:ext cx="7391400" cy="5791200"/>
          </a:xfrm>
        </p:spPr>
        <p:txBody>
          <a:bodyPr>
            <a:normAutofit/>
          </a:bodyPr>
          <a:lstStyle/>
          <a:p>
            <a:pPr algn="l"/>
            <a:endParaRPr lang="en-US" sz="1900" b="1" u="sng" dirty="0" smtClean="0">
              <a:solidFill>
                <a:schemeClr val="tx1"/>
              </a:solidFill>
            </a:endParaRPr>
          </a:p>
          <a:p>
            <a:pPr algn="l"/>
            <a:endParaRPr lang="en-US" sz="1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921615"/>
              </p:ext>
            </p:extLst>
          </p:nvPr>
        </p:nvGraphicFramePr>
        <p:xfrm>
          <a:off x="228600" y="1066800"/>
          <a:ext cx="8686800" cy="5452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6019800"/>
              </a:tblGrid>
              <a:tr h="29383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Revision Request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ERCOT Opinion</a:t>
                      </a:r>
                      <a:endParaRPr lang="en-US" sz="1600" dirty="0"/>
                    </a:p>
                  </a:txBody>
                  <a:tcPr/>
                </a:tc>
              </a:tr>
              <a:tr h="71562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NPRR583, </a:t>
                      </a:r>
                      <a:r>
                        <a:rPr lang="en-US" sz="1600" dirty="0" smtClean="0"/>
                        <a:t>Validate That CSA</a:t>
                      </a:r>
                      <a:r>
                        <a:rPr lang="en-US" sz="1600" baseline="0" dirty="0" smtClean="0"/>
                        <a:t> Bypass Code in a Move-Out Request of From Current CSA CR of Record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supports the Request for Withdrawal of NPRR583 as RMS has identified an alternate approach to address inappropriate use of the CSA bypass code in a Move-Out Request that would not result in impacts to ERCOT systems.</a:t>
                      </a:r>
                      <a:endParaRPr lang="en-US" sz="1600" dirty="0"/>
                    </a:p>
                  </a:txBody>
                  <a:tcPr/>
                </a:tc>
              </a:tr>
              <a:tr h="71562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NPRR589</a:t>
                      </a:r>
                      <a:r>
                        <a:rPr lang="en-US" sz="1600" dirty="0" smtClean="0"/>
                        <a:t>, Ancillary Service Offers in the Supplemental Ancillary Services Market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supports approval of NPRR589 as it provides advance notification of a SASM to allow QSEs to submit offers.  This will reduce the risk of insufficient quantities of Ancillary Service Offers.</a:t>
                      </a:r>
                      <a:endParaRPr lang="en-US" sz="1600" dirty="0"/>
                    </a:p>
                  </a:txBody>
                  <a:tcPr/>
                </a:tc>
              </a:tr>
              <a:tr h="495433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NPRR590</a:t>
                      </a:r>
                      <a:r>
                        <a:rPr lang="en-US" sz="1600" dirty="0" smtClean="0"/>
                        <a:t>, Inclusion of WSL</a:t>
                      </a:r>
                      <a:r>
                        <a:rPr lang="en-US" sz="1600" baseline="0" dirty="0" smtClean="0"/>
                        <a:t> in the Default Uplift Invoice Allocation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ERCOT supports</a:t>
                      </a:r>
                      <a:r>
                        <a:rPr lang="en-US" sz="1600" baseline="0" dirty="0" smtClean="0"/>
                        <a:t> approval of NPRR590.</a:t>
                      </a:r>
                      <a:endParaRPr lang="en-US" sz="1600" dirty="0"/>
                    </a:p>
                  </a:txBody>
                  <a:tcPr/>
                </a:tc>
              </a:tr>
              <a:tr h="495433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NPRR592</a:t>
                      </a:r>
                      <a:r>
                        <a:rPr lang="en-US" sz="1600" dirty="0" smtClean="0"/>
                        <a:t>, Clarification</a:t>
                      </a:r>
                      <a:r>
                        <a:rPr lang="en-US" sz="1600" baseline="0" dirty="0" smtClean="0"/>
                        <a:t> of Meter Repair Timelines for RTM Settlements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ERCOT supports approval of NPRR592.</a:t>
                      </a:r>
                      <a:endParaRPr lang="en-US" sz="1600" dirty="0"/>
                    </a:p>
                  </a:txBody>
                  <a:tcPr/>
                </a:tc>
              </a:tr>
              <a:tr h="1094047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NPRR594</a:t>
                      </a:r>
                      <a:r>
                        <a:rPr lang="en-US" sz="1600" dirty="0" smtClean="0"/>
                        <a:t>, Clarifications to the ERCOT Fee Schedule and the Point-to-Point Option Award Fee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ERCOT supports</a:t>
                      </a:r>
                      <a:r>
                        <a:rPr lang="en-US" sz="1600" baseline="0" dirty="0" smtClean="0"/>
                        <a:t> approval of NPRR594.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152400" y="838200"/>
            <a:ext cx="88392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76200"/>
            <a:ext cx="8534400" cy="6858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ERCOT Opinions for Revision Requests at 3/27/14 TAC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685800"/>
            <a:ext cx="7391400" cy="5791200"/>
          </a:xfrm>
        </p:spPr>
        <p:txBody>
          <a:bodyPr>
            <a:normAutofit/>
          </a:bodyPr>
          <a:lstStyle/>
          <a:p>
            <a:pPr algn="l"/>
            <a:endParaRPr lang="en-US" sz="1900" b="1" u="sng" dirty="0" smtClean="0">
              <a:solidFill>
                <a:schemeClr val="tx1"/>
              </a:solidFill>
            </a:endParaRPr>
          </a:p>
          <a:p>
            <a:pPr algn="l"/>
            <a:endParaRPr lang="en-US" sz="18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52400" y="838200"/>
            <a:ext cx="88392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892953"/>
              </p:ext>
            </p:extLst>
          </p:nvPr>
        </p:nvGraphicFramePr>
        <p:xfrm>
          <a:off x="228600" y="990600"/>
          <a:ext cx="86868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6019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Revision Request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ERCOT Opinion</a:t>
                      </a:r>
                      <a:endParaRPr lang="en-US" sz="1600" dirty="0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pPr lvl="0" hangingPunct="0"/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NPRR576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Changing Non-Spin Service to be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Dispatched by ERCOT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supports this NPRR if desired by stakeholders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However, ERCOT is not convinced that the NPRR is necessary at this time.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77240">
                <a:tc>
                  <a:txBody>
                    <a:bodyPr/>
                    <a:lstStyle/>
                    <a:p>
                      <a:pPr lvl="0" hangingPunct="0"/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NPRR596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External Load Serving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Entities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ERCOT</a:t>
                      </a:r>
                      <a:r>
                        <a:rPr lang="en-US" sz="1600" baseline="0" dirty="0" smtClean="0"/>
                        <a:t> supports approval of NPRR596.</a:t>
                      </a:r>
                      <a:endParaRPr lang="en-US" sz="1600" dirty="0"/>
                    </a:p>
                  </a:txBody>
                  <a:tcPr/>
                </a:tc>
              </a:tr>
              <a:tr h="7772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NPRR602</a:t>
                      </a:r>
                      <a:r>
                        <a:rPr lang="en-US" sz="1600" dirty="0" smtClean="0"/>
                        <a:t>, Exemption for </a:t>
                      </a:r>
                      <a:r>
                        <a:rPr lang="en-US" sz="1600" dirty="0" err="1" smtClean="0"/>
                        <a:t>Sharyland</a:t>
                      </a:r>
                      <a:r>
                        <a:rPr lang="en-US" sz="1600" dirty="0" smtClean="0"/>
                        <a:t> Brady Load Transition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supports approval of NPRR602 as it temporarily lifts the three-year NOIE Load Zone restriction, allowing for the portion of the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Sharyland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Load to merge into a Competitive Load Zone upon the transition to retail choice after May 1, 2014.</a:t>
                      </a:r>
                      <a:endParaRPr lang="en-US" sz="1600" dirty="0"/>
                    </a:p>
                  </a:txBody>
                  <a:tcPr/>
                </a:tc>
              </a:tr>
              <a:tr h="777240">
                <a:tc>
                  <a:txBody>
                    <a:bodyPr/>
                    <a:lstStyle/>
                    <a:p>
                      <a:pPr lvl="0" hangingPunct="0"/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NPRR603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ERS Settlement and Service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Types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ERCOT supports</a:t>
                      </a:r>
                      <a:r>
                        <a:rPr lang="en-US" sz="1600" baseline="0" dirty="0" smtClean="0"/>
                        <a:t> approval of NPRR603.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397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276</Words>
  <Application>Microsoft Office PowerPoint</Application>
  <PresentationFormat>On-screen Show (4:3)</PresentationFormat>
  <Paragraphs>26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ERCOT Opinions for Revision Requests at 3/27/14 TAC</vt:lpstr>
      <vt:lpstr>ERCOT Opinions for Revision Requests at 3/27/14 TAC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Albracht, Brittney</cp:lastModifiedBy>
  <cp:revision>36</cp:revision>
  <dcterms:created xsi:type="dcterms:W3CDTF">2012-06-21T12:05:52Z</dcterms:created>
  <dcterms:modified xsi:type="dcterms:W3CDTF">2014-03-26T20:31:00Z</dcterms:modified>
</cp:coreProperties>
</file>