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6" autoAdjust="0"/>
    <p:restoredTop sz="99290" autoAdjust="0"/>
  </p:normalViewPr>
  <p:slideViewPr>
    <p:cSldViewPr>
      <p:cViewPr>
        <p:scale>
          <a:sx n="100" d="100"/>
          <a:sy n="100" d="100"/>
        </p:scale>
        <p:origin x="-21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1905000"/>
            <a:ext cx="840105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266825"/>
            <a:ext cx="840105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7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66863"/>
            <a:ext cx="84010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8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66863"/>
            <a:ext cx="84010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01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66863"/>
            <a:ext cx="84010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19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66863"/>
            <a:ext cx="84010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39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66863"/>
            <a:ext cx="84010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FERC 754 Data Review for 300-399kV Systems</a:t>
            </a:r>
            <a:endParaRPr lang="en-US" sz="2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985963"/>
            <a:ext cx="84010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36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2877</TotalTime>
  <Words>56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FERC 754 Data Review for 300-399kV Systems</vt:lpstr>
      <vt:lpstr>FERC 754 Data Review for 300-399kV Systems</vt:lpstr>
      <vt:lpstr>FERC 754 Data Review for 300-399kV Systems</vt:lpstr>
      <vt:lpstr>FERC 754 Data Review for 300-399kV Systems</vt:lpstr>
      <vt:lpstr>FERC 754 Data Review for 300-399kV Systems</vt:lpstr>
      <vt:lpstr>FERC 754 Data Review for 300-399kV Systems</vt:lpstr>
      <vt:lpstr>FERC 754 Data Review for 300-399kV Systems</vt:lpstr>
      <vt:lpstr>FERC 754 Data Review for 300-399kV Systems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Texas RE</cp:lastModifiedBy>
  <cp:revision>143</cp:revision>
  <cp:lastPrinted>2011-06-14T15:16:42Z</cp:lastPrinted>
  <dcterms:created xsi:type="dcterms:W3CDTF">2011-05-04T18:33:53Z</dcterms:created>
  <dcterms:modified xsi:type="dcterms:W3CDTF">2014-03-13T16:18:52Z</dcterms:modified>
</cp:coreProperties>
</file>