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sldIdLst>
    <p:sldId id="372" r:id="rId2"/>
    <p:sldId id="373" r:id="rId3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FF99"/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718" autoAdjust="0"/>
  </p:normalViewPr>
  <p:slideViewPr>
    <p:cSldViewPr>
      <p:cViewPr varScale="1">
        <p:scale>
          <a:sx n="133" d="100"/>
          <a:sy n="133" d="100"/>
        </p:scale>
        <p:origin x="-1512" y="-9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</a:t>
            </a:r>
            <a:r>
              <a:rPr lang="en-US" sz="2800" b="0" kern="0" dirty="0" smtClean="0">
                <a:latin typeface="+mj-lt"/>
              </a:rPr>
              <a:t>Prioritization Review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March 18, 2013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Approved Revision Requests “Not Started</a:t>
            </a:r>
            <a:r>
              <a:rPr lang="en-US" sz="1600" dirty="0"/>
              <a:t>” – </a:t>
            </a:r>
            <a:r>
              <a:rPr lang="en-US" sz="1600" dirty="0" smtClean="0"/>
              <a:t>Planned to Start in Future Months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9349291"/>
              </p:ext>
            </p:extLst>
          </p:nvPr>
        </p:nvGraphicFramePr>
        <p:xfrm>
          <a:off x="76200" y="724356"/>
          <a:ext cx="8991599" cy="50922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96239"/>
                <a:gridCol w="103256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NPRR495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dirty="0" smtClean="0"/>
                        <a:t>Changes to Ancillary Services Capacity Monitor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Apr 2014</a:t>
                      </a:r>
                      <a:endParaRPr lang="en-US" sz="1050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2014-R6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$105k-$125k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  <a:endParaRPr lang="en-US" sz="7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NPRR500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dirty="0" smtClean="0"/>
                        <a:t>Posting of Generation that is Off but Available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Apr</a:t>
                      </a:r>
                      <a:r>
                        <a:rPr lang="en-US" sz="1050" strike="noStrike" baseline="0" dirty="0" smtClean="0"/>
                        <a:t> </a:t>
                      </a:r>
                      <a:r>
                        <a:rPr lang="en-US" sz="1050" strike="noStrike" dirty="0" smtClean="0"/>
                        <a:t>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2014-R5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$60k-$75k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Morgan Stanley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NPRR527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dirty="0" smtClean="0"/>
                        <a:t>Req. Combined Cycle Telemetry for Op. Awareness and PDCWG Analysis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Apr</a:t>
                      </a:r>
                      <a:r>
                        <a:rPr lang="en-US" sz="1050" strike="noStrike" baseline="0" dirty="0" smtClean="0"/>
                        <a:t> </a:t>
                      </a:r>
                      <a:r>
                        <a:rPr lang="en-US" sz="1050" strike="noStrike" dirty="0" smtClean="0"/>
                        <a:t>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2014-R6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$110k-$110k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NPRR487 </a:t>
                      </a:r>
                      <a:r>
                        <a:rPr lang="en-US" sz="1050" strike="noStrike" dirty="0" smtClean="0"/>
                        <a:t>– QSGR Dispatch Adjustment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baseline="0" dirty="0" smtClean="0"/>
                        <a:t>May </a:t>
                      </a:r>
                      <a:r>
                        <a:rPr lang="en-US" sz="1050" strike="noStrike" dirty="0" smtClean="0"/>
                        <a:t>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2014-R6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$25k-$45k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7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NPRR543 </a:t>
                      </a:r>
                      <a:r>
                        <a:rPr lang="en-US" sz="1050" strike="noStrike" dirty="0" smtClean="0"/>
                        <a:t>– Message for Confirmed E-Tags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baseline="0" dirty="0" smtClean="0"/>
                        <a:t>May </a:t>
                      </a:r>
                      <a:r>
                        <a:rPr lang="en-US" sz="1050" strike="noStrike" dirty="0" smtClean="0"/>
                        <a:t>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2014-R5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Tenaska</a:t>
                      </a:r>
                      <a:endParaRPr lang="en-US" sz="7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NPRR559 </a:t>
                      </a:r>
                      <a:r>
                        <a:rPr lang="en-US" sz="1050" strike="noStrike" dirty="0" smtClean="0"/>
                        <a:t>– Revisions to MCE Calculation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baseline="0" dirty="0" smtClean="0"/>
                        <a:t>May </a:t>
                      </a:r>
                      <a:r>
                        <a:rPr lang="en-US" sz="1050" strike="noStrike" dirty="0" smtClean="0"/>
                        <a:t>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2014-R5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$10k-$15k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7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NPRR272 </a:t>
                      </a:r>
                      <a:r>
                        <a:rPr lang="en-US" sz="1050" dirty="0" smtClean="0"/>
                        <a:t>– Definition and Participation of Quick Start Generation Resources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2014-R6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$145k-$160k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NPRR519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Exemption of ERS-Only QSEs from Collateral &amp; Capitalization </a:t>
                      </a:r>
                      <a:r>
                        <a:rPr lang="en-US" sz="1000" dirty="0" smtClean="0"/>
                        <a:t>Requirements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2014-R6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NPRR524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Resource Limits in Providing Ancillary Service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2014-R6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GDF Suez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SCR771 </a:t>
                      </a:r>
                      <a:r>
                        <a:rPr lang="en-US" sz="1050" dirty="0" smtClean="0"/>
                        <a:t>– Allow Ind. Master QSE to Represent Split Gen. Resources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2014-R6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$95k-$110k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Sandy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Creek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NPRR256 </a:t>
                      </a:r>
                      <a:r>
                        <a:rPr lang="en-US" sz="1050" strike="noStrike" dirty="0" smtClean="0"/>
                        <a:t>– Sync</a:t>
                      </a:r>
                      <a:r>
                        <a:rPr lang="en-US" sz="1050" strike="noStrike" baseline="0" dirty="0" smtClean="0"/>
                        <a:t> PRR787, Add Non-Compliance Lang. to QSE Performance Standards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Aug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2015-R2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$100k-$250k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NOGRR084 </a:t>
                      </a:r>
                      <a:r>
                        <a:rPr lang="en-US" sz="1050" strike="noStrike" dirty="0" smtClean="0"/>
                        <a:t>– Daily Grid Operations Summary Report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Sep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2015-R3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$300k-$500k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NPRR210 </a:t>
                      </a:r>
                      <a:r>
                        <a:rPr lang="en-US" sz="1050" strike="noStrike" dirty="0" smtClean="0"/>
                        <a:t>– Wind Forecasting Change to P50, Sync with PRR841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Oct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2015-R2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$45k-$55k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Morgan Stanley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NPRR439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Updating a Counter-Party’s Available Credit Limit for Current Day DAM</a:t>
                      </a:r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Oct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2015-R2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$125k-$135k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NPRR553 </a:t>
                      </a:r>
                      <a:r>
                        <a:rPr lang="en-US" sz="1050" strike="noStrike" dirty="0" smtClean="0"/>
                        <a:t>– Monthly BLT Payment and Charge for Presidio Exception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Oct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2015-R2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$10k-$25k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CSWG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NPRR455 </a:t>
                      </a:r>
                      <a:r>
                        <a:rPr lang="en-US" sz="1050" strike="noStrike" dirty="0" smtClean="0"/>
                        <a:t>– CRR Shift Factors Report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Nov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smtClean="0"/>
                        <a:t>2015-R3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$245k-$270k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</a:p>
                  </a:txBody>
                  <a:tcPr marT="45732" marB="45732" anchor="ctr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905000" y="6276201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ERCOT requests your input:  Are these the most important revision requests to work on over the next few months?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72477" y="5372560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January 2014</a:t>
            </a:r>
            <a:endParaRPr lang="en-US" sz="8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51843</TotalTime>
  <Words>339</Words>
  <Application>Microsoft Office PowerPoint</Application>
  <PresentationFormat>On-screen Show (4:3)</PresentationFormat>
  <Paragraphs>95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Custom Design</vt:lpstr>
      <vt:lpstr>PowerPoint Presentation</vt:lpstr>
      <vt:lpstr>Approved Revision Requests “Not Started” – Planned to Start in Future Months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McMahon, Patrick</cp:lastModifiedBy>
  <cp:revision>1345</cp:revision>
  <cp:lastPrinted>2013-03-20T16:37:22Z</cp:lastPrinted>
  <dcterms:created xsi:type="dcterms:W3CDTF">2005-04-21T14:28:35Z</dcterms:created>
  <dcterms:modified xsi:type="dcterms:W3CDTF">2014-03-11T16:20:39Z</dcterms:modified>
</cp:coreProperties>
</file>