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3" r:id="rId3"/>
    <p:sldId id="292" r:id="rId4"/>
    <p:sldId id="267" r:id="rId5"/>
    <p:sldId id="278" r:id="rId6"/>
    <p:sldId id="287" r:id="rId7"/>
    <p:sldId id="260" r:id="rId8"/>
    <p:sldId id="259" r:id="rId9"/>
    <p:sldId id="261" r:id="rId10"/>
    <p:sldId id="264" r:id="rId11"/>
    <p:sldId id="256" r:id="rId12"/>
    <p:sldId id="257" r:id="rId13"/>
    <p:sldId id="258" r:id="rId14"/>
    <p:sldId id="269" r:id="rId15"/>
    <p:sldId id="268" r:id="rId16"/>
    <p:sldId id="285" r:id="rId17"/>
    <p:sldId id="288" r:id="rId18"/>
    <p:sldId id="270" r:id="rId19"/>
    <p:sldId id="284" r:id="rId20"/>
    <p:sldId id="276" r:id="rId21"/>
    <p:sldId id="271" r:id="rId22"/>
    <p:sldId id="272" r:id="rId23"/>
    <p:sldId id="291" r:id="rId24"/>
    <p:sldId id="290" r:id="rId25"/>
    <p:sldId id="289" r:id="rId26"/>
    <p:sldId id="281" r:id="rId27"/>
    <p:sldId id="27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500063"/>
            <a:ext cx="86010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347663"/>
            <a:ext cx="9134475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42900"/>
            <a:ext cx="914400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3" y="223838"/>
            <a:ext cx="8677275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90513"/>
            <a:ext cx="888682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Six slow Time Error Corrections were executed in January.</a:t>
            </a:r>
          </a:p>
          <a:p>
            <a:r>
              <a:rPr lang="en-US" dirty="0" smtClean="0"/>
              <a:t>Other than the days with the TECs, only 4 days 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" y="438150"/>
            <a:ext cx="7791450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388"/>
            <a:ext cx="91440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February </a:t>
            </a:r>
            <a:r>
              <a:rPr lang="en-US" dirty="0" smtClean="0"/>
              <a:t>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Leadership </a:t>
            </a:r>
            <a:r>
              <a:rPr lang="en-US" dirty="0" smtClean="0"/>
              <a:t>nomination change from January nomination.</a:t>
            </a:r>
            <a:endParaRPr lang="en-US" dirty="0" smtClean="0"/>
          </a:p>
          <a:p>
            <a:r>
              <a:rPr lang="en-US" dirty="0" smtClean="0"/>
              <a:t>Frequency </a:t>
            </a:r>
            <a:r>
              <a:rPr lang="en-US" dirty="0" smtClean="0"/>
              <a:t>Event Review</a:t>
            </a:r>
          </a:p>
        </p:txBody>
      </p:sp>
    </p:spTree>
    <p:extLst>
      <p:ext uri="{BB962C8B-B14F-4D97-AF65-F5344CB8AC3E}">
        <p14:creationId xmlns:p14="http://schemas.microsoft.com/office/powerpoint/2010/main" val="4416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5724" y="1066800"/>
            <a:ext cx="706045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457200"/>
            <a:ext cx="86391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66675"/>
            <a:ext cx="8658225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91440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81400"/>
            <a:ext cx="9144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9563"/>
            <a:ext cx="90678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Leadership –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– </a:t>
            </a:r>
            <a:r>
              <a:rPr lang="en-US" dirty="0"/>
              <a:t>Sydney </a:t>
            </a:r>
            <a:r>
              <a:rPr lang="en-US" dirty="0" smtClean="0"/>
              <a:t>Niemeyer</a:t>
            </a:r>
            <a:endParaRPr lang="en-US" dirty="0" smtClean="0"/>
          </a:p>
          <a:p>
            <a:r>
              <a:rPr lang="en-US" dirty="0" smtClean="0"/>
              <a:t>Vice Chair – </a:t>
            </a:r>
            <a:r>
              <a:rPr lang="en-US" dirty="0"/>
              <a:t>Don </a:t>
            </a:r>
            <a:r>
              <a:rPr lang="en-US" dirty="0" smtClean="0"/>
              <a:t>Blackburn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53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February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March 3, 2014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7163"/>
            <a:ext cx="9067801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164.76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4427</TotalTime>
  <Words>186</Words>
  <Application>Microsoft Office PowerPoint</Application>
  <PresentationFormat>On-screen Show (4:3)</PresentationFormat>
  <Paragraphs>32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PDCWG Report to ROS</vt:lpstr>
      <vt:lpstr>February Meeting</vt:lpstr>
      <vt:lpstr>PDCWG Leadership – 2014</vt:lpstr>
      <vt:lpstr>ERCOT Frequency Control Report February 2014</vt:lpstr>
      <vt:lpstr>Notes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298</cp:revision>
  <dcterms:created xsi:type="dcterms:W3CDTF">2013-04-26T00:51:14Z</dcterms:created>
  <dcterms:modified xsi:type="dcterms:W3CDTF">2014-03-06T12:18:06Z</dcterms:modified>
</cp:coreProperties>
</file>