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91" r:id="rId3"/>
    <p:sldId id="289" r:id="rId4"/>
    <p:sldId id="292" r:id="rId5"/>
    <p:sldId id="28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35" autoAdjust="0"/>
    <p:restoredTop sz="93372" autoAdjust="0"/>
  </p:normalViewPr>
  <p:slideViewPr>
    <p:cSldViewPr>
      <p:cViewPr>
        <p:scale>
          <a:sx n="30" d="100"/>
          <a:sy n="30" d="100"/>
        </p:scale>
        <p:origin x="-828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E27D-2181-4773-BDDC-072BF9903F67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ED3D-1155-4D8A-B6FF-B5155C9492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80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CBC7-9E06-47BF-8D4E-7E8CDB86D28B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9F1BE-1397-49E4-A1CF-EC81619E1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EB6D-E942-4EE4-8754-021C1705C35A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706F-C3D7-417C-9576-36CD1905F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6B19-4652-4780-AC47-BFAE15D343EB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EBE2-E62C-46AB-92C2-967779A3D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5164-698D-45E2-8314-D243672FB991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414A-C40A-4DE6-8576-F1CB7D8FF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BAAB-1BDE-41AB-815F-46AABD971191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19D0-1D2C-419E-AF2F-A095D1351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F1BA-B418-4638-B80F-0150DEBE3858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692E-5442-4DAE-A399-4FAF8B690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CE1-917E-4328-8114-FC265CCE400D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4ED1-AB06-4457-8A23-58F5C851F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09-289D-49B6-8428-8A347ED9DF12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3349-BBE1-43F3-993C-1AA4524DB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6C89-BB5B-46A6-A8D0-B87D3F37406F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5363-AA3E-4B42-AFE9-EF9221DD9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F6B5-04BE-4C8F-B23D-98B8605DE3B4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297-C4DA-4746-8F46-0E67B86B0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35B2-4B57-4C01-AD17-ED02F05A590F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8F8A-9B12-433F-BDC8-E6A29B20B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703C4-F062-492D-ABB2-F0A6CF0B2439}" type="datetimeFigureOut">
              <a:rPr lang="en-US"/>
              <a:pPr>
                <a:defRPr/>
              </a:pPr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EE1DF-EE83-465D-8F14-9714803D4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CMWG Update to WMS</a:t>
            </a:r>
            <a:br>
              <a:rPr lang="en-US" dirty="0" smtClean="0"/>
            </a:br>
            <a:r>
              <a:rPr lang="en-US" dirty="0" smtClean="0"/>
              <a:t>3-5-14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114800"/>
            <a:ext cx="7239000" cy="1524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Report of CMWG Meeting of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2-17-14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143000" y="5334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868362"/>
          </a:xfrm>
        </p:spPr>
        <p:txBody>
          <a:bodyPr/>
          <a:lstStyle/>
          <a:p>
            <a:r>
              <a:rPr lang="en-US" dirty="0" smtClean="0"/>
              <a:t>CMWG 2014 WMS Instructions </a:t>
            </a:r>
            <a:r>
              <a:rPr lang="en-US" sz="3300" dirty="0" smtClean="0"/>
              <a:t>(to date)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05400"/>
          </a:xfrm>
        </p:spPr>
        <p:txBody>
          <a:bodyPr/>
          <a:lstStyle/>
          <a:p>
            <a:pPr lvl="0"/>
            <a:r>
              <a:rPr lang="en-US" sz="3000" dirty="0" smtClean="0"/>
              <a:t>Interaction of SP caps &amp; Power Balance Penalty Curve</a:t>
            </a:r>
          </a:p>
          <a:p>
            <a:pPr lvl="1"/>
            <a:r>
              <a:rPr lang="en-US" sz="2600" dirty="0" smtClean="0"/>
              <a:t>Power bal penalty curve—ends redispatch</a:t>
            </a:r>
          </a:p>
          <a:p>
            <a:pPr lvl="1"/>
            <a:r>
              <a:rPr lang="en-US" sz="2600" dirty="0" smtClean="0"/>
              <a:t>On Jan 6 there were MW available behind constraint—in real scarcity do we want to relax constraint so MW won’t be backed down to resolve congestion?</a:t>
            </a:r>
          </a:p>
          <a:p>
            <a:r>
              <a:rPr lang="en-US" sz="3000" dirty="0" smtClean="0"/>
              <a:t>Principles of Consistency—with CRR/DA/RT models</a:t>
            </a:r>
          </a:p>
          <a:p>
            <a:pPr lvl="1"/>
            <a:r>
              <a:rPr lang="en-US" sz="2600" dirty="0" smtClean="0"/>
              <a:t>Exploring what other regions do in this regard</a:t>
            </a:r>
          </a:p>
          <a:p>
            <a:r>
              <a:rPr lang="en-US" dirty="0" smtClean="0"/>
              <a:t>Element Competitiveness </a:t>
            </a:r>
            <a:r>
              <a:rPr lang="en-US" dirty="0" smtClean="0"/>
              <a:t>Index </a:t>
            </a:r>
            <a:r>
              <a:rPr lang="en-US" dirty="0" smtClean="0"/>
              <a:t>Test—any refinements?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ECI Test--Discussion Items N </a:t>
            </a:r>
            <a:r>
              <a:rPr lang="en-US" sz="4000" dirty="0" smtClean="0">
                <a:sym typeface="Wingdings" pitchFamily="2" charset="2"/>
              </a:rPr>
              <a:t> H Competitive Constraint Test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983163"/>
          </a:xfrm>
        </p:spPr>
        <p:txBody>
          <a:bodyPr/>
          <a:lstStyle/>
          <a:p>
            <a:r>
              <a:rPr lang="en-US" dirty="0" smtClean="0"/>
              <a:t>Historically Singleton – Zenith (345kV) was competitive in Zonal. In nodal there have been times when it is not competitive. </a:t>
            </a:r>
          </a:p>
          <a:p>
            <a:r>
              <a:rPr lang="en-US" dirty="0" smtClean="0"/>
              <a:t>ERCOT presented analysis of Singleton-Zenith on 9/24/13 when it was overloaded w/ Non-Competitive Status</a:t>
            </a:r>
          </a:p>
          <a:p>
            <a:pPr lvl="1"/>
            <a:r>
              <a:rPr lang="en-US" dirty="0" smtClean="0"/>
              <a:t>Looked at impact to system results as if constraint were competitive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000" dirty="0" smtClean="0"/>
              <a:t>ECI Test--Discussion Items N </a:t>
            </a:r>
            <a:r>
              <a:rPr lang="en-US" sz="4000" dirty="0" smtClean="0">
                <a:sym typeface="Wingdings" pitchFamily="2" charset="2"/>
              </a:rPr>
              <a:t> H Competitive Constraint Test</a:t>
            </a:r>
            <a:endParaRPr lang="en-US" sz="4000" dirty="0"/>
          </a:p>
        </p:txBody>
      </p:sp>
      <p:pic>
        <p:nvPicPr>
          <p:cNvPr id="5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52578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019800" y="1371600"/>
            <a:ext cx="2590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of</a:t>
            </a:r>
            <a:r>
              <a:rPr lang="en-US" sz="3200" dirty="0" smtClean="0">
                <a:latin typeface="+mn-lt"/>
              </a:rPr>
              <a:t> rerunning SCED  on this day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show several intervals would have seen  inc-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reased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sys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715000"/>
            <a:ext cx="59436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Results of rerunning SCED  on this day also showed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dirty="0" smtClean="0"/>
              <a:t>Increase in the shadow price of the constraint on multiple intervals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dirty="0" smtClean="0"/>
              <a:t>Next Steps on ECI/CCT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r>
              <a:rPr lang="en-US" dirty="0" smtClean="0"/>
              <a:t>Next step is analyze a couple of intervals…looking at look at actual offers</a:t>
            </a:r>
          </a:p>
          <a:p>
            <a:r>
              <a:rPr lang="en-US" dirty="0" smtClean="0"/>
              <a:t>If there were changes in mitigation that changed system lambda or if it was a only a couple of entities that were originally mitigated that ended up not being mitigated at affected the outcome in the back cast of the day</a:t>
            </a:r>
          </a:p>
          <a:p>
            <a:r>
              <a:rPr lang="en-US" dirty="0" smtClean="0"/>
              <a:t>Is there a way to mitigate only the QSEs with market power?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260</Words>
  <Application>Microsoft Office PowerPoint</Application>
  <PresentationFormat>On-screen Show (4:3)</PresentationFormat>
  <Paragraphs>28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CMWG Update to WMS 3-5-14</vt:lpstr>
      <vt:lpstr>CMWG 2014 WMS Instructions (to date)</vt:lpstr>
      <vt:lpstr>ECI Test--Discussion Items N  H Competitive Constraint Test</vt:lpstr>
      <vt:lpstr>ECI Test--Discussion Items N  H Competitive Constraint Test</vt:lpstr>
      <vt:lpstr>Next Steps on ECI/CCT</vt:lpstr>
    </vt:vector>
  </TitlesOfParts>
  <Company>Edison Mission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mwagner</dc:creator>
  <cp:lastModifiedBy>MW</cp:lastModifiedBy>
  <cp:revision>145</cp:revision>
  <dcterms:created xsi:type="dcterms:W3CDTF">2011-05-08T18:13:52Z</dcterms:created>
  <dcterms:modified xsi:type="dcterms:W3CDTF">2014-03-03T22:19:54Z</dcterms:modified>
</cp:coreProperties>
</file>