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February 13,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87657"/>
              </p:ext>
            </p:extLst>
          </p:nvPr>
        </p:nvGraphicFramePr>
        <p:xfrm>
          <a:off x="76200" y="724356"/>
          <a:ext cx="8991599" cy="53819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NPRR491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b="0" dirty="0" smtClean="0">
                          <a:effectLst/>
                        </a:rPr>
                        <a:t>Updated Demand Response Information for ERCOT 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Feb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Edison Mission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NPRR495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Changes to Ancillary Services Capacity Monitor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50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 2014</a:t>
                      </a:r>
                      <a:endParaRPr lang="en-US" sz="105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NPRR500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Posting of Generation that is Off but Available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Apr</a:t>
                      </a:r>
                      <a:r>
                        <a:rPr lang="en-US" sz="1050" strike="noStrike" baseline="0" dirty="0" smtClean="0"/>
                        <a:t>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NPRR527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dirty="0" smtClean="0"/>
                        <a:t>Req. Combined Cycle Telemetry for Op. Awareness and PDCWG Analysis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Apr</a:t>
                      </a:r>
                      <a:r>
                        <a:rPr lang="en-US" sz="1050" strike="noStrike" baseline="0" dirty="0" smtClean="0"/>
                        <a:t>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$110k-$110k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NPRR487 </a:t>
                      </a:r>
                      <a:r>
                        <a:rPr lang="en-US" sz="1050" strike="noStrike" dirty="0" smtClean="0"/>
                        <a:t>– QSGR Dispatch Adjustment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2014-R6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NPRR543 </a:t>
                      </a:r>
                      <a:r>
                        <a:rPr lang="en-US" sz="1050" strike="noStrike" dirty="0" smtClean="0"/>
                        <a:t>– Message for Confirmed E-Tags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Tenaska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NPRR559 </a:t>
                      </a:r>
                      <a:r>
                        <a:rPr lang="en-US" sz="1050" strike="noStrike" dirty="0" smtClean="0"/>
                        <a:t>– Revisions to MCE Calculation</a:t>
                      </a:r>
                      <a:endParaRPr lang="en-US" sz="105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baseline="0" dirty="0" smtClean="0"/>
                        <a:t>May </a:t>
                      </a:r>
                      <a:r>
                        <a:rPr lang="en-US" sz="1050" strike="noStrike" dirty="0" smtClean="0"/>
                        <a:t>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$10k-$15k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7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NPRR272 </a:t>
                      </a:r>
                      <a:r>
                        <a:rPr lang="en-US" sz="1050" dirty="0" smtClean="0"/>
                        <a:t>– Definition and Participation of Quick Start Generation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$145k-$160k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NPRR519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Exemption of ERS-Only QSEs from Collateral &amp; Capitalization </a:t>
                      </a:r>
                      <a:r>
                        <a:rPr lang="en-US" sz="1000" dirty="0" smtClean="0"/>
                        <a:t>Requirements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NPRR524</a:t>
                      </a:r>
                      <a:r>
                        <a:rPr lang="en-US" sz="1100" dirty="0" smtClean="0"/>
                        <a:t> </a:t>
                      </a:r>
                      <a:r>
                        <a:rPr lang="en-US" sz="1050" dirty="0" smtClean="0"/>
                        <a:t>– Resource Limits in Providing Ancillary Service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2014-R6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Performance Standards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Aug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NPRR210 </a:t>
                      </a:r>
                      <a:r>
                        <a:rPr lang="en-US" sz="1050" strike="noStrike" dirty="0" smtClean="0"/>
                        <a:t>– Wind Forecasting Change to P50, Sync with PRR841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NPRR439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Updating a Counter-Party’s Available Credit Limit for Current Day DAM</a:t>
                      </a:r>
                      <a:endParaRPr lang="en-US" sz="105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NPRR553 </a:t>
                      </a:r>
                      <a:r>
                        <a:rPr lang="en-US" sz="1050" strike="noStrike" dirty="0" smtClean="0"/>
                        <a:t>– Monthly BLT Payment and Charge for Presidio Exception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2015-R2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CSWG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NPRR455 </a:t>
                      </a:r>
                      <a:r>
                        <a:rPr lang="en-US" sz="1050" strike="noStrike" dirty="0" smtClean="0"/>
                        <a:t>– CRR Shift Factors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Nov 2014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smtClean="0"/>
                        <a:t>2015-R3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$245k-$270k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76201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2477" y="5372560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January 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51201</TotalTime>
  <Words>356</Words>
  <Application>Microsoft Office PowerPoint</Application>
  <PresentationFormat>On-screen Show (4:3)</PresentationFormat>
  <Paragraphs>100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1341</cp:revision>
  <cp:lastPrinted>2013-03-20T16:37:22Z</cp:lastPrinted>
  <dcterms:created xsi:type="dcterms:W3CDTF">2005-04-21T14:28:35Z</dcterms:created>
  <dcterms:modified xsi:type="dcterms:W3CDTF">2014-02-12T22:36:53Z</dcterms:modified>
</cp:coreProperties>
</file>