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7"/>
  </p:notesMasterIdLst>
  <p:handoutMasterIdLst>
    <p:handoutMasterId r:id="rId8"/>
  </p:handoutMasterIdLst>
  <p:sldIdLst>
    <p:sldId id="261" r:id="rId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75" d="100"/>
          <a:sy n="75" d="100"/>
        </p:scale>
        <p:origin x="-1248" y="2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Proposed Power Balance Penalty Curve - WMS</a:t>
            </a:r>
            <a:endParaRPr lang="en-US" sz="1050" b="1" dirty="0"/>
          </a:p>
          <a:p>
            <a:pPr algn="l"/>
            <a:r>
              <a:rPr lang="en-US" sz="1050" dirty="0" smtClean="0"/>
              <a:t>2/5/2014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Proposed Power Balance Penalty Curve 2014-2015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15425"/>
              </p:ext>
            </p:extLst>
          </p:nvPr>
        </p:nvGraphicFramePr>
        <p:xfrm>
          <a:off x="2927350" y="3677444"/>
          <a:ext cx="3644900" cy="2200275"/>
        </p:xfrm>
        <a:graphic>
          <a:graphicData uri="http://schemas.openxmlformats.org/drawingml/2006/table">
            <a:tbl>
              <a:tblPr firstRow="1" firstCol="1" bandRow="1"/>
              <a:tblGrid>
                <a:gridCol w="1816100"/>
                <a:gridCol w="609600"/>
                <a:gridCol w="609600"/>
                <a:gridCol w="609600"/>
              </a:tblGrid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MW Violation</a:t>
                      </a:r>
                      <a:endParaRPr lang="en-US" sz="1100" b="1" i="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2013</a:t>
                      </a:r>
                      <a:endParaRPr lang="en-US" sz="1100" i="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2014</a:t>
                      </a:r>
                      <a:endParaRPr lang="en-US" sz="1100" i="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2015</a:t>
                      </a:r>
                      <a:endParaRPr lang="en-US" sz="1100" i="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≤ 5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$250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$250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$250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 &lt; to ≤ 10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$300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$300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$300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 &lt; to ≤ 20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$400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$400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$400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 &lt; to ≤ 30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$500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$500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$500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30 &lt; to ≤ 40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$1,000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$1,000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$1,500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40 &lt; to ≤ 50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$2,250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$2,200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$3,000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50 &lt; to ≤ 100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$3,000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$3,400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$4,500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100 &lt; to ≤ 150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$3,500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$4,600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$6,000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150 &lt; to ≤ 200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$4,000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$5,800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$7,500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200 or more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$5,001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$7,001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</a:rPr>
                        <a:t>$9,001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38" y="769938"/>
            <a:ext cx="45815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2483</TotalTime>
  <Words>116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Custom Design</vt:lpstr>
      <vt:lpstr>Proposed Power Balance Penalty Curve 2014-2015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Jeff Gilbertson</cp:lastModifiedBy>
  <cp:revision>136</cp:revision>
  <cp:lastPrinted>2013-01-30T23:16:36Z</cp:lastPrinted>
  <dcterms:created xsi:type="dcterms:W3CDTF">2010-04-12T23:12:02Z</dcterms:created>
  <dcterms:modified xsi:type="dcterms:W3CDTF">2014-02-03T15:14:26Z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