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sldIdLst>
    <p:sldId id="362" r:id="rId2"/>
    <p:sldId id="368" r:id="rId3"/>
    <p:sldId id="359" r:id="rId4"/>
    <p:sldId id="358" r:id="rId5"/>
    <p:sldId id="366" r:id="rId6"/>
    <p:sldId id="365" r:id="rId7"/>
    <p:sldId id="351" r:id="rId8"/>
    <p:sldId id="343" r:id="rId9"/>
    <p:sldId id="361" r:id="rId10"/>
    <p:sldId id="371" r:id="rId11"/>
    <p:sldId id="370" r:id="rId12"/>
    <p:sldId id="363" r:id="rId13"/>
    <p:sldId id="364" r:id="rId14"/>
    <p:sldId id="357" r:id="rId15"/>
    <p:sldId id="352" r:id="rId16"/>
    <p:sldId id="353" r:id="rId17"/>
    <p:sldId id="354" r:id="rId18"/>
    <p:sldId id="355" r:id="rId19"/>
    <p:sldId id="367" r:id="rId20"/>
    <p:sldId id="369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99"/>
    <a:srgbClr val="FF3300"/>
    <a:srgbClr val="FF9900"/>
    <a:srgbClr val="40949A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54" autoAdjust="0"/>
    <p:restoredTop sz="93023" autoAdjust="0"/>
  </p:normalViewPr>
  <p:slideViewPr>
    <p:cSldViewPr>
      <p:cViewPr varScale="1">
        <p:scale>
          <a:sx n="103" d="100"/>
          <a:sy n="103" d="100"/>
        </p:scale>
        <p:origin x="-408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pw0028\Market%20Operations%20Support\jhamann\2013\Dec13\RUC%20report\2013\All%20RUC%20and%20sced%20events%20for%20Jan%202013%20through%20Dec%202013%20ver%205%20w%20GTB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pw0028\Market%20Operations%20Support\jhamann\2013\Dec13\RUC%20report\2013\All%20RUC%20and%20sced%20events%20for%20Jan%202013%20through%20Dec%202013%20ver%205%20w%20GTBD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cpw0028\Market%20Operations%20Support\jhamann\2013\Dec13\RUC%20report\2013\All%20RUC%20and%20sced%20events%20for%20Jan%202013%20through%20Dec%202013%20ver%205.xlsx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cpw0028\Market%20Operations%20Support\jhamann\2013\Dec13\RUC%20report\2013\All%20RUC%20and%20sced%20events%20for%20Jan%202013%20through%20Dec%202013%20ver%205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SCED System Lambda and Capacity Headroom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Data!$H$1</c:f>
              <c:strCache>
                <c:ptCount val="1"/>
                <c:pt idx="0">
                  <c:v>SYSTEM LAMBDA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2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Data!$G$2:$G$5761</c:f>
              <c:numCache>
                <c:formatCode>#,##0</c:formatCode>
                <c:ptCount val="5760"/>
                <c:pt idx="0">
                  <c:v>3192.755011706111</c:v>
                </c:pt>
                <c:pt idx="1">
                  <c:v>3299.4678417071991</c:v>
                </c:pt>
                <c:pt idx="2">
                  <c:v>3089.0180231318009</c:v>
                </c:pt>
                <c:pt idx="3">
                  <c:v>3023.1869653866015</c:v>
                </c:pt>
                <c:pt idx="4">
                  <c:v>2872.8288413047994</c:v>
                </c:pt>
                <c:pt idx="5">
                  <c:v>2712.6801343367042</c:v>
                </c:pt>
                <c:pt idx="6">
                  <c:v>2627.0562351867993</c:v>
                </c:pt>
                <c:pt idx="7">
                  <c:v>2501.9244050759953</c:v>
                </c:pt>
                <c:pt idx="8">
                  <c:v>2325.0885031387006</c:v>
                </c:pt>
                <c:pt idx="9">
                  <c:v>2397.1087663576036</c:v>
                </c:pt>
                <c:pt idx="10">
                  <c:v>2326.1963034703949</c:v>
                </c:pt>
                <c:pt idx="11">
                  <c:v>2124.8165861352973</c:v>
                </c:pt>
                <c:pt idx="12">
                  <c:v>1968.1145414158964</c:v>
                </c:pt>
                <c:pt idx="13">
                  <c:v>2276.1374138041938</c:v>
                </c:pt>
                <c:pt idx="14">
                  <c:v>2154.5981575831975</c:v>
                </c:pt>
                <c:pt idx="15">
                  <c:v>2009.2519182010947</c:v>
                </c:pt>
                <c:pt idx="16">
                  <c:v>1737.2489495738992</c:v>
                </c:pt>
                <c:pt idx="17">
                  <c:v>1498.6460857257043</c:v>
                </c:pt>
                <c:pt idx="18">
                  <c:v>1371.2373855907063</c:v>
                </c:pt>
                <c:pt idx="19">
                  <c:v>1176.1054019048606</c:v>
                </c:pt>
                <c:pt idx="20">
                  <c:v>1061.0775683805114</c:v>
                </c:pt>
                <c:pt idx="21">
                  <c:v>1080.1793411656981</c:v>
                </c:pt>
                <c:pt idx="22">
                  <c:v>1123.0477384551996</c:v>
                </c:pt>
                <c:pt idx="23">
                  <c:v>1136.2758513495064</c:v>
                </c:pt>
                <c:pt idx="24">
                  <c:v>1246.0300455733959</c:v>
                </c:pt>
                <c:pt idx="25">
                  <c:v>1141.0441983326964</c:v>
                </c:pt>
                <c:pt idx="26">
                  <c:v>1212.9859810277994</c:v>
                </c:pt>
                <c:pt idx="27">
                  <c:v>1203.6126822993028</c:v>
                </c:pt>
                <c:pt idx="28">
                  <c:v>1447.2696533783965</c:v>
                </c:pt>
                <c:pt idx="29">
                  <c:v>1690.4915551294034</c:v>
                </c:pt>
                <c:pt idx="30">
                  <c:v>1793.6478357121014</c:v>
                </c:pt>
                <c:pt idx="31">
                  <c:v>1862.9161140874057</c:v>
                </c:pt>
                <c:pt idx="32">
                  <c:v>2216.6295006915971</c:v>
                </c:pt>
                <c:pt idx="33">
                  <c:v>2177.2813164278996</c:v>
                </c:pt>
                <c:pt idx="34">
                  <c:v>2600.4842495828998</c:v>
                </c:pt>
                <c:pt idx="35">
                  <c:v>2755.8729032189003</c:v>
                </c:pt>
                <c:pt idx="36">
                  <c:v>2918.007975864406</c:v>
                </c:pt>
                <c:pt idx="37">
                  <c:v>2526.9992627918982</c:v>
                </c:pt>
                <c:pt idx="38">
                  <c:v>2709.5528191983976</c:v>
                </c:pt>
                <c:pt idx="39">
                  <c:v>2947.8920457124987</c:v>
                </c:pt>
                <c:pt idx="40">
                  <c:v>3228.1092082976975</c:v>
                </c:pt>
                <c:pt idx="41">
                  <c:v>3130.9190598502973</c:v>
                </c:pt>
                <c:pt idx="42">
                  <c:v>3302.281789267101</c:v>
                </c:pt>
                <c:pt idx="43">
                  <c:v>3322.8520787357993</c:v>
                </c:pt>
                <c:pt idx="44">
                  <c:v>3337.3299001455016</c:v>
                </c:pt>
                <c:pt idx="45">
                  <c:v>3321.6716812908999</c:v>
                </c:pt>
                <c:pt idx="46">
                  <c:v>3321.8258904412942</c:v>
                </c:pt>
                <c:pt idx="47">
                  <c:v>3368.4473971336993</c:v>
                </c:pt>
                <c:pt idx="48">
                  <c:v>3055.312568825495</c:v>
                </c:pt>
                <c:pt idx="49">
                  <c:v>3034.5959295995999</c:v>
                </c:pt>
                <c:pt idx="50">
                  <c:v>2898.9293558600984</c:v>
                </c:pt>
                <c:pt idx="51">
                  <c:v>2886.5313795484981</c:v>
                </c:pt>
                <c:pt idx="52">
                  <c:v>3023.5415713545008</c:v>
                </c:pt>
                <c:pt idx="53">
                  <c:v>3109.5044119309969</c:v>
                </c:pt>
                <c:pt idx="54">
                  <c:v>3228.4410250104993</c:v>
                </c:pt>
                <c:pt idx="55">
                  <c:v>3190.9585480239039</c:v>
                </c:pt>
                <c:pt idx="56">
                  <c:v>3136.0666927710045</c:v>
                </c:pt>
                <c:pt idx="57">
                  <c:v>3029.9272417143002</c:v>
                </c:pt>
                <c:pt idx="58">
                  <c:v>3152.5206211149998</c:v>
                </c:pt>
                <c:pt idx="59">
                  <c:v>3275.836077478496</c:v>
                </c:pt>
                <c:pt idx="60">
                  <c:v>3379.6879430115005</c:v>
                </c:pt>
                <c:pt idx="61">
                  <c:v>3380.1263993411994</c:v>
                </c:pt>
                <c:pt idx="62">
                  <c:v>3412.2744674653004</c:v>
                </c:pt>
                <c:pt idx="63">
                  <c:v>2797.5960299701037</c:v>
                </c:pt>
                <c:pt idx="64">
                  <c:v>2949.9638487428019</c:v>
                </c:pt>
                <c:pt idx="65">
                  <c:v>3094.5829928070016</c:v>
                </c:pt>
                <c:pt idx="66">
                  <c:v>3186.5899239934952</c:v>
                </c:pt>
                <c:pt idx="67">
                  <c:v>3165.0666269399007</c:v>
                </c:pt>
                <c:pt idx="68">
                  <c:v>3237.0352970182939</c:v>
                </c:pt>
                <c:pt idx="69">
                  <c:v>3377.9210148454004</c:v>
                </c:pt>
                <c:pt idx="70">
                  <c:v>3365.2637409984964</c:v>
                </c:pt>
                <c:pt idx="71">
                  <c:v>3448.7708566219007</c:v>
                </c:pt>
                <c:pt idx="72">
                  <c:v>3523.997793576098</c:v>
                </c:pt>
                <c:pt idx="73">
                  <c:v>3443.5172013163974</c:v>
                </c:pt>
                <c:pt idx="74">
                  <c:v>3544.2708002836007</c:v>
                </c:pt>
                <c:pt idx="75">
                  <c:v>3633.6032116472998</c:v>
                </c:pt>
                <c:pt idx="76">
                  <c:v>3567.5330838427035</c:v>
                </c:pt>
                <c:pt idx="77">
                  <c:v>3470.0731726422964</c:v>
                </c:pt>
                <c:pt idx="78">
                  <c:v>3366.2836188130022</c:v>
                </c:pt>
                <c:pt idx="79">
                  <c:v>3512.9235924289023</c:v>
                </c:pt>
                <c:pt idx="80">
                  <c:v>3597.575506155903</c:v>
                </c:pt>
                <c:pt idx="81">
                  <c:v>3596.1141936838976</c:v>
                </c:pt>
                <c:pt idx="82">
                  <c:v>3624.0129908125964</c:v>
                </c:pt>
                <c:pt idx="83">
                  <c:v>3496.697380853504</c:v>
                </c:pt>
                <c:pt idx="84">
                  <c:v>3622.0338268146006</c:v>
                </c:pt>
                <c:pt idx="85">
                  <c:v>3595.3522747460956</c:v>
                </c:pt>
                <c:pt idx="86">
                  <c:v>3646.950015911505</c:v>
                </c:pt>
                <c:pt idx="87">
                  <c:v>3491.8144254953004</c:v>
                </c:pt>
                <c:pt idx="88">
                  <c:v>3615.5129016817009</c:v>
                </c:pt>
                <c:pt idx="89">
                  <c:v>3605.5187521203989</c:v>
                </c:pt>
                <c:pt idx="90">
                  <c:v>3681.1396336674952</c:v>
                </c:pt>
                <c:pt idx="91">
                  <c:v>3683.344891202396</c:v>
                </c:pt>
                <c:pt idx="92">
                  <c:v>3674.1089196584944</c:v>
                </c:pt>
                <c:pt idx="93">
                  <c:v>3763.9317531704946</c:v>
                </c:pt>
                <c:pt idx="94">
                  <c:v>3804.8527938171974</c:v>
                </c:pt>
                <c:pt idx="95">
                  <c:v>3816.5323022126977</c:v>
                </c:pt>
                <c:pt idx="96">
                  <c:v>3918.8478041931958</c:v>
                </c:pt>
                <c:pt idx="97">
                  <c:v>3923.7299548406008</c:v>
                </c:pt>
                <c:pt idx="98">
                  <c:v>3887.148006993506</c:v>
                </c:pt>
                <c:pt idx="99">
                  <c:v>3778.3975511028984</c:v>
                </c:pt>
                <c:pt idx="100">
                  <c:v>3830.4751199036982</c:v>
                </c:pt>
                <c:pt idx="101">
                  <c:v>3897.6713808209024</c:v>
                </c:pt>
                <c:pt idx="102">
                  <c:v>3934.4586007088001</c:v>
                </c:pt>
                <c:pt idx="103">
                  <c:v>3966.5942592963984</c:v>
                </c:pt>
                <c:pt idx="104">
                  <c:v>3917.8472995550037</c:v>
                </c:pt>
                <c:pt idx="105">
                  <c:v>3975.807654976903</c:v>
                </c:pt>
                <c:pt idx="106">
                  <c:v>4044.1111893862981</c:v>
                </c:pt>
                <c:pt idx="107">
                  <c:v>4092.549251802302</c:v>
                </c:pt>
                <c:pt idx="108">
                  <c:v>4122.887366706098</c:v>
                </c:pt>
                <c:pt idx="109">
                  <c:v>4144.048626688098</c:v>
                </c:pt>
                <c:pt idx="110">
                  <c:v>4154.544119664999</c:v>
                </c:pt>
                <c:pt idx="111">
                  <c:v>4211.7989541084025</c:v>
                </c:pt>
                <c:pt idx="112">
                  <c:v>4195.2117992952044</c:v>
                </c:pt>
                <c:pt idx="113">
                  <c:v>4319.021738326599</c:v>
                </c:pt>
                <c:pt idx="114">
                  <c:v>4253.327460966997</c:v>
                </c:pt>
                <c:pt idx="115">
                  <c:v>4327.2537739389008</c:v>
                </c:pt>
                <c:pt idx="116">
                  <c:v>4325.269910173105</c:v>
                </c:pt>
                <c:pt idx="117">
                  <c:v>4319.3994949578992</c:v>
                </c:pt>
                <c:pt idx="118">
                  <c:v>4397.6382668986989</c:v>
                </c:pt>
                <c:pt idx="119">
                  <c:v>4365.9680282294939</c:v>
                </c:pt>
                <c:pt idx="120">
                  <c:v>4351.2870913714032</c:v>
                </c:pt>
                <c:pt idx="121">
                  <c:v>4298.6021350502961</c:v>
                </c:pt>
                <c:pt idx="122">
                  <c:v>4322.4669304280978</c:v>
                </c:pt>
                <c:pt idx="123">
                  <c:v>4203.3339325636989</c:v>
                </c:pt>
                <c:pt idx="124">
                  <c:v>3122.8251743793226</c:v>
                </c:pt>
                <c:pt idx="125">
                  <c:v>3273.8811278581998</c:v>
                </c:pt>
                <c:pt idx="126">
                  <c:v>3309.3382429063058</c:v>
                </c:pt>
                <c:pt idx="127">
                  <c:v>3300.4496666491032</c:v>
                </c:pt>
                <c:pt idx="128">
                  <c:v>3224.6839809029989</c:v>
                </c:pt>
                <c:pt idx="129">
                  <c:v>3282.6309718966004</c:v>
                </c:pt>
                <c:pt idx="130">
                  <c:v>3465.2802261688048</c:v>
                </c:pt>
                <c:pt idx="131">
                  <c:v>3312.228877797701</c:v>
                </c:pt>
                <c:pt idx="132">
                  <c:v>3163.8966973572969</c:v>
                </c:pt>
                <c:pt idx="133">
                  <c:v>3086.0902366817027</c:v>
                </c:pt>
                <c:pt idx="134">
                  <c:v>3102.1756211221</c:v>
                </c:pt>
                <c:pt idx="135">
                  <c:v>3170.7963507056047</c:v>
                </c:pt>
                <c:pt idx="136">
                  <c:v>3098.2177593528977</c:v>
                </c:pt>
                <c:pt idx="137">
                  <c:v>3220.4879683613981</c:v>
                </c:pt>
                <c:pt idx="138">
                  <c:v>2984.8143536985008</c:v>
                </c:pt>
                <c:pt idx="139">
                  <c:v>2890.1251099526999</c:v>
                </c:pt>
                <c:pt idx="140">
                  <c:v>2825.6969321907018</c:v>
                </c:pt>
                <c:pt idx="141">
                  <c:v>2794.6119173168991</c:v>
                </c:pt>
                <c:pt idx="142">
                  <c:v>2803.3629801094939</c:v>
                </c:pt>
                <c:pt idx="143">
                  <c:v>2748.381029230397</c:v>
                </c:pt>
                <c:pt idx="144">
                  <c:v>2609.2922167122015</c:v>
                </c:pt>
                <c:pt idx="145">
                  <c:v>2336.1390233815036</c:v>
                </c:pt>
                <c:pt idx="146">
                  <c:v>2328.1244641601952</c:v>
                </c:pt>
                <c:pt idx="147">
                  <c:v>2510.1316150843995</c:v>
                </c:pt>
                <c:pt idx="148">
                  <c:v>2558.926683193502</c:v>
                </c:pt>
                <c:pt idx="149">
                  <c:v>2840.9545909705994</c:v>
                </c:pt>
                <c:pt idx="150">
                  <c:v>2994.382689654798</c:v>
                </c:pt>
                <c:pt idx="151">
                  <c:v>2939.9701654464006</c:v>
                </c:pt>
                <c:pt idx="152">
                  <c:v>3047.333857867503</c:v>
                </c:pt>
                <c:pt idx="153">
                  <c:v>3205.5409581728163</c:v>
                </c:pt>
                <c:pt idx="154">
                  <c:v>3198.6779976010002</c:v>
                </c:pt>
                <c:pt idx="155">
                  <c:v>3437.6347925781956</c:v>
                </c:pt>
                <c:pt idx="156">
                  <c:v>3576.5256222486496</c:v>
                </c:pt>
                <c:pt idx="157">
                  <c:v>3684.6462910294867</c:v>
                </c:pt>
                <c:pt idx="158">
                  <c:v>3724.9243263065655</c:v>
                </c:pt>
                <c:pt idx="159">
                  <c:v>3530.7203492343397</c:v>
                </c:pt>
                <c:pt idx="160">
                  <c:v>3546.545106846097</c:v>
                </c:pt>
                <c:pt idx="161">
                  <c:v>3691.9278084814505</c:v>
                </c:pt>
                <c:pt idx="162">
                  <c:v>3504.1560022890553</c:v>
                </c:pt>
                <c:pt idx="163">
                  <c:v>3683.5118028342622</c:v>
                </c:pt>
                <c:pt idx="164">
                  <c:v>3905.1287302672936</c:v>
                </c:pt>
                <c:pt idx="165">
                  <c:v>3934.2617460429465</c:v>
                </c:pt>
                <c:pt idx="166">
                  <c:v>4047.5467418492335</c:v>
                </c:pt>
                <c:pt idx="167">
                  <c:v>4187.9895258247416</c:v>
                </c:pt>
                <c:pt idx="168">
                  <c:v>4263.4850267708025</c:v>
                </c:pt>
                <c:pt idx="169">
                  <c:v>4088.0285107672025</c:v>
                </c:pt>
                <c:pt idx="170">
                  <c:v>4204.1031019062211</c:v>
                </c:pt>
                <c:pt idx="171">
                  <c:v>4156.4174914903851</c:v>
                </c:pt>
                <c:pt idx="172">
                  <c:v>4147.3971862495018</c:v>
                </c:pt>
                <c:pt idx="173">
                  <c:v>3816.4068185150973</c:v>
                </c:pt>
                <c:pt idx="174">
                  <c:v>3738.2671396434016</c:v>
                </c:pt>
                <c:pt idx="175">
                  <c:v>3801.2958808836047</c:v>
                </c:pt>
                <c:pt idx="176">
                  <c:v>3869.9903400539988</c:v>
                </c:pt>
                <c:pt idx="177">
                  <c:v>3860.2986393928004</c:v>
                </c:pt>
                <c:pt idx="178">
                  <c:v>3845.757092785796</c:v>
                </c:pt>
                <c:pt idx="179">
                  <c:v>3773.9064021945014</c:v>
                </c:pt>
                <c:pt idx="180">
                  <c:v>3761.5227537989995</c:v>
                </c:pt>
                <c:pt idx="181">
                  <c:v>3778.3212581344051</c:v>
                </c:pt>
                <c:pt idx="182">
                  <c:v>3719.7826199396004</c:v>
                </c:pt>
                <c:pt idx="183">
                  <c:v>3673.2286387144995</c:v>
                </c:pt>
                <c:pt idx="184">
                  <c:v>3772.1260727643967</c:v>
                </c:pt>
                <c:pt idx="185">
                  <c:v>3284.0667628765004</c:v>
                </c:pt>
                <c:pt idx="186">
                  <c:v>3367.2912364125004</c:v>
                </c:pt>
                <c:pt idx="187">
                  <c:v>3492.3859986602984</c:v>
                </c:pt>
                <c:pt idx="188">
                  <c:v>3759.0631071984972</c:v>
                </c:pt>
                <c:pt idx="189">
                  <c:v>3552.1170171857011</c:v>
                </c:pt>
                <c:pt idx="190">
                  <c:v>3560.4024909914006</c:v>
                </c:pt>
                <c:pt idx="191">
                  <c:v>3668.2976186930973</c:v>
                </c:pt>
                <c:pt idx="192">
                  <c:v>3702.9816694933979</c:v>
                </c:pt>
                <c:pt idx="193">
                  <c:v>3671.9959024436976</c:v>
                </c:pt>
                <c:pt idx="194">
                  <c:v>3815.6278080820994</c:v>
                </c:pt>
                <c:pt idx="195">
                  <c:v>3708.7464023709035</c:v>
                </c:pt>
                <c:pt idx="196">
                  <c:v>3634.0144118477037</c:v>
                </c:pt>
                <c:pt idx="197">
                  <c:v>3869.3562861218961</c:v>
                </c:pt>
                <c:pt idx="198">
                  <c:v>1839.9633487135179</c:v>
                </c:pt>
                <c:pt idx="199">
                  <c:v>1809.7215046391098</c:v>
                </c:pt>
                <c:pt idx="200">
                  <c:v>1839.2863042633692</c:v>
                </c:pt>
                <c:pt idx="201">
                  <c:v>1749.347528958715</c:v>
                </c:pt>
                <c:pt idx="202">
                  <c:v>1692.6754936758366</c:v>
                </c:pt>
                <c:pt idx="203">
                  <c:v>1736.5720061451434</c:v>
                </c:pt>
                <c:pt idx="204">
                  <c:v>1754.4124469847015</c:v>
                </c:pt>
                <c:pt idx="205">
                  <c:v>1839.0755518972869</c:v>
                </c:pt>
                <c:pt idx="206">
                  <c:v>1908.4108002096038</c:v>
                </c:pt>
                <c:pt idx="207">
                  <c:v>1922.2635194450702</c:v>
                </c:pt>
                <c:pt idx="208">
                  <c:v>1970.4242884174271</c:v>
                </c:pt>
                <c:pt idx="209">
                  <c:v>2027.594931501179</c:v>
                </c:pt>
                <c:pt idx="210">
                  <c:v>2093.7409228563743</c:v>
                </c:pt>
                <c:pt idx="211">
                  <c:v>2159.4570353537852</c:v>
                </c:pt>
                <c:pt idx="212">
                  <c:v>2150.4942811995538</c:v>
                </c:pt>
                <c:pt idx="213">
                  <c:v>2119.8333425223391</c:v>
                </c:pt>
                <c:pt idx="214">
                  <c:v>2141.1264776199755</c:v>
                </c:pt>
                <c:pt idx="215">
                  <c:v>2248.3514059931003</c:v>
                </c:pt>
                <c:pt idx="216">
                  <c:v>2217.4059670359202</c:v>
                </c:pt>
                <c:pt idx="217">
                  <c:v>2327.7902275502561</c:v>
                </c:pt>
                <c:pt idx="218">
                  <c:v>2306.8562825321746</c:v>
                </c:pt>
                <c:pt idx="219">
                  <c:v>2372.8767148316074</c:v>
                </c:pt>
                <c:pt idx="220">
                  <c:v>2360.2773562658185</c:v>
                </c:pt>
                <c:pt idx="221">
                  <c:v>2394.4799462974047</c:v>
                </c:pt>
                <c:pt idx="222">
                  <c:v>2457.10698016885</c:v>
                </c:pt>
                <c:pt idx="223">
                  <c:v>2510.4488006681131</c:v>
                </c:pt>
                <c:pt idx="224">
                  <c:v>2376.8227980971064</c:v>
                </c:pt>
                <c:pt idx="225">
                  <c:v>2335.0123442471122</c:v>
                </c:pt>
                <c:pt idx="226">
                  <c:v>2240.646425281433</c:v>
                </c:pt>
                <c:pt idx="227">
                  <c:v>2351.5035975988508</c:v>
                </c:pt>
                <c:pt idx="228">
                  <c:v>2410.3022747919022</c:v>
                </c:pt>
                <c:pt idx="229">
                  <c:v>2437.0015638723785</c:v>
                </c:pt>
                <c:pt idx="230">
                  <c:v>2647.5747627750457</c:v>
                </c:pt>
                <c:pt idx="231">
                  <c:v>2598.7287481054705</c:v>
                </c:pt>
                <c:pt idx="232">
                  <c:v>2581.0831008389578</c:v>
                </c:pt>
                <c:pt idx="233">
                  <c:v>2379.3246429995161</c:v>
                </c:pt>
                <c:pt idx="234">
                  <c:v>2201.4539131462479</c:v>
                </c:pt>
                <c:pt idx="235">
                  <c:v>2180.0125974952934</c:v>
                </c:pt>
                <c:pt idx="236">
                  <c:v>2070.8350183546318</c:v>
                </c:pt>
                <c:pt idx="237">
                  <c:v>1951.8257314592452</c:v>
                </c:pt>
                <c:pt idx="238">
                  <c:v>2545.803096494099</c:v>
                </c:pt>
                <c:pt idx="239">
                  <c:v>1503.8039064325058</c:v>
                </c:pt>
                <c:pt idx="240">
                  <c:v>1184.9115922085984</c:v>
                </c:pt>
                <c:pt idx="241">
                  <c:v>1263.1590192064978</c:v>
                </c:pt>
                <c:pt idx="242">
                  <c:v>1253.2393221378006</c:v>
                </c:pt>
                <c:pt idx="243">
                  <c:v>1097.1232127844996</c:v>
                </c:pt>
                <c:pt idx="244">
                  <c:v>1112.9701625704547</c:v>
                </c:pt>
                <c:pt idx="245">
                  <c:v>1048.8573005318249</c:v>
                </c:pt>
                <c:pt idx="246">
                  <c:v>681.57598652240267</c:v>
                </c:pt>
                <c:pt idx="247">
                  <c:v>678.18369553089724</c:v>
                </c:pt>
                <c:pt idx="248">
                  <c:v>601.89152645919967</c:v>
                </c:pt>
                <c:pt idx="249">
                  <c:v>569.47575436090119</c:v>
                </c:pt>
                <c:pt idx="250">
                  <c:v>784.81359256210271</c:v>
                </c:pt>
                <c:pt idx="251">
                  <c:v>874.2328209757469</c:v>
                </c:pt>
                <c:pt idx="252">
                  <c:v>876.80923049446574</c:v>
                </c:pt>
                <c:pt idx="253">
                  <c:v>1075.9297501564283</c:v>
                </c:pt>
                <c:pt idx="254">
                  <c:v>1342.4232342093742</c:v>
                </c:pt>
                <c:pt idx="255">
                  <c:v>1638.3852916695032</c:v>
                </c:pt>
                <c:pt idx="256">
                  <c:v>1785.9522732793994</c:v>
                </c:pt>
                <c:pt idx="257">
                  <c:v>1920.3614430576999</c:v>
                </c:pt>
                <c:pt idx="258">
                  <c:v>2099.4777935296006</c:v>
                </c:pt>
                <c:pt idx="259">
                  <c:v>2364.3174936741998</c:v>
                </c:pt>
                <c:pt idx="260">
                  <c:v>2470.7011841118001</c:v>
                </c:pt>
                <c:pt idx="261">
                  <c:v>2549.1102458208989</c:v>
                </c:pt>
                <c:pt idx="262">
                  <c:v>2601.4212352484028</c:v>
                </c:pt>
                <c:pt idx="263">
                  <c:v>2495.7399309247994</c:v>
                </c:pt>
                <c:pt idx="264">
                  <c:v>2534.3986218124992</c:v>
                </c:pt>
                <c:pt idx="265">
                  <c:v>2666.6464928172936</c:v>
                </c:pt>
                <c:pt idx="266">
                  <c:v>2785.4864597954002</c:v>
                </c:pt>
                <c:pt idx="267">
                  <c:v>2853.2927360683971</c:v>
                </c:pt>
                <c:pt idx="268">
                  <c:v>2897.0870048255019</c:v>
                </c:pt>
                <c:pt idx="269">
                  <c:v>3023.7494458056972</c:v>
                </c:pt>
                <c:pt idx="270">
                  <c:v>2907.0938244729987</c:v>
                </c:pt>
                <c:pt idx="271">
                  <c:v>2739.4877019182022</c:v>
                </c:pt>
                <c:pt idx="272">
                  <c:v>2648.0225220860011</c:v>
                </c:pt>
                <c:pt idx="273">
                  <c:v>2782.3104093193979</c:v>
                </c:pt>
                <c:pt idx="274">
                  <c:v>2638.7521350383977</c:v>
                </c:pt>
                <c:pt idx="275">
                  <c:v>2218.9919125527013</c:v>
                </c:pt>
                <c:pt idx="276">
                  <c:v>1399.2203512459964</c:v>
                </c:pt>
                <c:pt idx="277">
                  <c:v>1297.6623321690058</c:v>
                </c:pt>
                <c:pt idx="278">
                  <c:v>1575.0750984340993</c:v>
                </c:pt>
                <c:pt idx="279">
                  <c:v>1802.4971401960029</c:v>
                </c:pt>
                <c:pt idx="280">
                  <c:v>1541.4845347672963</c:v>
                </c:pt>
                <c:pt idx="281">
                  <c:v>1586.6433924634039</c:v>
                </c:pt>
                <c:pt idx="282">
                  <c:v>1649.077106595003</c:v>
                </c:pt>
                <c:pt idx="283">
                  <c:v>1562.540943470598</c:v>
                </c:pt>
                <c:pt idx="284">
                  <c:v>1692.5013104111022</c:v>
                </c:pt>
                <c:pt idx="285">
                  <c:v>1689.6989362687018</c:v>
                </c:pt>
                <c:pt idx="286">
                  <c:v>1740.7456877619043</c:v>
                </c:pt>
                <c:pt idx="287">
                  <c:v>1798.4165047913993</c:v>
                </c:pt>
                <c:pt idx="288">
                  <c:v>1820.5438924819027</c:v>
                </c:pt>
                <c:pt idx="289">
                  <c:v>1823.2825978905021</c:v>
                </c:pt>
                <c:pt idx="290">
                  <c:v>1765.3322300821965</c:v>
                </c:pt>
                <c:pt idx="291">
                  <c:v>1806.1414751499979</c:v>
                </c:pt>
                <c:pt idx="292">
                  <c:v>1906.6044790707965</c:v>
                </c:pt>
                <c:pt idx="293">
                  <c:v>1853.4106793031024</c:v>
                </c:pt>
                <c:pt idx="294">
                  <c:v>1840.1254189688989</c:v>
                </c:pt>
                <c:pt idx="295">
                  <c:v>2033.4367943346006</c:v>
                </c:pt>
                <c:pt idx="296">
                  <c:v>1957.7680509001002</c:v>
                </c:pt>
                <c:pt idx="297">
                  <c:v>2073.5951423316983</c:v>
                </c:pt>
                <c:pt idx="298">
                  <c:v>2014.057674494401</c:v>
                </c:pt>
                <c:pt idx="299">
                  <c:v>2000.7558503926011</c:v>
                </c:pt>
                <c:pt idx="300">
                  <c:v>2004.0637162579005</c:v>
                </c:pt>
                <c:pt idx="301">
                  <c:v>2190.7034719801995</c:v>
                </c:pt>
                <c:pt idx="302">
                  <c:v>2066.6211419493047</c:v>
                </c:pt>
                <c:pt idx="303">
                  <c:v>2176.0423876821988</c:v>
                </c:pt>
                <c:pt idx="304">
                  <c:v>2095.9068470150014</c:v>
                </c:pt>
                <c:pt idx="305">
                  <c:v>2151.0732585654041</c:v>
                </c:pt>
                <c:pt idx="306">
                  <c:v>2180.2277729123962</c:v>
                </c:pt>
                <c:pt idx="307">
                  <c:v>2142.8687670350009</c:v>
                </c:pt>
                <c:pt idx="308">
                  <c:v>2204.5888694942005</c:v>
                </c:pt>
                <c:pt idx="309">
                  <c:v>2160.8753895611007</c:v>
                </c:pt>
                <c:pt idx="310">
                  <c:v>2234.7182724521008</c:v>
                </c:pt>
                <c:pt idx="311">
                  <c:v>2241.5052565857986</c:v>
                </c:pt>
                <c:pt idx="312">
                  <c:v>2251.6070937811965</c:v>
                </c:pt>
                <c:pt idx="313">
                  <c:v>2232.7470285817981</c:v>
                </c:pt>
                <c:pt idx="314">
                  <c:v>2215.6133819013994</c:v>
                </c:pt>
                <c:pt idx="315">
                  <c:v>2022.525263878706</c:v>
                </c:pt>
                <c:pt idx="316">
                  <c:v>2016.3600447743956</c:v>
                </c:pt>
                <c:pt idx="317">
                  <c:v>2022.8466769963998</c:v>
                </c:pt>
                <c:pt idx="318">
                  <c:v>2053.4378580481061</c:v>
                </c:pt>
                <c:pt idx="319">
                  <c:v>2055.6758261471987</c:v>
                </c:pt>
                <c:pt idx="320">
                  <c:v>2140.0588921457966</c:v>
                </c:pt>
                <c:pt idx="321">
                  <c:v>2091.2758987694979</c:v>
                </c:pt>
                <c:pt idx="322">
                  <c:v>2086.4112798721035</c:v>
                </c:pt>
                <c:pt idx="323">
                  <c:v>2122.2220293819992</c:v>
                </c:pt>
                <c:pt idx="324">
                  <c:v>2080.0898571998041</c:v>
                </c:pt>
                <c:pt idx="325">
                  <c:v>2076.9760309129997</c:v>
                </c:pt>
                <c:pt idx="326">
                  <c:v>2181.9139858394992</c:v>
                </c:pt>
                <c:pt idx="327">
                  <c:v>2224.1031086117</c:v>
                </c:pt>
                <c:pt idx="328">
                  <c:v>2292.7362047940987</c:v>
                </c:pt>
                <c:pt idx="329">
                  <c:v>2319.3231685667997</c:v>
                </c:pt>
                <c:pt idx="330">
                  <c:v>2358.8944617181987</c:v>
                </c:pt>
                <c:pt idx="331">
                  <c:v>2251.3369833200995</c:v>
                </c:pt>
                <c:pt idx="332">
                  <c:v>2271.3381828337951</c:v>
                </c:pt>
                <c:pt idx="333">
                  <c:v>2254.8056508689988</c:v>
                </c:pt>
                <c:pt idx="334">
                  <c:v>2262.9228587746984</c:v>
                </c:pt>
                <c:pt idx="335">
                  <c:v>2215.5196893274988</c:v>
                </c:pt>
                <c:pt idx="336">
                  <c:v>2077.6412155627986</c:v>
                </c:pt>
                <c:pt idx="337">
                  <c:v>2162.3526568562011</c:v>
                </c:pt>
                <c:pt idx="338">
                  <c:v>1937.0367712646985</c:v>
                </c:pt>
                <c:pt idx="339">
                  <c:v>1959.1641982405999</c:v>
                </c:pt>
                <c:pt idx="340">
                  <c:v>1962.4199825196993</c:v>
                </c:pt>
                <c:pt idx="341">
                  <c:v>1983.6766577630988</c:v>
                </c:pt>
                <c:pt idx="342">
                  <c:v>2103.001257058997</c:v>
                </c:pt>
                <c:pt idx="343">
                  <c:v>2058.6414572268986</c:v>
                </c:pt>
                <c:pt idx="344">
                  <c:v>2073.6554506034008</c:v>
                </c:pt>
                <c:pt idx="345">
                  <c:v>2117.6036286025992</c:v>
                </c:pt>
                <c:pt idx="346">
                  <c:v>2117.1950555055955</c:v>
                </c:pt>
                <c:pt idx="347">
                  <c:v>2020.8638977736045</c:v>
                </c:pt>
                <c:pt idx="348">
                  <c:v>2052.1258968859984</c:v>
                </c:pt>
                <c:pt idx="349">
                  <c:v>2030.729098048796</c:v>
                </c:pt>
                <c:pt idx="350">
                  <c:v>2319.4294687777947</c:v>
                </c:pt>
                <c:pt idx="351">
                  <c:v>2316.3517040311999</c:v>
                </c:pt>
                <c:pt idx="352">
                  <c:v>2376.3941612221024</c:v>
                </c:pt>
                <c:pt idx="353">
                  <c:v>2228.6478450327995</c:v>
                </c:pt>
                <c:pt idx="354">
                  <c:v>2113.3282137319038</c:v>
                </c:pt>
                <c:pt idx="355">
                  <c:v>2164.0667353660028</c:v>
                </c:pt>
                <c:pt idx="356">
                  <c:v>2270.5214796572982</c:v>
                </c:pt>
                <c:pt idx="357">
                  <c:v>2292.1909968406035</c:v>
                </c:pt>
                <c:pt idx="358">
                  <c:v>2614.7304129868935</c:v>
                </c:pt>
                <c:pt idx="359">
                  <c:v>2520.3255079507944</c:v>
                </c:pt>
                <c:pt idx="360">
                  <c:v>2428.9635236829999</c:v>
                </c:pt>
                <c:pt idx="361">
                  <c:v>2506.8569800406985</c:v>
                </c:pt>
                <c:pt idx="362">
                  <c:v>2588.6275659352978</c:v>
                </c:pt>
                <c:pt idx="363">
                  <c:v>1747.3506553202642</c:v>
                </c:pt>
                <c:pt idx="364">
                  <c:v>1890.9564699292678</c:v>
                </c:pt>
                <c:pt idx="365">
                  <c:v>1641.2494991719504</c:v>
                </c:pt>
                <c:pt idx="366">
                  <c:v>1687.9488398566864</c:v>
                </c:pt>
                <c:pt idx="367">
                  <c:v>1663.9197857409526</c:v>
                </c:pt>
                <c:pt idx="368">
                  <c:v>1837.5124458909559</c:v>
                </c:pt>
                <c:pt idx="369">
                  <c:v>1801.1600473791077</c:v>
                </c:pt>
                <c:pt idx="370">
                  <c:v>1930.5344364017801</c:v>
                </c:pt>
                <c:pt idx="371">
                  <c:v>1983.9883129268819</c:v>
                </c:pt>
                <c:pt idx="372">
                  <c:v>2180.7304177641745</c:v>
                </c:pt>
                <c:pt idx="373">
                  <c:v>2196.7703637868071</c:v>
                </c:pt>
                <c:pt idx="374">
                  <c:v>2238.0105170845563</c:v>
                </c:pt>
                <c:pt idx="375">
                  <c:v>2272.8798091977515</c:v>
                </c:pt>
                <c:pt idx="376">
                  <c:v>1690.5786174923705</c:v>
                </c:pt>
                <c:pt idx="377">
                  <c:v>1438.8764725759429</c:v>
                </c:pt>
                <c:pt idx="378">
                  <c:v>1567.9617243200955</c:v>
                </c:pt>
                <c:pt idx="379">
                  <c:v>1844.1791473061239</c:v>
                </c:pt>
                <c:pt idx="380">
                  <c:v>2101.2779067725351</c:v>
                </c:pt>
                <c:pt idx="381">
                  <c:v>2147.9092893332127</c:v>
                </c:pt>
                <c:pt idx="382">
                  <c:v>2102.4772939085815</c:v>
                </c:pt>
                <c:pt idx="383">
                  <c:v>2195.2205808710787</c:v>
                </c:pt>
                <c:pt idx="384">
                  <c:v>2134.9126947193909</c:v>
                </c:pt>
                <c:pt idx="385">
                  <c:v>2194.8578624814472</c:v>
                </c:pt>
                <c:pt idx="386">
                  <c:v>2204.934322977093</c:v>
                </c:pt>
                <c:pt idx="387">
                  <c:v>2216.170197930951</c:v>
                </c:pt>
                <c:pt idx="388">
                  <c:v>2005.723631027297</c:v>
                </c:pt>
                <c:pt idx="389">
                  <c:v>1729.2264916244749</c:v>
                </c:pt>
                <c:pt idx="390">
                  <c:v>1831.6745837852395</c:v>
                </c:pt>
                <c:pt idx="391">
                  <c:v>1895.2067490264781</c:v>
                </c:pt>
                <c:pt idx="392">
                  <c:v>1997.7507194310492</c:v>
                </c:pt>
                <c:pt idx="393">
                  <c:v>2054.2463711619712</c:v>
                </c:pt>
                <c:pt idx="394">
                  <c:v>2082.4007880628378</c:v>
                </c:pt>
                <c:pt idx="395">
                  <c:v>2081.530184607218</c:v>
                </c:pt>
                <c:pt idx="396">
                  <c:v>2063.6567445397413</c:v>
                </c:pt>
                <c:pt idx="397">
                  <c:v>2120.1312039091827</c:v>
                </c:pt>
                <c:pt idx="398">
                  <c:v>2103.0043745100447</c:v>
                </c:pt>
                <c:pt idx="399">
                  <c:v>2110.9209233165275</c:v>
                </c:pt>
                <c:pt idx="400">
                  <c:v>2006.6594301700861</c:v>
                </c:pt>
                <c:pt idx="401">
                  <c:v>2047.7162836551834</c:v>
                </c:pt>
                <c:pt idx="402">
                  <c:v>2042.6305128068088</c:v>
                </c:pt>
                <c:pt idx="403">
                  <c:v>2014.5238576791635</c:v>
                </c:pt>
                <c:pt idx="404">
                  <c:v>2083.2586491728289</c:v>
                </c:pt>
                <c:pt idx="405">
                  <c:v>2136.7341820866313</c:v>
                </c:pt>
                <c:pt idx="406">
                  <c:v>2226.7492067099738</c:v>
                </c:pt>
                <c:pt idx="407">
                  <c:v>2200.6160814255345</c:v>
                </c:pt>
                <c:pt idx="408">
                  <c:v>2215.0122699171479</c:v>
                </c:pt>
                <c:pt idx="409">
                  <c:v>2231.1150557280016</c:v>
                </c:pt>
                <c:pt idx="410">
                  <c:v>2185.312835876688</c:v>
                </c:pt>
                <c:pt idx="411">
                  <c:v>2173.4816917598764</c:v>
                </c:pt>
                <c:pt idx="412">
                  <c:v>2055.8620149224807</c:v>
                </c:pt>
                <c:pt idx="413">
                  <c:v>2108.3807999521123</c:v>
                </c:pt>
                <c:pt idx="414">
                  <c:v>2045.6042589411591</c:v>
                </c:pt>
                <c:pt idx="415">
                  <c:v>1960.8281698345963</c:v>
                </c:pt>
                <c:pt idx="416">
                  <c:v>2098.6074736535193</c:v>
                </c:pt>
                <c:pt idx="417">
                  <c:v>2156.5744840055704</c:v>
                </c:pt>
                <c:pt idx="418">
                  <c:v>2172.2702644271449</c:v>
                </c:pt>
                <c:pt idx="419">
                  <c:v>2168.4674530208467</c:v>
                </c:pt>
                <c:pt idx="420">
                  <c:v>2149.3237008303659</c:v>
                </c:pt>
                <c:pt idx="421">
                  <c:v>2112.3350050896333</c:v>
                </c:pt>
                <c:pt idx="422">
                  <c:v>2068.1784520998153</c:v>
                </c:pt>
                <c:pt idx="423">
                  <c:v>2091.3425498903198</c:v>
                </c:pt>
                <c:pt idx="424">
                  <c:v>2017.3140038818055</c:v>
                </c:pt>
                <c:pt idx="425">
                  <c:v>1877.6289107412304</c:v>
                </c:pt>
                <c:pt idx="426">
                  <c:v>1925.0524068683881</c:v>
                </c:pt>
                <c:pt idx="427">
                  <c:v>2020.0582624048293</c:v>
                </c:pt>
                <c:pt idx="428">
                  <c:v>2073.1729524344555</c:v>
                </c:pt>
                <c:pt idx="429">
                  <c:v>1899.973612000842</c:v>
                </c:pt>
                <c:pt idx="430">
                  <c:v>1826.4524291798189</c:v>
                </c:pt>
                <c:pt idx="431">
                  <c:v>1753.0055622193468</c:v>
                </c:pt>
                <c:pt idx="432">
                  <c:v>1711.6169701427498</c:v>
                </c:pt>
                <c:pt idx="433">
                  <c:v>1592.7527667492504</c:v>
                </c:pt>
                <c:pt idx="434">
                  <c:v>1724.2170223608409</c:v>
                </c:pt>
                <c:pt idx="435">
                  <c:v>1390.2472143977648</c:v>
                </c:pt>
                <c:pt idx="436">
                  <c:v>1684.3936348051175</c:v>
                </c:pt>
                <c:pt idx="437">
                  <c:v>1703.814642745263</c:v>
                </c:pt>
                <c:pt idx="438">
                  <c:v>1607.707675835492</c:v>
                </c:pt>
                <c:pt idx="439">
                  <c:v>1533.1794758878311</c:v>
                </c:pt>
                <c:pt idx="440">
                  <c:v>1498.2624422356239</c:v>
                </c:pt>
                <c:pt idx="441">
                  <c:v>1574.6006321132334</c:v>
                </c:pt>
                <c:pt idx="442">
                  <c:v>1557.3799014657886</c:v>
                </c:pt>
                <c:pt idx="443">
                  <c:v>1456.7590993345805</c:v>
                </c:pt>
                <c:pt idx="444">
                  <c:v>1580.6100122452112</c:v>
                </c:pt>
                <c:pt idx="445">
                  <c:v>1410.8702783852532</c:v>
                </c:pt>
                <c:pt idx="446">
                  <c:v>1626.0263895765024</c:v>
                </c:pt>
                <c:pt idx="447">
                  <c:v>1675.4497354991579</c:v>
                </c:pt>
                <c:pt idx="448">
                  <c:v>1528.518471446627</c:v>
                </c:pt>
                <c:pt idx="449">
                  <c:v>1611.0496567219745</c:v>
                </c:pt>
                <c:pt idx="450">
                  <c:v>1790.426904430984</c:v>
                </c:pt>
                <c:pt idx="451">
                  <c:v>2715.3826413601273</c:v>
                </c:pt>
                <c:pt idx="452">
                  <c:v>2681.8113123834337</c:v>
                </c:pt>
                <c:pt idx="453">
                  <c:v>2426.3933312147524</c:v>
                </c:pt>
                <c:pt idx="454">
                  <c:v>2382.4029842332307</c:v>
                </c:pt>
                <c:pt idx="455">
                  <c:v>2091.4384495183476</c:v>
                </c:pt>
                <c:pt idx="456">
                  <c:v>2024.9082950100089</c:v>
                </c:pt>
                <c:pt idx="457">
                  <c:v>1846.7903955474426</c:v>
                </c:pt>
                <c:pt idx="458">
                  <c:v>1625.5352741345855</c:v>
                </c:pt>
                <c:pt idx="459">
                  <c:v>1585.9729092106281</c:v>
                </c:pt>
                <c:pt idx="460">
                  <c:v>1771.3172793611516</c:v>
                </c:pt>
                <c:pt idx="461">
                  <c:v>1762.6896162852574</c:v>
                </c:pt>
                <c:pt idx="462">
                  <c:v>1899.4980767145751</c:v>
                </c:pt>
                <c:pt idx="463">
                  <c:v>1631.8723876982986</c:v>
                </c:pt>
                <c:pt idx="464">
                  <c:v>1299.3310757592337</c:v>
                </c:pt>
                <c:pt idx="465">
                  <c:v>1373.1456409186435</c:v>
                </c:pt>
                <c:pt idx="466">
                  <c:v>1617.0362708568282</c:v>
                </c:pt>
                <c:pt idx="467">
                  <c:v>1510.4821204334876</c:v>
                </c:pt>
                <c:pt idx="468">
                  <c:v>1377.8359288841675</c:v>
                </c:pt>
                <c:pt idx="469">
                  <c:v>1211.4283692985921</c:v>
                </c:pt>
                <c:pt idx="470">
                  <c:v>996.99232612254855</c:v>
                </c:pt>
                <c:pt idx="471">
                  <c:v>804.35389207299158</c:v>
                </c:pt>
                <c:pt idx="472">
                  <c:v>700.44654710890609</c:v>
                </c:pt>
                <c:pt idx="473">
                  <c:v>992.91511271592742</c:v>
                </c:pt>
                <c:pt idx="474">
                  <c:v>1314.8607295796246</c:v>
                </c:pt>
                <c:pt idx="475">
                  <c:v>1664.4523498296983</c:v>
                </c:pt>
                <c:pt idx="476">
                  <c:v>1790.2022295907373</c:v>
                </c:pt>
                <c:pt idx="477">
                  <c:v>2104.5360860444925</c:v>
                </c:pt>
                <c:pt idx="478">
                  <c:v>2200.5458945333885</c:v>
                </c:pt>
                <c:pt idx="479">
                  <c:v>2267.3377801496608</c:v>
                </c:pt>
                <c:pt idx="480">
                  <c:v>2157.8614271577094</c:v>
                </c:pt>
                <c:pt idx="481">
                  <c:v>1964.2980420217059</c:v>
                </c:pt>
                <c:pt idx="482">
                  <c:v>2138.315089105075</c:v>
                </c:pt>
                <c:pt idx="483">
                  <c:v>2144.8682891920257</c:v>
                </c:pt>
                <c:pt idx="484">
                  <c:v>2266.9746429018996</c:v>
                </c:pt>
                <c:pt idx="485">
                  <c:v>2341.3437879964622</c:v>
                </c:pt>
                <c:pt idx="486">
                  <c:v>2395.892381752994</c:v>
                </c:pt>
                <c:pt idx="487">
                  <c:v>1864.5770995557032</c:v>
                </c:pt>
                <c:pt idx="488">
                  <c:v>1869.0152310907979</c:v>
                </c:pt>
                <c:pt idx="489">
                  <c:v>1790.8950587988002</c:v>
                </c:pt>
                <c:pt idx="490">
                  <c:v>1928.8192689626994</c:v>
                </c:pt>
                <c:pt idx="491">
                  <c:v>1842.5012542486002</c:v>
                </c:pt>
                <c:pt idx="492">
                  <c:v>1879.4808919460011</c:v>
                </c:pt>
                <c:pt idx="493">
                  <c:v>1909.0780218123982</c:v>
                </c:pt>
                <c:pt idx="494">
                  <c:v>1852.3898827790981</c:v>
                </c:pt>
                <c:pt idx="495">
                  <c:v>1965.9948909923005</c:v>
                </c:pt>
                <c:pt idx="496">
                  <c:v>1973.6925313920001</c:v>
                </c:pt>
                <c:pt idx="497">
                  <c:v>1952.0144148647996</c:v>
                </c:pt>
                <c:pt idx="498">
                  <c:v>1973.0491738215023</c:v>
                </c:pt>
                <c:pt idx="499">
                  <c:v>1806.8130940407973</c:v>
                </c:pt>
                <c:pt idx="500">
                  <c:v>1618.8460700809992</c:v>
                </c:pt>
                <c:pt idx="501">
                  <c:v>1836.7878140926005</c:v>
                </c:pt>
                <c:pt idx="502">
                  <c:v>1693.8126812875016</c:v>
                </c:pt>
                <c:pt idx="503">
                  <c:v>1814.1784594565979</c:v>
                </c:pt>
                <c:pt idx="504">
                  <c:v>1872.3432018458989</c:v>
                </c:pt>
                <c:pt idx="505">
                  <c:v>1807.0134187966978</c:v>
                </c:pt>
                <c:pt idx="506">
                  <c:v>1713.1572553425976</c:v>
                </c:pt>
                <c:pt idx="507">
                  <c:v>1911.8781998812992</c:v>
                </c:pt>
                <c:pt idx="508">
                  <c:v>1815.8364823638985</c:v>
                </c:pt>
                <c:pt idx="509">
                  <c:v>1963.2131504953031</c:v>
                </c:pt>
                <c:pt idx="510">
                  <c:v>1873.6690377950981</c:v>
                </c:pt>
                <c:pt idx="511">
                  <c:v>1664.5151849479007</c:v>
                </c:pt>
                <c:pt idx="512">
                  <c:v>1531.5621336788026</c:v>
                </c:pt>
                <c:pt idx="513">
                  <c:v>1553.9501572131994</c:v>
                </c:pt>
                <c:pt idx="514">
                  <c:v>1658.0582494378032</c:v>
                </c:pt>
                <c:pt idx="515">
                  <c:v>1610.5859650674975</c:v>
                </c:pt>
                <c:pt idx="516">
                  <c:v>1558.8264167069974</c:v>
                </c:pt>
                <c:pt idx="517">
                  <c:v>1531.8599465369989</c:v>
                </c:pt>
                <c:pt idx="518">
                  <c:v>1592.4787512570983</c:v>
                </c:pt>
                <c:pt idx="519">
                  <c:v>1534.3216759805</c:v>
                </c:pt>
                <c:pt idx="520">
                  <c:v>1570.5448534905991</c:v>
                </c:pt>
                <c:pt idx="521">
                  <c:v>1342.1150559693997</c:v>
                </c:pt>
                <c:pt idx="522">
                  <c:v>1347.3629092634001</c:v>
                </c:pt>
                <c:pt idx="523">
                  <c:v>1104.9830565422999</c:v>
                </c:pt>
                <c:pt idx="524">
                  <c:v>972.92434343169953</c:v>
                </c:pt>
                <c:pt idx="525">
                  <c:v>1061.3027934819002</c:v>
                </c:pt>
                <c:pt idx="526">
                  <c:v>1019.9258980304003</c:v>
                </c:pt>
                <c:pt idx="527">
                  <c:v>1078.1050308883023</c:v>
                </c:pt>
                <c:pt idx="528">
                  <c:v>899.21446987989839</c:v>
                </c:pt>
                <c:pt idx="529">
                  <c:v>854.95230659839945</c:v>
                </c:pt>
                <c:pt idx="530">
                  <c:v>927.91906822030069</c:v>
                </c:pt>
                <c:pt idx="531">
                  <c:v>844.82231915590091</c:v>
                </c:pt>
                <c:pt idx="532">
                  <c:v>987.44331884679923</c:v>
                </c:pt>
                <c:pt idx="533">
                  <c:v>1019.179012837998</c:v>
                </c:pt>
                <c:pt idx="534">
                  <c:v>916.84683726730145</c:v>
                </c:pt>
                <c:pt idx="535">
                  <c:v>1033.6579381823976</c:v>
                </c:pt>
                <c:pt idx="536">
                  <c:v>1051.1055002197972</c:v>
                </c:pt>
                <c:pt idx="537">
                  <c:v>1147.009873083196</c:v>
                </c:pt>
                <c:pt idx="538">
                  <c:v>1284.2184061617008</c:v>
                </c:pt>
                <c:pt idx="539">
                  <c:v>1306.4051420584037</c:v>
                </c:pt>
                <c:pt idx="540">
                  <c:v>1234.8652853683016</c:v>
                </c:pt>
                <c:pt idx="541">
                  <c:v>1285.5733636692021</c:v>
                </c:pt>
                <c:pt idx="542">
                  <c:v>1417.1263290942006</c:v>
                </c:pt>
                <c:pt idx="543">
                  <c:v>1587.7041637360962</c:v>
                </c:pt>
                <c:pt idx="544">
                  <c:v>1650.3720634877973</c:v>
                </c:pt>
                <c:pt idx="545">
                  <c:v>1628.8205268890015</c:v>
                </c:pt>
                <c:pt idx="546">
                  <c:v>1543.9886813104022</c:v>
                </c:pt>
                <c:pt idx="547">
                  <c:v>1406.282961005003</c:v>
                </c:pt>
                <c:pt idx="548">
                  <c:v>1446.186395886496</c:v>
                </c:pt>
                <c:pt idx="549">
                  <c:v>1520.9349425227047</c:v>
                </c:pt>
                <c:pt idx="550">
                  <c:v>1450.2096516788006</c:v>
                </c:pt>
                <c:pt idx="551">
                  <c:v>1652.2825451880999</c:v>
                </c:pt>
                <c:pt idx="552">
                  <c:v>1745.7564289126967</c:v>
                </c:pt>
                <c:pt idx="553">
                  <c:v>1733.9155965208993</c:v>
                </c:pt>
                <c:pt idx="554">
                  <c:v>1866.6053750395986</c:v>
                </c:pt>
                <c:pt idx="555">
                  <c:v>1908.3031290263025</c:v>
                </c:pt>
                <c:pt idx="556">
                  <c:v>1959.2009050786</c:v>
                </c:pt>
                <c:pt idx="557">
                  <c:v>1785.4624616235415</c:v>
                </c:pt>
                <c:pt idx="558">
                  <c:v>1953.2914025961982</c:v>
                </c:pt>
                <c:pt idx="559">
                  <c:v>1858.7040979176963</c:v>
                </c:pt>
                <c:pt idx="560">
                  <c:v>1937.4778649509026</c:v>
                </c:pt>
                <c:pt idx="561">
                  <c:v>1847.5746202737027</c:v>
                </c:pt>
                <c:pt idx="562">
                  <c:v>1950.5058892994966</c:v>
                </c:pt>
                <c:pt idx="563">
                  <c:v>2090.1206472546</c:v>
                </c:pt>
                <c:pt idx="564">
                  <c:v>2075.0545070111984</c:v>
                </c:pt>
                <c:pt idx="565">
                  <c:v>1856.1612701568956</c:v>
                </c:pt>
                <c:pt idx="566">
                  <c:v>2112.7541343569974</c:v>
                </c:pt>
                <c:pt idx="567">
                  <c:v>2034.9291029929991</c:v>
                </c:pt>
                <c:pt idx="568">
                  <c:v>1874.0894587069997</c:v>
                </c:pt>
                <c:pt idx="569">
                  <c:v>2110.7887391627009</c:v>
                </c:pt>
                <c:pt idx="570">
                  <c:v>2058.0563706100002</c:v>
                </c:pt>
                <c:pt idx="571">
                  <c:v>1993.2097927689974</c:v>
                </c:pt>
                <c:pt idx="572">
                  <c:v>2217.7252328366012</c:v>
                </c:pt>
                <c:pt idx="573">
                  <c:v>2380.4753750025993</c:v>
                </c:pt>
                <c:pt idx="574">
                  <c:v>2416.4194157243001</c:v>
                </c:pt>
                <c:pt idx="575">
                  <c:v>2502.8768318153998</c:v>
                </c:pt>
                <c:pt idx="576">
                  <c:v>2468.6725033373004</c:v>
                </c:pt>
                <c:pt idx="577">
                  <c:v>2533.3537785500012</c:v>
                </c:pt>
                <c:pt idx="578">
                  <c:v>2632.8445837795989</c:v>
                </c:pt>
                <c:pt idx="579">
                  <c:v>2684.5481145172998</c:v>
                </c:pt>
                <c:pt idx="580">
                  <c:v>2705.6527209788983</c:v>
                </c:pt>
                <c:pt idx="581">
                  <c:v>2707.0217198402024</c:v>
                </c:pt>
                <c:pt idx="582">
                  <c:v>2625.9675817667994</c:v>
                </c:pt>
                <c:pt idx="583">
                  <c:v>2782.0777974308003</c:v>
                </c:pt>
                <c:pt idx="584">
                  <c:v>2438.4709653317987</c:v>
                </c:pt>
                <c:pt idx="585">
                  <c:v>2148.7421787440981</c:v>
                </c:pt>
                <c:pt idx="586">
                  <c:v>2231.5935697733985</c:v>
                </c:pt>
                <c:pt idx="587">
                  <c:v>2254.2804909974002</c:v>
                </c:pt>
                <c:pt idx="588">
                  <c:v>2320.694194334701</c:v>
                </c:pt>
                <c:pt idx="589">
                  <c:v>2346.8291490584998</c:v>
                </c:pt>
                <c:pt idx="590">
                  <c:v>2362.4107830889989</c:v>
                </c:pt>
                <c:pt idx="591">
                  <c:v>2492.9828779249983</c:v>
                </c:pt>
                <c:pt idx="592">
                  <c:v>2556.103511601701</c:v>
                </c:pt>
                <c:pt idx="593">
                  <c:v>2618.9375632107003</c:v>
                </c:pt>
                <c:pt idx="594">
                  <c:v>2627.4079528868024</c:v>
                </c:pt>
                <c:pt idx="595">
                  <c:v>2579.555923524902</c:v>
                </c:pt>
                <c:pt idx="596">
                  <c:v>2582.6328225434008</c:v>
                </c:pt>
                <c:pt idx="597">
                  <c:v>2553.7474081545988</c:v>
                </c:pt>
                <c:pt idx="598">
                  <c:v>2486.8019702375022</c:v>
                </c:pt>
                <c:pt idx="599">
                  <c:v>2523.4621716387992</c:v>
                </c:pt>
                <c:pt idx="600">
                  <c:v>2518.9749403096976</c:v>
                </c:pt>
                <c:pt idx="601">
                  <c:v>2636.7716405301981</c:v>
                </c:pt>
                <c:pt idx="602">
                  <c:v>2690.1987780124</c:v>
                </c:pt>
                <c:pt idx="603">
                  <c:v>2714.9065284878016</c:v>
                </c:pt>
                <c:pt idx="604">
                  <c:v>2639.7301429539984</c:v>
                </c:pt>
                <c:pt idx="605">
                  <c:v>2635.5409637003977</c:v>
                </c:pt>
                <c:pt idx="606">
                  <c:v>2642.674173682899</c:v>
                </c:pt>
                <c:pt idx="607">
                  <c:v>2618.1368604480995</c:v>
                </c:pt>
                <c:pt idx="608">
                  <c:v>2302.5956012547031</c:v>
                </c:pt>
                <c:pt idx="609">
                  <c:v>2208.0650226623002</c:v>
                </c:pt>
                <c:pt idx="610">
                  <c:v>2265.9297586948014</c:v>
                </c:pt>
                <c:pt idx="611">
                  <c:v>2223.5189326674008</c:v>
                </c:pt>
                <c:pt idx="612">
                  <c:v>2257.6476537614981</c:v>
                </c:pt>
                <c:pt idx="613">
                  <c:v>2342.368754810097</c:v>
                </c:pt>
                <c:pt idx="614">
                  <c:v>2239.267120185501</c:v>
                </c:pt>
                <c:pt idx="615">
                  <c:v>2332.7254562080016</c:v>
                </c:pt>
                <c:pt idx="616">
                  <c:v>2282.3832156360004</c:v>
                </c:pt>
                <c:pt idx="617">
                  <c:v>2357.8408260286014</c:v>
                </c:pt>
                <c:pt idx="618">
                  <c:v>2326.7087829053016</c:v>
                </c:pt>
                <c:pt idx="619">
                  <c:v>2289.7461943685994</c:v>
                </c:pt>
                <c:pt idx="620">
                  <c:v>2027.7467701617834</c:v>
                </c:pt>
                <c:pt idx="621">
                  <c:v>2065.5540657703059</c:v>
                </c:pt>
                <c:pt idx="622">
                  <c:v>2179.9858189169499</c:v>
                </c:pt>
                <c:pt idx="623">
                  <c:v>2183.8343249503696</c:v>
                </c:pt>
                <c:pt idx="624">
                  <c:v>2235.3783746902377</c:v>
                </c:pt>
                <c:pt idx="625">
                  <c:v>2250.9037158671454</c:v>
                </c:pt>
                <c:pt idx="626">
                  <c:v>2237.9421700659814</c:v>
                </c:pt>
                <c:pt idx="627">
                  <c:v>2224.4689815107558</c:v>
                </c:pt>
                <c:pt idx="628">
                  <c:v>2220.2410757247562</c:v>
                </c:pt>
                <c:pt idx="629">
                  <c:v>2275.4952494803474</c:v>
                </c:pt>
                <c:pt idx="630">
                  <c:v>2257.0836273733107</c:v>
                </c:pt>
                <c:pt idx="631">
                  <c:v>2251.5901484314663</c:v>
                </c:pt>
                <c:pt idx="632">
                  <c:v>2091.312694949298</c:v>
                </c:pt>
                <c:pt idx="633">
                  <c:v>811.26386952439157</c:v>
                </c:pt>
                <c:pt idx="634">
                  <c:v>712.22564937510106</c:v>
                </c:pt>
                <c:pt idx="635">
                  <c:v>760.15653864180058</c:v>
                </c:pt>
                <c:pt idx="636">
                  <c:v>1204.6516008082876</c:v>
                </c:pt>
                <c:pt idx="637">
                  <c:v>1719.0160201910739</c:v>
                </c:pt>
                <c:pt idx="638">
                  <c:v>1627.9730322246032</c:v>
                </c:pt>
                <c:pt idx="639">
                  <c:v>1653.1827955607584</c:v>
                </c:pt>
                <c:pt idx="640">
                  <c:v>1669.9290243153009</c:v>
                </c:pt>
                <c:pt idx="641">
                  <c:v>1665.189359927557</c:v>
                </c:pt>
                <c:pt idx="642">
                  <c:v>1665.053627324512</c:v>
                </c:pt>
                <c:pt idx="643">
                  <c:v>1762.404002216801</c:v>
                </c:pt>
                <c:pt idx="644">
                  <c:v>1796.444717652018</c:v>
                </c:pt>
                <c:pt idx="645">
                  <c:v>1815.9829996411131</c:v>
                </c:pt>
                <c:pt idx="646">
                  <c:v>1727.8514412823902</c:v>
                </c:pt>
                <c:pt idx="647">
                  <c:v>1871.0954211000162</c:v>
                </c:pt>
                <c:pt idx="648">
                  <c:v>1786.8774147454865</c:v>
                </c:pt>
                <c:pt idx="649">
                  <c:v>1803.4623648110837</c:v>
                </c:pt>
                <c:pt idx="650">
                  <c:v>1801.1759785178756</c:v>
                </c:pt>
                <c:pt idx="651">
                  <c:v>1812.0544339600738</c:v>
                </c:pt>
                <c:pt idx="652">
                  <c:v>1890.3022882882137</c:v>
                </c:pt>
                <c:pt idx="653">
                  <c:v>1728.7848374310997</c:v>
                </c:pt>
                <c:pt idx="654">
                  <c:v>1640.440587848803</c:v>
                </c:pt>
                <c:pt idx="655">
                  <c:v>1755.2490062180584</c:v>
                </c:pt>
                <c:pt idx="656">
                  <c:v>1800.1070555153931</c:v>
                </c:pt>
                <c:pt idx="657">
                  <c:v>1756.1202575985551</c:v>
                </c:pt>
                <c:pt idx="658">
                  <c:v>1731.7542649213292</c:v>
                </c:pt>
                <c:pt idx="659">
                  <c:v>1658.3010103885499</c:v>
                </c:pt>
                <c:pt idx="660">
                  <c:v>1757.8901622715862</c:v>
                </c:pt>
                <c:pt idx="661">
                  <c:v>1810.948186535006</c:v>
                </c:pt>
                <c:pt idx="662">
                  <c:v>1801.0563038889659</c:v>
                </c:pt>
                <c:pt idx="663">
                  <c:v>1691.7860207502226</c:v>
                </c:pt>
                <c:pt idx="664">
                  <c:v>1686.7284607473694</c:v>
                </c:pt>
                <c:pt idx="665">
                  <c:v>1760.1705391350988</c:v>
                </c:pt>
                <c:pt idx="666">
                  <c:v>1787.9776456300638</c:v>
                </c:pt>
                <c:pt idx="667">
                  <c:v>1782.4628137294055</c:v>
                </c:pt>
                <c:pt idx="668">
                  <c:v>1771.8731827441409</c:v>
                </c:pt>
                <c:pt idx="669">
                  <c:v>1714.7527234259908</c:v>
                </c:pt>
                <c:pt idx="670">
                  <c:v>1597.9225369427584</c:v>
                </c:pt>
                <c:pt idx="671">
                  <c:v>1627.4821558657832</c:v>
                </c:pt>
                <c:pt idx="672">
                  <c:v>1730.8612843934902</c:v>
                </c:pt>
                <c:pt idx="673">
                  <c:v>1719.3270008865647</c:v>
                </c:pt>
                <c:pt idx="674">
                  <c:v>1635.118941373006</c:v>
                </c:pt>
                <c:pt idx="675">
                  <c:v>1654.0048662964246</c:v>
                </c:pt>
                <c:pt idx="676">
                  <c:v>1705.2206481162063</c:v>
                </c:pt>
                <c:pt idx="677">
                  <c:v>1572.090623563884</c:v>
                </c:pt>
                <c:pt idx="678">
                  <c:v>1627.8234217498941</c:v>
                </c:pt>
                <c:pt idx="679">
                  <c:v>1647.6829274896181</c:v>
                </c:pt>
                <c:pt idx="680">
                  <c:v>1656.5929198448134</c:v>
                </c:pt>
                <c:pt idx="681">
                  <c:v>1559.5240201864244</c:v>
                </c:pt>
                <c:pt idx="682">
                  <c:v>1450.8065395419069</c:v>
                </c:pt>
                <c:pt idx="683">
                  <c:v>1405.052263349688</c:v>
                </c:pt>
                <c:pt idx="684">
                  <c:v>1249.8034964028889</c:v>
                </c:pt>
                <c:pt idx="685">
                  <c:v>1069.1218712632033</c:v>
                </c:pt>
                <c:pt idx="686">
                  <c:v>1070.7083199504452</c:v>
                </c:pt>
                <c:pt idx="687">
                  <c:v>1055.0455924559642</c:v>
                </c:pt>
                <c:pt idx="688">
                  <c:v>970.95521692672162</c:v>
                </c:pt>
                <c:pt idx="689">
                  <c:v>995.04009076992122</c:v>
                </c:pt>
                <c:pt idx="690">
                  <c:v>987.82906273040135</c:v>
                </c:pt>
                <c:pt idx="691">
                  <c:v>946.33860315718709</c:v>
                </c:pt>
                <c:pt idx="692">
                  <c:v>856.37180133497088</c:v>
                </c:pt>
                <c:pt idx="693">
                  <c:v>858.65923460763634</c:v>
                </c:pt>
                <c:pt idx="694">
                  <c:v>944.85357231539115</c:v>
                </c:pt>
                <c:pt idx="695">
                  <c:v>1055.3451612774656</c:v>
                </c:pt>
                <c:pt idx="696">
                  <c:v>1028.7453951303328</c:v>
                </c:pt>
                <c:pt idx="697">
                  <c:v>1021.4952738616786</c:v>
                </c:pt>
                <c:pt idx="698">
                  <c:v>1024.3465345207514</c:v>
                </c:pt>
                <c:pt idx="699">
                  <c:v>1167.1947813931843</c:v>
                </c:pt>
                <c:pt idx="700">
                  <c:v>1086.8053316924488</c:v>
                </c:pt>
                <c:pt idx="701">
                  <c:v>1061.5910047952564</c:v>
                </c:pt>
                <c:pt idx="702">
                  <c:v>971.10329216156197</c:v>
                </c:pt>
                <c:pt idx="703">
                  <c:v>1061.8711689416659</c:v>
                </c:pt>
                <c:pt idx="704">
                  <c:v>1162.8488200608849</c:v>
                </c:pt>
                <c:pt idx="705">
                  <c:v>1206.9552138749355</c:v>
                </c:pt>
                <c:pt idx="706">
                  <c:v>1389.6811887208094</c:v>
                </c:pt>
                <c:pt idx="707">
                  <c:v>1406.3986903016048</c:v>
                </c:pt>
                <c:pt idx="708">
                  <c:v>1508.9399580304016</c:v>
                </c:pt>
                <c:pt idx="709">
                  <c:v>1495.7490336838964</c:v>
                </c:pt>
                <c:pt idx="710">
                  <c:v>1566.6867796842016</c:v>
                </c:pt>
                <c:pt idx="711">
                  <c:v>1519.5831900779012</c:v>
                </c:pt>
                <c:pt idx="712">
                  <c:v>1493.3428007785005</c:v>
                </c:pt>
                <c:pt idx="713">
                  <c:v>1534.941349572302</c:v>
                </c:pt>
                <c:pt idx="714">
                  <c:v>1403.5952864949031</c:v>
                </c:pt>
                <c:pt idx="715">
                  <c:v>1538.4189804975031</c:v>
                </c:pt>
                <c:pt idx="716">
                  <c:v>1394.1688793126996</c:v>
                </c:pt>
                <c:pt idx="717">
                  <c:v>1366.8400328819007</c:v>
                </c:pt>
                <c:pt idx="718">
                  <c:v>1367.364289266236</c:v>
                </c:pt>
                <c:pt idx="719">
                  <c:v>1074.4682708565015</c:v>
                </c:pt>
                <c:pt idx="720">
                  <c:v>1098.8538809719976</c:v>
                </c:pt>
                <c:pt idx="721">
                  <c:v>1218.1450200859981</c:v>
                </c:pt>
                <c:pt idx="722">
                  <c:v>1342.0643806044027</c:v>
                </c:pt>
                <c:pt idx="723">
                  <c:v>1314.7250147704035</c:v>
                </c:pt>
                <c:pt idx="724">
                  <c:v>1399.4298584227035</c:v>
                </c:pt>
                <c:pt idx="725">
                  <c:v>1498.8793429915022</c:v>
                </c:pt>
                <c:pt idx="726">
                  <c:v>1563.6638590279981</c:v>
                </c:pt>
                <c:pt idx="727">
                  <c:v>1701.5153291139977</c:v>
                </c:pt>
                <c:pt idx="728">
                  <c:v>1739.495524543905</c:v>
                </c:pt>
                <c:pt idx="729">
                  <c:v>1755.2753760759006</c:v>
                </c:pt>
                <c:pt idx="730">
                  <c:v>1578.5314879778998</c:v>
                </c:pt>
                <c:pt idx="731">
                  <c:v>1564.9949053171986</c:v>
                </c:pt>
                <c:pt idx="732">
                  <c:v>1674.7666308943008</c:v>
                </c:pt>
                <c:pt idx="733">
                  <c:v>1727.6426841321991</c:v>
                </c:pt>
                <c:pt idx="734">
                  <c:v>1784.9238047008002</c:v>
                </c:pt>
                <c:pt idx="735">
                  <c:v>1786.886826283102</c:v>
                </c:pt>
                <c:pt idx="736">
                  <c:v>1790.6060622397999</c:v>
                </c:pt>
                <c:pt idx="737">
                  <c:v>1877.4391467813002</c:v>
                </c:pt>
                <c:pt idx="738">
                  <c:v>1926.4018781308005</c:v>
                </c:pt>
                <c:pt idx="739">
                  <c:v>1884.2491354915983</c:v>
                </c:pt>
                <c:pt idx="740">
                  <c:v>1878.5521786216996</c:v>
                </c:pt>
                <c:pt idx="741">
                  <c:v>1938.352657416799</c:v>
                </c:pt>
                <c:pt idx="742">
                  <c:v>1995.9602201525013</c:v>
                </c:pt>
                <c:pt idx="743">
                  <c:v>1704.0831286255016</c:v>
                </c:pt>
                <c:pt idx="744">
                  <c:v>1774.7379630748001</c:v>
                </c:pt>
                <c:pt idx="745">
                  <c:v>1857.2660715315033</c:v>
                </c:pt>
                <c:pt idx="746">
                  <c:v>1903.2186048123986</c:v>
                </c:pt>
                <c:pt idx="747">
                  <c:v>1875.6786074970005</c:v>
                </c:pt>
                <c:pt idx="748">
                  <c:v>1842.9422396515001</c:v>
                </c:pt>
                <c:pt idx="749">
                  <c:v>1924.6214373324001</c:v>
                </c:pt>
                <c:pt idx="750">
                  <c:v>1890.3083672377979</c:v>
                </c:pt>
                <c:pt idx="751">
                  <c:v>1985.3900636528015</c:v>
                </c:pt>
                <c:pt idx="752">
                  <c:v>2051.7960792396007</c:v>
                </c:pt>
                <c:pt idx="753">
                  <c:v>2055.4451191517983</c:v>
                </c:pt>
                <c:pt idx="754">
                  <c:v>2116.8194803658989</c:v>
                </c:pt>
                <c:pt idx="755">
                  <c:v>2271.1638364169626</c:v>
                </c:pt>
                <c:pt idx="756">
                  <c:v>2316.7256411765047</c:v>
                </c:pt>
                <c:pt idx="757">
                  <c:v>2296.6643771979689</c:v>
                </c:pt>
                <c:pt idx="758">
                  <c:v>2285.2141960714362</c:v>
                </c:pt>
                <c:pt idx="759">
                  <c:v>2236.9515922639875</c:v>
                </c:pt>
                <c:pt idx="760">
                  <c:v>2185.5219150815356</c:v>
                </c:pt>
                <c:pt idx="761">
                  <c:v>2194.0055125329854</c:v>
                </c:pt>
                <c:pt idx="762">
                  <c:v>2205.317750510942</c:v>
                </c:pt>
                <c:pt idx="763">
                  <c:v>2300.5285364720621</c:v>
                </c:pt>
                <c:pt idx="764">
                  <c:v>2213.7363510939972</c:v>
                </c:pt>
                <c:pt idx="765">
                  <c:v>2220.3920491549875</c:v>
                </c:pt>
                <c:pt idx="766">
                  <c:v>2231.6364633176745</c:v>
                </c:pt>
                <c:pt idx="767">
                  <c:v>2222.5151796523382</c:v>
                </c:pt>
                <c:pt idx="768">
                  <c:v>2080.555185494231</c:v>
                </c:pt>
                <c:pt idx="769">
                  <c:v>2133.9494237158001</c:v>
                </c:pt>
                <c:pt idx="770">
                  <c:v>2069.4506179269265</c:v>
                </c:pt>
                <c:pt idx="771">
                  <c:v>2029.9192318771275</c:v>
                </c:pt>
                <c:pt idx="772">
                  <c:v>2058.8207015846424</c:v>
                </c:pt>
                <c:pt idx="773">
                  <c:v>2119.3470843705795</c:v>
                </c:pt>
                <c:pt idx="774">
                  <c:v>2084.8662473682889</c:v>
                </c:pt>
                <c:pt idx="775">
                  <c:v>2095.9505711648235</c:v>
                </c:pt>
                <c:pt idx="776">
                  <c:v>2047.6652349236974</c:v>
                </c:pt>
                <c:pt idx="777">
                  <c:v>2022.6532573793484</c:v>
                </c:pt>
                <c:pt idx="778">
                  <c:v>2074.4244531278018</c:v>
                </c:pt>
                <c:pt idx="779">
                  <c:v>2067.0765370938493</c:v>
                </c:pt>
                <c:pt idx="780">
                  <c:v>2096.616618070384</c:v>
                </c:pt>
                <c:pt idx="781">
                  <c:v>2126.0812680278354</c:v>
                </c:pt>
                <c:pt idx="782">
                  <c:v>2149.6947934244017</c:v>
                </c:pt>
                <c:pt idx="783">
                  <c:v>2120.1160839690965</c:v>
                </c:pt>
                <c:pt idx="784">
                  <c:v>1994.4426569256907</c:v>
                </c:pt>
                <c:pt idx="785">
                  <c:v>1853.6422500077422</c:v>
                </c:pt>
                <c:pt idx="786">
                  <c:v>1743.3414125357017</c:v>
                </c:pt>
                <c:pt idx="787">
                  <c:v>1692.9390557918377</c:v>
                </c:pt>
                <c:pt idx="788">
                  <c:v>1704.9332667175584</c:v>
                </c:pt>
                <c:pt idx="789">
                  <c:v>1646.1320324484693</c:v>
                </c:pt>
                <c:pt idx="790">
                  <c:v>1575.7516937527912</c:v>
                </c:pt>
                <c:pt idx="791">
                  <c:v>1506.7959871028067</c:v>
                </c:pt>
                <c:pt idx="792">
                  <c:v>1561.7579216513402</c:v>
                </c:pt>
                <c:pt idx="793">
                  <c:v>1663.5139981124626</c:v>
                </c:pt>
                <c:pt idx="794">
                  <c:v>1671.7512374494693</c:v>
                </c:pt>
                <c:pt idx="795">
                  <c:v>1663.4965418252689</c:v>
                </c:pt>
                <c:pt idx="796">
                  <c:v>1733.2781529042804</c:v>
                </c:pt>
                <c:pt idx="797">
                  <c:v>1700.6138749632842</c:v>
                </c:pt>
                <c:pt idx="798">
                  <c:v>1662.9553247545191</c:v>
                </c:pt>
                <c:pt idx="799">
                  <c:v>1711.3109969798134</c:v>
                </c:pt>
                <c:pt idx="800">
                  <c:v>1746.8969355221923</c:v>
                </c:pt>
                <c:pt idx="801">
                  <c:v>1784.7615703109805</c:v>
                </c:pt>
                <c:pt idx="802">
                  <c:v>1661.3023355309238</c:v>
                </c:pt>
                <c:pt idx="803">
                  <c:v>1595.0582057658357</c:v>
                </c:pt>
                <c:pt idx="804">
                  <c:v>1661.4038806904539</c:v>
                </c:pt>
                <c:pt idx="805">
                  <c:v>1531.1539995196945</c:v>
                </c:pt>
                <c:pt idx="806">
                  <c:v>1617.8893680934016</c:v>
                </c:pt>
                <c:pt idx="807">
                  <c:v>1666.8570526953811</c:v>
                </c:pt>
                <c:pt idx="808">
                  <c:v>1703.9782078270359</c:v>
                </c:pt>
                <c:pt idx="809">
                  <c:v>1607.3101391229718</c:v>
                </c:pt>
                <c:pt idx="810">
                  <c:v>1560.8471623246005</c:v>
                </c:pt>
                <c:pt idx="811">
                  <c:v>1635.2986388388999</c:v>
                </c:pt>
                <c:pt idx="812">
                  <c:v>1584.2522885744002</c:v>
                </c:pt>
                <c:pt idx="813">
                  <c:v>1641.1846734170031</c:v>
                </c:pt>
                <c:pt idx="814">
                  <c:v>1646.8112071473006</c:v>
                </c:pt>
                <c:pt idx="815">
                  <c:v>1824.0828892889986</c:v>
                </c:pt>
                <c:pt idx="816">
                  <c:v>1771.483695006802</c:v>
                </c:pt>
                <c:pt idx="817">
                  <c:v>1763.0240327600004</c:v>
                </c:pt>
                <c:pt idx="818">
                  <c:v>1779.7472335938</c:v>
                </c:pt>
                <c:pt idx="819">
                  <c:v>1627.8738680425995</c:v>
                </c:pt>
                <c:pt idx="820">
                  <c:v>1509.4604321050974</c:v>
                </c:pt>
                <c:pt idx="821">
                  <c:v>1308.9204127609009</c:v>
                </c:pt>
                <c:pt idx="822">
                  <c:v>1407.444802004502</c:v>
                </c:pt>
                <c:pt idx="823">
                  <c:v>1399.3775275136977</c:v>
                </c:pt>
                <c:pt idx="824">
                  <c:v>1522.5233966891028</c:v>
                </c:pt>
                <c:pt idx="825">
                  <c:v>1654.8708174887865</c:v>
                </c:pt>
                <c:pt idx="826">
                  <c:v>2075.2887818280251</c:v>
                </c:pt>
                <c:pt idx="827">
                  <c:v>1819.1667719725956</c:v>
                </c:pt>
                <c:pt idx="828">
                  <c:v>1897.1045247141878</c:v>
                </c:pt>
                <c:pt idx="829">
                  <c:v>2112.6897288385876</c:v>
                </c:pt>
                <c:pt idx="830">
                  <c:v>2193.5412929717568</c:v>
                </c:pt>
                <c:pt idx="831">
                  <c:v>2186.0776566748027</c:v>
                </c:pt>
                <c:pt idx="832">
                  <c:v>2320.1691023926978</c:v>
                </c:pt>
                <c:pt idx="833">
                  <c:v>2348.5800242248988</c:v>
                </c:pt>
                <c:pt idx="834">
                  <c:v>2446.3344374243025</c:v>
                </c:pt>
                <c:pt idx="835">
                  <c:v>2408.6845888677999</c:v>
                </c:pt>
                <c:pt idx="836">
                  <c:v>2362.250959840796</c:v>
                </c:pt>
                <c:pt idx="837">
                  <c:v>2272.3615330521025</c:v>
                </c:pt>
                <c:pt idx="838">
                  <c:v>2288.6594028774998</c:v>
                </c:pt>
                <c:pt idx="839">
                  <c:v>2330.8719675842949</c:v>
                </c:pt>
                <c:pt idx="840">
                  <c:v>2042.5411355625984</c:v>
                </c:pt>
                <c:pt idx="841">
                  <c:v>1988.2992270444011</c:v>
                </c:pt>
                <c:pt idx="842">
                  <c:v>2229.2207016770008</c:v>
                </c:pt>
                <c:pt idx="843">
                  <c:v>2196.8410493080009</c:v>
                </c:pt>
                <c:pt idx="844">
                  <c:v>2271.5113465849026</c:v>
                </c:pt>
                <c:pt idx="845">
                  <c:v>2295.4771237078967</c:v>
                </c:pt>
                <c:pt idx="846">
                  <c:v>2111.388207978398</c:v>
                </c:pt>
                <c:pt idx="847">
                  <c:v>2122.8414240944985</c:v>
                </c:pt>
                <c:pt idx="848">
                  <c:v>2154.4527936372979</c:v>
                </c:pt>
                <c:pt idx="849">
                  <c:v>2179.4218058411025</c:v>
                </c:pt>
                <c:pt idx="850">
                  <c:v>2215.4226826730956</c:v>
                </c:pt>
                <c:pt idx="851">
                  <c:v>2181.9899653616994</c:v>
                </c:pt>
                <c:pt idx="852">
                  <c:v>1951.0375136916045</c:v>
                </c:pt>
                <c:pt idx="853">
                  <c:v>1742.1270470386007</c:v>
                </c:pt>
                <c:pt idx="854">
                  <c:v>1721.5683465723014</c:v>
                </c:pt>
                <c:pt idx="855">
                  <c:v>1819.2512872162988</c:v>
                </c:pt>
                <c:pt idx="856">
                  <c:v>1701.7048558894967</c:v>
                </c:pt>
                <c:pt idx="857">
                  <c:v>1682.0791456404986</c:v>
                </c:pt>
                <c:pt idx="858">
                  <c:v>1793.5431955251988</c:v>
                </c:pt>
                <c:pt idx="859">
                  <c:v>1825.7401172626703</c:v>
                </c:pt>
                <c:pt idx="860">
                  <c:v>1672.298157543293</c:v>
                </c:pt>
                <c:pt idx="861">
                  <c:v>1740.4365185204517</c:v>
                </c:pt>
                <c:pt idx="862">
                  <c:v>1664.1857330505013</c:v>
                </c:pt>
                <c:pt idx="863">
                  <c:v>1704.4618137423315</c:v>
                </c:pt>
                <c:pt idx="864">
                  <c:v>1692.6781178120291</c:v>
                </c:pt>
                <c:pt idx="865">
                  <c:v>1590.9973079551089</c:v>
                </c:pt>
                <c:pt idx="866">
                  <c:v>1681.416460010812</c:v>
                </c:pt>
                <c:pt idx="867">
                  <c:v>1675.6337540749732</c:v>
                </c:pt>
                <c:pt idx="868">
                  <c:v>1697.1567246380982</c:v>
                </c:pt>
                <c:pt idx="869">
                  <c:v>1784.6025173429043</c:v>
                </c:pt>
                <c:pt idx="870">
                  <c:v>1829.5175911251972</c:v>
                </c:pt>
                <c:pt idx="871">
                  <c:v>1839.6409365956024</c:v>
                </c:pt>
                <c:pt idx="872">
                  <c:v>1687.2291545811968</c:v>
                </c:pt>
                <c:pt idx="873">
                  <c:v>1688.1201391163995</c:v>
                </c:pt>
                <c:pt idx="874">
                  <c:v>1801.0836529676017</c:v>
                </c:pt>
                <c:pt idx="875">
                  <c:v>1808.8375754896988</c:v>
                </c:pt>
                <c:pt idx="876">
                  <c:v>1848.6046960178974</c:v>
                </c:pt>
                <c:pt idx="877">
                  <c:v>1788.1435150329164</c:v>
                </c:pt>
                <c:pt idx="878">
                  <c:v>1911.7290533247979</c:v>
                </c:pt>
                <c:pt idx="879">
                  <c:v>2380.982848400301</c:v>
                </c:pt>
                <c:pt idx="880">
                  <c:v>2338.3924549046969</c:v>
                </c:pt>
                <c:pt idx="881">
                  <c:v>2360.4941742986011</c:v>
                </c:pt>
                <c:pt idx="882">
                  <c:v>2312.946011633001</c:v>
                </c:pt>
                <c:pt idx="883">
                  <c:v>2217.8832849685023</c:v>
                </c:pt>
                <c:pt idx="884">
                  <c:v>2244.6280098024981</c:v>
                </c:pt>
                <c:pt idx="885">
                  <c:v>2248.1095114201016</c:v>
                </c:pt>
                <c:pt idx="886">
                  <c:v>2377.6984997361978</c:v>
                </c:pt>
                <c:pt idx="887">
                  <c:v>2281.1525813881017</c:v>
                </c:pt>
                <c:pt idx="888">
                  <c:v>2173.9840590659951</c:v>
                </c:pt>
                <c:pt idx="889">
                  <c:v>2131.1113941017975</c:v>
                </c:pt>
                <c:pt idx="890">
                  <c:v>2212.9799650612986</c:v>
                </c:pt>
                <c:pt idx="891">
                  <c:v>2189.1784720603027</c:v>
                </c:pt>
                <c:pt idx="892">
                  <c:v>2303.9025524441022</c:v>
                </c:pt>
                <c:pt idx="893">
                  <c:v>2452.198405029998</c:v>
                </c:pt>
                <c:pt idx="894">
                  <c:v>2269.1899218381986</c:v>
                </c:pt>
                <c:pt idx="895">
                  <c:v>2269.3643693510021</c:v>
                </c:pt>
                <c:pt idx="896">
                  <c:v>2285.5596023980979</c:v>
                </c:pt>
                <c:pt idx="897">
                  <c:v>2177.7741072904028</c:v>
                </c:pt>
                <c:pt idx="898">
                  <c:v>2247.348012409002</c:v>
                </c:pt>
                <c:pt idx="899">
                  <c:v>2243.3105742492007</c:v>
                </c:pt>
                <c:pt idx="900">
                  <c:v>2180.654496682102</c:v>
                </c:pt>
                <c:pt idx="901">
                  <c:v>2175.5619962039964</c:v>
                </c:pt>
                <c:pt idx="902">
                  <c:v>1805.0319245223</c:v>
                </c:pt>
                <c:pt idx="903">
                  <c:v>2000.4038835975953</c:v>
                </c:pt>
                <c:pt idx="904">
                  <c:v>2135.0078885469993</c:v>
                </c:pt>
                <c:pt idx="905">
                  <c:v>2135.8816258314982</c:v>
                </c:pt>
                <c:pt idx="906">
                  <c:v>2093.0530440692019</c:v>
                </c:pt>
                <c:pt idx="907">
                  <c:v>2225.2055256966996</c:v>
                </c:pt>
                <c:pt idx="908">
                  <c:v>2200.6505755309045</c:v>
                </c:pt>
                <c:pt idx="909">
                  <c:v>2158.0883198802039</c:v>
                </c:pt>
                <c:pt idx="910">
                  <c:v>2264.4780469122998</c:v>
                </c:pt>
                <c:pt idx="911">
                  <c:v>2328.3141909781989</c:v>
                </c:pt>
                <c:pt idx="912">
                  <c:v>2074.9879862610032</c:v>
                </c:pt>
                <c:pt idx="913">
                  <c:v>2241.0885613147038</c:v>
                </c:pt>
                <c:pt idx="914">
                  <c:v>2135.9200660291972</c:v>
                </c:pt>
                <c:pt idx="915">
                  <c:v>2197.2877902690016</c:v>
                </c:pt>
                <c:pt idx="916">
                  <c:v>2271.2701994125018</c:v>
                </c:pt>
                <c:pt idx="917">
                  <c:v>2419.7054949465964</c:v>
                </c:pt>
                <c:pt idx="918">
                  <c:v>2336.0673319760972</c:v>
                </c:pt>
                <c:pt idx="919">
                  <c:v>2365.6270864133039</c:v>
                </c:pt>
                <c:pt idx="920">
                  <c:v>2435.9074983019018</c:v>
                </c:pt>
                <c:pt idx="921">
                  <c:v>2443.4115570966023</c:v>
                </c:pt>
                <c:pt idx="922">
                  <c:v>2396.5514331881059</c:v>
                </c:pt>
                <c:pt idx="923">
                  <c:v>2477.677232110902</c:v>
                </c:pt>
                <c:pt idx="924">
                  <c:v>2546.0874848191015</c:v>
                </c:pt>
                <c:pt idx="925">
                  <c:v>2654.0956131133935</c:v>
                </c:pt>
                <c:pt idx="926">
                  <c:v>2588.4792212132015</c:v>
                </c:pt>
                <c:pt idx="927">
                  <c:v>2503.7087833826008</c:v>
                </c:pt>
                <c:pt idx="928">
                  <c:v>2509.8294131997973</c:v>
                </c:pt>
                <c:pt idx="929">
                  <c:v>2632.7930911664007</c:v>
                </c:pt>
                <c:pt idx="930">
                  <c:v>2740.6648832467035</c:v>
                </c:pt>
                <c:pt idx="931">
                  <c:v>2577.7194656018037</c:v>
                </c:pt>
                <c:pt idx="932">
                  <c:v>2701.7710893991971</c:v>
                </c:pt>
                <c:pt idx="933">
                  <c:v>2678.1473771129022</c:v>
                </c:pt>
                <c:pt idx="934">
                  <c:v>2650.6556224059022</c:v>
                </c:pt>
                <c:pt idx="935">
                  <c:v>2675.4171152445997</c:v>
                </c:pt>
                <c:pt idx="936">
                  <c:v>2647.5424398425967</c:v>
                </c:pt>
                <c:pt idx="937">
                  <c:v>2801.7333671059969</c:v>
                </c:pt>
                <c:pt idx="938">
                  <c:v>2741.9974718992016</c:v>
                </c:pt>
                <c:pt idx="939">
                  <c:v>2706.7589083318016</c:v>
                </c:pt>
                <c:pt idx="940">
                  <c:v>2707.3623202982999</c:v>
                </c:pt>
                <c:pt idx="941">
                  <c:v>2704.3809059503983</c:v>
                </c:pt>
                <c:pt idx="942">
                  <c:v>2683.0926125559999</c:v>
                </c:pt>
                <c:pt idx="943">
                  <c:v>2775.9679950267018</c:v>
                </c:pt>
                <c:pt idx="944">
                  <c:v>2662.5433287683991</c:v>
                </c:pt>
                <c:pt idx="945">
                  <c:v>2634.5757678586961</c:v>
                </c:pt>
                <c:pt idx="946">
                  <c:v>2548.3580432441013</c:v>
                </c:pt>
                <c:pt idx="947">
                  <c:v>2573.5545444611998</c:v>
                </c:pt>
                <c:pt idx="948">
                  <c:v>2677.8540068094007</c:v>
                </c:pt>
                <c:pt idx="949">
                  <c:v>2600.7143199865022</c:v>
                </c:pt>
                <c:pt idx="950">
                  <c:v>2478.2675119583</c:v>
                </c:pt>
                <c:pt idx="951">
                  <c:v>2459.0858923140986</c:v>
                </c:pt>
                <c:pt idx="952">
                  <c:v>2328.328058094201</c:v>
                </c:pt>
                <c:pt idx="953">
                  <c:v>2424.4425837609961</c:v>
                </c:pt>
                <c:pt idx="954">
                  <c:v>2254.8684779827017</c:v>
                </c:pt>
                <c:pt idx="955">
                  <c:v>2167.9018706503994</c:v>
                </c:pt>
                <c:pt idx="956">
                  <c:v>2305.5024332347966</c:v>
                </c:pt>
                <c:pt idx="957">
                  <c:v>2379.1315600473026</c:v>
                </c:pt>
                <c:pt idx="958">
                  <c:v>2544.2214347217014</c:v>
                </c:pt>
                <c:pt idx="959">
                  <c:v>2618.9559787545004</c:v>
                </c:pt>
                <c:pt idx="960">
                  <c:v>2515.4533348146942</c:v>
                </c:pt>
                <c:pt idx="961">
                  <c:v>2414.7086238090051</c:v>
                </c:pt>
                <c:pt idx="962">
                  <c:v>2331.3144905273002</c:v>
                </c:pt>
                <c:pt idx="963">
                  <c:v>2432.0005224886991</c:v>
                </c:pt>
                <c:pt idx="964">
                  <c:v>2191.8126362029943</c:v>
                </c:pt>
                <c:pt idx="965">
                  <c:v>2074.4677225116975</c:v>
                </c:pt>
                <c:pt idx="966">
                  <c:v>1800.4804881278978</c:v>
                </c:pt>
                <c:pt idx="967">
                  <c:v>1700.0030916351971</c:v>
                </c:pt>
                <c:pt idx="968">
                  <c:v>1643.9951091948969</c:v>
                </c:pt>
                <c:pt idx="969">
                  <c:v>1712.2852550539974</c:v>
                </c:pt>
                <c:pt idx="970">
                  <c:v>1586.2906694595004</c:v>
                </c:pt>
                <c:pt idx="971">
                  <c:v>1535.4978069368954</c:v>
                </c:pt>
                <c:pt idx="972">
                  <c:v>1611.7186667758942</c:v>
                </c:pt>
                <c:pt idx="973">
                  <c:v>1665.1636881057057</c:v>
                </c:pt>
                <c:pt idx="974">
                  <c:v>1922.3389881912954</c:v>
                </c:pt>
                <c:pt idx="975">
                  <c:v>2206.8874430719952</c:v>
                </c:pt>
                <c:pt idx="976">
                  <c:v>2258.8173439387028</c:v>
                </c:pt>
                <c:pt idx="977">
                  <c:v>2421.5726918283981</c:v>
                </c:pt>
                <c:pt idx="978">
                  <c:v>2441.075819200596</c:v>
                </c:pt>
                <c:pt idx="979">
                  <c:v>2374.9339997295028</c:v>
                </c:pt>
                <c:pt idx="980">
                  <c:v>2408.8205847327044</c:v>
                </c:pt>
                <c:pt idx="981">
                  <c:v>2432.9742556993006</c:v>
                </c:pt>
                <c:pt idx="982">
                  <c:v>2590.5609737339983</c:v>
                </c:pt>
                <c:pt idx="983">
                  <c:v>2574.0500657263983</c:v>
                </c:pt>
                <c:pt idx="984">
                  <c:v>2064.3147689047983</c:v>
                </c:pt>
                <c:pt idx="985">
                  <c:v>2110.9403663936973</c:v>
                </c:pt>
                <c:pt idx="986">
                  <c:v>1741.6937725965035</c:v>
                </c:pt>
                <c:pt idx="987">
                  <c:v>1829.7809616093</c:v>
                </c:pt>
                <c:pt idx="988">
                  <c:v>1889.2830871704937</c:v>
                </c:pt>
                <c:pt idx="989">
                  <c:v>2108.0053792122999</c:v>
                </c:pt>
                <c:pt idx="990">
                  <c:v>2099.7992536012025</c:v>
                </c:pt>
                <c:pt idx="991">
                  <c:v>2054.5046656553022</c:v>
                </c:pt>
                <c:pt idx="992">
                  <c:v>2219.2253789368988</c:v>
                </c:pt>
                <c:pt idx="993">
                  <c:v>2264.2537544195002</c:v>
                </c:pt>
                <c:pt idx="994">
                  <c:v>2256.8693283025059</c:v>
                </c:pt>
                <c:pt idx="995">
                  <c:v>2131.6950185898968</c:v>
                </c:pt>
                <c:pt idx="996">
                  <c:v>2207.4579690757964</c:v>
                </c:pt>
                <c:pt idx="997">
                  <c:v>1928.2646213475964</c:v>
                </c:pt>
                <c:pt idx="998">
                  <c:v>2021.9759237948604</c:v>
                </c:pt>
                <c:pt idx="999">
                  <c:v>546.41767848470045</c:v>
                </c:pt>
                <c:pt idx="1000">
                  <c:v>609.26183227042213</c:v>
                </c:pt>
                <c:pt idx="1001">
                  <c:v>802.660028991442</c:v>
                </c:pt>
                <c:pt idx="1002">
                  <c:v>798.38327991108918</c:v>
                </c:pt>
                <c:pt idx="1003">
                  <c:v>785.76609948021382</c:v>
                </c:pt>
                <c:pt idx="1004">
                  <c:v>935.76482211687869</c:v>
                </c:pt>
                <c:pt idx="1005">
                  <c:v>719.75720851158235</c:v>
                </c:pt>
                <c:pt idx="1006">
                  <c:v>681.69669757819793</c:v>
                </c:pt>
                <c:pt idx="1007">
                  <c:v>792.65862814524053</c:v>
                </c:pt>
                <c:pt idx="1008">
                  <c:v>899.75956710321088</c:v>
                </c:pt>
                <c:pt idx="1009">
                  <c:v>754.49553979375196</c:v>
                </c:pt>
                <c:pt idx="1010">
                  <c:v>806.4635148529419</c:v>
                </c:pt>
                <c:pt idx="1011">
                  <c:v>955.76475606299255</c:v>
                </c:pt>
                <c:pt idx="1012">
                  <c:v>1300.254911837364</c:v>
                </c:pt>
                <c:pt idx="1013">
                  <c:v>1397.0905336234869</c:v>
                </c:pt>
                <c:pt idx="1014">
                  <c:v>1526.4746518943648</c:v>
                </c:pt>
                <c:pt idx="1015">
                  <c:v>1535.0475467357974</c:v>
                </c:pt>
                <c:pt idx="1016">
                  <c:v>1512.2535367849996</c:v>
                </c:pt>
                <c:pt idx="1017">
                  <c:v>1489.0432695958953</c:v>
                </c:pt>
                <c:pt idx="1018">
                  <c:v>1556.5574851189012</c:v>
                </c:pt>
                <c:pt idx="1019">
                  <c:v>1676.571810221998</c:v>
                </c:pt>
                <c:pt idx="1020">
                  <c:v>1674.4819000753996</c:v>
                </c:pt>
                <c:pt idx="1021">
                  <c:v>1623.6140522960995</c:v>
                </c:pt>
                <c:pt idx="1022">
                  <c:v>1603.3856339041013</c:v>
                </c:pt>
                <c:pt idx="1023">
                  <c:v>1644.1970065046044</c:v>
                </c:pt>
                <c:pt idx="1024">
                  <c:v>1134.9951887342977</c:v>
                </c:pt>
                <c:pt idx="1025">
                  <c:v>1148.5484330300023</c:v>
                </c:pt>
                <c:pt idx="1026">
                  <c:v>1223.2911432239998</c:v>
                </c:pt>
                <c:pt idx="1027">
                  <c:v>1291.4181158606007</c:v>
                </c:pt>
                <c:pt idx="1028">
                  <c:v>1208.2273340706015</c:v>
                </c:pt>
                <c:pt idx="1029">
                  <c:v>1078.7919759440992</c:v>
                </c:pt>
                <c:pt idx="1030">
                  <c:v>1160.8470591518999</c:v>
                </c:pt>
                <c:pt idx="1031">
                  <c:v>1311.183424756302</c:v>
                </c:pt>
                <c:pt idx="1032">
                  <c:v>1358.7378928813996</c:v>
                </c:pt>
                <c:pt idx="1033">
                  <c:v>1349.9838480356993</c:v>
                </c:pt>
                <c:pt idx="1034">
                  <c:v>1296.5384661171993</c:v>
                </c:pt>
                <c:pt idx="1035">
                  <c:v>1522.0046257439972</c:v>
                </c:pt>
                <c:pt idx="1036">
                  <c:v>1275.8155342940008</c:v>
                </c:pt>
                <c:pt idx="1037">
                  <c:v>1418.4377051148986</c:v>
                </c:pt>
                <c:pt idx="1038">
                  <c:v>1300.2083758760054</c:v>
                </c:pt>
                <c:pt idx="1039">
                  <c:v>1434.6449033711033</c:v>
                </c:pt>
                <c:pt idx="1040">
                  <c:v>1506.8637607607961</c:v>
                </c:pt>
                <c:pt idx="1041">
                  <c:v>1646.0330089007039</c:v>
                </c:pt>
                <c:pt idx="1042">
                  <c:v>1637.8759778086023</c:v>
                </c:pt>
                <c:pt idx="1043">
                  <c:v>1588.8739346299044</c:v>
                </c:pt>
                <c:pt idx="1044">
                  <c:v>1674.3005320283992</c:v>
                </c:pt>
                <c:pt idx="1045">
                  <c:v>1697.8918253693992</c:v>
                </c:pt>
                <c:pt idx="1046">
                  <c:v>1785.3065814856018</c:v>
                </c:pt>
                <c:pt idx="1047">
                  <c:v>1894.7120516259019</c:v>
                </c:pt>
                <c:pt idx="1048">
                  <c:v>1526.5112471062967</c:v>
                </c:pt>
                <c:pt idx="1049">
                  <c:v>1452.8840455104</c:v>
                </c:pt>
                <c:pt idx="1050">
                  <c:v>1486.7583100770062</c:v>
                </c:pt>
                <c:pt idx="1051">
                  <c:v>1506.6724311325961</c:v>
                </c:pt>
                <c:pt idx="1052">
                  <c:v>1467.3278200630011</c:v>
                </c:pt>
                <c:pt idx="1053">
                  <c:v>1410.8174849319985</c:v>
                </c:pt>
                <c:pt idx="1054">
                  <c:v>1464.1801070977017</c:v>
                </c:pt>
                <c:pt idx="1055">
                  <c:v>1593.5715852309004</c:v>
                </c:pt>
                <c:pt idx="1056">
                  <c:v>1603.4826296198953</c:v>
                </c:pt>
                <c:pt idx="1057">
                  <c:v>1605.2292335156017</c:v>
                </c:pt>
                <c:pt idx="1058">
                  <c:v>1692.8224357951985</c:v>
                </c:pt>
                <c:pt idx="1059">
                  <c:v>1477.8328731122965</c:v>
                </c:pt>
                <c:pt idx="1060">
                  <c:v>1275.7602659154945</c:v>
                </c:pt>
                <c:pt idx="1061">
                  <c:v>1361.1578676763966</c:v>
                </c:pt>
                <c:pt idx="1062">
                  <c:v>1431.5170750546968</c:v>
                </c:pt>
                <c:pt idx="1063">
                  <c:v>1420.779542701297</c:v>
                </c:pt>
                <c:pt idx="1064">
                  <c:v>1513.8588058878013</c:v>
                </c:pt>
                <c:pt idx="1065">
                  <c:v>1483.4589453388035</c:v>
                </c:pt>
                <c:pt idx="1066">
                  <c:v>1542.2054635931054</c:v>
                </c:pt>
                <c:pt idx="1067">
                  <c:v>1676.1470676395984</c:v>
                </c:pt>
                <c:pt idx="1068">
                  <c:v>1645.9949394215</c:v>
                </c:pt>
                <c:pt idx="1069">
                  <c:v>1702.751357743502</c:v>
                </c:pt>
                <c:pt idx="1070">
                  <c:v>1817.1834261405966</c:v>
                </c:pt>
                <c:pt idx="1071">
                  <c:v>1859.9775356415994</c:v>
                </c:pt>
                <c:pt idx="1072">
                  <c:v>1643.9563041854999</c:v>
                </c:pt>
                <c:pt idx="1073">
                  <c:v>1490.4239139768979</c:v>
                </c:pt>
                <c:pt idx="1074">
                  <c:v>1498.8019216272951</c:v>
                </c:pt>
                <c:pt idx="1075">
                  <c:v>1507.3595280710942</c:v>
                </c:pt>
                <c:pt idx="1076">
                  <c:v>1621.7518192458956</c:v>
                </c:pt>
                <c:pt idx="1077">
                  <c:v>1692.8518301400982</c:v>
                </c:pt>
                <c:pt idx="1078">
                  <c:v>1829.0733849409953</c:v>
                </c:pt>
                <c:pt idx="1079">
                  <c:v>1591.1691939744996</c:v>
                </c:pt>
                <c:pt idx="1080">
                  <c:v>1683.5924387250052</c:v>
                </c:pt>
                <c:pt idx="1081">
                  <c:v>1755.9212182018964</c:v>
                </c:pt>
                <c:pt idx="1082">
                  <c:v>1742.4194919082947</c:v>
                </c:pt>
                <c:pt idx="1083">
                  <c:v>1766.3271391365961</c:v>
                </c:pt>
                <c:pt idx="1084">
                  <c:v>1518.1941293493001</c:v>
                </c:pt>
                <c:pt idx="1085">
                  <c:v>1413.2452073979985</c:v>
                </c:pt>
                <c:pt idx="1086">
                  <c:v>1444.5374734703</c:v>
                </c:pt>
                <c:pt idx="1087">
                  <c:v>1380.2851779524026</c:v>
                </c:pt>
                <c:pt idx="1088">
                  <c:v>1508.5953296203006</c:v>
                </c:pt>
                <c:pt idx="1089">
                  <c:v>1508.1039919954019</c:v>
                </c:pt>
                <c:pt idx="1090">
                  <c:v>1639.2855336043976</c:v>
                </c:pt>
                <c:pt idx="1091">
                  <c:v>1631.2855421248969</c:v>
                </c:pt>
                <c:pt idx="1092">
                  <c:v>1711.9410370771002</c:v>
                </c:pt>
                <c:pt idx="1093">
                  <c:v>1714.1979446832011</c:v>
                </c:pt>
                <c:pt idx="1094">
                  <c:v>1695.1053000871034</c:v>
                </c:pt>
                <c:pt idx="1095">
                  <c:v>1874.6792984578969</c:v>
                </c:pt>
                <c:pt idx="1096">
                  <c:v>1747.1901390227977</c:v>
                </c:pt>
                <c:pt idx="1097">
                  <c:v>834.13120410819829</c:v>
                </c:pt>
                <c:pt idx="1098">
                  <c:v>1316.8957719094865</c:v>
                </c:pt>
                <c:pt idx="1099">
                  <c:v>1360.958900580579</c:v>
                </c:pt>
                <c:pt idx="1100">
                  <c:v>1315.7392853386807</c:v>
                </c:pt>
                <c:pt idx="1101">
                  <c:v>1317.6505945063798</c:v>
                </c:pt>
                <c:pt idx="1102">
                  <c:v>1509.694255711878</c:v>
                </c:pt>
                <c:pt idx="1103">
                  <c:v>1494.8025140203824</c:v>
                </c:pt>
                <c:pt idx="1104">
                  <c:v>1486.5337986938791</c:v>
                </c:pt>
                <c:pt idx="1105">
                  <c:v>1410.7031660012833</c:v>
                </c:pt>
                <c:pt idx="1106">
                  <c:v>1309.3433862849813</c:v>
                </c:pt>
                <c:pt idx="1107">
                  <c:v>1529.2972259469786</c:v>
                </c:pt>
                <c:pt idx="1108">
                  <c:v>1548.7590953118813</c:v>
                </c:pt>
                <c:pt idx="1109">
                  <c:v>1480.8079277947797</c:v>
                </c:pt>
                <c:pt idx="1110">
                  <c:v>1674.2296722747813</c:v>
                </c:pt>
                <c:pt idx="1111">
                  <c:v>1609.7179752982809</c:v>
                </c:pt>
                <c:pt idx="1112">
                  <c:v>1634.7143728740809</c:v>
                </c:pt>
                <c:pt idx="1113">
                  <c:v>1641.9716731942824</c:v>
                </c:pt>
                <c:pt idx="1114">
                  <c:v>1721.1124063379791</c:v>
                </c:pt>
                <c:pt idx="1115">
                  <c:v>1740.5319156028816</c:v>
                </c:pt>
                <c:pt idx="1116">
                  <c:v>1629.825984082381</c:v>
                </c:pt>
                <c:pt idx="1117">
                  <c:v>1699.47307654468</c:v>
                </c:pt>
                <c:pt idx="1118">
                  <c:v>1606.4221544749814</c:v>
                </c:pt>
                <c:pt idx="1119">
                  <c:v>1693.1433682791828</c:v>
                </c:pt>
                <c:pt idx="1120">
                  <c:v>1640.7030839092802</c:v>
                </c:pt>
                <c:pt idx="1121">
                  <c:v>1727.0210995502819</c:v>
                </c:pt>
                <c:pt idx="1122">
                  <c:v>1713.0503929502809</c:v>
                </c:pt>
                <c:pt idx="1123">
                  <c:v>1822.6281875230814</c:v>
                </c:pt>
                <c:pt idx="1124">
                  <c:v>1707.9121758035797</c:v>
                </c:pt>
                <c:pt idx="1125">
                  <c:v>1620.1675240657821</c:v>
                </c:pt>
                <c:pt idx="1126">
                  <c:v>1673.59682057648</c:v>
                </c:pt>
                <c:pt idx="1127">
                  <c:v>1625.1682601667778</c:v>
                </c:pt>
                <c:pt idx="1128">
                  <c:v>1668.8304401375824</c:v>
                </c:pt>
                <c:pt idx="1129">
                  <c:v>1727.49993876438</c:v>
                </c:pt>
                <c:pt idx="1130">
                  <c:v>1690.3345168247831</c:v>
                </c:pt>
                <c:pt idx="1131">
                  <c:v>1677.6247239149814</c:v>
                </c:pt>
                <c:pt idx="1132">
                  <c:v>1770.0378661073808</c:v>
                </c:pt>
                <c:pt idx="1133">
                  <c:v>1788.3826635844814</c:v>
                </c:pt>
                <c:pt idx="1134">
                  <c:v>1750.8128313518789</c:v>
                </c:pt>
                <c:pt idx="1135">
                  <c:v>1745.192689833784</c:v>
                </c:pt>
                <c:pt idx="1136">
                  <c:v>1797.2485460288806</c:v>
                </c:pt>
                <c:pt idx="1137">
                  <c:v>1737.9621319718788</c:v>
                </c:pt>
                <c:pt idx="1138">
                  <c:v>1697.254565163679</c:v>
                </c:pt>
                <c:pt idx="1139">
                  <c:v>1681.9266733370821</c:v>
                </c:pt>
                <c:pt idx="1140">
                  <c:v>1598.414815986878</c:v>
                </c:pt>
                <c:pt idx="1141">
                  <c:v>1579.4506453104839</c:v>
                </c:pt>
                <c:pt idx="1142">
                  <c:v>1630.0156356386794</c:v>
                </c:pt>
                <c:pt idx="1143">
                  <c:v>1615.0354930825813</c:v>
                </c:pt>
                <c:pt idx="1144">
                  <c:v>1650.1687057979796</c:v>
                </c:pt>
                <c:pt idx="1145">
                  <c:v>1693.6056949354822</c:v>
                </c:pt>
                <c:pt idx="1146">
                  <c:v>1735.8747518188827</c:v>
                </c:pt>
                <c:pt idx="1147">
                  <c:v>1838.3433081812834</c:v>
                </c:pt>
                <c:pt idx="1148">
                  <c:v>1821.2282385296819</c:v>
                </c:pt>
                <c:pt idx="1149">
                  <c:v>1913.7641619629828</c:v>
                </c:pt>
                <c:pt idx="1150">
                  <c:v>1885.7362643055783</c:v>
                </c:pt>
                <c:pt idx="1151">
                  <c:v>1870.4594667382842</c:v>
                </c:pt>
                <c:pt idx="1152">
                  <c:v>2023.9573250092833</c:v>
                </c:pt>
                <c:pt idx="1153">
                  <c:v>1970.4598558403811</c:v>
                </c:pt>
                <c:pt idx="1154">
                  <c:v>1969.6253638408814</c:v>
                </c:pt>
                <c:pt idx="1155">
                  <c:v>2008.0594021238828</c:v>
                </c:pt>
                <c:pt idx="1156">
                  <c:v>1879.3739319003832</c:v>
                </c:pt>
                <c:pt idx="1157">
                  <c:v>2099.0573958314817</c:v>
                </c:pt>
                <c:pt idx="1158">
                  <c:v>2061.4320008493814</c:v>
                </c:pt>
                <c:pt idx="1159">
                  <c:v>1854.6000798143793</c:v>
                </c:pt>
                <c:pt idx="1160">
                  <c:v>1791.9153605855824</c:v>
                </c:pt>
                <c:pt idx="1161">
                  <c:v>1939.5185931451813</c:v>
                </c:pt>
                <c:pt idx="1162">
                  <c:v>1786.7019479401683</c:v>
                </c:pt>
                <c:pt idx="1163">
                  <c:v>1748.7761577017413</c:v>
                </c:pt>
                <c:pt idx="1164">
                  <c:v>1744.0059781156963</c:v>
                </c:pt>
                <c:pt idx="1165">
                  <c:v>1752.5865353175031</c:v>
                </c:pt>
                <c:pt idx="1166">
                  <c:v>1842.4580040342989</c:v>
                </c:pt>
                <c:pt idx="1167">
                  <c:v>2047.6245402507702</c:v>
                </c:pt>
                <c:pt idx="1168">
                  <c:v>2135.3330138780511</c:v>
                </c:pt>
                <c:pt idx="1169">
                  <c:v>1194.948218858957</c:v>
                </c:pt>
                <c:pt idx="1170">
                  <c:v>1263.0707540326002</c:v>
                </c:pt>
                <c:pt idx="1171">
                  <c:v>1079.317662227862</c:v>
                </c:pt>
                <c:pt idx="1172">
                  <c:v>1152.5884309060932</c:v>
                </c:pt>
                <c:pt idx="1173">
                  <c:v>1271.1953370935919</c:v>
                </c:pt>
                <c:pt idx="1174">
                  <c:v>1531.1034855372966</c:v>
                </c:pt>
                <c:pt idx="1175">
                  <c:v>1489.1025799907914</c:v>
                </c:pt>
                <c:pt idx="1176">
                  <c:v>1511.6524355835938</c:v>
                </c:pt>
                <c:pt idx="1177">
                  <c:v>1571.8976520753934</c:v>
                </c:pt>
                <c:pt idx="1178">
                  <c:v>1537.7657551414925</c:v>
                </c:pt>
                <c:pt idx="1179">
                  <c:v>1613.223778823791</c:v>
                </c:pt>
                <c:pt idx="1180">
                  <c:v>1724.2155820942937</c:v>
                </c:pt>
                <c:pt idx="1181">
                  <c:v>1782.4459975607936</c:v>
                </c:pt>
                <c:pt idx="1182">
                  <c:v>1792.1716162688938</c:v>
                </c:pt>
                <c:pt idx="1183">
                  <c:v>1704.7746098823957</c:v>
                </c:pt>
                <c:pt idx="1184">
                  <c:v>1791.383685270692</c:v>
                </c:pt>
                <c:pt idx="1185">
                  <c:v>1826.0951852269939</c:v>
                </c:pt>
                <c:pt idx="1186">
                  <c:v>1859.9927161670932</c:v>
                </c:pt>
                <c:pt idx="1187">
                  <c:v>1939.4532546914927</c:v>
                </c:pt>
                <c:pt idx="1188">
                  <c:v>1995.631300979094</c:v>
                </c:pt>
                <c:pt idx="1189">
                  <c:v>1996.3624561741965</c:v>
                </c:pt>
                <c:pt idx="1190">
                  <c:v>1948.9948921732941</c:v>
                </c:pt>
                <c:pt idx="1191">
                  <c:v>1998.5137786246962</c:v>
                </c:pt>
                <c:pt idx="1192">
                  <c:v>1997.3532037682928</c:v>
                </c:pt>
                <c:pt idx="1193">
                  <c:v>2007.0358772471957</c:v>
                </c:pt>
                <c:pt idx="1194">
                  <c:v>2027.0984468511963</c:v>
                </c:pt>
                <c:pt idx="1195">
                  <c:v>2010.4849372483952</c:v>
                </c:pt>
                <c:pt idx="1196">
                  <c:v>2035.1417096770931</c:v>
                </c:pt>
                <c:pt idx="1197">
                  <c:v>2032.2517611361948</c:v>
                </c:pt>
                <c:pt idx="1198">
                  <c:v>2057.2398263670948</c:v>
                </c:pt>
                <c:pt idx="1199">
                  <c:v>2078.4031154967961</c:v>
                </c:pt>
                <c:pt idx="1200">
                  <c:v>2057.8339576698963</c:v>
                </c:pt>
                <c:pt idx="1201">
                  <c:v>2093.417184612892</c:v>
                </c:pt>
                <c:pt idx="1202">
                  <c:v>2161.1911061502906</c:v>
                </c:pt>
                <c:pt idx="1203">
                  <c:v>2211.5728018857953</c:v>
                </c:pt>
                <c:pt idx="1204">
                  <c:v>2245.0501073039923</c:v>
                </c:pt>
                <c:pt idx="1205">
                  <c:v>2220.6952041603945</c:v>
                </c:pt>
                <c:pt idx="1206">
                  <c:v>2211.5093500293951</c:v>
                </c:pt>
                <c:pt idx="1207">
                  <c:v>2229.5297950170934</c:v>
                </c:pt>
                <c:pt idx="1208">
                  <c:v>2180.1097489453932</c:v>
                </c:pt>
                <c:pt idx="1209">
                  <c:v>2182.4874410219927</c:v>
                </c:pt>
                <c:pt idx="1210">
                  <c:v>2187.599508843592</c:v>
                </c:pt>
                <c:pt idx="1211">
                  <c:v>2203.2490268565925</c:v>
                </c:pt>
                <c:pt idx="1212">
                  <c:v>2191.089117417494</c:v>
                </c:pt>
                <c:pt idx="1213">
                  <c:v>2183.7249695814935</c:v>
                </c:pt>
                <c:pt idx="1214">
                  <c:v>2160.8823410845944</c:v>
                </c:pt>
                <c:pt idx="1215">
                  <c:v>2148.9152399248924</c:v>
                </c:pt>
                <c:pt idx="1216">
                  <c:v>2183.3935404069925</c:v>
                </c:pt>
                <c:pt idx="1217">
                  <c:v>2036.4643163077928</c:v>
                </c:pt>
                <c:pt idx="1218">
                  <c:v>2054.3949826888929</c:v>
                </c:pt>
                <c:pt idx="1219">
                  <c:v>2169.0545064962935</c:v>
                </c:pt>
                <c:pt idx="1220">
                  <c:v>2109.8218710042929</c:v>
                </c:pt>
                <c:pt idx="1221">
                  <c:v>2207.6705532498963</c:v>
                </c:pt>
                <c:pt idx="1222">
                  <c:v>2175.3967171288969</c:v>
                </c:pt>
                <c:pt idx="1223">
                  <c:v>2102.3008932031953</c:v>
                </c:pt>
                <c:pt idx="1224">
                  <c:v>2010.3964440978964</c:v>
                </c:pt>
                <c:pt idx="1225">
                  <c:v>2108.5183545745931</c:v>
                </c:pt>
                <c:pt idx="1226">
                  <c:v>2074.7563514031935</c:v>
                </c:pt>
                <c:pt idx="1227">
                  <c:v>2040.2755132483946</c:v>
                </c:pt>
                <c:pt idx="1228">
                  <c:v>2140.2223128653968</c:v>
                </c:pt>
                <c:pt idx="1229">
                  <c:v>2125.4559032775942</c:v>
                </c:pt>
                <c:pt idx="1230">
                  <c:v>2046.914326757895</c:v>
                </c:pt>
                <c:pt idx="1231">
                  <c:v>2100.6836089618955</c:v>
                </c:pt>
                <c:pt idx="1232">
                  <c:v>2032.2217227197946</c:v>
                </c:pt>
                <c:pt idx="1233">
                  <c:v>1975.9244716085925</c:v>
                </c:pt>
                <c:pt idx="1234">
                  <c:v>1921.990216086087</c:v>
                </c:pt>
                <c:pt idx="1235">
                  <c:v>1878.3951433517541</c:v>
                </c:pt>
                <c:pt idx="1236">
                  <c:v>1705.9707923747228</c:v>
                </c:pt>
                <c:pt idx="1237">
                  <c:v>1698.4884734489242</c:v>
                </c:pt>
                <c:pt idx="1238">
                  <c:v>1607.1174822128928</c:v>
                </c:pt>
                <c:pt idx="1239">
                  <c:v>1721.3990251220678</c:v>
                </c:pt>
                <c:pt idx="1240">
                  <c:v>1745.9216381170045</c:v>
                </c:pt>
                <c:pt idx="1241">
                  <c:v>1639.9420265771837</c:v>
                </c:pt>
                <c:pt idx="1242">
                  <c:v>1529.4922402955167</c:v>
                </c:pt>
                <c:pt idx="1243">
                  <c:v>1529.1421803154551</c:v>
                </c:pt>
                <c:pt idx="1244">
                  <c:v>1823.9416173078209</c:v>
                </c:pt>
                <c:pt idx="1245">
                  <c:v>1929.7891974069173</c:v>
                </c:pt>
                <c:pt idx="1246">
                  <c:v>1835.5169832148206</c:v>
                </c:pt>
                <c:pt idx="1247">
                  <c:v>1908.9735125638183</c:v>
                </c:pt>
                <c:pt idx="1248">
                  <c:v>1965.8779170133168</c:v>
                </c:pt>
                <c:pt idx="1249">
                  <c:v>1904.5565678455207</c:v>
                </c:pt>
                <c:pt idx="1250">
                  <c:v>1778.04626376072</c:v>
                </c:pt>
                <c:pt idx="1251">
                  <c:v>1773.8099207453163</c:v>
                </c:pt>
                <c:pt idx="1252">
                  <c:v>1849.1345355622182</c:v>
                </c:pt>
                <c:pt idx="1253">
                  <c:v>1918.0583551384191</c:v>
                </c:pt>
                <c:pt idx="1254">
                  <c:v>1978.320742247219</c:v>
                </c:pt>
                <c:pt idx="1255">
                  <c:v>2051.9853901259194</c:v>
                </c:pt>
                <c:pt idx="1256">
                  <c:v>1963.9281707026169</c:v>
                </c:pt>
                <c:pt idx="1257">
                  <c:v>1995.9948277734186</c:v>
                </c:pt>
                <c:pt idx="1258">
                  <c:v>2019.3582110979189</c:v>
                </c:pt>
                <c:pt idx="1259">
                  <c:v>2103.7486957915207</c:v>
                </c:pt>
                <c:pt idx="1260">
                  <c:v>1987.0044794567186</c:v>
                </c:pt>
                <c:pt idx="1261">
                  <c:v>2155.853257332019</c:v>
                </c:pt>
                <c:pt idx="1262">
                  <c:v>2146.4359973527207</c:v>
                </c:pt>
                <c:pt idx="1263">
                  <c:v>2080.7620917655186</c:v>
                </c:pt>
                <c:pt idx="1264">
                  <c:v>2109.6364205219179</c:v>
                </c:pt>
                <c:pt idx="1265">
                  <c:v>2101.29176232592</c:v>
                </c:pt>
                <c:pt idx="1266">
                  <c:v>2081.9385356761195</c:v>
                </c:pt>
                <c:pt idx="1267">
                  <c:v>2056.8198094226209</c:v>
                </c:pt>
                <c:pt idx="1268">
                  <c:v>2157.2453872479164</c:v>
                </c:pt>
                <c:pt idx="1269">
                  <c:v>2101.9125746347199</c:v>
                </c:pt>
                <c:pt idx="1270">
                  <c:v>1936.4033131309191</c:v>
                </c:pt>
                <c:pt idx="1271">
                  <c:v>1906.600665400216</c:v>
                </c:pt>
                <c:pt idx="1272">
                  <c:v>1903.1611649729205</c:v>
                </c:pt>
                <c:pt idx="1273">
                  <c:v>1985.3779775001169</c:v>
                </c:pt>
                <c:pt idx="1274">
                  <c:v>2003.8954022951186</c:v>
                </c:pt>
                <c:pt idx="1275">
                  <c:v>2049.0627701141202</c:v>
                </c:pt>
                <c:pt idx="1276">
                  <c:v>2080.1047595702184</c:v>
                </c:pt>
                <c:pt idx="1277">
                  <c:v>2172.8244351305184</c:v>
                </c:pt>
                <c:pt idx="1278">
                  <c:v>2217.3258257009184</c:v>
                </c:pt>
                <c:pt idx="1279">
                  <c:v>2167.5717630960207</c:v>
                </c:pt>
                <c:pt idx="1280">
                  <c:v>2158.3537407495205</c:v>
                </c:pt>
                <c:pt idx="1281">
                  <c:v>2097.6516019054179</c:v>
                </c:pt>
                <c:pt idx="1282">
                  <c:v>2027.763553581419</c:v>
                </c:pt>
                <c:pt idx="1283">
                  <c:v>1947.5854115076183</c:v>
                </c:pt>
                <c:pt idx="1284">
                  <c:v>1947.6883233048213</c:v>
                </c:pt>
                <c:pt idx="1285">
                  <c:v>1919.8937471308166</c:v>
                </c:pt>
                <c:pt idx="1286">
                  <c:v>1927.3537752827181</c:v>
                </c:pt>
                <c:pt idx="1287">
                  <c:v>1937.5391571738185</c:v>
                </c:pt>
                <c:pt idx="1288">
                  <c:v>1879.4765066124166</c:v>
                </c:pt>
                <c:pt idx="1289">
                  <c:v>1864.9250405766181</c:v>
                </c:pt>
                <c:pt idx="1290">
                  <c:v>1826.042368397819</c:v>
                </c:pt>
                <c:pt idx="1291">
                  <c:v>1926.9331253458188</c:v>
                </c:pt>
                <c:pt idx="1292">
                  <c:v>2011.5152476288206</c:v>
                </c:pt>
                <c:pt idx="1293">
                  <c:v>2046.3635437719206</c:v>
                </c:pt>
                <c:pt idx="1294">
                  <c:v>2004.783620414921</c:v>
                </c:pt>
                <c:pt idx="1295">
                  <c:v>2102.2488212801181</c:v>
                </c:pt>
                <c:pt idx="1296">
                  <c:v>2129.9571633197193</c:v>
                </c:pt>
                <c:pt idx="1297">
                  <c:v>2412.9151552025178</c:v>
                </c:pt>
                <c:pt idx="1298">
                  <c:v>2202.80432889242</c:v>
                </c:pt>
                <c:pt idx="1299">
                  <c:v>2164.0479375340183</c:v>
                </c:pt>
                <c:pt idx="1300">
                  <c:v>2273.0903831936193</c:v>
                </c:pt>
                <c:pt idx="1301">
                  <c:v>2133.1595257081208</c:v>
                </c:pt>
                <c:pt idx="1302">
                  <c:v>2044.4468229033193</c:v>
                </c:pt>
                <c:pt idx="1303">
                  <c:v>1948.246017346519</c:v>
                </c:pt>
                <c:pt idx="1304">
                  <c:v>1950.8293801285183</c:v>
                </c:pt>
                <c:pt idx="1305">
                  <c:v>2016.834488794819</c:v>
                </c:pt>
                <c:pt idx="1306">
                  <c:v>1911.0081389323207</c:v>
                </c:pt>
                <c:pt idx="1307">
                  <c:v>1853.1750056721689</c:v>
                </c:pt>
                <c:pt idx="1308">
                  <c:v>1791.6423537470405</c:v>
                </c:pt>
                <c:pt idx="1309">
                  <c:v>1871.5780479588029</c:v>
                </c:pt>
                <c:pt idx="1310">
                  <c:v>1783.2444115497167</c:v>
                </c:pt>
                <c:pt idx="1311">
                  <c:v>1801.6791087306588</c:v>
                </c:pt>
                <c:pt idx="1312">
                  <c:v>2107.2615657932834</c:v>
                </c:pt>
                <c:pt idx="1313">
                  <c:v>2087.6831048466192</c:v>
                </c:pt>
                <c:pt idx="1314">
                  <c:v>1746.9718436815167</c:v>
                </c:pt>
                <c:pt idx="1315">
                  <c:v>1961.7088860012193</c:v>
                </c:pt>
                <c:pt idx="1316">
                  <c:v>1820.6763155200172</c:v>
                </c:pt>
                <c:pt idx="1317">
                  <c:v>1807.1059957720211</c:v>
                </c:pt>
                <c:pt idx="1318">
                  <c:v>2017.3046399809211</c:v>
                </c:pt>
                <c:pt idx="1319">
                  <c:v>2036.6886656858189</c:v>
                </c:pt>
                <c:pt idx="1320">
                  <c:v>2124.4581321455189</c:v>
                </c:pt>
                <c:pt idx="1321">
                  <c:v>2047.2199523188176</c:v>
                </c:pt>
                <c:pt idx="1322">
                  <c:v>2069.9694665171155</c:v>
                </c:pt>
                <c:pt idx="1323">
                  <c:v>2029.372194788619</c:v>
                </c:pt>
                <c:pt idx="1324">
                  <c:v>1956.3871124007167</c:v>
                </c:pt>
                <c:pt idx="1325">
                  <c:v>1996.982708761818</c:v>
                </c:pt>
                <c:pt idx="1326">
                  <c:v>1948.3551578380213</c:v>
                </c:pt>
                <c:pt idx="1327">
                  <c:v>1988.4188750841206</c:v>
                </c:pt>
                <c:pt idx="1328">
                  <c:v>2111.0559007205193</c:v>
                </c:pt>
                <c:pt idx="1329">
                  <c:v>2078.6015880801169</c:v>
                </c:pt>
                <c:pt idx="1330">
                  <c:v>2089.6683281161168</c:v>
                </c:pt>
                <c:pt idx="1331">
                  <c:v>2145.6400262572206</c:v>
                </c:pt>
                <c:pt idx="1332">
                  <c:v>2100.5040801085197</c:v>
                </c:pt>
                <c:pt idx="1333">
                  <c:v>2183.355367235119</c:v>
                </c:pt>
                <c:pt idx="1334">
                  <c:v>2166.8612887613199</c:v>
                </c:pt>
                <c:pt idx="1335">
                  <c:v>2103.2892613627191</c:v>
                </c:pt>
                <c:pt idx="1336">
                  <c:v>2081.8706384040197</c:v>
                </c:pt>
                <c:pt idx="1337">
                  <c:v>2071.4146241046183</c:v>
                </c:pt>
                <c:pt idx="1338">
                  <c:v>2046.4330732442179</c:v>
                </c:pt>
                <c:pt idx="1339">
                  <c:v>2045.9205930807186</c:v>
                </c:pt>
                <c:pt idx="1340">
                  <c:v>2047.5244387366222</c:v>
                </c:pt>
                <c:pt idx="1341">
                  <c:v>1997.9057958342166</c:v>
                </c:pt>
                <c:pt idx="1342">
                  <c:v>2031.93090717572</c:v>
                </c:pt>
                <c:pt idx="1343">
                  <c:v>1933.6874177910215</c:v>
                </c:pt>
                <c:pt idx="1344">
                  <c:v>1975.6601033069203</c:v>
                </c:pt>
                <c:pt idx="1345">
                  <c:v>2065.9717542417202</c:v>
                </c:pt>
                <c:pt idx="1346">
                  <c:v>2084.4671320416164</c:v>
                </c:pt>
                <c:pt idx="1347">
                  <c:v>2005.7603071309206</c:v>
                </c:pt>
                <c:pt idx="1348">
                  <c:v>2115.4092288472202</c:v>
                </c:pt>
                <c:pt idx="1349">
                  <c:v>2009.2329777367197</c:v>
                </c:pt>
                <c:pt idx="1350">
                  <c:v>2086.1203819133189</c:v>
                </c:pt>
                <c:pt idx="1351">
                  <c:v>2041.0621553875174</c:v>
                </c:pt>
                <c:pt idx="1352">
                  <c:v>2016.9940385915181</c:v>
                </c:pt>
                <c:pt idx="1353">
                  <c:v>2062.8136579253187</c:v>
                </c:pt>
                <c:pt idx="1354">
                  <c:v>2021.5743083812197</c:v>
                </c:pt>
                <c:pt idx="1355">
                  <c:v>1968.1935826309166</c:v>
                </c:pt>
                <c:pt idx="1356">
                  <c:v>1968.1072206713181</c:v>
                </c:pt>
                <c:pt idx="1357">
                  <c:v>1988.7884716846204</c:v>
                </c:pt>
                <c:pt idx="1358">
                  <c:v>1956.7994357802202</c:v>
                </c:pt>
                <c:pt idx="1359">
                  <c:v>1953.1867251851183</c:v>
                </c:pt>
                <c:pt idx="1360">
                  <c:v>1860.6092956044197</c:v>
                </c:pt>
                <c:pt idx="1361">
                  <c:v>2208.1473758437169</c:v>
                </c:pt>
                <c:pt idx="1362">
                  <c:v>2378.6765491225196</c:v>
                </c:pt>
                <c:pt idx="1363">
                  <c:v>2209.5159894921162</c:v>
                </c:pt>
                <c:pt idx="1364">
                  <c:v>2182.8492140986164</c:v>
                </c:pt>
                <c:pt idx="1365">
                  <c:v>2170.7623197056164</c:v>
                </c:pt>
                <c:pt idx="1366">
                  <c:v>2155.8857843079168</c:v>
                </c:pt>
                <c:pt idx="1367">
                  <c:v>2136.1812647976185</c:v>
                </c:pt>
                <c:pt idx="1368">
                  <c:v>2001.4379069127174</c:v>
                </c:pt>
                <c:pt idx="1369">
                  <c:v>2011.8328155912207</c:v>
                </c:pt>
                <c:pt idx="1370">
                  <c:v>2080.0496413983201</c:v>
                </c:pt>
                <c:pt idx="1371">
                  <c:v>2052.6237620957181</c:v>
                </c:pt>
                <c:pt idx="1372">
                  <c:v>2015.1547065563175</c:v>
                </c:pt>
                <c:pt idx="1373">
                  <c:v>1907.7109884150198</c:v>
                </c:pt>
                <c:pt idx="1374">
                  <c:v>2158.6450274534182</c:v>
                </c:pt>
                <c:pt idx="1375">
                  <c:v>1942.7781342067176</c:v>
                </c:pt>
                <c:pt idx="1376">
                  <c:v>1925.2037290938208</c:v>
                </c:pt>
                <c:pt idx="1377">
                  <c:v>2100.4455358095183</c:v>
                </c:pt>
                <c:pt idx="1378">
                  <c:v>2036.7622088499195</c:v>
                </c:pt>
                <c:pt idx="1379">
                  <c:v>2163.8947483666198</c:v>
                </c:pt>
                <c:pt idx="1380">
                  <c:v>2138.3009443618175</c:v>
                </c:pt>
                <c:pt idx="1381">
                  <c:v>2106.4253869690183</c:v>
                </c:pt>
                <c:pt idx="1382">
                  <c:v>2158.4495691456177</c:v>
                </c:pt>
                <c:pt idx="1383">
                  <c:v>2111.3478126205191</c:v>
                </c:pt>
                <c:pt idx="1384">
                  <c:v>2035.4550663508201</c:v>
                </c:pt>
                <c:pt idx="1385">
                  <c:v>2250.9959478773162</c:v>
                </c:pt>
                <c:pt idx="1386">
                  <c:v>2164.7100288249203</c:v>
                </c:pt>
                <c:pt idx="1387">
                  <c:v>2210.2066104658406</c:v>
                </c:pt>
                <c:pt idx="1388">
                  <c:v>2353.5106505252838</c:v>
                </c:pt>
                <c:pt idx="1389">
                  <c:v>2216.9193390645232</c:v>
                </c:pt>
                <c:pt idx="1390">
                  <c:v>2304.6403815128469</c:v>
                </c:pt>
                <c:pt idx="1391">
                  <c:v>2202.147468344137</c:v>
                </c:pt>
                <c:pt idx="1392">
                  <c:v>2179.8752077706267</c:v>
                </c:pt>
                <c:pt idx="1393">
                  <c:v>2171.0606452382708</c:v>
                </c:pt>
                <c:pt idx="1394">
                  <c:v>2248.9408985130608</c:v>
                </c:pt>
                <c:pt idx="1395">
                  <c:v>2263.4681056059594</c:v>
                </c:pt>
                <c:pt idx="1396">
                  <c:v>2257.2499989681132</c:v>
                </c:pt>
                <c:pt idx="1397">
                  <c:v>2195.7444516963874</c:v>
                </c:pt>
                <c:pt idx="1398">
                  <c:v>1463.2379920579619</c:v>
                </c:pt>
                <c:pt idx="1399">
                  <c:v>796.30072503459814</c:v>
                </c:pt>
                <c:pt idx="1400">
                  <c:v>1030.0432276107636</c:v>
                </c:pt>
                <c:pt idx="1401">
                  <c:v>783.79613735456178</c:v>
                </c:pt>
                <c:pt idx="1402">
                  <c:v>856.12305207025884</c:v>
                </c:pt>
                <c:pt idx="1403">
                  <c:v>1131.0949497915603</c:v>
                </c:pt>
                <c:pt idx="1404">
                  <c:v>1117.5019129253628</c:v>
                </c:pt>
                <c:pt idx="1405">
                  <c:v>1113.1535828091651</c:v>
                </c:pt>
                <c:pt idx="1406">
                  <c:v>1138.4792538262623</c:v>
                </c:pt>
                <c:pt idx="1407">
                  <c:v>1189.9276149667598</c:v>
                </c:pt>
                <c:pt idx="1408">
                  <c:v>1192.7643957353607</c:v>
                </c:pt>
                <c:pt idx="1409">
                  <c:v>1255.9171186067647</c:v>
                </c:pt>
                <c:pt idx="1410">
                  <c:v>1305.3422832824613</c:v>
                </c:pt>
                <c:pt idx="1411">
                  <c:v>1431.0998167790599</c:v>
                </c:pt>
                <c:pt idx="1412">
                  <c:v>1424.4496614910636</c:v>
                </c:pt>
                <c:pt idx="1413">
                  <c:v>1427.5794049955616</c:v>
                </c:pt>
                <c:pt idx="1414">
                  <c:v>1346.2245131350605</c:v>
                </c:pt>
                <c:pt idx="1415">
                  <c:v>1461.3372605658619</c:v>
                </c:pt>
                <c:pt idx="1416">
                  <c:v>1401.2780722953644</c:v>
                </c:pt>
                <c:pt idx="1417">
                  <c:v>1375.4267707444628</c:v>
                </c:pt>
                <c:pt idx="1418">
                  <c:v>1488.9463123328601</c:v>
                </c:pt>
                <c:pt idx="1419">
                  <c:v>1442.4010437019638</c:v>
                </c:pt>
                <c:pt idx="1420">
                  <c:v>1420.6506279118616</c:v>
                </c:pt>
                <c:pt idx="1421">
                  <c:v>1502.8979001469629</c:v>
                </c:pt>
                <c:pt idx="1422">
                  <c:v>1463.5279956467634</c:v>
                </c:pt>
                <c:pt idx="1423">
                  <c:v>1558.8152168996635</c:v>
                </c:pt>
                <c:pt idx="1424">
                  <c:v>1566.844079760463</c:v>
                </c:pt>
                <c:pt idx="1425">
                  <c:v>1612.8033772267622</c:v>
                </c:pt>
                <c:pt idx="1426">
                  <c:v>1601.8372122146607</c:v>
                </c:pt>
                <c:pt idx="1427">
                  <c:v>1533.7867970369621</c:v>
                </c:pt>
                <c:pt idx="1428">
                  <c:v>1482.0846844650619</c:v>
                </c:pt>
                <c:pt idx="1429">
                  <c:v>1473.3128517009604</c:v>
                </c:pt>
                <c:pt idx="1430">
                  <c:v>1510.5768640167621</c:v>
                </c:pt>
                <c:pt idx="1431">
                  <c:v>1567.0713511235622</c:v>
                </c:pt>
                <c:pt idx="1432">
                  <c:v>1651.2303116120597</c:v>
                </c:pt>
                <c:pt idx="1433">
                  <c:v>1573.3118097163638</c:v>
                </c:pt>
                <c:pt idx="1434">
                  <c:v>1491.2926799751617</c:v>
                </c:pt>
                <c:pt idx="1435">
                  <c:v>1516.2809721685621</c:v>
                </c:pt>
                <c:pt idx="1436">
                  <c:v>1562.2904619075593</c:v>
                </c:pt>
                <c:pt idx="1437">
                  <c:v>1607.6986136175615</c:v>
                </c:pt>
                <c:pt idx="1438">
                  <c:v>1516.8856907345612</c:v>
                </c:pt>
                <c:pt idx="1439">
                  <c:v>1578.7096200235605</c:v>
                </c:pt>
                <c:pt idx="1440">
                  <c:v>1480.0431012995609</c:v>
                </c:pt>
                <c:pt idx="1441">
                  <c:v>1489.0082085110621</c:v>
                </c:pt>
                <c:pt idx="1442">
                  <c:v>1539.1289511062637</c:v>
                </c:pt>
                <c:pt idx="1443">
                  <c:v>1531.8202184416618</c:v>
                </c:pt>
                <c:pt idx="1444">
                  <c:v>1546.1201350904626</c:v>
                </c:pt>
                <c:pt idx="1445">
                  <c:v>1603.0853746749631</c:v>
                </c:pt>
                <c:pt idx="1446">
                  <c:v>1531.1428802467631</c:v>
                </c:pt>
                <c:pt idx="1447">
                  <c:v>1473.0686122871589</c:v>
                </c:pt>
                <c:pt idx="1448">
                  <c:v>1465.786982069159</c:v>
                </c:pt>
                <c:pt idx="1449">
                  <c:v>1500.4567188955621</c:v>
                </c:pt>
                <c:pt idx="1450">
                  <c:v>1518.0130281217603</c:v>
                </c:pt>
                <c:pt idx="1451">
                  <c:v>1542.2399708248627</c:v>
                </c:pt>
                <c:pt idx="1452">
                  <c:v>1491.5240640379629</c:v>
                </c:pt>
                <c:pt idx="1453">
                  <c:v>1488.0348966576635</c:v>
                </c:pt>
                <c:pt idx="1454">
                  <c:v>1513.8841117359621</c:v>
                </c:pt>
                <c:pt idx="1455">
                  <c:v>1544.7087684251633</c:v>
                </c:pt>
                <c:pt idx="1456">
                  <c:v>1500.4057909585604</c:v>
                </c:pt>
                <c:pt idx="1457">
                  <c:v>1418.4858062006638</c:v>
                </c:pt>
                <c:pt idx="1458">
                  <c:v>1764.4341783083614</c:v>
                </c:pt>
                <c:pt idx="1459">
                  <c:v>1828.8910186387616</c:v>
                </c:pt>
                <c:pt idx="1460">
                  <c:v>1744.3429561354601</c:v>
                </c:pt>
                <c:pt idx="1461">
                  <c:v>1755.5364637620619</c:v>
                </c:pt>
                <c:pt idx="1462">
                  <c:v>1680.0691939271633</c:v>
                </c:pt>
                <c:pt idx="1463">
                  <c:v>1667.929699418662</c:v>
                </c:pt>
                <c:pt idx="1464">
                  <c:v>1593.6152969695609</c:v>
                </c:pt>
                <c:pt idx="1465">
                  <c:v>1444.2896119333632</c:v>
                </c:pt>
                <c:pt idx="1466">
                  <c:v>1550.1079441405595</c:v>
                </c:pt>
                <c:pt idx="1467">
                  <c:v>1640.3739040590622</c:v>
                </c:pt>
                <c:pt idx="1468">
                  <c:v>1577.0676058150598</c:v>
                </c:pt>
                <c:pt idx="1469">
                  <c:v>1501.8869655944613</c:v>
                </c:pt>
                <c:pt idx="1470">
                  <c:v>1495.1783250309632</c:v>
                </c:pt>
                <c:pt idx="1471">
                  <c:v>1512.9649589396608</c:v>
                </c:pt>
                <c:pt idx="1472">
                  <c:v>1780.5068703628635</c:v>
                </c:pt>
                <c:pt idx="1473">
                  <c:v>1873.6801214791626</c:v>
                </c:pt>
                <c:pt idx="1474">
                  <c:v>1887.1515418030608</c:v>
                </c:pt>
                <c:pt idx="1475">
                  <c:v>1855.2406687833604</c:v>
                </c:pt>
                <c:pt idx="1476">
                  <c:v>1771.9517175652613</c:v>
                </c:pt>
                <c:pt idx="1477">
                  <c:v>1848.6055665589624</c:v>
                </c:pt>
                <c:pt idx="1478">
                  <c:v>1829.115496621263</c:v>
                </c:pt>
                <c:pt idx="1479">
                  <c:v>1805.7550839640639</c:v>
                </c:pt>
                <c:pt idx="1480">
                  <c:v>1792.371885726559</c:v>
                </c:pt>
                <c:pt idx="1481">
                  <c:v>1793.4628480411625</c:v>
                </c:pt>
                <c:pt idx="1482">
                  <c:v>2045.9716017700625</c:v>
                </c:pt>
                <c:pt idx="1483">
                  <c:v>2270.0151047564646</c:v>
                </c:pt>
                <c:pt idx="1484">
                  <c:v>2340.9044174171609</c:v>
                </c:pt>
                <c:pt idx="1485">
                  <c:v>2376.1740524746633</c:v>
                </c:pt>
                <c:pt idx="1486">
                  <c:v>2309.035995898364</c:v>
                </c:pt>
                <c:pt idx="1487">
                  <c:v>2297.7218759693637</c:v>
                </c:pt>
                <c:pt idx="1488">
                  <c:v>2210.0160151220621</c:v>
                </c:pt>
                <c:pt idx="1489">
                  <c:v>2243.5247523523608</c:v>
                </c:pt>
                <c:pt idx="1490">
                  <c:v>2261.4532708980619</c:v>
                </c:pt>
                <c:pt idx="1491">
                  <c:v>2036.22342660206</c:v>
                </c:pt>
                <c:pt idx="1492">
                  <c:v>2149.2412758327623</c:v>
                </c:pt>
                <c:pt idx="1493">
                  <c:v>2340.5604639984626</c:v>
                </c:pt>
                <c:pt idx="1494">
                  <c:v>2364.9967627861006</c:v>
                </c:pt>
                <c:pt idx="1495">
                  <c:v>2073.9157175667601</c:v>
                </c:pt>
                <c:pt idx="1496">
                  <c:v>801.92203418986128</c:v>
                </c:pt>
                <c:pt idx="1497">
                  <c:v>1164.4520449139595</c:v>
                </c:pt>
                <c:pt idx="1498">
                  <c:v>890.91913535966478</c:v>
                </c:pt>
                <c:pt idx="1499">
                  <c:v>935.83625579846148</c:v>
                </c:pt>
                <c:pt idx="1500">
                  <c:v>1273.1895280696622</c:v>
                </c:pt>
                <c:pt idx="1501">
                  <c:v>1393.3995105720601</c:v>
                </c:pt>
                <c:pt idx="1502">
                  <c:v>1414.9293725646635</c:v>
                </c:pt>
                <c:pt idx="1503">
                  <c:v>1324.4285719908617</c:v>
                </c:pt>
                <c:pt idx="1504">
                  <c:v>1200.7520324475622</c:v>
                </c:pt>
                <c:pt idx="1505">
                  <c:v>1268.3679957575619</c:v>
                </c:pt>
                <c:pt idx="1506">
                  <c:v>1333.3748342908616</c:v>
                </c:pt>
                <c:pt idx="1507">
                  <c:v>1522.5855209506622</c:v>
                </c:pt>
                <c:pt idx="1508">
                  <c:v>1519.0654165543597</c:v>
                </c:pt>
                <c:pt idx="1509">
                  <c:v>1517.8362280763608</c:v>
                </c:pt>
                <c:pt idx="1510">
                  <c:v>1549.8881963528615</c:v>
                </c:pt>
                <c:pt idx="1511">
                  <c:v>1600.4777511335628</c:v>
                </c:pt>
                <c:pt idx="1512">
                  <c:v>1641.4119439281635</c:v>
                </c:pt>
                <c:pt idx="1513">
                  <c:v>1708.8030383325636</c:v>
                </c:pt>
                <c:pt idx="1514">
                  <c:v>1729.8044846810621</c:v>
                </c:pt>
                <c:pt idx="1515">
                  <c:v>1638.722371999163</c:v>
                </c:pt>
                <c:pt idx="1516">
                  <c:v>1606.250027177462</c:v>
                </c:pt>
                <c:pt idx="1517">
                  <c:v>1638.8819647408632</c:v>
                </c:pt>
                <c:pt idx="1518">
                  <c:v>1688.4334278322599</c:v>
                </c:pt>
                <c:pt idx="1519">
                  <c:v>1663.6102394856603</c:v>
                </c:pt>
                <c:pt idx="1520">
                  <c:v>1690.1572561956596</c:v>
                </c:pt>
                <c:pt idx="1521">
                  <c:v>1720.7167323388635</c:v>
                </c:pt>
                <c:pt idx="1522">
                  <c:v>1744.6777198649611</c:v>
                </c:pt>
                <c:pt idx="1523">
                  <c:v>1744.2119330145647</c:v>
                </c:pt>
                <c:pt idx="1524">
                  <c:v>1797.2282483555641</c:v>
                </c:pt>
                <c:pt idx="1525">
                  <c:v>1798.2442156053653</c:v>
                </c:pt>
                <c:pt idx="1526">
                  <c:v>1881.6776440299614</c:v>
                </c:pt>
                <c:pt idx="1527">
                  <c:v>1907.2730901755599</c:v>
                </c:pt>
                <c:pt idx="1528">
                  <c:v>1840.6280476309616</c:v>
                </c:pt>
                <c:pt idx="1529">
                  <c:v>1740.7597241081635</c:v>
                </c:pt>
                <c:pt idx="1530">
                  <c:v>1787.4570687688642</c:v>
                </c:pt>
                <c:pt idx="1531">
                  <c:v>1808.2253048099624</c:v>
                </c:pt>
                <c:pt idx="1532">
                  <c:v>1663.3489443398607</c:v>
                </c:pt>
                <c:pt idx="1533">
                  <c:v>1621.4931645847641</c:v>
                </c:pt>
                <c:pt idx="1534">
                  <c:v>1676.2462604977623</c:v>
                </c:pt>
                <c:pt idx="1535">
                  <c:v>1680.9556833453603</c:v>
                </c:pt>
                <c:pt idx="1536">
                  <c:v>1704.6353953875619</c:v>
                </c:pt>
                <c:pt idx="1537">
                  <c:v>1758.8705523826607</c:v>
                </c:pt>
                <c:pt idx="1538">
                  <c:v>1706.7643197335633</c:v>
                </c:pt>
                <c:pt idx="1539">
                  <c:v>1599.762941632463</c:v>
                </c:pt>
                <c:pt idx="1540">
                  <c:v>1603.8578959382644</c:v>
                </c:pt>
                <c:pt idx="1541">
                  <c:v>1605.5425779499633</c:v>
                </c:pt>
                <c:pt idx="1542">
                  <c:v>1559.954381541163</c:v>
                </c:pt>
                <c:pt idx="1543">
                  <c:v>1579.9497430659608</c:v>
                </c:pt>
                <c:pt idx="1544">
                  <c:v>1550.9086002863619</c:v>
                </c:pt>
                <c:pt idx="1545">
                  <c:v>1524.8118892766611</c:v>
                </c:pt>
                <c:pt idx="1546">
                  <c:v>1574.9975726790612</c:v>
                </c:pt>
                <c:pt idx="1547">
                  <c:v>1559.113050923464</c:v>
                </c:pt>
                <c:pt idx="1548">
                  <c:v>1707.6956226445614</c:v>
                </c:pt>
                <c:pt idx="1549">
                  <c:v>1662.5863625384623</c:v>
                </c:pt>
                <c:pt idx="1550">
                  <c:v>1598.8756190158597</c:v>
                </c:pt>
                <c:pt idx="1551">
                  <c:v>1534.0720339633622</c:v>
                </c:pt>
                <c:pt idx="1552">
                  <c:v>1535.712447581463</c:v>
                </c:pt>
                <c:pt idx="1553">
                  <c:v>1757.2032853461601</c:v>
                </c:pt>
                <c:pt idx="1554">
                  <c:v>1662.7593975759623</c:v>
                </c:pt>
                <c:pt idx="1555">
                  <c:v>1623.9109268583593</c:v>
                </c:pt>
                <c:pt idx="1556">
                  <c:v>1735.6932568468615</c:v>
                </c:pt>
                <c:pt idx="1557">
                  <c:v>1669.3053750850627</c:v>
                </c:pt>
                <c:pt idx="1558">
                  <c:v>1696.5479426897614</c:v>
                </c:pt>
                <c:pt idx="1559">
                  <c:v>1755.5391217596621</c:v>
                </c:pt>
                <c:pt idx="1560">
                  <c:v>1826.0050542689637</c:v>
                </c:pt>
                <c:pt idx="1561">
                  <c:v>1805.8882758177638</c:v>
                </c:pt>
                <c:pt idx="1562">
                  <c:v>1573.895288477062</c:v>
                </c:pt>
                <c:pt idx="1563">
                  <c:v>1475.346289775563</c:v>
                </c:pt>
                <c:pt idx="1564">
                  <c:v>1652.5530394293633</c:v>
                </c:pt>
                <c:pt idx="1565">
                  <c:v>1762.5224166728617</c:v>
                </c:pt>
                <c:pt idx="1566">
                  <c:v>1845.4707357443617</c:v>
                </c:pt>
                <c:pt idx="1567">
                  <c:v>1899.6791421331404</c:v>
                </c:pt>
                <c:pt idx="1568">
                  <c:v>2810.5086400725049</c:v>
                </c:pt>
                <c:pt idx="1569">
                  <c:v>3007.6050346591001</c:v>
                </c:pt>
                <c:pt idx="1570">
                  <c:v>3135.4311390020011</c:v>
                </c:pt>
                <c:pt idx="1571">
                  <c:v>2854.6616909153963</c:v>
                </c:pt>
                <c:pt idx="1572">
                  <c:v>3040.4676919572012</c:v>
                </c:pt>
                <c:pt idx="1573">
                  <c:v>3178.3349585153046</c:v>
                </c:pt>
                <c:pt idx="1574">
                  <c:v>3188.0669292665989</c:v>
                </c:pt>
                <c:pt idx="1575">
                  <c:v>3157.4888486124983</c:v>
                </c:pt>
                <c:pt idx="1576">
                  <c:v>3194.2072378851954</c:v>
                </c:pt>
                <c:pt idx="1577">
                  <c:v>3267.5585449912032</c:v>
                </c:pt>
                <c:pt idx="1578">
                  <c:v>3550.3602588393042</c:v>
                </c:pt>
                <c:pt idx="1579">
                  <c:v>3303.7106380738696</c:v>
                </c:pt>
                <c:pt idx="1580">
                  <c:v>3467.5915975905955</c:v>
                </c:pt>
                <c:pt idx="1581">
                  <c:v>3435.9078178622003</c:v>
                </c:pt>
                <c:pt idx="1582">
                  <c:v>3240.5658775546035</c:v>
                </c:pt>
                <c:pt idx="1583">
                  <c:v>3211.8023845173011</c:v>
                </c:pt>
                <c:pt idx="1584">
                  <c:v>3255.1839400031022</c:v>
                </c:pt>
                <c:pt idx="1585">
                  <c:v>3125.0623968340951</c:v>
                </c:pt>
                <c:pt idx="1586">
                  <c:v>3027.9268359280977</c:v>
                </c:pt>
                <c:pt idx="1587">
                  <c:v>3067.4523749447981</c:v>
                </c:pt>
                <c:pt idx="1588">
                  <c:v>2980.278266153502</c:v>
                </c:pt>
                <c:pt idx="1589">
                  <c:v>2899.4422751165985</c:v>
                </c:pt>
                <c:pt idx="1590">
                  <c:v>2819.6089275099002</c:v>
                </c:pt>
                <c:pt idx="1591">
                  <c:v>2556.3585457212976</c:v>
                </c:pt>
                <c:pt idx="1592">
                  <c:v>2654.363826773304</c:v>
                </c:pt>
                <c:pt idx="1593">
                  <c:v>2686.6360152817942</c:v>
                </c:pt>
                <c:pt idx="1594">
                  <c:v>2465.6559984423002</c:v>
                </c:pt>
                <c:pt idx="1595">
                  <c:v>2373.2278988488033</c:v>
                </c:pt>
                <c:pt idx="1596">
                  <c:v>2252.7125959850964</c:v>
                </c:pt>
                <c:pt idx="1597">
                  <c:v>2129.5777535832967</c:v>
                </c:pt>
                <c:pt idx="1598">
                  <c:v>2210.6658603406977</c:v>
                </c:pt>
                <c:pt idx="1599">
                  <c:v>2262.8468679643993</c:v>
                </c:pt>
                <c:pt idx="1600">
                  <c:v>2271.0916131712002</c:v>
                </c:pt>
                <c:pt idx="1601">
                  <c:v>2437.7599862911011</c:v>
                </c:pt>
                <c:pt idx="1602">
                  <c:v>2325.0952875114963</c:v>
                </c:pt>
                <c:pt idx="1603">
                  <c:v>2428.5112993695002</c:v>
                </c:pt>
                <c:pt idx="1604">
                  <c:v>2237.6101795412978</c:v>
                </c:pt>
                <c:pt idx="1605">
                  <c:v>2488.6809691883973</c:v>
                </c:pt>
                <c:pt idx="1606">
                  <c:v>2661.1639396883984</c:v>
                </c:pt>
                <c:pt idx="1607">
                  <c:v>2739.3178646781016</c:v>
                </c:pt>
                <c:pt idx="1608">
                  <c:v>2694.5082056262036</c:v>
                </c:pt>
                <c:pt idx="1609">
                  <c:v>2646.8319306351041</c:v>
                </c:pt>
                <c:pt idx="1610">
                  <c:v>2642.7235576606981</c:v>
                </c:pt>
                <c:pt idx="1611">
                  <c:v>2705.4524781561995</c:v>
                </c:pt>
                <c:pt idx="1612">
                  <c:v>2534.9892684943989</c:v>
                </c:pt>
                <c:pt idx="1613">
                  <c:v>2358.2058173395999</c:v>
                </c:pt>
                <c:pt idx="1614">
                  <c:v>2395.2295614934992</c:v>
                </c:pt>
                <c:pt idx="1615">
                  <c:v>2377.1213301636017</c:v>
                </c:pt>
                <c:pt idx="1616">
                  <c:v>2445.4924576260019</c:v>
                </c:pt>
                <c:pt idx="1617">
                  <c:v>2538.4535240151017</c:v>
                </c:pt>
                <c:pt idx="1618">
                  <c:v>2424.9588758684986</c:v>
                </c:pt>
                <c:pt idx="1619">
                  <c:v>2373.540673849704</c:v>
                </c:pt>
                <c:pt idx="1620">
                  <c:v>2237.0594896055991</c:v>
                </c:pt>
                <c:pt idx="1621">
                  <c:v>2042.3260555661982</c:v>
                </c:pt>
                <c:pt idx="1622">
                  <c:v>2027.7172599889818</c:v>
                </c:pt>
                <c:pt idx="1623">
                  <c:v>1968.693009493516</c:v>
                </c:pt>
                <c:pt idx="1624">
                  <c:v>1944.2776213385005</c:v>
                </c:pt>
                <c:pt idx="1625">
                  <c:v>2039.3245886899967</c:v>
                </c:pt>
                <c:pt idx="1626">
                  <c:v>1918.7730616129993</c:v>
                </c:pt>
                <c:pt idx="1627">
                  <c:v>1907.9866066910035</c:v>
                </c:pt>
                <c:pt idx="1628">
                  <c:v>2112.1635281540512</c:v>
                </c:pt>
                <c:pt idx="1629">
                  <c:v>2197.0668401576986</c:v>
                </c:pt>
                <c:pt idx="1630">
                  <c:v>2135.3200714566046</c:v>
                </c:pt>
                <c:pt idx="1631">
                  <c:v>2019.2727223910042</c:v>
                </c:pt>
                <c:pt idx="1632">
                  <c:v>1958.6134370065697</c:v>
                </c:pt>
                <c:pt idx="1633">
                  <c:v>1911.1616875864493</c:v>
                </c:pt>
                <c:pt idx="1634">
                  <c:v>2004.8284039116991</c:v>
                </c:pt>
                <c:pt idx="1635">
                  <c:v>2089.427575276095</c:v>
                </c:pt>
                <c:pt idx="1636">
                  <c:v>2224.0895038224335</c:v>
                </c:pt>
                <c:pt idx="1637">
                  <c:v>2276.3452161050955</c:v>
                </c:pt>
                <c:pt idx="1638">
                  <c:v>2238.7061566628986</c:v>
                </c:pt>
                <c:pt idx="1639">
                  <c:v>2241.5852543450965</c:v>
                </c:pt>
                <c:pt idx="1640">
                  <c:v>2305.0876346267692</c:v>
                </c:pt>
                <c:pt idx="1641">
                  <c:v>2377.3015886940193</c:v>
                </c:pt>
                <c:pt idx="1642">
                  <c:v>2422.7319105959978</c:v>
                </c:pt>
                <c:pt idx="1643">
                  <c:v>2352.4165605880044</c:v>
                </c:pt>
                <c:pt idx="1644">
                  <c:v>2252.0635526843034</c:v>
                </c:pt>
                <c:pt idx="1645">
                  <c:v>2285.7817484953048</c:v>
                </c:pt>
                <c:pt idx="1646">
                  <c:v>2384.3068229415003</c:v>
                </c:pt>
                <c:pt idx="1647">
                  <c:v>2438.2944044865872</c:v>
                </c:pt>
                <c:pt idx="1648">
                  <c:v>2439.5657816149032</c:v>
                </c:pt>
                <c:pt idx="1649">
                  <c:v>2416.5572843678237</c:v>
                </c:pt>
                <c:pt idx="1650">
                  <c:v>2562.8783952869708</c:v>
                </c:pt>
                <c:pt idx="1651">
                  <c:v>2604.9843727327757</c:v>
                </c:pt>
                <c:pt idx="1652">
                  <c:v>2537.8759506679999</c:v>
                </c:pt>
                <c:pt idx="1653">
                  <c:v>2493.0634757734874</c:v>
                </c:pt>
                <c:pt idx="1654">
                  <c:v>2652.9501995064056</c:v>
                </c:pt>
                <c:pt idx="1655">
                  <c:v>2750.2271612219338</c:v>
                </c:pt>
                <c:pt idx="1656">
                  <c:v>2766.5732973075937</c:v>
                </c:pt>
                <c:pt idx="1657">
                  <c:v>2964.3405024386593</c:v>
                </c:pt>
                <c:pt idx="1658">
                  <c:v>2614.4934220530267</c:v>
                </c:pt>
                <c:pt idx="1659">
                  <c:v>2567.005716536165</c:v>
                </c:pt>
                <c:pt idx="1660">
                  <c:v>2656.8731698490956</c:v>
                </c:pt>
                <c:pt idx="1661">
                  <c:v>2589.7928012587072</c:v>
                </c:pt>
                <c:pt idx="1662">
                  <c:v>2259.4594869353023</c:v>
                </c:pt>
                <c:pt idx="1663">
                  <c:v>2173.2500317670419</c:v>
                </c:pt>
                <c:pt idx="1664">
                  <c:v>2355.4840489514172</c:v>
                </c:pt>
                <c:pt idx="1665">
                  <c:v>2474.3234647966965</c:v>
                </c:pt>
                <c:pt idx="1666">
                  <c:v>2709.4316294886012</c:v>
                </c:pt>
                <c:pt idx="1667">
                  <c:v>2713.9560589052999</c:v>
                </c:pt>
                <c:pt idx="1668">
                  <c:v>2721.4887184001345</c:v>
                </c:pt>
                <c:pt idx="1669">
                  <c:v>2742.8786089338028</c:v>
                </c:pt>
                <c:pt idx="1670">
                  <c:v>2731.1362575985986</c:v>
                </c:pt>
                <c:pt idx="1671">
                  <c:v>2988.1052686847979</c:v>
                </c:pt>
                <c:pt idx="1672">
                  <c:v>2619.7122978188054</c:v>
                </c:pt>
                <c:pt idx="1673">
                  <c:v>2390.1015698886986</c:v>
                </c:pt>
                <c:pt idx="1674">
                  <c:v>2233.1256722457983</c:v>
                </c:pt>
                <c:pt idx="1675">
                  <c:v>2084.1780055292329</c:v>
                </c:pt>
                <c:pt idx="1676">
                  <c:v>2362.9864715344956</c:v>
                </c:pt>
                <c:pt idx="1677">
                  <c:v>2273.3338240363223</c:v>
                </c:pt>
                <c:pt idx="1678">
                  <c:v>1842.8167239762988</c:v>
                </c:pt>
                <c:pt idx="1679">
                  <c:v>1826.9841569788987</c:v>
                </c:pt>
                <c:pt idx="1680">
                  <c:v>1578.7932394244272</c:v>
                </c:pt>
                <c:pt idx="1681">
                  <c:v>1772.9896425821062</c:v>
                </c:pt>
                <c:pt idx="1682">
                  <c:v>1944.3003348388011</c:v>
                </c:pt>
                <c:pt idx="1683">
                  <c:v>1951.9160210706032</c:v>
                </c:pt>
                <c:pt idx="1684">
                  <c:v>1979.1808459140011</c:v>
                </c:pt>
                <c:pt idx="1685">
                  <c:v>2141.6867363371057</c:v>
                </c:pt>
                <c:pt idx="1686">
                  <c:v>2084.3837991215696</c:v>
                </c:pt>
                <c:pt idx="1687">
                  <c:v>2266.3334083773007</c:v>
                </c:pt>
                <c:pt idx="1688">
                  <c:v>2232.1853204525978</c:v>
                </c:pt>
                <c:pt idx="1689">
                  <c:v>2271.5009572125928</c:v>
                </c:pt>
                <c:pt idx="1690">
                  <c:v>1377.8972362257668</c:v>
                </c:pt>
                <c:pt idx="1691">
                  <c:v>1701.3898745357615</c:v>
                </c:pt>
                <c:pt idx="1692">
                  <c:v>1524.723684060551</c:v>
                </c:pt>
                <c:pt idx="1693">
                  <c:v>1321.5982452727476</c:v>
                </c:pt>
                <c:pt idx="1694">
                  <c:v>1517.6896474160494</c:v>
                </c:pt>
                <c:pt idx="1695">
                  <c:v>1514.382758820841</c:v>
                </c:pt>
                <c:pt idx="1696">
                  <c:v>1534.6209722854692</c:v>
                </c:pt>
                <c:pt idx="1697">
                  <c:v>1612.0969419069952</c:v>
                </c:pt>
                <c:pt idx="1698">
                  <c:v>1489.231792113929</c:v>
                </c:pt>
                <c:pt idx="1699">
                  <c:v>1332.2219476915525</c:v>
                </c:pt>
                <c:pt idx="1700">
                  <c:v>1376.5099138476253</c:v>
                </c:pt>
                <c:pt idx="1701">
                  <c:v>1736.674185267846</c:v>
                </c:pt>
                <c:pt idx="1702">
                  <c:v>1018.6343671076467</c:v>
                </c:pt>
                <c:pt idx="1703">
                  <c:v>1237.946931461247</c:v>
                </c:pt>
                <c:pt idx="1704">
                  <c:v>1356.9264252163484</c:v>
                </c:pt>
                <c:pt idx="1705">
                  <c:v>1439.3470571719481</c:v>
                </c:pt>
                <c:pt idx="1706">
                  <c:v>1412.07325195675</c:v>
                </c:pt>
                <c:pt idx="1707">
                  <c:v>1494.2456128090489</c:v>
                </c:pt>
                <c:pt idx="1708">
                  <c:v>1515.8758774287453</c:v>
                </c:pt>
                <c:pt idx="1709">
                  <c:v>1542.4830430962465</c:v>
                </c:pt>
                <c:pt idx="1710">
                  <c:v>1613.3766816996467</c:v>
                </c:pt>
                <c:pt idx="1711">
                  <c:v>1527.9578004621471</c:v>
                </c:pt>
                <c:pt idx="1712">
                  <c:v>1556.6740699954462</c:v>
                </c:pt>
                <c:pt idx="1713">
                  <c:v>1524.0173574186447</c:v>
                </c:pt>
                <c:pt idx="1714">
                  <c:v>1272.3171650117474</c:v>
                </c:pt>
                <c:pt idx="1715">
                  <c:v>1328.756080527648</c:v>
                </c:pt>
                <c:pt idx="1716">
                  <c:v>1426.5078901745437</c:v>
                </c:pt>
                <c:pt idx="1717">
                  <c:v>1310.7483915932462</c:v>
                </c:pt>
                <c:pt idx="1718">
                  <c:v>1326.779129237646</c:v>
                </c:pt>
                <c:pt idx="1719">
                  <c:v>1434.2312899686476</c:v>
                </c:pt>
                <c:pt idx="1720">
                  <c:v>1426.0633087702445</c:v>
                </c:pt>
                <c:pt idx="1721">
                  <c:v>1442.1808746375464</c:v>
                </c:pt>
                <c:pt idx="1722">
                  <c:v>1500.4121488459496</c:v>
                </c:pt>
                <c:pt idx="1723">
                  <c:v>1484.7648161657489</c:v>
                </c:pt>
                <c:pt idx="1724">
                  <c:v>1455.1438816122463</c:v>
                </c:pt>
                <c:pt idx="1725">
                  <c:v>1596.5966343738473</c:v>
                </c:pt>
                <c:pt idx="1726">
                  <c:v>1734.9582537934475</c:v>
                </c:pt>
                <c:pt idx="1727">
                  <c:v>1753.212334204447</c:v>
                </c:pt>
                <c:pt idx="1728">
                  <c:v>1772.3971802063461</c:v>
                </c:pt>
                <c:pt idx="1729">
                  <c:v>1762.882536349447</c:v>
                </c:pt>
                <c:pt idx="1730">
                  <c:v>1783.7659828856486</c:v>
                </c:pt>
                <c:pt idx="1731">
                  <c:v>1768.6218293868478</c:v>
                </c:pt>
                <c:pt idx="1732">
                  <c:v>1790.8733320381471</c:v>
                </c:pt>
                <c:pt idx="1733">
                  <c:v>1749.311444513547</c:v>
                </c:pt>
                <c:pt idx="1734">
                  <c:v>1721.4386146355464</c:v>
                </c:pt>
                <c:pt idx="1735">
                  <c:v>1706.6271234501473</c:v>
                </c:pt>
                <c:pt idx="1736">
                  <c:v>1726.3261034280476</c:v>
                </c:pt>
                <c:pt idx="1737">
                  <c:v>1717.9880389362479</c:v>
                </c:pt>
                <c:pt idx="1738">
                  <c:v>1685.6534504199481</c:v>
                </c:pt>
                <c:pt idx="1739">
                  <c:v>1720.4367172230486</c:v>
                </c:pt>
                <c:pt idx="1740">
                  <c:v>1687.4940978981467</c:v>
                </c:pt>
                <c:pt idx="1741">
                  <c:v>1572.5959352292484</c:v>
                </c:pt>
                <c:pt idx="1742">
                  <c:v>1566.3478945173483</c:v>
                </c:pt>
                <c:pt idx="1743">
                  <c:v>1582.6774903200458</c:v>
                </c:pt>
                <c:pt idx="1744">
                  <c:v>1611.9435227073482</c:v>
                </c:pt>
                <c:pt idx="1745">
                  <c:v>1679.1754757978451</c:v>
                </c:pt>
                <c:pt idx="1746">
                  <c:v>1694.4875716946481</c:v>
                </c:pt>
                <c:pt idx="1747">
                  <c:v>1607.4085324913467</c:v>
                </c:pt>
                <c:pt idx="1748">
                  <c:v>1543.3128112293452</c:v>
                </c:pt>
                <c:pt idx="1749">
                  <c:v>1485.0749698273466</c:v>
                </c:pt>
                <c:pt idx="1750">
                  <c:v>1470.0886170037447</c:v>
                </c:pt>
                <c:pt idx="1751">
                  <c:v>1554.1222144581479</c:v>
                </c:pt>
                <c:pt idx="1752">
                  <c:v>1607.0154646910487</c:v>
                </c:pt>
                <c:pt idx="1753">
                  <c:v>1571.715177277445</c:v>
                </c:pt>
                <c:pt idx="1754">
                  <c:v>1601.3486170508477</c:v>
                </c:pt>
                <c:pt idx="1755">
                  <c:v>1626.3942126348484</c:v>
                </c:pt>
                <c:pt idx="1756">
                  <c:v>1737.0135520584481</c:v>
                </c:pt>
                <c:pt idx="1757">
                  <c:v>1752.4049577720471</c:v>
                </c:pt>
                <c:pt idx="1758">
                  <c:v>1681.3780552975477</c:v>
                </c:pt>
                <c:pt idx="1759">
                  <c:v>1634.8742740288471</c:v>
                </c:pt>
                <c:pt idx="1760">
                  <c:v>1623.3808403745461</c:v>
                </c:pt>
                <c:pt idx="1761">
                  <c:v>1766.2307399489473</c:v>
                </c:pt>
                <c:pt idx="1762">
                  <c:v>1830.25445294155</c:v>
                </c:pt>
                <c:pt idx="1763">
                  <c:v>1741.740284047246</c:v>
                </c:pt>
                <c:pt idx="1764">
                  <c:v>1749.4295856930476</c:v>
                </c:pt>
                <c:pt idx="1765">
                  <c:v>1668.2242209173492</c:v>
                </c:pt>
                <c:pt idx="1766">
                  <c:v>1602.1648512549473</c:v>
                </c:pt>
                <c:pt idx="1767">
                  <c:v>1598.3641806282433</c:v>
                </c:pt>
                <c:pt idx="1768">
                  <c:v>1481.4724020518806</c:v>
                </c:pt>
                <c:pt idx="1769">
                  <c:v>1433.6955474175556</c:v>
                </c:pt>
                <c:pt idx="1770">
                  <c:v>1402.8709468640159</c:v>
                </c:pt>
                <c:pt idx="1771">
                  <c:v>1306.5672515787624</c:v>
                </c:pt>
                <c:pt idx="1772">
                  <c:v>1371.8499999649644</c:v>
                </c:pt>
                <c:pt idx="1773">
                  <c:v>1399.808942116088</c:v>
                </c:pt>
                <c:pt idx="1774">
                  <c:v>1584.4045047975628</c:v>
                </c:pt>
                <c:pt idx="1775">
                  <c:v>1310.7144703142408</c:v>
                </c:pt>
                <c:pt idx="1776">
                  <c:v>1377.5276309110486</c:v>
                </c:pt>
                <c:pt idx="1777">
                  <c:v>1446.1471138276538</c:v>
                </c:pt>
                <c:pt idx="1778">
                  <c:v>1576.1341849185887</c:v>
                </c:pt>
                <c:pt idx="1779">
                  <c:v>1666.1983095519349</c:v>
                </c:pt>
                <c:pt idx="1780">
                  <c:v>1773.8745961405257</c:v>
                </c:pt>
                <c:pt idx="1781">
                  <c:v>1856.6223504938428</c:v>
                </c:pt>
                <c:pt idx="1782">
                  <c:v>1786.7428143955581</c:v>
                </c:pt>
                <c:pt idx="1783">
                  <c:v>1861.9293508209196</c:v>
                </c:pt>
                <c:pt idx="1784">
                  <c:v>1971.9130573667499</c:v>
                </c:pt>
                <c:pt idx="1785">
                  <c:v>1702.6503310836488</c:v>
                </c:pt>
                <c:pt idx="1786">
                  <c:v>1760.1321089841513</c:v>
                </c:pt>
                <c:pt idx="1787">
                  <c:v>1848.4498732425491</c:v>
                </c:pt>
                <c:pt idx="1788">
                  <c:v>1831.7846540071514</c:v>
                </c:pt>
                <c:pt idx="1789">
                  <c:v>1831.7158894635468</c:v>
                </c:pt>
                <c:pt idx="1790">
                  <c:v>1839.3963623382515</c:v>
                </c:pt>
                <c:pt idx="1791">
                  <c:v>1919.354249081749</c:v>
                </c:pt>
                <c:pt idx="1792">
                  <c:v>1875.4930208779515</c:v>
                </c:pt>
                <c:pt idx="1793">
                  <c:v>1913.5651578284524</c:v>
                </c:pt>
                <c:pt idx="1794">
                  <c:v>1954.157939753648</c:v>
                </c:pt>
                <c:pt idx="1795">
                  <c:v>1867.5786545611518</c:v>
                </c:pt>
                <c:pt idx="1796">
                  <c:v>1885.3535904861528</c:v>
                </c:pt>
                <c:pt idx="1797">
                  <c:v>1824.712665186049</c:v>
                </c:pt>
                <c:pt idx="1798">
                  <c:v>1545.2225156642489</c:v>
                </c:pt>
                <c:pt idx="1799">
                  <c:v>1675.1747333623498</c:v>
                </c:pt>
                <c:pt idx="1800">
                  <c:v>1784.1950002409503</c:v>
                </c:pt>
                <c:pt idx="1801">
                  <c:v>1667.4909560896485</c:v>
                </c:pt>
                <c:pt idx="1802">
                  <c:v>1621.5531891621504</c:v>
                </c:pt>
                <c:pt idx="1803">
                  <c:v>1632.2991095461512</c:v>
                </c:pt>
                <c:pt idx="1804">
                  <c:v>1743.5354317106503</c:v>
                </c:pt>
                <c:pt idx="1805">
                  <c:v>1702.7391605831508</c:v>
                </c:pt>
                <c:pt idx="1806">
                  <c:v>1674.7140525080467</c:v>
                </c:pt>
                <c:pt idx="1807">
                  <c:v>1642.1683192349483</c:v>
                </c:pt>
                <c:pt idx="1808">
                  <c:v>1758.9578493364497</c:v>
                </c:pt>
                <c:pt idx="1809">
                  <c:v>1772.2417472280504</c:v>
                </c:pt>
                <c:pt idx="1810">
                  <c:v>1725.2090139783468</c:v>
                </c:pt>
                <c:pt idx="1811">
                  <c:v>1740.2262393452511</c:v>
                </c:pt>
                <c:pt idx="1812">
                  <c:v>1722.2342330314495</c:v>
                </c:pt>
                <c:pt idx="1813">
                  <c:v>1680.3310239411476</c:v>
                </c:pt>
                <c:pt idx="1814">
                  <c:v>1735.0631520606512</c:v>
                </c:pt>
                <c:pt idx="1815">
                  <c:v>1758.3011979438525</c:v>
                </c:pt>
                <c:pt idx="1816">
                  <c:v>1737.7514280416508</c:v>
                </c:pt>
                <c:pt idx="1817">
                  <c:v>1709.4133096613514</c:v>
                </c:pt>
                <c:pt idx="1818">
                  <c:v>1736.2100337185511</c:v>
                </c:pt>
                <c:pt idx="1819">
                  <c:v>1754.3747648336503</c:v>
                </c:pt>
                <c:pt idx="1820">
                  <c:v>1734.67452965755</c:v>
                </c:pt>
                <c:pt idx="1821">
                  <c:v>1670.0452842332488</c:v>
                </c:pt>
                <c:pt idx="1822">
                  <c:v>1626.628109470752</c:v>
                </c:pt>
                <c:pt idx="1823">
                  <c:v>1730.849063877049</c:v>
                </c:pt>
                <c:pt idx="1824">
                  <c:v>1711.8825106121476</c:v>
                </c:pt>
                <c:pt idx="1825">
                  <c:v>1713.565994117449</c:v>
                </c:pt>
                <c:pt idx="1826">
                  <c:v>1754.2967836238531</c:v>
                </c:pt>
                <c:pt idx="1827">
                  <c:v>1733.8471684671495</c:v>
                </c:pt>
                <c:pt idx="1828">
                  <c:v>1724.19607238545</c:v>
                </c:pt>
                <c:pt idx="1829">
                  <c:v>1694.5075840927529</c:v>
                </c:pt>
                <c:pt idx="1830">
                  <c:v>1605.6201799727496</c:v>
                </c:pt>
                <c:pt idx="1831">
                  <c:v>1563.1421482659498</c:v>
                </c:pt>
                <c:pt idx="1832">
                  <c:v>1618.3207091905497</c:v>
                </c:pt>
                <c:pt idx="1833">
                  <c:v>1624.2602851726515</c:v>
                </c:pt>
                <c:pt idx="1834">
                  <c:v>1657.3313006736498</c:v>
                </c:pt>
                <c:pt idx="1835">
                  <c:v>1690.97945122495</c:v>
                </c:pt>
                <c:pt idx="1836">
                  <c:v>1656.6031613804516</c:v>
                </c:pt>
                <c:pt idx="1837">
                  <c:v>1666.3301251150478</c:v>
                </c:pt>
                <c:pt idx="1838">
                  <c:v>1714.1321555711511</c:v>
                </c:pt>
                <c:pt idx="1839">
                  <c:v>1633.0101130105468</c:v>
                </c:pt>
                <c:pt idx="1840">
                  <c:v>1650.6054814137497</c:v>
                </c:pt>
                <c:pt idx="1841">
                  <c:v>1646.0489458896518</c:v>
                </c:pt>
                <c:pt idx="1842">
                  <c:v>1586.347916392253</c:v>
                </c:pt>
                <c:pt idx="1843">
                  <c:v>1561.4216392077506</c:v>
                </c:pt>
                <c:pt idx="1844">
                  <c:v>1590.2544631637502</c:v>
                </c:pt>
                <c:pt idx="1845">
                  <c:v>1551.6258911825498</c:v>
                </c:pt>
                <c:pt idx="1846">
                  <c:v>1770.8149100340488</c:v>
                </c:pt>
                <c:pt idx="1847">
                  <c:v>1826.5216848768505</c:v>
                </c:pt>
                <c:pt idx="1848">
                  <c:v>1694.2909554637481</c:v>
                </c:pt>
                <c:pt idx="1849">
                  <c:v>1739.9203086175512</c:v>
                </c:pt>
                <c:pt idx="1850">
                  <c:v>1684.7585062779472</c:v>
                </c:pt>
                <c:pt idx="1851">
                  <c:v>1695.5185020960673</c:v>
                </c:pt>
                <c:pt idx="1852">
                  <c:v>1604.434157441603</c:v>
                </c:pt>
                <c:pt idx="1853">
                  <c:v>1534.8183071770036</c:v>
                </c:pt>
                <c:pt idx="1854">
                  <c:v>1555.3410880364245</c:v>
                </c:pt>
                <c:pt idx="1855">
                  <c:v>1397.6803275324678</c:v>
                </c:pt>
                <c:pt idx="1856">
                  <c:v>1451.8340518928744</c:v>
                </c:pt>
                <c:pt idx="1857">
                  <c:v>1532.1850521273518</c:v>
                </c:pt>
                <c:pt idx="1858">
                  <c:v>2728.3003486969028</c:v>
                </c:pt>
                <c:pt idx="1859">
                  <c:v>2694.6413790919255</c:v>
                </c:pt>
                <c:pt idx="1860">
                  <c:v>2607.0646350122988</c:v>
                </c:pt>
                <c:pt idx="1861">
                  <c:v>2554.6579336383002</c:v>
                </c:pt>
                <c:pt idx="1862">
                  <c:v>2558.5821404911403</c:v>
                </c:pt>
                <c:pt idx="1863">
                  <c:v>2637.0452341057025</c:v>
                </c:pt>
                <c:pt idx="1864">
                  <c:v>2626.7795356608985</c:v>
                </c:pt>
                <c:pt idx="1865">
                  <c:v>2623.0043394782042</c:v>
                </c:pt>
                <c:pt idx="1866">
                  <c:v>2574.4575934507011</c:v>
                </c:pt>
                <c:pt idx="1867">
                  <c:v>2316.2372437693048</c:v>
                </c:pt>
                <c:pt idx="1868">
                  <c:v>2444.1376447893999</c:v>
                </c:pt>
                <c:pt idx="1869">
                  <c:v>2484.8362484671015</c:v>
                </c:pt>
                <c:pt idx="1870">
                  <c:v>2444.9958075143004</c:v>
                </c:pt>
                <c:pt idx="1871">
                  <c:v>2418.9594888069041</c:v>
                </c:pt>
                <c:pt idx="1872">
                  <c:v>2438.3086590267994</c:v>
                </c:pt>
                <c:pt idx="1873">
                  <c:v>2441.6763945557032</c:v>
                </c:pt>
                <c:pt idx="1874">
                  <c:v>2417.5716067410976</c:v>
                </c:pt>
                <c:pt idx="1875">
                  <c:v>2376.8818326570035</c:v>
                </c:pt>
                <c:pt idx="1876">
                  <c:v>2489.6053739764029</c:v>
                </c:pt>
                <c:pt idx="1877">
                  <c:v>2469.5717977263048</c:v>
                </c:pt>
                <c:pt idx="1878">
                  <c:v>2456.9081011988019</c:v>
                </c:pt>
                <c:pt idx="1879">
                  <c:v>2483.2392185069984</c:v>
                </c:pt>
                <c:pt idx="1880">
                  <c:v>2388.5020199634018</c:v>
                </c:pt>
                <c:pt idx="1881">
                  <c:v>2490.9660269118976</c:v>
                </c:pt>
                <c:pt idx="1882">
                  <c:v>2405.3826602793997</c:v>
                </c:pt>
                <c:pt idx="1883">
                  <c:v>2433.8904020406044</c:v>
                </c:pt>
                <c:pt idx="1884">
                  <c:v>2533.6293201662993</c:v>
                </c:pt>
                <c:pt idx="1885">
                  <c:v>2350.5018242098013</c:v>
                </c:pt>
                <c:pt idx="1886">
                  <c:v>2316.6736140467037</c:v>
                </c:pt>
                <c:pt idx="1887">
                  <c:v>2152.0694165922978</c:v>
                </c:pt>
                <c:pt idx="1888">
                  <c:v>2112.8693852536016</c:v>
                </c:pt>
                <c:pt idx="1889">
                  <c:v>2034.8263713486231</c:v>
                </c:pt>
                <c:pt idx="1890">
                  <c:v>1882.4086925126617</c:v>
                </c:pt>
                <c:pt idx="1891">
                  <c:v>1929.0353625274658</c:v>
                </c:pt>
                <c:pt idx="1892">
                  <c:v>2099.4838442064938</c:v>
                </c:pt>
                <c:pt idx="1893">
                  <c:v>1880.1378034822992</c:v>
                </c:pt>
                <c:pt idx="1894">
                  <c:v>1811.7752482152937</c:v>
                </c:pt>
                <c:pt idx="1895">
                  <c:v>1659.3840356565997</c:v>
                </c:pt>
                <c:pt idx="1896">
                  <c:v>1846.8310834535005</c:v>
                </c:pt>
                <c:pt idx="1897">
                  <c:v>1916.9442646481039</c:v>
                </c:pt>
                <c:pt idx="1898">
                  <c:v>1951.4431613423003</c:v>
                </c:pt>
                <c:pt idx="1899">
                  <c:v>1897.4780431606268</c:v>
                </c:pt>
                <c:pt idx="1900">
                  <c:v>1862.3105492926989</c:v>
                </c:pt>
                <c:pt idx="1901">
                  <c:v>1810.7728480196965</c:v>
                </c:pt>
                <c:pt idx="1902">
                  <c:v>1784.6028347707829</c:v>
                </c:pt>
                <c:pt idx="1903">
                  <c:v>1725.4546904660965</c:v>
                </c:pt>
                <c:pt idx="1904">
                  <c:v>1563.1506322361308</c:v>
                </c:pt>
                <c:pt idx="1905">
                  <c:v>1451.0710573770116</c:v>
                </c:pt>
                <c:pt idx="1906">
                  <c:v>1370.2889111020118</c:v>
                </c:pt>
                <c:pt idx="1907">
                  <c:v>1346.3151770808324</c:v>
                </c:pt>
                <c:pt idx="1908">
                  <c:v>1474.050394175232</c:v>
                </c:pt>
                <c:pt idx="1909">
                  <c:v>1418.8142425395849</c:v>
                </c:pt>
                <c:pt idx="1910">
                  <c:v>1484.6716017835276</c:v>
                </c:pt>
                <c:pt idx="1911">
                  <c:v>1516.0519082285823</c:v>
                </c:pt>
                <c:pt idx="1912">
                  <c:v>1533.5888941504377</c:v>
                </c:pt>
                <c:pt idx="1913">
                  <c:v>1589.9165185667737</c:v>
                </c:pt>
                <c:pt idx="1914">
                  <c:v>1460.5495498754315</c:v>
                </c:pt>
                <c:pt idx="1915">
                  <c:v>1499.8154597975008</c:v>
                </c:pt>
                <c:pt idx="1916">
                  <c:v>1616.0648564554651</c:v>
                </c:pt>
                <c:pt idx="1917">
                  <c:v>1532.1282210685381</c:v>
                </c:pt>
                <c:pt idx="1918">
                  <c:v>1374.138973746434</c:v>
                </c:pt>
                <c:pt idx="1919">
                  <c:v>1377.0513216473335</c:v>
                </c:pt>
                <c:pt idx="1920">
                  <c:v>1342.6752068139976</c:v>
                </c:pt>
                <c:pt idx="1921">
                  <c:v>1297.9701723672042</c:v>
                </c:pt>
                <c:pt idx="1922">
                  <c:v>1258.5253139830966</c:v>
                </c:pt>
                <c:pt idx="1923">
                  <c:v>1111.5655900217175</c:v>
                </c:pt>
                <c:pt idx="1924">
                  <c:v>1203.7672906733717</c:v>
                </c:pt>
                <c:pt idx="1925">
                  <c:v>1156.7265794970367</c:v>
                </c:pt>
                <c:pt idx="1926">
                  <c:v>1445.5182211257129</c:v>
                </c:pt>
                <c:pt idx="1927">
                  <c:v>1398.8695623137105</c:v>
                </c:pt>
                <c:pt idx="1928">
                  <c:v>1481.0678877808311</c:v>
                </c:pt>
                <c:pt idx="1929">
                  <c:v>1901.1473486877949</c:v>
                </c:pt>
                <c:pt idx="1930">
                  <c:v>1739.4271355845049</c:v>
                </c:pt>
                <c:pt idx="1931">
                  <c:v>1842.1654417731042</c:v>
                </c:pt>
                <c:pt idx="1932">
                  <c:v>1824.5334681131278</c:v>
                </c:pt>
                <c:pt idx="1933">
                  <c:v>1938.6202483273955</c:v>
                </c:pt>
                <c:pt idx="1934">
                  <c:v>2208.5140785910698</c:v>
                </c:pt>
                <c:pt idx="1935">
                  <c:v>2109.6944011427695</c:v>
                </c:pt>
                <c:pt idx="1936">
                  <c:v>1798.1052065826664</c:v>
                </c:pt>
                <c:pt idx="1937">
                  <c:v>1853.3955190874117</c:v>
                </c:pt>
                <c:pt idx="1938">
                  <c:v>1946.9948048569715</c:v>
                </c:pt>
                <c:pt idx="1939">
                  <c:v>1907.7612374879313</c:v>
                </c:pt>
                <c:pt idx="1940">
                  <c:v>1809.9276335515174</c:v>
                </c:pt>
                <c:pt idx="1941">
                  <c:v>1740.2500467516224</c:v>
                </c:pt>
                <c:pt idx="1942">
                  <c:v>1646.2976381636831</c:v>
                </c:pt>
                <c:pt idx="1943">
                  <c:v>1712.7594296850364</c:v>
                </c:pt>
                <c:pt idx="1944">
                  <c:v>1760.2748286582141</c:v>
                </c:pt>
                <c:pt idx="1945">
                  <c:v>1872.6850567377837</c:v>
                </c:pt>
                <c:pt idx="1946">
                  <c:v>1697.5802606529978</c:v>
                </c:pt>
                <c:pt idx="1947">
                  <c:v>1654.8026227750015</c:v>
                </c:pt>
                <c:pt idx="1948">
                  <c:v>1664.6811186082634</c:v>
                </c:pt>
                <c:pt idx="1949">
                  <c:v>1543.3029469289031</c:v>
                </c:pt>
                <c:pt idx="1950">
                  <c:v>1732.5002071417834</c:v>
                </c:pt>
                <c:pt idx="1951">
                  <c:v>1620.2080618776085</c:v>
                </c:pt>
                <c:pt idx="1952">
                  <c:v>1535.2015692956993</c:v>
                </c:pt>
                <c:pt idx="1953">
                  <c:v>1642.4882132865819</c:v>
                </c:pt>
                <c:pt idx="1954">
                  <c:v>1702.3517053858013</c:v>
                </c:pt>
                <c:pt idx="1955">
                  <c:v>1507.5427354521962</c:v>
                </c:pt>
                <c:pt idx="1956">
                  <c:v>1426.7213682063161</c:v>
                </c:pt>
                <c:pt idx="1957">
                  <c:v>2285.0127252608945</c:v>
                </c:pt>
                <c:pt idx="1958">
                  <c:v>2381.7719202109001</c:v>
                </c:pt>
                <c:pt idx="1959">
                  <c:v>2124.3561947382987</c:v>
                </c:pt>
                <c:pt idx="1960">
                  <c:v>2119.1811402357998</c:v>
                </c:pt>
                <c:pt idx="1961">
                  <c:v>2093.2052441693959</c:v>
                </c:pt>
                <c:pt idx="1962">
                  <c:v>2049.1819572367021</c:v>
                </c:pt>
                <c:pt idx="1963">
                  <c:v>1876.4045044757004</c:v>
                </c:pt>
                <c:pt idx="1964">
                  <c:v>1726.4749760038976</c:v>
                </c:pt>
                <c:pt idx="1965">
                  <c:v>1593.358675862095</c:v>
                </c:pt>
                <c:pt idx="1966">
                  <c:v>1536.3673882626026</c:v>
                </c:pt>
                <c:pt idx="1967">
                  <c:v>1471.0781852283035</c:v>
                </c:pt>
                <c:pt idx="1968">
                  <c:v>1368.3987830765982</c:v>
                </c:pt>
                <c:pt idx="1969">
                  <c:v>1583.3343370057992</c:v>
                </c:pt>
                <c:pt idx="1970">
                  <c:v>1654.6059866019059</c:v>
                </c:pt>
                <c:pt idx="1971">
                  <c:v>2306.7921214762973</c:v>
                </c:pt>
                <c:pt idx="1972">
                  <c:v>2265.9983930669987</c:v>
                </c:pt>
                <c:pt idx="1973">
                  <c:v>2075.3558102898023</c:v>
                </c:pt>
                <c:pt idx="1974">
                  <c:v>1938.8100287651978</c:v>
                </c:pt>
                <c:pt idx="1975">
                  <c:v>2096.5057044960995</c:v>
                </c:pt>
                <c:pt idx="1976">
                  <c:v>2183.2119990326973</c:v>
                </c:pt>
                <c:pt idx="1977">
                  <c:v>2192.0566978447023</c:v>
                </c:pt>
                <c:pt idx="1978">
                  <c:v>2272.4185785476002</c:v>
                </c:pt>
                <c:pt idx="1979">
                  <c:v>2218.3036237650012</c:v>
                </c:pt>
                <c:pt idx="1980">
                  <c:v>2070.256995689102</c:v>
                </c:pt>
                <c:pt idx="1981">
                  <c:v>1978.4967870779001</c:v>
                </c:pt>
                <c:pt idx="1982">
                  <c:v>1886.5190676294005</c:v>
                </c:pt>
                <c:pt idx="1983">
                  <c:v>2660.8895506918634</c:v>
                </c:pt>
                <c:pt idx="1984">
                  <c:v>2839.1077073633496</c:v>
                </c:pt>
                <c:pt idx="1985">
                  <c:v>2937.9161593734971</c:v>
                </c:pt>
                <c:pt idx="1986">
                  <c:v>2741.1461257517003</c:v>
                </c:pt>
                <c:pt idx="1987">
                  <c:v>2554.5079276382967</c:v>
                </c:pt>
                <c:pt idx="1988">
                  <c:v>2572.0120299875998</c:v>
                </c:pt>
                <c:pt idx="1989">
                  <c:v>2468.751374667896</c:v>
                </c:pt>
                <c:pt idx="1990">
                  <c:v>2439.6680151313994</c:v>
                </c:pt>
                <c:pt idx="1991">
                  <c:v>2414.0469850360969</c:v>
                </c:pt>
                <c:pt idx="1992">
                  <c:v>2280.1958517730018</c:v>
                </c:pt>
                <c:pt idx="1993">
                  <c:v>2295.6564069807937</c:v>
                </c:pt>
                <c:pt idx="1994">
                  <c:v>2188.7365403786021</c:v>
                </c:pt>
                <c:pt idx="1995">
                  <c:v>2363.6935508132228</c:v>
                </c:pt>
                <c:pt idx="1996">
                  <c:v>2193.4332172832947</c:v>
                </c:pt>
                <c:pt idx="1997">
                  <c:v>2265.1790378205546</c:v>
                </c:pt>
                <c:pt idx="1998">
                  <c:v>2198.8956407141013</c:v>
                </c:pt>
                <c:pt idx="1999">
                  <c:v>2142.7627208627964</c:v>
                </c:pt>
                <c:pt idx="2000">
                  <c:v>2061.8560111261977</c:v>
                </c:pt>
                <c:pt idx="2001">
                  <c:v>2097.6071784950982</c:v>
                </c:pt>
                <c:pt idx="2002">
                  <c:v>2134.2485915639045</c:v>
                </c:pt>
                <c:pt idx="2003">
                  <c:v>1982.4203070141011</c:v>
                </c:pt>
                <c:pt idx="2004">
                  <c:v>1887.7713385797979</c:v>
                </c:pt>
                <c:pt idx="2005">
                  <c:v>1889.395341799398</c:v>
                </c:pt>
                <c:pt idx="2006">
                  <c:v>1894.2107621766991</c:v>
                </c:pt>
                <c:pt idx="2007">
                  <c:v>2017.319653794897</c:v>
                </c:pt>
                <c:pt idx="2008">
                  <c:v>2113.4727871872965</c:v>
                </c:pt>
                <c:pt idx="2009">
                  <c:v>2025.4405615307041</c:v>
                </c:pt>
                <c:pt idx="2010">
                  <c:v>1782.3234472252373</c:v>
                </c:pt>
                <c:pt idx="2011">
                  <c:v>1598.4462155797009</c:v>
                </c:pt>
                <c:pt idx="2012">
                  <c:v>1712.0662506520966</c:v>
                </c:pt>
                <c:pt idx="2013">
                  <c:v>1626.4701439596975</c:v>
                </c:pt>
                <c:pt idx="2014">
                  <c:v>1757.8932561136971</c:v>
                </c:pt>
                <c:pt idx="2015">
                  <c:v>1736.436904803697</c:v>
                </c:pt>
                <c:pt idx="2016">
                  <c:v>1767.2181496358971</c:v>
                </c:pt>
                <c:pt idx="2017">
                  <c:v>1587.0331406332989</c:v>
                </c:pt>
                <c:pt idx="2018">
                  <c:v>1461.1322831846992</c:v>
                </c:pt>
                <c:pt idx="2019">
                  <c:v>1541.5497221447949</c:v>
                </c:pt>
                <c:pt idx="2020">
                  <c:v>1862.502218065405</c:v>
                </c:pt>
                <c:pt idx="2021">
                  <c:v>1843.1944481827013</c:v>
                </c:pt>
                <c:pt idx="2022">
                  <c:v>1729.4919600941141</c:v>
                </c:pt>
                <c:pt idx="2023">
                  <c:v>1632.1026407942045</c:v>
                </c:pt>
                <c:pt idx="2024">
                  <c:v>1578.4749765771994</c:v>
                </c:pt>
                <c:pt idx="2025">
                  <c:v>1678.7032260872002</c:v>
                </c:pt>
                <c:pt idx="2026">
                  <c:v>1807.2249039507951</c:v>
                </c:pt>
                <c:pt idx="2027">
                  <c:v>1614.8181088187048</c:v>
                </c:pt>
                <c:pt idx="2028">
                  <c:v>1567.6529112554999</c:v>
                </c:pt>
                <c:pt idx="2029">
                  <c:v>1570.9512427785012</c:v>
                </c:pt>
                <c:pt idx="2030">
                  <c:v>1499.0923648215976</c:v>
                </c:pt>
                <c:pt idx="2031">
                  <c:v>1462.7859860695971</c:v>
                </c:pt>
                <c:pt idx="2032">
                  <c:v>1623.2041461824992</c:v>
                </c:pt>
                <c:pt idx="2033">
                  <c:v>1640.2379287518997</c:v>
                </c:pt>
                <c:pt idx="2034">
                  <c:v>1454.7367164262032</c:v>
                </c:pt>
                <c:pt idx="2035">
                  <c:v>1361.8200322647026</c:v>
                </c:pt>
                <c:pt idx="2036">
                  <c:v>1340.7539411761027</c:v>
                </c:pt>
                <c:pt idx="2037">
                  <c:v>1348.3949111916008</c:v>
                </c:pt>
                <c:pt idx="2038">
                  <c:v>1359.6861992574995</c:v>
                </c:pt>
                <c:pt idx="2039">
                  <c:v>1346.4671364762035</c:v>
                </c:pt>
                <c:pt idx="2040">
                  <c:v>1410.6088711239063</c:v>
                </c:pt>
                <c:pt idx="2041">
                  <c:v>1453.3726496196978</c:v>
                </c:pt>
                <c:pt idx="2042">
                  <c:v>1596.9731490828053</c:v>
                </c:pt>
                <c:pt idx="2043">
                  <c:v>1546.2906017757996</c:v>
                </c:pt>
                <c:pt idx="2044">
                  <c:v>1634.2416491248005</c:v>
                </c:pt>
                <c:pt idx="2045">
                  <c:v>1628.5378606773957</c:v>
                </c:pt>
                <c:pt idx="2046">
                  <c:v>1515.0534143426048</c:v>
                </c:pt>
                <c:pt idx="2047">
                  <c:v>1539.979197643006</c:v>
                </c:pt>
                <c:pt idx="2048">
                  <c:v>1450.7382112003979</c:v>
                </c:pt>
                <c:pt idx="2049">
                  <c:v>1383.9139275052003</c:v>
                </c:pt>
                <c:pt idx="2050">
                  <c:v>1303.9143099763023</c:v>
                </c:pt>
                <c:pt idx="2051">
                  <c:v>1348.0156240918004</c:v>
                </c:pt>
                <c:pt idx="2052">
                  <c:v>1303.8652996041055</c:v>
                </c:pt>
                <c:pt idx="2053">
                  <c:v>1370.9980003691962</c:v>
                </c:pt>
                <c:pt idx="2054">
                  <c:v>1472.8679866172024</c:v>
                </c:pt>
                <c:pt idx="2055">
                  <c:v>1400.5966952181989</c:v>
                </c:pt>
                <c:pt idx="2056">
                  <c:v>1472.6254744209</c:v>
                </c:pt>
                <c:pt idx="2057">
                  <c:v>1510.6416040398035</c:v>
                </c:pt>
                <c:pt idx="2058">
                  <c:v>1496.166715333602</c:v>
                </c:pt>
                <c:pt idx="2059">
                  <c:v>1608.8933183945992</c:v>
                </c:pt>
                <c:pt idx="2060">
                  <c:v>1605.7960823514004</c:v>
                </c:pt>
                <c:pt idx="2061">
                  <c:v>1635.3162414766994</c:v>
                </c:pt>
                <c:pt idx="2062">
                  <c:v>1614.9521495141016</c:v>
                </c:pt>
                <c:pt idx="2063">
                  <c:v>1594.3187082863951</c:v>
                </c:pt>
                <c:pt idx="2064">
                  <c:v>1694.7922631718029</c:v>
                </c:pt>
                <c:pt idx="2065">
                  <c:v>1679.1824959374935</c:v>
                </c:pt>
                <c:pt idx="2066">
                  <c:v>1834.1098367907034</c:v>
                </c:pt>
                <c:pt idx="2067">
                  <c:v>1977.7716986693995</c:v>
                </c:pt>
                <c:pt idx="2068">
                  <c:v>2140.5323431231009</c:v>
                </c:pt>
                <c:pt idx="2069">
                  <c:v>2263.5583801961984</c:v>
                </c:pt>
                <c:pt idx="2070">
                  <c:v>2357.8848769881006</c:v>
                </c:pt>
                <c:pt idx="2071">
                  <c:v>2255.5712006546964</c:v>
                </c:pt>
                <c:pt idx="2072">
                  <c:v>2451.9281126596034</c:v>
                </c:pt>
                <c:pt idx="2073">
                  <c:v>2547.6882635094007</c:v>
                </c:pt>
                <c:pt idx="2074">
                  <c:v>2549.7824175811984</c:v>
                </c:pt>
                <c:pt idx="2075">
                  <c:v>2618.9055000997978</c:v>
                </c:pt>
                <c:pt idx="2076">
                  <c:v>2561.4656126834016</c:v>
                </c:pt>
                <c:pt idx="2077">
                  <c:v>2645.8488344587022</c:v>
                </c:pt>
                <c:pt idx="2078">
                  <c:v>2654.1291736759013</c:v>
                </c:pt>
                <c:pt idx="2079">
                  <c:v>2659.8332446314016</c:v>
                </c:pt>
                <c:pt idx="2080">
                  <c:v>2910.2269118968034</c:v>
                </c:pt>
                <c:pt idx="2081">
                  <c:v>3024.7720558348956</c:v>
                </c:pt>
                <c:pt idx="2082">
                  <c:v>3009.3312017802018</c:v>
                </c:pt>
                <c:pt idx="2083">
                  <c:v>2957.1282686206978</c:v>
                </c:pt>
                <c:pt idx="2084">
                  <c:v>2934.5964721624041</c:v>
                </c:pt>
                <c:pt idx="2085">
                  <c:v>3039.1577672634012</c:v>
                </c:pt>
                <c:pt idx="2086">
                  <c:v>3024.6999446068003</c:v>
                </c:pt>
                <c:pt idx="2087">
                  <c:v>3032.5236183646994</c:v>
                </c:pt>
                <c:pt idx="2088">
                  <c:v>3064.5472365227033</c:v>
                </c:pt>
                <c:pt idx="2089">
                  <c:v>3237.4984617773007</c:v>
                </c:pt>
                <c:pt idx="2090">
                  <c:v>3160.6177780572034</c:v>
                </c:pt>
                <c:pt idx="2091">
                  <c:v>3109.627400875499</c:v>
                </c:pt>
                <c:pt idx="2092">
                  <c:v>3074.1559983897891</c:v>
                </c:pt>
                <c:pt idx="2093">
                  <c:v>3287.0552722740977</c:v>
                </c:pt>
                <c:pt idx="2094">
                  <c:v>3156.2431354883956</c:v>
                </c:pt>
                <c:pt idx="2095">
                  <c:v>3136.4243160088008</c:v>
                </c:pt>
                <c:pt idx="2096">
                  <c:v>3042.509203130001</c:v>
                </c:pt>
                <c:pt idx="2097">
                  <c:v>2993.0543792996978</c:v>
                </c:pt>
                <c:pt idx="2098">
                  <c:v>3135.5729970339962</c:v>
                </c:pt>
                <c:pt idx="2099">
                  <c:v>3266.3769700232951</c:v>
                </c:pt>
                <c:pt idx="2100">
                  <c:v>3367.330335110797</c:v>
                </c:pt>
                <c:pt idx="2101">
                  <c:v>3374.7014655847015</c:v>
                </c:pt>
                <c:pt idx="2102">
                  <c:v>3390.1540471035987</c:v>
                </c:pt>
                <c:pt idx="2103">
                  <c:v>3452.081628894397</c:v>
                </c:pt>
                <c:pt idx="2104">
                  <c:v>3149.9461924542047</c:v>
                </c:pt>
                <c:pt idx="2105">
                  <c:v>2743.4919031220998</c:v>
                </c:pt>
                <c:pt idx="2106">
                  <c:v>2629.0533660936999</c:v>
                </c:pt>
                <c:pt idx="2107">
                  <c:v>2512.2517805013335</c:v>
                </c:pt>
                <c:pt idx="2108">
                  <c:v>2513.1548672501308</c:v>
                </c:pt>
                <c:pt idx="2109">
                  <c:v>2487.1957605201969</c:v>
                </c:pt>
                <c:pt idx="2110">
                  <c:v>2344.4909270424178</c:v>
                </c:pt>
                <c:pt idx="2111">
                  <c:v>2498.8389656472868</c:v>
                </c:pt>
                <c:pt idx="2112">
                  <c:v>2521.2547828305469</c:v>
                </c:pt>
                <c:pt idx="2113">
                  <c:v>2635.6318462687996</c:v>
                </c:pt>
                <c:pt idx="2114">
                  <c:v>2768.3550119701977</c:v>
                </c:pt>
                <c:pt idx="2115">
                  <c:v>2640.3425248477943</c:v>
                </c:pt>
                <c:pt idx="2116">
                  <c:v>2864.2544449840061</c:v>
                </c:pt>
                <c:pt idx="2117">
                  <c:v>2657.8575345752979</c:v>
                </c:pt>
                <c:pt idx="2118">
                  <c:v>2592.5377556431995</c:v>
                </c:pt>
                <c:pt idx="2119">
                  <c:v>2620.7546521250042</c:v>
                </c:pt>
                <c:pt idx="2120">
                  <c:v>2629.4955560814997</c:v>
                </c:pt>
                <c:pt idx="2121">
                  <c:v>2669.0624745625973</c:v>
                </c:pt>
                <c:pt idx="2122">
                  <c:v>2783.1549630838999</c:v>
                </c:pt>
                <c:pt idx="2123">
                  <c:v>2904.8831771093974</c:v>
                </c:pt>
                <c:pt idx="2124">
                  <c:v>3155.9382577482975</c:v>
                </c:pt>
                <c:pt idx="2125">
                  <c:v>3303.275958797698</c:v>
                </c:pt>
                <c:pt idx="2126">
                  <c:v>3409.570134771202</c:v>
                </c:pt>
                <c:pt idx="2127">
                  <c:v>3385.8289418865024</c:v>
                </c:pt>
                <c:pt idx="2128">
                  <c:v>3305.9336780060039</c:v>
                </c:pt>
                <c:pt idx="2129">
                  <c:v>3138.5618335534018</c:v>
                </c:pt>
                <c:pt idx="2130">
                  <c:v>2851.9340536485979</c:v>
                </c:pt>
                <c:pt idx="2131">
                  <c:v>2722.5959726520014</c:v>
                </c:pt>
                <c:pt idx="2132">
                  <c:v>2511.2967175130034</c:v>
                </c:pt>
                <c:pt idx="2133">
                  <c:v>2671.1427641038026</c:v>
                </c:pt>
                <c:pt idx="2134">
                  <c:v>2879.6069191757997</c:v>
                </c:pt>
                <c:pt idx="2135">
                  <c:v>3077.7184978875957</c:v>
                </c:pt>
                <c:pt idx="2136">
                  <c:v>3041.9018652771047</c:v>
                </c:pt>
                <c:pt idx="2137">
                  <c:v>2955.8750176269969</c:v>
                </c:pt>
                <c:pt idx="2138">
                  <c:v>3105.3398692358023</c:v>
                </c:pt>
                <c:pt idx="2139">
                  <c:v>3280.6520659406015</c:v>
                </c:pt>
                <c:pt idx="2140">
                  <c:v>2801.4168980915056</c:v>
                </c:pt>
                <c:pt idx="2141">
                  <c:v>2395.5892849493976</c:v>
                </c:pt>
                <c:pt idx="2142">
                  <c:v>2294.0164885331033</c:v>
                </c:pt>
                <c:pt idx="2143">
                  <c:v>2140.5751027871011</c:v>
                </c:pt>
                <c:pt idx="2144">
                  <c:v>2063.6055848184988</c:v>
                </c:pt>
                <c:pt idx="2145">
                  <c:v>2209.4844687078003</c:v>
                </c:pt>
                <c:pt idx="2146">
                  <c:v>2062.8037204016</c:v>
                </c:pt>
                <c:pt idx="2147">
                  <c:v>2369.6790106002009</c:v>
                </c:pt>
                <c:pt idx="2148">
                  <c:v>2415.5706251579977</c:v>
                </c:pt>
                <c:pt idx="2149">
                  <c:v>2614.1763998973984</c:v>
                </c:pt>
                <c:pt idx="2150">
                  <c:v>2368.6267479512971</c:v>
                </c:pt>
                <c:pt idx="2151">
                  <c:v>2402.636501955596</c:v>
                </c:pt>
                <c:pt idx="2152">
                  <c:v>2196.7184137005024</c:v>
                </c:pt>
                <c:pt idx="2153">
                  <c:v>1903.4135019038004</c:v>
                </c:pt>
                <c:pt idx="2154">
                  <c:v>2341.1587583575019</c:v>
                </c:pt>
                <c:pt idx="2155">
                  <c:v>2616.0559138808021</c:v>
                </c:pt>
                <c:pt idx="2156">
                  <c:v>2469.2252304737049</c:v>
                </c:pt>
                <c:pt idx="2157">
                  <c:v>2141.8610276852014</c:v>
                </c:pt>
                <c:pt idx="2158">
                  <c:v>2237.5738703283969</c:v>
                </c:pt>
                <c:pt idx="2159">
                  <c:v>2371.7747179512007</c:v>
                </c:pt>
                <c:pt idx="2160">
                  <c:v>2238.6274389270984</c:v>
                </c:pt>
                <c:pt idx="2161">
                  <c:v>2253.9907734279041</c:v>
                </c:pt>
                <c:pt idx="2162">
                  <c:v>2279.2034415725975</c:v>
                </c:pt>
                <c:pt idx="2163">
                  <c:v>2373.9399258588019</c:v>
                </c:pt>
                <c:pt idx="2164">
                  <c:v>2462.3077180747023</c:v>
                </c:pt>
                <c:pt idx="2165">
                  <c:v>2118.4048148308029</c:v>
                </c:pt>
                <c:pt idx="2166">
                  <c:v>2512.3295248333015</c:v>
                </c:pt>
                <c:pt idx="2167">
                  <c:v>2567.5640236769032</c:v>
                </c:pt>
                <c:pt idx="2168">
                  <c:v>2566.8991045180992</c:v>
                </c:pt>
                <c:pt idx="2169">
                  <c:v>2607.6442799334</c:v>
                </c:pt>
                <c:pt idx="2170">
                  <c:v>2670.6722806219004</c:v>
                </c:pt>
                <c:pt idx="2171">
                  <c:v>2729.2162469868017</c:v>
                </c:pt>
                <c:pt idx="2172">
                  <c:v>2759.4927734498015</c:v>
                </c:pt>
                <c:pt idx="2173">
                  <c:v>2768.677471065901</c:v>
                </c:pt>
                <c:pt idx="2174">
                  <c:v>2792.9602452519975</c:v>
                </c:pt>
                <c:pt idx="2175">
                  <c:v>2855.8280899767014</c:v>
                </c:pt>
                <c:pt idx="2176">
                  <c:v>2946.3727733377018</c:v>
                </c:pt>
                <c:pt idx="2177">
                  <c:v>2859.6337217573018</c:v>
                </c:pt>
                <c:pt idx="2178">
                  <c:v>2812.0307426694999</c:v>
                </c:pt>
                <c:pt idx="2179">
                  <c:v>2783.232113957798</c:v>
                </c:pt>
                <c:pt idx="2180">
                  <c:v>2779.7356023077009</c:v>
                </c:pt>
                <c:pt idx="2181">
                  <c:v>2814.5862615826991</c:v>
                </c:pt>
                <c:pt idx="2182">
                  <c:v>2887.7272613768</c:v>
                </c:pt>
                <c:pt idx="2183">
                  <c:v>2867.8610540631998</c:v>
                </c:pt>
                <c:pt idx="2184">
                  <c:v>2883.8607918505004</c:v>
                </c:pt>
                <c:pt idx="2185">
                  <c:v>2804.4729483369993</c:v>
                </c:pt>
                <c:pt idx="2186">
                  <c:v>2933.5187913242989</c:v>
                </c:pt>
                <c:pt idx="2187">
                  <c:v>2963.0425225500003</c:v>
                </c:pt>
                <c:pt idx="2188">
                  <c:v>2926.1398057971019</c:v>
                </c:pt>
                <c:pt idx="2189">
                  <c:v>2959.9359384331983</c:v>
                </c:pt>
                <c:pt idx="2190">
                  <c:v>2966.0390698377014</c:v>
                </c:pt>
                <c:pt idx="2191">
                  <c:v>2981.3163823668001</c:v>
                </c:pt>
                <c:pt idx="2192">
                  <c:v>2942.7202254090989</c:v>
                </c:pt>
                <c:pt idx="2193">
                  <c:v>2974.4815994296005</c:v>
                </c:pt>
                <c:pt idx="2194">
                  <c:v>2989.5256181795012</c:v>
                </c:pt>
                <c:pt idx="2195">
                  <c:v>2958.9819771054972</c:v>
                </c:pt>
                <c:pt idx="2196">
                  <c:v>2959.6502579603002</c:v>
                </c:pt>
                <c:pt idx="2197">
                  <c:v>2920.7512821738019</c:v>
                </c:pt>
                <c:pt idx="2198">
                  <c:v>2932.4786800566981</c:v>
                </c:pt>
                <c:pt idx="2199">
                  <c:v>2925.3637266073019</c:v>
                </c:pt>
                <c:pt idx="2200">
                  <c:v>2927.2125052933006</c:v>
                </c:pt>
                <c:pt idx="2201">
                  <c:v>2929.2195817235988</c:v>
                </c:pt>
                <c:pt idx="2202">
                  <c:v>2861.6448023084995</c:v>
                </c:pt>
                <c:pt idx="2203">
                  <c:v>2842.4449600462031</c:v>
                </c:pt>
                <c:pt idx="2204">
                  <c:v>2880.8728067878983</c:v>
                </c:pt>
                <c:pt idx="2205">
                  <c:v>2899.106578898798</c:v>
                </c:pt>
                <c:pt idx="2206">
                  <c:v>2911.1021139387012</c:v>
                </c:pt>
                <c:pt idx="2207">
                  <c:v>2862.1601956013983</c:v>
                </c:pt>
                <c:pt idx="2208">
                  <c:v>2723.2710967663988</c:v>
                </c:pt>
                <c:pt idx="2209">
                  <c:v>2707.2567132477016</c:v>
                </c:pt>
                <c:pt idx="2210">
                  <c:v>2773.0596027303982</c:v>
                </c:pt>
                <c:pt idx="2211">
                  <c:v>2745.5358217481989</c:v>
                </c:pt>
                <c:pt idx="2212">
                  <c:v>2735.6540536973989</c:v>
                </c:pt>
                <c:pt idx="2213">
                  <c:v>2709.676444197099</c:v>
                </c:pt>
                <c:pt idx="2214">
                  <c:v>2821.6331997875022</c:v>
                </c:pt>
                <c:pt idx="2215">
                  <c:v>2885.2957174334988</c:v>
                </c:pt>
                <c:pt idx="2216">
                  <c:v>2855.5442183766972</c:v>
                </c:pt>
                <c:pt idx="2217">
                  <c:v>2877.4830727462031</c:v>
                </c:pt>
                <c:pt idx="2218">
                  <c:v>2799.6424140456984</c:v>
                </c:pt>
                <c:pt idx="2219">
                  <c:v>2768.6904541257973</c:v>
                </c:pt>
                <c:pt idx="2220">
                  <c:v>2619.5001338485999</c:v>
                </c:pt>
                <c:pt idx="2221">
                  <c:v>2632.3078526858008</c:v>
                </c:pt>
                <c:pt idx="2222">
                  <c:v>2622.9931451205011</c:v>
                </c:pt>
                <c:pt idx="2223">
                  <c:v>2520.0315634493018</c:v>
                </c:pt>
                <c:pt idx="2224">
                  <c:v>2688.4687085990008</c:v>
                </c:pt>
                <c:pt idx="2225">
                  <c:v>2751.0889051888007</c:v>
                </c:pt>
                <c:pt idx="2226">
                  <c:v>2517.8414077851485</c:v>
                </c:pt>
                <c:pt idx="2227">
                  <c:v>2759.3782656077456</c:v>
                </c:pt>
                <c:pt idx="2228">
                  <c:v>2306.4670081738441</c:v>
                </c:pt>
                <c:pt idx="2229">
                  <c:v>2299.6423482630489</c:v>
                </c:pt>
                <c:pt idx="2230">
                  <c:v>2444.9960731927422</c:v>
                </c:pt>
                <c:pt idx="2231">
                  <c:v>2412.0338118199506</c:v>
                </c:pt>
                <c:pt idx="2232">
                  <c:v>2373.1690042320479</c:v>
                </c:pt>
                <c:pt idx="2233">
                  <c:v>2354.9395469132432</c:v>
                </c:pt>
                <c:pt idx="2234">
                  <c:v>2415.8526423636431</c:v>
                </c:pt>
                <c:pt idx="2235">
                  <c:v>2270.2065127317474</c:v>
                </c:pt>
                <c:pt idx="2236">
                  <c:v>2151.9871790472462</c:v>
                </c:pt>
                <c:pt idx="2237">
                  <c:v>2179.7271664176442</c:v>
                </c:pt>
                <c:pt idx="2238">
                  <c:v>2044.2961182836007</c:v>
                </c:pt>
                <c:pt idx="2239">
                  <c:v>2185.4927554551905</c:v>
                </c:pt>
                <c:pt idx="2240">
                  <c:v>2060.4445274833415</c:v>
                </c:pt>
                <c:pt idx="2241">
                  <c:v>2075.8999274674575</c:v>
                </c:pt>
                <c:pt idx="2242">
                  <c:v>2162.5899317447543</c:v>
                </c:pt>
                <c:pt idx="2243">
                  <c:v>2485.204882163147</c:v>
                </c:pt>
                <c:pt idx="2244">
                  <c:v>2526.6616392795404</c:v>
                </c:pt>
                <c:pt idx="2245">
                  <c:v>2486.0276101056515</c:v>
                </c:pt>
                <c:pt idx="2246">
                  <c:v>2429.8745469871501</c:v>
                </c:pt>
                <c:pt idx="2247">
                  <c:v>2338.2925963256421</c:v>
                </c:pt>
                <c:pt idx="2248">
                  <c:v>2283.2946222964456</c:v>
                </c:pt>
                <c:pt idx="2249">
                  <c:v>2343.1427073661471</c:v>
                </c:pt>
                <c:pt idx="2250">
                  <c:v>2396.7534643355466</c:v>
                </c:pt>
                <c:pt idx="2251">
                  <c:v>2627.0005527589456</c:v>
                </c:pt>
                <c:pt idx="2252">
                  <c:v>2564.2585564557448</c:v>
                </c:pt>
                <c:pt idx="2253">
                  <c:v>2538.5453566972428</c:v>
                </c:pt>
                <c:pt idx="2254">
                  <c:v>2626.4534206722456</c:v>
                </c:pt>
                <c:pt idx="2255">
                  <c:v>2556.7492898885466</c:v>
                </c:pt>
                <c:pt idx="2256">
                  <c:v>2671.7718141738442</c:v>
                </c:pt>
                <c:pt idx="2257">
                  <c:v>2605.3150117103432</c:v>
                </c:pt>
                <c:pt idx="2258">
                  <c:v>2460.810059452444</c:v>
                </c:pt>
                <c:pt idx="2259">
                  <c:v>2454.4443942967409</c:v>
                </c:pt>
                <c:pt idx="2260">
                  <c:v>2483.4388835374484</c:v>
                </c:pt>
                <c:pt idx="2261">
                  <c:v>2542.9427881185475</c:v>
                </c:pt>
                <c:pt idx="2262">
                  <c:v>2640.1521424714447</c:v>
                </c:pt>
                <c:pt idx="2263">
                  <c:v>2854.7208320919526</c:v>
                </c:pt>
                <c:pt idx="2264">
                  <c:v>2721.9357611838423</c:v>
                </c:pt>
                <c:pt idx="2265">
                  <c:v>2693.1104246799514</c:v>
                </c:pt>
                <c:pt idx="2266">
                  <c:v>2774.4813390437412</c:v>
                </c:pt>
                <c:pt idx="2267">
                  <c:v>2802.8988869849418</c:v>
                </c:pt>
                <c:pt idx="2268">
                  <c:v>2849.0765050832488</c:v>
                </c:pt>
                <c:pt idx="2269">
                  <c:v>2707.9355949226447</c:v>
                </c:pt>
                <c:pt idx="2270">
                  <c:v>2765.9969164017457</c:v>
                </c:pt>
                <c:pt idx="2271">
                  <c:v>2732.8449833247432</c:v>
                </c:pt>
                <c:pt idx="2272">
                  <c:v>2787.8187682826465</c:v>
                </c:pt>
                <c:pt idx="2273">
                  <c:v>2817.6773920241467</c:v>
                </c:pt>
                <c:pt idx="2274">
                  <c:v>2887.3768204424487</c:v>
                </c:pt>
                <c:pt idx="2275">
                  <c:v>2952.6039507959504</c:v>
                </c:pt>
                <c:pt idx="2276">
                  <c:v>2809.0824077222496</c:v>
                </c:pt>
                <c:pt idx="2277">
                  <c:v>2678.7287130329496</c:v>
                </c:pt>
                <c:pt idx="2278">
                  <c:v>2730.0422163221447</c:v>
                </c:pt>
                <c:pt idx="2279">
                  <c:v>2760.0497425053472</c:v>
                </c:pt>
                <c:pt idx="2280">
                  <c:v>2688.4631566498429</c:v>
                </c:pt>
                <c:pt idx="2281">
                  <c:v>2775.5818599138511</c:v>
                </c:pt>
                <c:pt idx="2282">
                  <c:v>2727.4414982054441</c:v>
                </c:pt>
                <c:pt idx="2283">
                  <c:v>2514.2442049119491</c:v>
                </c:pt>
                <c:pt idx="2284">
                  <c:v>2500.3653154823478</c:v>
                </c:pt>
                <c:pt idx="2285">
                  <c:v>2666.3782422993463</c:v>
                </c:pt>
                <c:pt idx="2286">
                  <c:v>2824.5211067650962</c:v>
                </c:pt>
                <c:pt idx="2287">
                  <c:v>2304.8274885360006</c:v>
                </c:pt>
                <c:pt idx="2288">
                  <c:v>2182.5429875795016</c:v>
                </c:pt>
                <c:pt idx="2289">
                  <c:v>1936.4012150231938</c:v>
                </c:pt>
                <c:pt idx="2290">
                  <c:v>1838.8046302739021</c:v>
                </c:pt>
                <c:pt idx="2291">
                  <c:v>1994.4960991565022</c:v>
                </c:pt>
                <c:pt idx="2292">
                  <c:v>2033.8146046343973</c:v>
                </c:pt>
                <c:pt idx="2293">
                  <c:v>2127.3044706289002</c:v>
                </c:pt>
                <c:pt idx="2294">
                  <c:v>1874.3134953205008</c:v>
                </c:pt>
                <c:pt idx="2295">
                  <c:v>1978.3058643762051</c:v>
                </c:pt>
                <c:pt idx="2296">
                  <c:v>1884.9975339595039</c:v>
                </c:pt>
                <c:pt idx="2297">
                  <c:v>1886.0131911213975</c:v>
                </c:pt>
                <c:pt idx="2298">
                  <c:v>1918.3604439322007</c:v>
                </c:pt>
                <c:pt idx="2299">
                  <c:v>2263.803635973105</c:v>
                </c:pt>
                <c:pt idx="2300">
                  <c:v>2356.0731723371937</c:v>
                </c:pt>
                <c:pt idx="2301">
                  <c:v>2392.2555840674977</c:v>
                </c:pt>
                <c:pt idx="2302">
                  <c:v>2400.1447026733003</c:v>
                </c:pt>
                <c:pt idx="2303">
                  <c:v>2326.223077947303</c:v>
                </c:pt>
                <c:pt idx="2304">
                  <c:v>2298.5345297042004</c:v>
                </c:pt>
                <c:pt idx="2305">
                  <c:v>2428.1541419568966</c:v>
                </c:pt>
                <c:pt idx="2306">
                  <c:v>2450.0603890839993</c:v>
                </c:pt>
                <c:pt idx="2307">
                  <c:v>2487.9065622512062</c:v>
                </c:pt>
                <c:pt idx="2308">
                  <c:v>2411.8106973830945</c:v>
                </c:pt>
                <c:pt idx="2309">
                  <c:v>2369.0785249416003</c:v>
                </c:pt>
                <c:pt idx="2310">
                  <c:v>2271.9983340684048</c:v>
                </c:pt>
                <c:pt idx="2311">
                  <c:v>2309.3957508269959</c:v>
                </c:pt>
                <c:pt idx="2312">
                  <c:v>1989.4879871371959</c:v>
                </c:pt>
                <c:pt idx="2313">
                  <c:v>2203.5642747643942</c:v>
                </c:pt>
                <c:pt idx="2314">
                  <c:v>2112.8119156543034</c:v>
                </c:pt>
                <c:pt idx="2315">
                  <c:v>1917.6187753920021</c:v>
                </c:pt>
                <c:pt idx="2316">
                  <c:v>2175.1663933340024</c:v>
                </c:pt>
                <c:pt idx="2317">
                  <c:v>2200.6078701321021</c:v>
                </c:pt>
                <c:pt idx="2318">
                  <c:v>2096.8191267196016</c:v>
                </c:pt>
                <c:pt idx="2319">
                  <c:v>2152.4782759610971</c:v>
                </c:pt>
                <c:pt idx="2320">
                  <c:v>2286.6555023734036</c:v>
                </c:pt>
                <c:pt idx="2321">
                  <c:v>2210.6508985224937</c:v>
                </c:pt>
                <c:pt idx="2322">
                  <c:v>2363.2926709216044</c:v>
                </c:pt>
                <c:pt idx="2323">
                  <c:v>3058.9509372514003</c:v>
                </c:pt>
                <c:pt idx="2324">
                  <c:v>3161.3743767921042</c:v>
                </c:pt>
                <c:pt idx="2325">
                  <c:v>2922.7847428266032</c:v>
                </c:pt>
                <c:pt idx="2326">
                  <c:v>2922.2222479287957</c:v>
                </c:pt>
                <c:pt idx="2327">
                  <c:v>2920.5141869012004</c:v>
                </c:pt>
                <c:pt idx="2328">
                  <c:v>2908.6188973847966</c:v>
                </c:pt>
                <c:pt idx="2329">
                  <c:v>2778.2485060725012</c:v>
                </c:pt>
                <c:pt idx="2330">
                  <c:v>2689.146835947402</c:v>
                </c:pt>
                <c:pt idx="2331">
                  <c:v>2663.0271111909024</c:v>
                </c:pt>
                <c:pt idx="2332">
                  <c:v>2500.0437910917972</c:v>
                </c:pt>
                <c:pt idx="2333">
                  <c:v>2342.2665514920009</c:v>
                </c:pt>
                <c:pt idx="2334">
                  <c:v>2536.4260934237027</c:v>
                </c:pt>
                <c:pt idx="2335">
                  <c:v>2656.7101090315991</c:v>
                </c:pt>
                <c:pt idx="2336">
                  <c:v>2914.9095759693955</c:v>
                </c:pt>
                <c:pt idx="2337">
                  <c:v>2856.0210620169019</c:v>
                </c:pt>
                <c:pt idx="2338">
                  <c:v>2982.1412272396992</c:v>
                </c:pt>
                <c:pt idx="2339">
                  <c:v>2770.8573825064959</c:v>
                </c:pt>
                <c:pt idx="2340">
                  <c:v>2515.478515762501</c:v>
                </c:pt>
                <c:pt idx="2341">
                  <c:v>2454.560485023605</c:v>
                </c:pt>
                <c:pt idx="2342">
                  <c:v>2609.9845144693027</c:v>
                </c:pt>
                <c:pt idx="2343">
                  <c:v>2548.2908346745971</c:v>
                </c:pt>
                <c:pt idx="2344">
                  <c:v>2535.7412009480977</c:v>
                </c:pt>
                <c:pt idx="2345">
                  <c:v>2559.9505314234993</c:v>
                </c:pt>
                <c:pt idx="2346">
                  <c:v>2596.0826329414049</c:v>
                </c:pt>
                <c:pt idx="2347">
                  <c:v>2829.1580969754941</c:v>
                </c:pt>
                <c:pt idx="2348">
                  <c:v>2806.8854695741029</c:v>
                </c:pt>
                <c:pt idx="2349">
                  <c:v>2632.4106677000018</c:v>
                </c:pt>
                <c:pt idx="2350">
                  <c:v>2556.6919381745029</c:v>
                </c:pt>
                <c:pt idx="2351">
                  <c:v>2555.6069339551032</c:v>
                </c:pt>
                <c:pt idx="2352">
                  <c:v>2703.2580864705014</c:v>
                </c:pt>
                <c:pt idx="2353">
                  <c:v>2627.7684548206962</c:v>
                </c:pt>
                <c:pt idx="2354">
                  <c:v>2411.910279587697</c:v>
                </c:pt>
                <c:pt idx="2355">
                  <c:v>2368.9631436147029</c:v>
                </c:pt>
                <c:pt idx="2356">
                  <c:v>2349.4382372535983</c:v>
                </c:pt>
                <c:pt idx="2357">
                  <c:v>2420.0580337576976</c:v>
                </c:pt>
                <c:pt idx="2358">
                  <c:v>2637.8415291823039</c:v>
                </c:pt>
                <c:pt idx="2359">
                  <c:v>3142.6421775050039</c:v>
                </c:pt>
                <c:pt idx="2360">
                  <c:v>3168.8219159879009</c:v>
                </c:pt>
                <c:pt idx="2361">
                  <c:v>2975.9397850937967</c:v>
                </c:pt>
                <c:pt idx="2362">
                  <c:v>2967.9765428104001</c:v>
                </c:pt>
                <c:pt idx="2363">
                  <c:v>2896.184684328</c:v>
                </c:pt>
                <c:pt idx="2364">
                  <c:v>2845.203388205904</c:v>
                </c:pt>
                <c:pt idx="2365">
                  <c:v>2740.2473368830979</c:v>
                </c:pt>
                <c:pt idx="2366">
                  <c:v>2639.5972984351029</c:v>
                </c:pt>
                <c:pt idx="2367">
                  <c:v>2535.1746279963045</c:v>
                </c:pt>
                <c:pt idx="2368">
                  <c:v>2710.3738490290998</c:v>
                </c:pt>
                <c:pt idx="2369">
                  <c:v>2616.700338263101</c:v>
                </c:pt>
                <c:pt idx="2370">
                  <c:v>2369.8406552262968</c:v>
                </c:pt>
                <c:pt idx="2371">
                  <c:v>2166.4290213964996</c:v>
                </c:pt>
                <c:pt idx="2372">
                  <c:v>2101.3463930315993</c:v>
                </c:pt>
                <c:pt idx="2373">
                  <c:v>1884.9241253084983</c:v>
                </c:pt>
                <c:pt idx="2374">
                  <c:v>1873.5763200469009</c:v>
                </c:pt>
                <c:pt idx="2375">
                  <c:v>1895.5836442209984</c:v>
                </c:pt>
                <c:pt idx="2376">
                  <c:v>1973.5073171563999</c:v>
                </c:pt>
                <c:pt idx="2377">
                  <c:v>1925.3425172872958</c:v>
                </c:pt>
                <c:pt idx="2378">
                  <c:v>1918.7584311075989</c:v>
                </c:pt>
                <c:pt idx="2379">
                  <c:v>1845.6707217641015</c:v>
                </c:pt>
                <c:pt idx="2380">
                  <c:v>1690.493796355302</c:v>
                </c:pt>
                <c:pt idx="2381">
                  <c:v>1576.8478579350049</c:v>
                </c:pt>
                <c:pt idx="2382">
                  <c:v>1706.4074211902989</c:v>
                </c:pt>
                <c:pt idx="2383">
                  <c:v>2006.0844993300343</c:v>
                </c:pt>
                <c:pt idx="2384">
                  <c:v>2058.4700849540823</c:v>
                </c:pt>
                <c:pt idx="2385">
                  <c:v>2039.7841999955201</c:v>
                </c:pt>
                <c:pt idx="2386">
                  <c:v>1854.3541837878511</c:v>
                </c:pt>
                <c:pt idx="2387">
                  <c:v>1904.2362815089868</c:v>
                </c:pt>
                <c:pt idx="2388">
                  <c:v>2189.1558683105181</c:v>
                </c:pt>
                <c:pt idx="2389">
                  <c:v>2258.8717617578659</c:v>
                </c:pt>
                <c:pt idx="2390">
                  <c:v>2193.9300263709883</c:v>
                </c:pt>
                <c:pt idx="2391">
                  <c:v>2008.5736228056703</c:v>
                </c:pt>
                <c:pt idx="2392">
                  <c:v>1713.1825406498974</c:v>
                </c:pt>
                <c:pt idx="2393">
                  <c:v>1655.142220444206</c:v>
                </c:pt>
                <c:pt idx="2394">
                  <c:v>1719.1539746470953</c:v>
                </c:pt>
                <c:pt idx="2395">
                  <c:v>1711.9546316095002</c:v>
                </c:pt>
                <c:pt idx="2396">
                  <c:v>1666.4548035994012</c:v>
                </c:pt>
                <c:pt idx="2397">
                  <c:v>1727.8797906823893</c:v>
                </c:pt>
                <c:pt idx="2398">
                  <c:v>1681.121462369716</c:v>
                </c:pt>
                <c:pt idx="2399">
                  <c:v>1702.8350211091529</c:v>
                </c:pt>
                <c:pt idx="2400">
                  <c:v>1601.2160241551974</c:v>
                </c:pt>
                <c:pt idx="2401">
                  <c:v>1562.401494163998</c:v>
                </c:pt>
                <c:pt idx="2402">
                  <c:v>1600.5695658869954</c:v>
                </c:pt>
                <c:pt idx="2403">
                  <c:v>1670.3552293486719</c:v>
                </c:pt>
                <c:pt idx="2404">
                  <c:v>1454.9213178820646</c:v>
                </c:pt>
                <c:pt idx="2405">
                  <c:v>1497.9197536655192</c:v>
                </c:pt>
                <c:pt idx="2406">
                  <c:v>1465.2059631056618</c:v>
                </c:pt>
                <c:pt idx="2407">
                  <c:v>1522.7524488158886</c:v>
                </c:pt>
                <c:pt idx="2408">
                  <c:v>1706.5991122908963</c:v>
                </c:pt>
                <c:pt idx="2409">
                  <c:v>1713.5111297316835</c:v>
                </c:pt>
                <c:pt idx="2410">
                  <c:v>1594.5879069991274</c:v>
                </c:pt>
                <c:pt idx="2411">
                  <c:v>1556.3182605930126</c:v>
                </c:pt>
                <c:pt idx="2412">
                  <c:v>1374.2911368079663</c:v>
                </c:pt>
                <c:pt idx="2413">
                  <c:v>1515.7330092139816</c:v>
                </c:pt>
                <c:pt idx="2414">
                  <c:v>1640.371999258597</c:v>
                </c:pt>
                <c:pt idx="2415">
                  <c:v>1658.6682780928536</c:v>
                </c:pt>
                <c:pt idx="2416">
                  <c:v>1637.4893004603728</c:v>
                </c:pt>
                <c:pt idx="2417">
                  <c:v>1603.3274424739354</c:v>
                </c:pt>
                <c:pt idx="2418">
                  <c:v>1713.5448384351769</c:v>
                </c:pt>
                <c:pt idx="2419">
                  <c:v>1751.5442770667219</c:v>
                </c:pt>
                <c:pt idx="2420">
                  <c:v>2094.7320354409239</c:v>
                </c:pt>
                <c:pt idx="2421">
                  <c:v>1870.9966245598989</c:v>
                </c:pt>
                <c:pt idx="2422">
                  <c:v>1930.6651851839924</c:v>
                </c:pt>
                <c:pt idx="2423">
                  <c:v>1929.1047172256294</c:v>
                </c:pt>
                <c:pt idx="2424">
                  <c:v>1895.7291897960022</c:v>
                </c:pt>
                <c:pt idx="2425">
                  <c:v>1948.8906706996495</c:v>
                </c:pt>
                <c:pt idx="2426">
                  <c:v>2061.8046506114479</c:v>
                </c:pt>
                <c:pt idx="2427">
                  <c:v>2045.1540830321824</c:v>
                </c:pt>
                <c:pt idx="2428">
                  <c:v>2110.7138241953726</c:v>
                </c:pt>
                <c:pt idx="2429">
                  <c:v>2163.4103983588434</c:v>
                </c:pt>
                <c:pt idx="2430">
                  <c:v>2314.3402788587186</c:v>
                </c:pt>
                <c:pt idx="2431">
                  <c:v>2453.7889898009312</c:v>
                </c:pt>
                <c:pt idx="2432">
                  <c:v>2394.0808231062911</c:v>
                </c:pt>
                <c:pt idx="2433">
                  <c:v>2436.0638588137804</c:v>
                </c:pt>
                <c:pt idx="2434">
                  <c:v>2389.1623631663897</c:v>
                </c:pt>
                <c:pt idx="2435">
                  <c:v>2390.9396843142536</c:v>
                </c:pt>
                <c:pt idx="2436">
                  <c:v>2427.6714778133173</c:v>
                </c:pt>
                <c:pt idx="2437">
                  <c:v>2518.7607649989227</c:v>
                </c:pt>
                <c:pt idx="2438">
                  <c:v>2724.4152620978489</c:v>
                </c:pt>
                <c:pt idx="2439">
                  <c:v>2819.7581708140938</c:v>
                </c:pt>
                <c:pt idx="2440">
                  <c:v>3177.4718063063847</c:v>
                </c:pt>
                <c:pt idx="2441">
                  <c:v>3200.3549867339384</c:v>
                </c:pt>
                <c:pt idx="2442">
                  <c:v>3188.3350536055514</c:v>
                </c:pt>
                <c:pt idx="2443">
                  <c:v>3184.7541205830635</c:v>
                </c:pt>
                <c:pt idx="2444">
                  <c:v>3382.5009187884857</c:v>
                </c:pt>
                <c:pt idx="2445">
                  <c:v>3509.8855724043897</c:v>
                </c:pt>
                <c:pt idx="2446">
                  <c:v>3456.450645131627</c:v>
                </c:pt>
                <c:pt idx="2447">
                  <c:v>3391.4483708806442</c:v>
                </c:pt>
                <c:pt idx="2448">
                  <c:v>3467.0161180205178</c:v>
                </c:pt>
                <c:pt idx="2449">
                  <c:v>3503.3259597011274</c:v>
                </c:pt>
                <c:pt idx="2450">
                  <c:v>3504.1597040601046</c:v>
                </c:pt>
                <c:pt idx="2451">
                  <c:v>3883.909681100442</c:v>
                </c:pt>
                <c:pt idx="2452">
                  <c:v>3953.0088014312423</c:v>
                </c:pt>
                <c:pt idx="2453">
                  <c:v>3992.2716352411007</c:v>
                </c:pt>
                <c:pt idx="2454">
                  <c:v>3943.1791438527507</c:v>
                </c:pt>
                <c:pt idx="2455">
                  <c:v>3693.0613856978525</c:v>
                </c:pt>
                <c:pt idx="2456">
                  <c:v>3534.1937605924977</c:v>
                </c:pt>
                <c:pt idx="2457">
                  <c:v>3524.3621232577061</c:v>
                </c:pt>
                <c:pt idx="2458">
                  <c:v>3788.7693458565045</c:v>
                </c:pt>
                <c:pt idx="2459">
                  <c:v>3725.5555123991944</c:v>
                </c:pt>
                <c:pt idx="2460">
                  <c:v>3604.9793436714026</c:v>
                </c:pt>
                <c:pt idx="2461">
                  <c:v>3696.964532608501</c:v>
                </c:pt>
                <c:pt idx="2462">
                  <c:v>3657.1662642188021</c:v>
                </c:pt>
                <c:pt idx="2463">
                  <c:v>3602.0566310115028</c:v>
                </c:pt>
                <c:pt idx="2464">
                  <c:v>3508.7938879915018</c:v>
                </c:pt>
                <c:pt idx="2465">
                  <c:v>3515.2581148811005</c:v>
                </c:pt>
                <c:pt idx="2466">
                  <c:v>3475.3816659160002</c:v>
                </c:pt>
                <c:pt idx="2467">
                  <c:v>3586.3666512437048</c:v>
                </c:pt>
                <c:pt idx="2468">
                  <c:v>3683.0393099732973</c:v>
                </c:pt>
                <c:pt idx="2469">
                  <c:v>3264.0329921282973</c:v>
                </c:pt>
                <c:pt idx="2470">
                  <c:v>3296.0086892165054</c:v>
                </c:pt>
                <c:pt idx="2471">
                  <c:v>3511.0905283011016</c:v>
                </c:pt>
                <c:pt idx="2472">
                  <c:v>3727.3473074235008</c:v>
                </c:pt>
                <c:pt idx="2473">
                  <c:v>3826.3801363981984</c:v>
                </c:pt>
                <c:pt idx="2474">
                  <c:v>3837.2348978079972</c:v>
                </c:pt>
                <c:pt idx="2475">
                  <c:v>3700.7145078934991</c:v>
                </c:pt>
                <c:pt idx="2476">
                  <c:v>3694.7797935523049</c:v>
                </c:pt>
                <c:pt idx="2477">
                  <c:v>3765.9279851473984</c:v>
                </c:pt>
                <c:pt idx="2478">
                  <c:v>3799.1440994658042</c:v>
                </c:pt>
                <c:pt idx="2479">
                  <c:v>2978.321461085201</c:v>
                </c:pt>
                <c:pt idx="2480">
                  <c:v>1267.5733186282305</c:v>
                </c:pt>
                <c:pt idx="2481">
                  <c:v>1817.3922016419674</c:v>
                </c:pt>
                <c:pt idx="2482">
                  <c:v>1631.6417760916302</c:v>
                </c:pt>
                <c:pt idx="2483">
                  <c:v>1111.9206594623247</c:v>
                </c:pt>
                <c:pt idx="2484">
                  <c:v>1218.4342514731325</c:v>
                </c:pt>
                <c:pt idx="2485">
                  <c:v>1513.4903589405149</c:v>
                </c:pt>
                <c:pt idx="2486">
                  <c:v>1413.7011148043384</c:v>
                </c:pt>
                <c:pt idx="2487">
                  <c:v>1510.3934952057825</c:v>
                </c:pt>
                <c:pt idx="2488">
                  <c:v>1435.2680087067638</c:v>
                </c:pt>
                <c:pt idx="2489">
                  <c:v>1399.1767387546934</c:v>
                </c:pt>
                <c:pt idx="2490">
                  <c:v>1544.9543640799893</c:v>
                </c:pt>
                <c:pt idx="2491">
                  <c:v>1451.8661136545416</c:v>
                </c:pt>
                <c:pt idx="2492">
                  <c:v>1264.1708041288221</c:v>
                </c:pt>
                <c:pt idx="2493">
                  <c:v>2115.8109935957982</c:v>
                </c:pt>
                <c:pt idx="2494">
                  <c:v>1864.6140931431</c:v>
                </c:pt>
                <c:pt idx="2495">
                  <c:v>1910.5318796758002</c:v>
                </c:pt>
                <c:pt idx="2496">
                  <c:v>2023.8318747970989</c:v>
                </c:pt>
                <c:pt idx="2497">
                  <c:v>1850.2075482252985</c:v>
                </c:pt>
                <c:pt idx="2498">
                  <c:v>1783.917336450897</c:v>
                </c:pt>
                <c:pt idx="2499">
                  <c:v>1798.2213551107998</c:v>
                </c:pt>
                <c:pt idx="2500">
                  <c:v>2008.8620321768976</c:v>
                </c:pt>
                <c:pt idx="2501">
                  <c:v>2020.9240167040043</c:v>
                </c:pt>
                <c:pt idx="2502">
                  <c:v>1887.4920089189036</c:v>
                </c:pt>
                <c:pt idx="2503">
                  <c:v>1537.5579943511984</c:v>
                </c:pt>
                <c:pt idx="2504">
                  <c:v>1701.9175447556991</c:v>
                </c:pt>
                <c:pt idx="2505">
                  <c:v>2183.2618555773442</c:v>
                </c:pt>
                <c:pt idx="2506">
                  <c:v>2302.9132632258988</c:v>
                </c:pt>
                <c:pt idx="2507">
                  <c:v>2122.079908570995</c:v>
                </c:pt>
                <c:pt idx="2508">
                  <c:v>2147.1235809926002</c:v>
                </c:pt>
                <c:pt idx="2509">
                  <c:v>1951.7770606760023</c:v>
                </c:pt>
                <c:pt idx="2510">
                  <c:v>2066.0249690954006</c:v>
                </c:pt>
                <c:pt idx="2511">
                  <c:v>2157.3663346204994</c:v>
                </c:pt>
                <c:pt idx="2512">
                  <c:v>2015.6731915746059</c:v>
                </c:pt>
                <c:pt idx="2513">
                  <c:v>2241.9820627157023</c:v>
                </c:pt>
                <c:pt idx="2514">
                  <c:v>2278.7708944979968</c:v>
                </c:pt>
                <c:pt idx="2515">
                  <c:v>2118.6073753361052</c:v>
                </c:pt>
                <c:pt idx="2516">
                  <c:v>2161.2762109223986</c:v>
                </c:pt>
                <c:pt idx="2517">
                  <c:v>2513.8028858247999</c:v>
                </c:pt>
                <c:pt idx="2518">
                  <c:v>2848.5841806832977</c:v>
                </c:pt>
                <c:pt idx="2519">
                  <c:v>2539.3184534910979</c:v>
                </c:pt>
                <c:pt idx="2520">
                  <c:v>2461.3562162581948</c:v>
                </c:pt>
                <c:pt idx="2521">
                  <c:v>2374.7413115653981</c:v>
                </c:pt>
                <c:pt idx="2522">
                  <c:v>2527.6053439680982</c:v>
                </c:pt>
                <c:pt idx="2523">
                  <c:v>2672.7733929936003</c:v>
                </c:pt>
                <c:pt idx="2524">
                  <c:v>2540.2521828207973</c:v>
                </c:pt>
                <c:pt idx="2525">
                  <c:v>2794.3553162391981</c:v>
                </c:pt>
                <c:pt idx="2526">
                  <c:v>2569.4333438877002</c:v>
                </c:pt>
                <c:pt idx="2527">
                  <c:v>2641.9204073880028</c:v>
                </c:pt>
                <c:pt idx="2528">
                  <c:v>3104.5226806704013</c:v>
                </c:pt>
                <c:pt idx="2529">
                  <c:v>2971.9010461751022</c:v>
                </c:pt>
                <c:pt idx="2530">
                  <c:v>2806.7110478762988</c:v>
                </c:pt>
                <c:pt idx="2531">
                  <c:v>2818.7575413349987</c:v>
                </c:pt>
                <c:pt idx="2532">
                  <c:v>2955.7552591565982</c:v>
                </c:pt>
                <c:pt idx="2533">
                  <c:v>3065.2675390783988</c:v>
                </c:pt>
                <c:pt idx="2534">
                  <c:v>3243.7593462650038</c:v>
                </c:pt>
                <c:pt idx="2535">
                  <c:v>3092.9905514675993</c:v>
                </c:pt>
                <c:pt idx="2536">
                  <c:v>3125.9183189633986</c:v>
                </c:pt>
                <c:pt idx="2537">
                  <c:v>2801.4705937567996</c:v>
                </c:pt>
                <c:pt idx="2538">
                  <c:v>2857.2516428534</c:v>
                </c:pt>
                <c:pt idx="2539">
                  <c:v>2942.6419513169967</c:v>
                </c:pt>
                <c:pt idx="2540">
                  <c:v>2704.1271883431982</c:v>
                </c:pt>
                <c:pt idx="2541">
                  <c:v>2717.781643468501</c:v>
                </c:pt>
                <c:pt idx="2542">
                  <c:v>3157.8470779303971</c:v>
                </c:pt>
                <c:pt idx="2543">
                  <c:v>3165.6482112947997</c:v>
                </c:pt>
                <c:pt idx="2544">
                  <c:v>2809.7139661196998</c:v>
                </c:pt>
                <c:pt idx="2545">
                  <c:v>2966.2814176219981</c:v>
                </c:pt>
                <c:pt idx="2546">
                  <c:v>3103.9709883276009</c:v>
                </c:pt>
                <c:pt idx="2547">
                  <c:v>3004.760370558899</c:v>
                </c:pt>
                <c:pt idx="2548">
                  <c:v>2834.0100045387007</c:v>
                </c:pt>
                <c:pt idx="2549">
                  <c:v>2872.0586306992991</c:v>
                </c:pt>
                <c:pt idx="2550">
                  <c:v>2785.9913040105021</c:v>
                </c:pt>
                <c:pt idx="2551">
                  <c:v>2848.5092611197033</c:v>
                </c:pt>
                <c:pt idx="2552">
                  <c:v>2869.1175508145025</c:v>
                </c:pt>
                <c:pt idx="2553">
                  <c:v>2721.0722564880052</c:v>
                </c:pt>
                <c:pt idx="2554">
                  <c:v>2512.5446887437065</c:v>
                </c:pt>
                <c:pt idx="2555">
                  <c:v>2610.3200782899003</c:v>
                </c:pt>
                <c:pt idx="2556">
                  <c:v>2465.2895040813964</c:v>
                </c:pt>
                <c:pt idx="2557">
                  <c:v>2352.5199804131043</c:v>
                </c:pt>
                <c:pt idx="2558">
                  <c:v>2589.5787287537023</c:v>
                </c:pt>
                <c:pt idx="2559">
                  <c:v>3055.0888983848999</c:v>
                </c:pt>
                <c:pt idx="2560">
                  <c:v>2930.6912420098015</c:v>
                </c:pt>
                <c:pt idx="2561">
                  <c:v>2879.7270612720022</c:v>
                </c:pt>
                <c:pt idx="2562">
                  <c:v>3289.311914432401</c:v>
                </c:pt>
                <c:pt idx="2563">
                  <c:v>2964.3402237060945</c:v>
                </c:pt>
                <c:pt idx="2564">
                  <c:v>2828.6157063428036</c:v>
                </c:pt>
                <c:pt idx="2565">
                  <c:v>2734.6368354145015</c:v>
                </c:pt>
                <c:pt idx="2566">
                  <c:v>2834.2869856122998</c:v>
                </c:pt>
                <c:pt idx="2567">
                  <c:v>2564.7774002197984</c:v>
                </c:pt>
                <c:pt idx="2568">
                  <c:v>2211.6254228952967</c:v>
                </c:pt>
                <c:pt idx="2569">
                  <c:v>2277.4526475254024</c:v>
                </c:pt>
                <c:pt idx="2570">
                  <c:v>2393.5484300616954</c:v>
                </c:pt>
                <c:pt idx="2571">
                  <c:v>2442.4928055706987</c:v>
                </c:pt>
                <c:pt idx="2572">
                  <c:v>2422.7971500221975</c:v>
                </c:pt>
                <c:pt idx="2573">
                  <c:v>2463.8118645970026</c:v>
                </c:pt>
                <c:pt idx="2574">
                  <c:v>2703.8352378730051</c:v>
                </c:pt>
                <c:pt idx="2575">
                  <c:v>2535.002024639005</c:v>
                </c:pt>
                <c:pt idx="2576">
                  <c:v>2808.9210302534993</c:v>
                </c:pt>
                <c:pt idx="2577">
                  <c:v>2853.7217875007991</c:v>
                </c:pt>
                <c:pt idx="2578">
                  <c:v>2195.4422085110054</c:v>
                </c:pt>
                <c:pt idx="2579">
                  <c:v>1947.792529845603</c:v>
                </c:pt>
                <c:pt idx="2580">
                  <c:v>1781.0824913327015</c:v>
                </c:pt>
                <c:pt idx="2581">
                  <c:v>1942.9794156674034</c:v>
                </c:pt>
                <c:pt idx="2582">
                  <c:v>2270.9469736461033</c:v>
                </c:pt>
                <c:pt idx="2583">
                  <c:v>2385.3326345625974</c:v>
                </c:pt>
                <c:pt idx="2584">
                  <c:v>2543.2033995545935</c:v>
                </c:pt>
                <c:pt idx="2585">
                  <c:v>2465.4908883872995</c:v>
                </c:pt>
                <c:pt idx="2586">
                  <c:v>2251.1970964197026</c:v>
                </c:pt>
                <c:pt idx="2587">
                  <c:v>2448.1659113171991</c:v>
                </c:pt>
                <c:pt idx="2588">
                  <c:v>2588.4194308582955</c:v>
                </c:pt>
                <c:pt idx="2589">
                  <c:v>2476.346783697998</c:v>
                </c:pt>
                <c:pt idx="2590">
                  <c:v>2519.8638719338996</c:v>
                </c:pt>
                <c:pt idx="2591">
                  <c:v>2533.8143161851985</c:v>
                </c:pt>
                <c:pt idx="2592">
                  <c:v>2690.6859919373019</c:v>
                </c:pt>
                <c:pt idx="2593">
                  <c:v>2846.8400180284007</c:v>
                </c:pt>
                <c:pt idx="2594">
                  <c:v>3019.8546780351971</c:v>
                </c:pt>
                <c:pt idx="2595">
                  <c:v>3191.7174778674016</c:v>
                </c:pt>
                <c:pt idx="2596">
                  <c:v>3070.5712354409989</c:v>
                </c:pt>
                <c:pt idx="2597">
                  <c:v>3281.0990681086041</c:v>
                </c:pt>
                <c:pt idx="2598">
                  <c:v>3402.0411524015944</c:v>
                </c:pt>
                <c:pt idx="2599">
                  <c:v>3298.566340402198</c:v>
                </c:pt>
                <c:pt idx="2600">
                  <c:v>3508.3202759269989</c:v>
                </c:pt>
                <c:pt idx="2601">
                  <c:v>3662.4057557377964</c:v>
                </c:pt>
                <c:pt idx="2602">
                  <c:v>3670.8492372576002</c:v>
                </c:pt>
                <c:pt idx="2603">
                  <c:v>3286.5232189956951</c:v>
                </c:pt>
                <c:pt idx="2604">
                  <c:v>3230.9324337545986</c:v>
                </c:pt>
                <c:pt idx="2605">
                  <c:v>3268.0705840532028</c:v>
                </c:pt>
                <c:pt idx="2606">
                  <c:v>2954.4204659645038</c:v>
                </c:pt>
                <c:pt idx="2607">
                  <c:v>3240.4639269891995</c:v>
                </c:pt>
                <c:pt idx="2608">
                  <c:v>3430.8567531410954</c:v>
                </c:pt>
                <c:pt idx="2609">
                  <c:v>3576.5703548137026</c:v>
                </c:pt>
                <c:pt idx="2610">
                  <c:v>3345.3422461214941</c:v>
                </c:pt>
                <c:pt idx="2611">
                  <c:v>3767.3904338065986</c:v>
                </c:pt>
                <c:pt idx="2612">
                  <c:v>3861.3558051440996</c:v>
                </c:pt>
                <c:pt idx="2613">
                  <c:v>3581.9321531239984</c:v>
                </c:pt>
                <c:pt idx="2614">
                  <c:v>3233.1595242920957</c:v>
                </c:pt>
                <c:pt idx="2615">
                  <c:v>3341.876131290599</c:v>
                </c:pt>
                <c:pt idx="2616">
                  <c:v>3086.0861434791004</c:v>
                </c:pt>
                <c:pt idx="2617">
                  <c:v>3209.8324277107022</c:v>
                </c:pt>
                <c:pt idx="2618">
                  <c:v>3289.0140333923991</c:v>
                </c:pt>
                <c:pt idx="2619">
                  <c:v>3160.240418778405</c:v>
                </c:pt>
                <c:pt idx="2620">
                  <c:v>3028.1839121882003</c:v>
                </c:pt>
                <c:pt idx="2621">
                  <c:v>2929.2592929427046</c:v>
                </c:pt>
                <c:pt idx="2622">
                  <c:v>2727.2611115757027</c:v>
                </c:pt>
                <c:pt idx="2623">
                  <c:v>2974.5408133809033</c:v>
                </c:pt>
                <c:pt idx="2624">
                  <c:v>3019.2345296743952</c:v>
                </c:pt>
                <c:pt idx="2625">
                  <c:v>2879.1821751271054</c:v>
                </c:pt>
                <c:pt idx="2626">
                  <c:v>2781.3965717855972</c:v>
                </c:pt>
                <c:pt idx="2627">
                  <c:v>2784.9065415385994</c:v>
                </c:pt>
                <c:pt idx="2628">
                  <c:v>2989.7770484868015</c:v>
                </c:pt>
                <c:pt idx="2629">
                  <c:v>3200.1712733034001</c:v>
                </c:pt>
                <c:pt idx="2630">
                  <c:v>3313.5611873928938</c:v>
                </c:pt>
                <c:pt idx="2631">
                  <c:v>3282.862421006299</c:v>
                </c:pt>
                <c:pt idx="2632">
                  <c:v>3296.7384980681963</c:v>
                </c:pt>
                <c:pt idx="2633">
                  <c:v>3458.8069632385013</c:v>
                </c:pt>
                <c:pt idx="2634">
                  <c:v>3615.7373995843955</c:v>
                </c:pt>
                <c:pt idx="2635">
                  <c:v>3914.1052564147976</c:v>
                </c:pt>
                <c:pt idx="2636">
                  <c:v>4007.8711366716961</c:v>
                </c:pt>
                <c:pt idx="2637">
                  <c:v>4034.9412943530988</c:v>
                </c:pt>
                <c:pt idx="2638">
                  <c:v>4329.6005626055994</c:v>
                </c:pt>
                <c:pt idx="2639">
                  <c:v>2373.2776306395026</c:v>
                </c:pt>
                <c:pt idx="2640">
                  <c:v>2393.447064040934</c:v>
                </c:pt>
                <c:pt idx="2641">
                  <c:v>2256.5019608918515</c:v>
                </c:pt>
                <c:pt idx="2642">
                  <c:v>2020.5852560166024</c:v>
                </c:pt>
                <c:pt idx="2643">
                  <c:v>2102.0297128681195</c:v>
                </c:pt>
                <c:pt idx="2644">
                  <c:v>2300.5540426675357</c:v>
                </c:pt>
                <c:pt idx="2645">
                  <c:v>2404.4350303460233</c:v>
                </c:pt>
                <c:pt idx="2646">
                  <c:v>2069.2828558017063</c:v>
                </c:pt>
                <c:pt idx="2647">
                  <c:v>2057.4425793934565</c:v>
                </c:pt>
                <c:pt idx="2648">
                  <c:v>2270.3259889174665</c:v>
                </c:pt>
                <c:pt idx="2649">
                  <c:v>2435.9892983947066</c:v>
                </c:pt>
                <c:pt idx="2650">
                  <c:v>2285.9637968841785</c:v>
                </c:pt>
                <c:pt idx="2651">
                  <c:v>2338.6683106634955</c:v>
                </c:pt>
                <c:pt idx="2652">
                  <c:v>2534.8404446515997</c:v>
                </c:pt>
                <c:pt idx="2653">
                  <c:v>2204.7298208984939</c:v>
                </c:pt>
                <c:pt idx="2654">
                  <c:v>2159.6627464566045</c:v>
                </c:pt>
                <c:pt idx="2655">
                  <c:v>2269.6401015463998</c:v>
                </c:pt>
                <c:pt idx="2656">
                  <c:v>1996.1217558477001</c:v>
                </c:pt>
                <c:pt idx="2657">
                  <c:v>2150.2586612437008</c:v>
                </c:pt>
                <c:pt idx="2658">
                  <c:v>2347.3261012379007</c:v>
                </c:pt>
                <c:pt idx="2659">
                  <c:v>2264.4265256713988</c:v>
                </c:pt>
                <c:pt idx="2660">
                  <c:v>2140.6302815426025</c:v>
                </c:pt>
                <c:pt idx="2661">
                  <c:v>2171.1768571588982</c:v>
                </c:pt>
                <c:pt idx="2662">
                  <c:v>2363.309084746601</c:v>
                </c:pt>
                <c:pt idx="2663">
                  <c:v>2078.0255235855002</c:v>
                </c:pt>
                <c:pt idx="2664">
                  <c:v>2517.9467734370046</c:v>
                </c:pt>
                <c:pt idx="2665">
                  <c:v>2117.0164080981049</c:v>
                </c:pt>
                <c:pt idx="2666">
                  <c:v>2134.6941306267036</c:v>
                </c:pt>
                <c:pt idx="2667">
                  <c:v>2274.6297409628023</c:v>
                </c:pt>
                <c:pt idx="2668">
                  <c:v>2188.6451571558064</c:v>
                </c:pt>
                <c:pt idx="2669">
                  <c:v>2229.6269702915015</c:v>
                </c:pt>
                <c:pt idx="2670">
                  <c:v>2247.8660236273063</c:v>
                </c:pt>
                <c:pt idx="2671">
                  <c:v>2121.128810963397</c:v>
                </c:pt>
                <c:pt idx="2672">
                  <c:v>2218.2201475475013</c:v>
                </c:pt>
                <c:pt idx="2673">
                  <c:v>2453.3108996395022</c:v>
                </c:pt>
                <c:pt idx="2674">
                  <c:v>2210.2721633647016</c:v>
                </c:pt>
                <c:pt idx="2675">
                  <c:v>2301.5762662146008</c:v>
                </c:pt>
                <c:pt idx="2676">
                  <c:v>2649.8504770014988</c:v>
                </c:pt>
                <c:pt idx="2677">
                  <c:v>2619.2067665103968</c:v>
                </c:pt>
                <c:pt idx="2678">
                  <c:v>2320.595798096394</c:v>
                </c:pt>
                <c:pt idx="2679">
                  <c:v>2518.2553655598022</c:v>
                </c:pt>
                <c:pt idx="2680">
                  <c:v>2438.788286355506</c:v>
                </c:pt>
                <c:pt idx="2681">
                  <c:v>2409.9389941129994</c:v>
                </c:pt>
                <c:pt idx="2682">
                  <c:v>2617.6628285740007</c:v>
                </c:pt>
                <c:pt idx="2683">
                  <c:v>2560.8490249070965</c:v>
                </c:pt>
                <c:pt idx="2684">
                  <c:v>2269.9553455922942</c:v>
                </c:pt>
                <c:pt idx="2685">
                  <c:v>2342.567067960299</c:v>
                </c:pt>
                <c:pt idx="2686">
                  <c:v>2489.6822043846987</c:v>
                </c:pt>
                <c:pt idx="2687">
                  <c:v>2724.099330947196</c:v>
                </c:pt>
                <c:pt idx="2688">
                  <c:v>2802.5039671991035</c:v>
                </c:pt>
                <c:pt idx="2689">
                  <c:v>2549.0229996595954</c:v>
                </c:pt>
                <c:pt idx="2690">
                  <c:v>2486.9826326612019</c:v>
                </c:pt>
                <c:pt idx="2691">
                  <c:v>2593.9419819284012</c:v>
                </c:pt>
                <c:pt idx="2692">
                  <c:v>2512.9760642175024</c:v>
                </c:pt>
                <c:pt idx="2693">
                  <c:v>2563.081897753902</c:v>
                </c:pt>
                <c:pt idx="2694">
                  <c:v>2678.0333224225978</c:v>
                </c:pt>
                <c:pt idx="2695">
                  <c:v>2571.3519568357951</c:v>
                </c:pt>
                <c:pt idx="2696">
                  <c:v>2594.1816653940987</c:v>
                </c:pt>
                <c:pt idx="2697">
                  <c:v>2515.6189765501986</c:v>
                </c:pt>
                <c:pt idx="2698">
                  <c:v>2608.0338563230034</c:v>
                </c:pt>
                <c:pt idx="2699">
                  <c:v>2547.6585748922007</c:v>
                </c:pt>
                <c:pt idx="2700">
                  <c:v>2432.1729485246979</c:v>
                </c:pt>
                <c:pt idx="2701">
                  <c:v>2423.5787560704994</c:v>
                </c:pt>
                <c:pt idx="2702">
                  <c:v>2276.3563984635985</c:v>
                </c:pt>
                <c:pt idx="2703">
                  <c:v>2312.7923643502945</c:v>
                </c:pt>
                <c:pt idx="2704">
                  <c:v>2408.4870024088959</c:v>
                </c:pt>
                <c:pt idx="2705">
                  <c:v>2528.5561201903984</c:v>
                </c:pt>
                <c:pt idx="2706">
                  <c:v>2513.4467661683011</c:v>
                </c:pt>
                <c:pt idx="2707">
                  <c:v>2460.1540216538997</c:v>
                </c:pt>
                <c:pt idx="2708">
                  <c:v>2379.3789065841993</c:v>
                </c:pt>
                <c:pt idx="2709">
                  <c:v>2359.9159730468018</c:v>
                </c:pt>
                <c:pt idx="2710">
                  <c:v>2681.218979284502</c:v>
                </c:pt>
                <c:pt idx="2711">
                  <c:v>2532.1108722898935</c:v>
                </c:pt>
                <c:pt idx="2712">
                  <c:v>2570.8507662896009</c:v>
                </c:pt>
                <c:pt idx="2713">
                  <c:v>2405.4444506618966</c:v>
                </c:pt>
                <c:pt idx="2714">
                  <c:v>2418.8812497172985</c:v>
                </c:pt>
                <c:pt idx="2715">
                  <c:v>2510.8685787711001</c:v>
                </c:pt>
                <c:pt idx="2716">
                  <c:v>2711.3567869815961</c:v>
                </c:pt>
                <c:pt idx="2717">
                  <c:v>2573.3350483809045</c:v>
                </c:pt>
                <c:pt idx="2718">
                  <c:v>2530.1280363354963</c:v>
                </c:pt>
                <c:pt idx="2719">
                  <c:v>2732.3861974452011</c:v>
                </c:pt>
                <c:pt idx="2720">
                  <c:v>2747.5747454885059</c:v>
                </c:pt>
                <c:pt idx="2721">
                  <c:v>2704.6683177116938</c:v>
                </c:pt>
                <c:pt idx="2722">
                  <c:v>2912.5614905838011</c:v>
                </c:pt>
                <c:pt idx="2723">
                  <c:v>3034.8737851891933</c:v>
                </c:pt>
                <c:pt idx="2724">
                  <c:v>3014.1325776800222</c:v>
                </c:pt>
                <c:pt idx="2725">
                  <c:v>3052.552292774606</c:v>
                </c:pt>
                <c:pt idx="2726">
                  <c:v>3181.4192257567993</c:v>
                </c:pt>
                <c:pt idx="2727">
                  <c:v>3098.1294609531978</c:v>
                </c:pt>
                <c:pt idx="2728">
                  <c:v>2878.6340018853953</c:v>
                </c:pt>
                <c:pt idx="2729">
                  <c:v>2865.2814304575295</c:v>
                </c:pt>
                <c:pt idx="2730">
                  <c:v>3129.8880998656023</c:v>
                </c:pt>
                <c:pt idx="2731">
                  <c:v>3012.9720571384023</c:v>
                </c:pt>
                <c:pt idx="2732">
                  <c:v>2787.5382430329705</c:v>
                </c:pt>
                <c:pt idx="2733">
                  <c:v>2881.1929985866154</c:v>
                </c:pt>
                <c:pt idx="2734">
                  <c:v>3034.879895199876</c:v>
                </c:pt>
                <c:pt idx="2735">
                  <c:v>2791.2769558713408</c:v>
                </c:pt>
                <c:pt idx="2736">
                  <c:v>2989.5619826301995</c:v>
                </c:pt>
                <c:pt idx="2737">
                  <c:v>3479.6246417477819</c:v>
                </c:pt>
                <c:pt idx="2738">
                  <c:v>3005.5381273732055</c:v>
                </c:pt>
                <c:pt idx="2739">
                  <c:v>2828.2563606544936</c:v>
                </c:pt>
                <c:pt idx="2740">
                  <c:v>2851.0540932938238</c:v>
                </c:pt>
                <c:pt idx="2741">
                  <c:v>3193.8309922590634</c:v>
                </c:pt>
                <c:pt idx="2742">
                  <c:v>3058.6349753185791</c:v>
                </c:pt>
                <c:pt idx="2743">
                  <c:v>3034.0831632361374</c:v>
                </c:pt>
                <c:pt idx="2744">
                  <c:v>2795.8108078167202</c:v>
                </c:pt>
                <c:pt idx="2745">
                  <c:v>2708.1457685277205</c:v>
                </c:pt>
                <c:pt idx="2746">
                  <c:v>3002.2322737082864</c:v>
                </c:pt>
                <c:pt idx="2747">
                  <c:v>3033.1520800039289</c:v>
                </c:pt>
                <c:pt idx="2748">
                  <c:v>3064.3153484270224</c:v>
                </c:pt>
                <c:pt idx="2749">
                  <c:v>3087.7744128927443</c:v>
                </c:pt>
                <c:pt idx="2750">
                  <c:v>3104.7297210678953</c:v>
                </c:pt>
                <c:pt idx="2751">
                  <c:v>2827.8581436262029</c:v>
                </c:pt>
                <c:pt idx="2752">
                  <c:v>2728.901495514845</c:v>
                </c:pt>
                <c:pt idx="2753">
                  <c:v>2832.6777637824703</c:v>
                </c:pt>
                <c:pt idx="2754">
                  <c:v>2793.6767914757215</c:v>
                </c:pt>
                <c:pt idx="2755">
                  <c:v>2801.2158592507185</c:v>
                </c:pt>
                <c:pt idx="2756">
                  <c:v>2988.9974761768904</c:v>
                </c:pt>
                <c:pt idx="2757">
                  <c:v>2827.3696017518596</c:v>
                </c:pt>
                <c:pt idx="2758">
                  <c:v>2728.6256567463133</c:v>
                </c:pt>
                <c:pt idx="2759">
                  <c:v>2680.0814543470774</c:v>
                </c:pt>
                <c:pt idx="2760">
                  <c:v>2787.3043144867329</c:v>
                </c:pt>
                <c:pt idx="2761">
                  <c:v>2925.6986713752417</c:v>
                </c:pt>
                <c:pt idx="2762">
                  <c:v>2865.6877856656861</c:v>
                </c:pt>
                <c:pt idx="2763">
                  <c:v>2863.5868408665115</c:v>
                </c:pt>
                <c:pt idx="2764">
                  <c:v>2829.0648586734605</c:v>
                </c:pt>
                <c:pt idx="2765">
                  <c:v>2860.8487258478708</c:v>
                </c:pt>
                <c:pt idx="2766">
                  <c:v>3143.7327574000087</c:v>
                </c:pt>
                <c:pt idx="2767">
                  <c:v>3005.0829746708259</c:v>
                </c:pt>
                <c:pt idx="2768">
                  <c:v>3142.1967508778257</c:v>
                </c:pt>
                <c:pt idx="2769">
                  <c:v>3132.1022089943076</c:v>
                </c:pt>
                <c:pt idx="2770">
                  <c:v>3001.9500617369481</c:v>
                </c:pt>
                <c:pt idx="2771">
                  <c:v>3193.211844013596</c:v>
                </c:pt>
                <c:pt idx="2772">
                  <c:v>3506.054969750352</c:v>
                </c:pt>
                <c:pt idx="2773">
                  <c:v>2872.1390728428669</c:v>
                </c:pt>
                <c:pt idx="2774">
                  <c:v>2768.3287414177898</c:v>
                </c:pt>
                <c:pt idx="2775">
                  <c:v>2912.4592806414075</c:v>
                </c:pt>
                <c:pt idx="2776">
                  <c:v>3099.4083417341244</c:v>
                </c:pt>
                <c:pt idx="2777">
                  <c:v>3152.7597066029557</c:v>
                </c:pt>
                <c:pt idx="2778">
                  <c:v>3392.3668901726778</c:v>
                </c:pt>
                <c:pt idx="2779">
                  <c:v>3514.316961233329</c:v>
                </c:pt>
                <c:pt idx="2780">
                  <c:v>3406.0975425347788</c:v>
                </c:pt>
                <c:pt idx="2781">
                  <c:v>3575.6453074411038</c:v>
                </c:pt>
                <c:pt idx="2782">
                  <c:v>3517.6261714563075</c:v>
                </c:pt>
                <c:pt idx="2783">
                  <c:v>3429.1465870485113</c:v>
                </c:pt>
                <c:pt idx="2784">
                  <c:v>3666.1036118850175</c:v>
                </c:pt>
                <c:pt idx="2785">
                  <c:v>3656.3743242428245</c:v>
                </c:pt>
                <c:pt idx="2786">
                  <c:v>3566.4175295993555</c:v>
                </c:pt>
                <c:pt idx="2787">
                  <c:v>3709.1649138376015</c:v>
                </c:pt>
                <c:pt idx="2788">
                  <c:v>3861.4648064330681</c:v>
                </c:pt>
                <c:pt idx="2789">
                  <c:v>3923.7661266997598</c:v>
                </c:pt>
                <c:pt idx="2790">
                  <c:v>3941.0185437395699</c:v>
                </c:pt>
                <c:pt idx="2791">
                  <c:v>4243.4585219755609</c:v>
                </c:pt>
                <c:pt idx="2792">
                  <c:v>4084.1793160140437</c:v>
                </c:pt>
                <c:pt idx="2793">
                  <c:v>4173.7741463482307</c:v>
                </c:pt>
                <c:pt idx="2794">
                  <c:v>4155.2940515383889</c:v>
                </c:pt>
                <c:pt idx="2795">
                  <c:v>4295.3061333521982</c:v>
                </c:pt>
                <c:pt idx="2796">
                  <c:v>4357.6392302573076</c:v>
                </c:pt>
                <c:pt idx="2797">
                  <c:v>2118.1179879292613</c:v>
                </c:pt>
                <c:pt idx="2798">
                  <c:v>2282.3176637053111</c:v>
                </c:pt>
                <c:pt idx="2799">
                  <c:v>2337.2188669666721</c:v>
                </c:pt>
                <c:pt idx="2800">
                  <c:v>2385.4544519647679</c:v>
                </c:pt>
                <c:pt idx="2801">
                  <c:v>2355.2558989986719</c:v>
                </c:pt>
                <c:pt idx="2802">
                  <c:v>2497.3473264652712</c:v>
                </c:pt>
                <c:pt idx="2803">
                  <c:v>2696.6482202753687</c:v>
                </c:pt>
                <c:pt idx="2804">
                  <c:v>2796.573217539466</c:v>
                </c:pt>
                <c:pt idx="2805">
                  <c:v>2583.3274286612723</c:v>
                </c:pt>
                <c:pt idx="2806">
                  <c:v>2315.0162860616692</c:v>
                </c:pt>
                <c:pt idx="2807">
                  <c:v>1957.3446578964504</c:v>
                </c:pt>
                <c:pt idx="2808">
                  <c:v>2345.0975368782456</c:v>
                </c:pt>
                <c:pt idx="2809">
                  <c:v>2579.6469617470866</c:v>
                </c:pt>
                <c:pt idx="2810">
                  <c:v>2166.8770090803664</c:v>
                </c:pt>
                <c:pt idx="2811">
                  <c:v>2919.8260997518955</c:v>
                </c:pt>
                <c:pt idx="2812">
                  <c:v>2503.3559683070052</c:v>
                </c:pt>
                <c:pt idx="2813">
                  <c:v>2250.0550357565007</c:v>
                </c:pt>
                <c:pt idx="2814">
                  <c:v>2219.4038028463983</c:v>
                </c:pt>
                <c:pt idx="2815">
                  <c:v>2190.275021229696</c:v>
                </c:pt>
                <c:pt idx="2816">
                  <c:v>1997.0521029458032</c:v>
                </c:pt>
                <c:pt idx="2817">
                  <c:v>1791.0130034432004</c:v>
                </c:pt>
                <c:pt idx="2818">
                  <c:v>1618.9055914626006</c:v>
                </c:pt>
                <c:pt idx="2819">
                  <c:v>1482.4845116659999</c:v>
                </c:pt>
                <c:pt idx="2820">
                  <c:v>1719.2923298344031</c:v>
                </c:pt>
                <c:pt idx="2821">
                  <c:v>1972.1170606001979</c:v>
                </c:pt>
                <c:pt idx="2822">
                  <c:v>2406.7496830567979</c:v>
                </c:pt>
                <c:pt idx="2823">
                  <c:v>2525.7621486007993</c:v>
                </c:pt>
                <c:pt idx="2824">
                  <c:v>2265.3350664868994</c:v>
                </c:pt>
                <c:pt idx="2825">
                  <c:v>2101.6540608779032</c:v>
                </c:pt>
                <c:pt idx="2826">
                  <c:v>1783.3573818653967</c:v>
                </c:pt>
                <c:pt idx="2827">
                  <c:v>1808.3612282112008</c:v>
                </c:pt>
                <c:pt idx="2828">
                  <c:v>2126.7224153358984</c:v>
                </c:pt>
                <c:pt idx="2829">
                  <c:v>1918.7806476019032</c:v>
                </c:pt>
                <c:pt idx="2830">
                  <c:v>1682.6617749676006</c:v>
                </c:pt>
                <c:pt idx="2831">
                  <c:v>1898.3691853269993</c:v>
                </c:pt>
                <c:pt idx="2832">
                  <c:v>1635.766646890399</c:v>
                </c:pt>
                <c:pt idx="2833">
                  <c:v>1584.0043953761997</c:v>
                </c:pt>
                <c:pt idx="2834">
                  <c:v>1878.1727434442</c:v>
                </c:pt>
                <c:pt idx="2835">
                  <c:v>2309.8772126182957</c:v>
                </c:pt>
                <c:pt idx="2836">
                  <c:v>2101.2504055887985</c:v>
                </c:pt>
                <c:pt idx="2837">
                  <c:v>2108.7029090405049</c:v>
                </c:pt>
                <c:pt idx="2838">
                  <c:v>2137.3633855103981</c:v>
                </c:pt>
                <c:pt idx="2839">
                  <c:v>2025.4315972105032</c:v>
                </c:pt>
                <c:pt idx="2840">
                  <c:v>2055.8999264016966</c:v>
                </c:pt>
                <c:pt idx="2841">
                  <c:v>1967.8906468338973</c:v>
                </c:pt>
                <c:pt idx="2842">
                  <c:v>1912.2499399959997</c:v>
                </c:pt>
                <c:pt idx="2843">
                  <c:v>1745.3882358357005</c:v>
                </c:pt>
                <c:pt idx="2844">
                  <c:v>1555.5790918476705</c:v>
                </c:pt>
                <c:pt idx="2845">
                  <c:v>1419.3884731635771</c:v>
                </c:pt>
                <c:pt idx="2846">
                  <c:v>1812.283742122323</c:v>
                </c:pt>
                <c:pt idx="2847">
                  <c:v>2294.5624976262407</c:v>
                </c:pt>
                <c:pt idx="2848">
                  <c:v>2142.7455165430656</c:v>
                </c:pt>
                <c:pt idx="2849">
                  <c:v>1884.8518136904167</c:v>
                </c:pt>
                <c:pt idx="2850">
                  <c:v>1878.3679044470264</c:v>
                </c:pt>
                <c:pt idx="2851">
                  <c:v>1930.2014960453234</c:v>
                </c:pt>
                <c:pt idx="2852">
                  <c:v>1989.3014249522312</c:v>
                </c:pt>
                <c:pt idx="2853">
                  <c:v>1829.7021154210088</c:v>
                </c:pt>
                <c:pt idx="2854">
                  <c:v>1776.8084683380584</c:v>
                </c:pt>
                <c:pt idx="2855">
                  <c:v>1705.9868575453875</c:v>
                </c:pt>
                <c:pt idx="2856">
                  <c:v>1821.9767204746313</c:v>
                </c:pt>
                <c:pt idx="2857">
                  <c:v>1735.1635911569319</c:v>
                </c:pt>
                <c:pt idx="2858">
                  <c:v>1817.2247707918286</c:v>
                </c:pt>
                <c:pt idx="2859">
                  <c:v>1636.4047595098236</c:v>
                </c:pt>
                <c:pt idx="2860">
                  <c:v>1578.0204041328761</c:v>
                </c:pt>
                <c:pt idx="2861">
                  <c:v>1421.6221325561783</c:v>
                </c:pt>
                <c:pt idx="2862">
                  <c:v>1381.5827525391724</c:v>
                </c:pt>
                <c:pt idx="2863">
                  <c:v>1392.354665303239</c:v>
                </c:pt>
                <c:pt idx="2864">
                  <c:v>1416.8076276719803</c:v>
                </c:pt>
                <c:pt idx="2865">
                  <c:v>1495.9298646942188</c:v>
                </c:pt>
                <c:pt idx="2866">
                  <c:v>1490.9568023566171</c:v>
                </c:pt>
                <c:pt idx="2867">
                  <c:v>1568.3303674645795</c:v>
                </c:pt>
                <c:pt idx="2868">
                  <c:v>1541.4077650771069</c:v>
                </c:pt>
                <c:pt idx="2869">
                  <c:v>1477.4779588423771</c:v>
                </c:pt>
                <c:pt idx="2870">
                  <c:v>1620.4240487054049</c:v>
                </c:pt>
                <c:pt idx="2871">
                  <c:v>1788.5568087809224</c:v>
                </c:pt>
                <c:pt idx="2872">
                  <c:v>1806.3385522469907</c:v>
                </c:pt>
                <c:pt idx="2873">
                  <c:v>1537.6596921071396</c:v>
                </c:pt>
                <c:pt idx="2874">
                  <c:v>1543.6430426217557</c:v>
                </c:pt>
                <c:pt idx="2875">
                  <c:v>1618.4427157886821</c:v>
                </c:pt>
                <c:pt idx="2876">
                  <c:v>1927.6098059594442</c:v>
                </c:pt>
                <c:pt idx="2877">
                  <c:v>1858.7664547636741</c:v>
                </c:pt>
                <c:pt idx="2878">
                  <c:v>1894.0103671454344</c:v>
                </c:pt>
                <c:pt idx="2879">
                  <c:v>1824.7358196273199</c:v>
                </c:pt>
                <c:pt idx="2880">
                  <c:v>2071.7156753615054</c:v>
                </c:pt>
                <c:pt idx="2881">
                  <c:v>1961.7507543191605</c:v>
                </c:pt>
                <c:pt idx="2882">
                  <c:v>2177.321345435128</c:v>
                </c:pt>
                <c:pt idx="2883">
                  <c:v>2143.425521944424</c:v>
                </c:pt>
                <c:pt idx="2884">
                  <c:v>1888.9379165664577</c:v>
                </c:pt>
                <c:pt idx="2885">
                  <c:v>2034.1715424135182</c:v>
                </c:pt>
                <c:pt idx="2886">
                  <c:v>2192.4980107739975</c:v>
                </c:pt>
                <c:pt idx="2887">
                  <c:v>1730.2716818288391</c:v>
                </c:pt>
                <c:pt idx="2888">
                  <c:v>1743.6366474703173</c:v>
                </c:pt>
                <c:pt idx="2889">
                  <c:v>2030.240769498072</c:v>
                </c:pt>
                <c:pt idx="2890">
                  <c:v>2158.7581086263381</c:v>
                </c:pt>
                <c:pt idx="2891">
                  <c:v>1919.6380352787965</c:v>
                </c:pt>
                <c:pt idx="2892">
                  <c:v>2136.1243814959962</c:v>
                </c:pt>
                <c:pt idx="2893">
                  <c:v>2151.7030383094971</c:v>
                </c:pt>
                <c:pt idx="2894">
                  <c:v>1640.1448027626175</c:v>
                </c:pt>
                <c:pt idx="2895">
                  <c:v>1634.7944481953964</c:v>
                </c:pt>
                <c:pt idx="2896">
                  <c:v>1856.7081751004007</c:v>
                </c:pt>
                <c:pt idx="2897">
                  <c:v>1999.8934032879988</c:v>
                </c:pt>
                <c:pt idx="2898">
                  <c:v>2074.0291121975024</c:v>
                </c:pt>
                <c:pt idx="2899">
                  <c:v>2259.3105415090977</c:v>
                </c:pt>
                <c:pt idx="2900">
                  <c:v>2009.4898230299004</c:v>
                </c:pt>
                <c:pt idx="2901">
                  <c:v>2188.4977901920938</c:v>
                </c:pt>
                <c:pt idx="2902">
                  <c:v>1993.6916958049042</c:v>
                </c:pt>
                <c:pt idx="2903">
                  <c:v>2014.641843666097</c:v>
                </c:pt>
                <c:pt idx="2904">
                  <c:v>2036.3691753410021</c:v>
                </c:pt>
                <c:pt idx="2905">
                  <c:v>2092.5237132117036</c:v>
                </c:pt>
                <c:pt idx="2906">
                  <c:v>1976.6794473692353</c:v>
                </c:pt>
                <c:pt idx="2907">
                  <c:v>3991.1506684307024</c:v>
                </c:pt>
                <c:pt idx="2908">
                  <c:v>3934.9922647003004</c:v>
                </c:pt>
                <c:pt idx="2909">
                  <c:v>3939.6192890067032</c:v>
                </c:pt>
                <c:pt idx="2910">
                  <c:v>3838.1485619973027</c:v>
                </c:pt>
                <c:pt idx="2911">
                  <c:v>3835.6581517700033</c:v>
                </c:pt>
                <c:pt idx="2912">
                  <c:v>3793.1910815242954</c:v>
                </c:pt>
                <c:pt idx="2913">
                  <c:v>3736.0402981553016</c:v>
                </c:pt>
                <c:pt idx="2914">
                  <c:v>3666.533564138801</c:v>
                </c:pt>
                <c:pt idx="2915">
                  <c:v>3618.3173006095021</c:v>
                </c:pt>
                <c:pt idx="2916">
                  <c:v>3558.9209648433971</c:v>
                </c:pt>
                <c:pt idx="2917">
                  <c:v>3571.1446888927021</c:v>
                </c:pt>
                <c:pt idx="2918">
                  <c:v>3494.9873678873992</c:v>
                </c:pt>
                <c:pt idx="2919">
                  <c:v>3532.7112572255937</c:v>
                </c:pt>
                <c:pt idx="2920">
                  <c:v>3462.1673263434059</c:v>
                </c:pt>
                <c:pt idx="2921">
                  <c:v>3596.4014618073052</c:v>
                </c:pt>
                <c:pt idx="2922">
                  <c:v>3485.9234513597985</c:v>
                </c:pt>
                <c:pt idx="2923">
                  <c:v>3479.6120175172036</c:v>
                </c:pt>
                <c:pt idx="2924">
                  <c:v>3450.6221808616028</c:v>
                </c:pt>
                <c:pt idx="2925">
                  <c:v>3534.2649211290991</c:v>
                </c:pt>
                <c:pt idx="2926">
                  <c:v>3589.818116194394</c:v>
                </c:pt>
                <c:pt idx="2927">
                  <c:v>3646.0107229326022</c:v>
                </c:pt>
                <c:pt idx="2928">
                  <c:v>3588.5917001261987</c:v>
                </c:pt>
                <c:pt idx="2929">
                  <c:v>3583.7801479314003</c:v>
                </c:pt>
                <c:pt idx="2930">
                  <c:v>3508.7714504617979</c:v>
                </c:pt>
                <c:pt idx="2931">
                  <c:v>4067.7110609982046</c:v>
                </c:pt>
                <c:pt idx="2932">
                  <c:v>4066.725181252099</c:v>
                </c:pt>
                <c:pt idx="2933">
                  <c:v>3842.8704986367011</c:v>
                </c:pt>
                <c:pt idx="2934">
                  <c:v>3917.1140821640001</c:v>
                </c:pt>
                <c:pt idx="2935">
                  <c:v>3736.6276533048949</c:v>
                </c:pt>
                <c:pt idx="2936">
                  <c:v>3856.720278370798</c:v>
                </c:pt>
                <c:pt idx="2937">
                  <c:v>3647.0992441420021</c:v>
                </c:pt>
                <c:pt idx="2938">
                  <c:v>3472.8228715870937</c:v>
                </c:pt>
                <c:pt idx="2939">
                  <c:v>3395.8429374281041</c:v>
                </c:pt>
                <c:pt idx="2940">
                  <c:v>3118.281038499299</c:v>
                </c:pt>
                <c:pt idx="2941">
                  <c:v>3019.0555727842948</c:v>
                </c:pt>
                <c:pt idx="2942">
                  <c:v>3050.0745669011012</c:v>
                </c:pt>
                <c:pt idx="2943">
                  <c:v>3412.5650377634956</c:v>
                </c:pt>
                <c:pt idx="2944">
                  <c:v>2694.3232679490029</c:v>
                </c:pt>
                <c:pt idx="2945">
                  <c:v>2324.9108252290971</c:v>
                </c:pt>
                <c:pt idx="2946">
                  <c:v>2298.6521425624014</c:v>
                </c:pt>
                <c:pt idx="2947">
                  <c:v>2509.3301124337959</c:v>
                </c:pt>
                <c:pt idx="2948">
                  <c:v>2243.0886515382954</c:v>
                </c:pt>
                <c:pt idx="2949">
                  <c:v>2070.2124645474978</c:v>
                </c:pt>
                <c:pt idx="2950">
                  <c:v>1751.3343007211006</c:v>
                </c:pt>
                <c:pt idx="2951">
                  <c:v>1823.3018386844997</c:v>
                </c:pt>
                <c:pt idx="2952">
                  <c:v>2073.0954807047019</c:v>
                </c:pt>
                <c:pt idx="2953">
                  <c:v>1965.0967341904034</c:v>
                </c:pt>
                <c:pt idx="2954">
                  <c:v>1747.6576050524018</c:v>
                </c:pt>
                <c:pt idx="2955">
                  <c:v>2228.6331877712</c:v>
                </c:pt>
                <c:pt idx="2956">
                  <c:v>2197.2137093786005</c:v>
                </c:pt>
                <c:pt idx="2957">
                  <c:v>1896.2049356702992</c:v>
                </c:pt>
                <c:pt idx="2958">
                  <c:v>1798.5417999510028</c:v>
                </c:pt>
                <c:pt idx="2959">
                  <c:v>2013.5829005006963</c:v>
                </c:pt>
                <c:pt idx="2960">
                  <c:v>2003.2257527116963</c:v>
                </c:pt>
                <c:pt idx="2961">
                  <c:v>1595.0716490510968</c:v>
                </c:pt>
                <c:pt idx="2962">
                  <c:v>1625.8719718221982</c:v>
                </c:pt>
                <c:pt idx="2963">
                  <c:v>1565.1226379159998</c:v>
                </c:pt>
                <c:pt idx="2964">
                  <c:v>1830.2679823611033</c:v>
                </c:pt>
                <c:pt idx="2965">
                  <c:v>2110.6043942366014</c:v>
                </c:pt>
                <c:pt idx="2966">
                  <c:v>2082.535846510902</c:v>
                </c:pt>
                <c:pt idx="2967">
                  <c:v>1929.7241924199989</c:v>
                </c:pt>
                <c:pt idx="2968">
                  <c:v>2255.4602826867049</c:v>
                </c:pt>
                <c:pt idx="2969">
                  <c:v>2460.1386741076058</c:v>
                </c:pt>
                <c:pt idx="2970">
                  <c:v>2085.1180751715001</c:v>
                </c:pt>
                <c:pt idx="2971">
                  <c:v>2163.4913285169969</c:v>
                </c:pt>
                <c:pt idx="2972">
                  <c:v>2090.3521978292993</c:v>
                </c:pt>
                <c:pt idx="2973">
                  <c:v>1764.3235816392989</c:v>
                </c:pt>
                <c:pt idx="2974">
                  <c:v>1833.5334943685957</c:v>
                </c:pt>
                <c:pt idx="2975">
                  <c:v>2038.2100464257965</c:v>
                </c:pt>
                <c:pt idx="2976">
                  <c:v>2022.2355528746048</c:v>
                </c:pt>
                <c:pt idx="2977">
                  <c:v>1783.2923188123968</c:v>
                </c:pt>
                <c:pt idx="2978">
                  <c:v>1901.0123401079036</c:v>
                </c:pt>
                <c:pt idx="2979">
                  <c:v>2213.4253284845981</c:v>
                </c:pt>
                <c:pt idx="2980">
                  <c:v>2376.8867075357994</c:v>
                </c:pt>
                <c:pt idx="2981">
                  <c:v>2217.4815002355681</c:v>
                </c:pt>
                <c:pt idx="2982">
                  <c:v>2167.5887946042785</c:v>
                </c:pt>
                <c:pt idx="2983">
                  <c:v>2160.6325172815486</c:v>
                </c:pt>
                <c:pt idx="2984">
                  <c:v>2100.0314577806857</c:v>
                </c:pt>
                <c:pt idx="2985">
                  <c:v>2100.9143994245533</c:v>
                </c:pt>
                <c:pt idx="2986">
                  <c:v>1946.8857539866656</c:v>
                </c:pt>
                <c:pt idx="2987">
                  <c:v>1879.1178679172299</c:v>
                </c:pt>
                <c:pt idx="2988">
                  <c:v>1728.3963785056039</c:v>
                </c:pt>
                <c:pt idx="2989">
                  <c:v>1893.8415019933238</c:v>
                </c:pt>
                <c:pt idx="2990">
                  <c:v>1883.4558983455941</c:v>
                </c:pt>
                <c:pt idx="2991">
                  <c:v>2207.8059687052159</c:v>
                </c:pt>
                <c:pt idx="2992">
                  <c:v>2737.819451275805</c:v>
                </c:pt>
                <c:pt idx="2993">
                  <c:v>2379.5082049761477</c:v>
                </c:pt>
                <c:pt idx="2994">
                  <c:v>2178.6423101608088</c:v>
                </c:pt>
                <c:pt idx="2995">
                  <c:v>2400.4482152078563</c:v>
                </c:pt>
                <c:pt idx="2996">
                  <c:v>2434.7056045357022</c:v>
                </c:pt>
                <c:pt idx="2997">
                  <c:v>2236.2313500296004</c:v>
                </c:pt>
                <c:pt idx="2998">
                  <c:v>2311.8416696343411</c:v>
                </c:pt>
                <c:pt idx="2999">
                  <c:v>2114.0934018347252</c:v>
                </c:pt>
                <c:pt idx="3000">
                  <c:v>2122.1806934264023</c:v>
                </c:pt>
                <c:pt idx="3001">
                  <c:v>2359.1198303911951</c:v>
                </c:pt>
                <c:pt idx="3002">
                  <c:v>2168.6257990333979</c:v>
                </c:pt>
                <c:pt idx="3003">
                  <c:v>2025.619507632</c:v>
                </c:pt>
                <c:pt idx="3004">
                  <c:v>2095.6460900458987</c:v>
                </c:pt>
                <c:pt idx="3005">
                  <c:v>2234.2451839481</c:v>
                </c:pt>
                <c:pt idx="3006">
                  <c:v>1907.1955896650034</c:v>
                </c:pt>
                <c:pt idx="3007">
                  <c:v>2101.8150713239011</c:v>
                </c:pt>
                <c:pt idx="3008">
                  <c:v>2117.897579172597</c:v>
                </c:pt>
                <c:pt idx="3009">
                  <c:v>1997.9787462505992</c:v>
                </c:pt>
                <c:pt idx="3010">
                  <c:v>2045.8847158792996</c:v>
                </c:pt>
                <c:pt idx="3011">
                  <c:v>2177.8115011823029</c:v>
                </c:pt>
                <c:pt idx="3012">
                  <c:v>2129.3581862631981</c:v>
                </c:pt>
                <c:pt idx="3013">
                  <c:v>1992.5070784780983</c:v>
                </c:pt>
                <c:pt idx="3014">
                  <c:v>2074.5360556040032</c:v>
                </c:pt>
                <c:pt idx="3015">
                  <c:v>2148.5702830467562</c:v>
                </c:pt>
                <c:pt idx="3016">
                  <c:v>2109.4610141459634</c:v>
                </c:pt>
                <c:pt idx="3017">
                  <c:v>2270.8089207385055</c:v>
                </c:pt>
                <c:pt idx="3018">
                  <c:v>2151.1153506074479</c:v>
                </c:pt>
                <c:pt idx="3019">
                  <c:v>2339.0834284338998</c:v>
                </c:pt>
                <c:pt idx="3020">
                  <c:v>2246.5179623160366</c:v>
                </c:pt>
                <c:pt idx="3021">
                  <c:v>2293.3227199350004</c:v>
                </c:pt>
                <c:pt idx="3022">
                  <c:v>2340.5617864165833</c:v>
                </c:pt>
                <c:pt idx="3023">
                  <c:v>2118.816398492796</c:v>
                </c:pt>
                <c:pt idx="3024">
                  <c:v>2300.9575683626972</c:v>
                </c:pt>
                <c:pt idx="3025">
                  <c:v>2194.0792009983124</c:v>
                </c:pt>
                <c:pt idx="3026">
                  <c:v>2141.443811324636</c:v>
                </c:pt>
                <c:pt idx="3027">
                  <c:v>2212.8074356709112</c:v>
                </c:pt>
                <c:pt idx="3028">
                  <c:v>2236.4311871324026</c:v>
                </c:pt>
                <c:pt idx="3029">
                  <c:v>1966.0057607803974</c:v>
                </c:pt>
                <c:pt idx="3030">
                  <c:v>2324.8992946896979</c:v>
                </c:pt>
                <c:pt idx="3031">
                  <c:v>2090.9194629107005</c:v>
                </c:pt>
                <c:pt idx="3032">
                  <c:v>2278.5748188768048</c:v>
                </c:pt>
                <c:pt idx="3033">
                  <c:v>2387.3688181194957</c:v>
                </c:pt>
                <c:pt idx="3034">
                  <c:v>2380.480959931403</c:v>
                </c:pt>
                <c:pt idx="3035">
                  <c:v>2224.8918971215026</c:v>
                </c:pt>
                <c:pt idx="3036">
                  <c:v>2200.1929664674972</c:v>
                </c:pt>
                <c:pt idx="3037">
                  <c:v>2388.3022098514994</c:v>
                </c:pt>
                <c:pt idx="3038">
                  <c:v>2170.4013384525024</c:v>
                </c:pt>
                <c:pt idx="3039">
                  <c:v>2409.8956977951966</c:v>
                </c:pt>
                <c:pt idx="3040">
                  <c:v>2595.9661193225984</c:v>
                </c:pt>
                <c:pt idx="3041">
                  <c:v>2438.3860676322001</c:v>
                </c:pt>
                <c:pt idx="3042">
                  <c:v>2146.0469468865995</c:v>
                </c:pt>
                <c:pt idx="3043">
                  <c:v>2280.8331011984992</c:v>
                </c:pt>
                <c:pt idx="3044">
                  <c:v>2400.7083539400046</c:v>
                </c:pt>
                <c:pt idx="3045">
                  <c:v>2379.5182335887293</c:v>
                </c:pt>
                <c:pt idx="3046">
                  <c:v>2497.2919940564316</c:v>
                </c:pt>
                <c:pt idx="3047">
                  <c:v>2521.5342603628014</c:v>
                </c:pt>
                <c:pt idx="3048">
                  <c:v>2329.2934227797959</c:v>
                </c:pt>
                <c:pt idx="3049">
                  <c:v>2318.6536174419962</c:v>
                </c:pt>
                <c:pt idx="3050">
                  <c:v>2678.6515940655008</c:v>
                </c:pt>
                <c:pt idx="3051">
                  <c:v>2603.1230125461007</c:v>
                </c:pt>
                <c:pt idx="3052">
                  <c:v>2324.6043449107892</c:v>
                </c:pt>
                <c:pt idx="3053">
                  <c:v>2248.7502143498205</c:v>
                </c:pt>
                <c:pt idx="3054">
                  <c:v>2357.8237362299624</c:v>
                </c:pt>
                <c:pt idx="3055">
                  <c:v>2524.7004477712981</c:v>
                </c:pt>
                <c:pt idx="3056">
                  <c:v>2496.9887168531059</c:v>
                </c:pt>
                <c:pt idx="3057">
                  <c:v>2562.9386490885008</c:v>
                </c:pt>
                <c:pt idx="3058">
                  <c:v>2739.8521965537002</c:v>
                </c:pt>
                <c:pt idx="3059">
                  <c:v>2604.6624545131199</c:v>
                </c:pt>
                <c:pt idx="3060">
                  <c:v>2798.5984970603022</c:v>
                </c:pt>
                <c:pt idx="3061">
                  <c:v>3102.9139310155151</c:v>
                </c:pt>
                <c:pt idx="3062">
                  <c:v>3355.9685721907954</c:v>
                </c:pt>
                <c:pt idx="3063">
                  <c:v>3110.3732535277013</c:v>
                </c:pt>
                <c:pt idx="3064">
                  <c:v>2810.0566516969629</c:v>
                </c:pt>
                <c:pt idx="3065">
                  <c:v>2588.815942754205</c:v>
                </c:pt>
                <c:pt idx="3066">
                  <c:v>2582.5283731941017</c:v>
                </c:pt>
                <c:pt idx="3067">
                  <c:v>2571.1120171907969</c:v>
                </c:pt>
                <c:pt idx="3068">
                  <c:v>2637.5447845223971</c:v>
                </c:pt>
                <c:pt idx="3069">
                  <c:v>2398.6683963541</c:v>
                </c:pt>
                <c:pt idx="3070">
                  <c:v>2153.3464174631954</c:v>
                </c:pt>
                <c:pt idx="3071">
                  <c:v>2099.5243586425058</c:v>
                </c:pt>
                <c:pt idx="3072">
                  <c:v>2160.7915402535</c:v>
                </c:pt>
                <c:pt idx="3073">
                  <c:v>1880.5501069429956</c:v>
                </c:pt>
                <c:pt idx="3074">
                  <c:v>2059.7447877857994</c:v>
                </c:pt>
                <c:pt idx="3075">
                  <c:v>1901.4596390907027</c:v>
                </c:pt>
                <c:pt idx="3076">
                  <c:v>1707.0144342425992</c:v>
                </c:pt>
                <c:pt idx="3077">
                  <c:v>1966.9438128236943</c:v>
                </c:pt>
                <c:pt idx="3078">
                  <c:v>2425.0804367546007</c:v>
                </c:pt>
                <c:pt idx="3079">
                  <c:v>2040.1470328454016</c:v>
                </c:pt>
                <c:pt idx="3080">
                  <c:v>2019.8068328027002</c:v>
                </c:pt>
                <c:pt idx="3081">
                  <c:v>2479.2036492232</c:v>
                </c:pt>
                <c:pt idx="3082">
                  <c:v>2364.5369656209004</c:v>
                </c:pt>
                <c:pt idx="3083">
                  <c:v>2186.8852785710042</c:v>
                </c:pt>
                <c:pt idx="3084">
                  <c:v>2230.8237816933979</c:v>
                </c:pt>
                <c:pt idx="3085">
                  <c:v>2372.621337807599</c:v>
                </c:pt>
                <c:pt idx="3086">
                  <c:v>2625.2210136060021</c:v>
                </c:pt>
                <c:pt idx="3087">
                  <c:v>2191.390159666902</c:v>
                </c:pt>
                <c:pt idx="3088">
                  <c:v>2081.8978759411984</c:v>
                </c:pt>
                <c:pt idx="3089">
                  <c:v>2498.0287641886971</c:v>
                </c:pt>
                <c:pt idx="3090">
                  <c:v>2054.2772402409973</c:v>
                </c:pt>
                <c:pt idx="3091">
                  <c:v>1967.9424821380017</c:v>
                </c:pt>
                <c:pt idx="3092">
                  <c:v>2331.8622118119019</c:v>
                </c:pt>
                <c:pt idx="3093">
                  <c:v>2659.5887065533971</c:v>
                </c:pt>
                <c:pt idx="3094">
                  <c:v>2686.5640244129972</c:v>
                </c:pt>
                <c:pt idx="3095">
                  <c:v>2625.3635426287001</c:v>
                </c:pt>
                <c:pt idx="3096">
                  <c:v>2730.5611226800975</c:v>
                </c:pt>
                <c:pt idx="3097">
                  <c:v>2741.290122688195</c:v>
                </c:pt>
                <c:pt idx="3098">
                  <c:v>2923.6358097139964</c:v>
                </c:pt>
                <c:pt idx="3099">
                  <c:v>2841.5347549084981</c:v>
                </c:pt>
                <c:pt idx="3100">
                  <c:v>2329.87261661925</c:v>
                </c:pt>
                <c:pt idx="3101">
                  <c:v>2542.7878496815028</c:v>
                </c:pt>
                <c:pt idx="3102">
                  <c:v>2496.4015087668013</c:v>
                </c:pt>
                <c:pt idx="3103">
                  <c:v>2379.329637280498</c:v>
                </c:pt>
                <c:pt idx="3104">
                  <c:v>2318.2479387972999</c:v>
                </c:pt>
                <c:pt idx="3105">
                  <c:v>2188.227208796503</c:v>
                </c:pt>
                <c:pt idx="3106">
                  <c:v>2254.1769992981062</c:v>
                </c:pt>
                <c:pt idx="3107">
                  <c:v>2087.5516381416965</c:v>
                </c:pt>
                <c:pt idx="3108">
                  <c:v>2286.8231811269943</c:v>
                </c:pt>
                <c:pt idx="3109">
                  <c:v>2183.4900565181015</c:v>
                </c:pt>
                <c:pt idx="3110">
                  <c:v>2248.9615179914981</c:v>
                </c:pt>
                <c:pt idx="3111">
                  <c:v>2332.2260287258978</c:v>
                </c:pt>
                <c:pt idx="3112">
                  <c:v>2341.9786413225956</c:v>
                </c:pt>
                <c:pt idx="3113">
                  <c:v>2124.7601021308001</c:v>
                </c:pt>
                <c:pt idx="3114">
                  <c:v>2219.2500444206889</c:v>
                </c:pt>
                <c:pt idx="3115">
                  <c:v>2053.5660154615034</c:v>
                </c:pt>
                <c:pt idx="3116">
                  <c:v>2258.8395450327953</c:v>
                </c:pt>
                <c:pt idx="3117">
                  <c:v>2305.0374167416012</c:v>
                </c:pt>
                <c:pt idx="3118">
                  <c:v>2394.0542117957011</c:v>
                </c:pt>
                <c:pt idx="3119">
                  <c:v>2585.5128483269145</c:v>
                </c:pt>
                <c:pt idx="3120">
                  <c:v>2699.8283689413292</c:v>
                </c:pt>
                <c:pt idx="3121">
                  <c:v>2624.7491379174899</c:v>
                </c:pt>
                <c:pt idx="3122">
                  <c:v>2737.5713576350172</c:v>
                </c:pt>
                <c:pt idx="3123">
                  <c:v>2964.3499272758418</c:v>
                </c:pt>
                <c:pt idx="3124">
                  <c:v>2871.9915980492005</c:v>
                </c:pt>
                <c:pt idx="3125">
                  <c:v>2581.8758775267997</c:v>
                </c:pt>
                <c:pt idx="3126">
                  <c:v>2708.9357250366011</c:v>
                </c:pt>
                <c:pt idx="3127">
                  <c:v>2968.3235966119973</c:v>
                </c:pt>
                <c:pt idx="3128">
                  <c:v>3387.1067027512981</c:v>
                </c:pt>
                <c:pt idx="3129">
                  <c:v>3449.3130698327004</c:v>
                </c:pt>
                <c:pt idx="3130">
                  <c:v>3433.8310094479966</c:v>
                </c:pt>
                <c:pt idx="3131">
                  <c:v>3511.5573633852982</c:v>
                </c:pt>
                <c:pt idx="3132">
                  <c:v>3307.6296198372002</c:v>
                </c:pt>
                <c:pt idx="3133">
                  <c:v>3389.3548899714006</c:v>
                </c:pt>
                <c:pt idx="3134">
                  <c:v>3077.8922158603018</c:v>
                </c:pt>
                <c:pt idx="3135">
                  <c:v>3519.0407282237065</c:v>
                </c:pt>
                <c:pt idx="3136">
                  <c:v>1748.294153414703</c:v>
                </c:pt>
                <c:pt idx="3137">
                  <c:v>2059.5046686835994</c:v>
                </c:pt>
                <c:pt idx="3138">
                  <c:v>2034.7431157358005</c:v>
                </c:pt>
                <c:pt idx="3139">
                  <c:v>1790.583586307599</c:v>
                </c:pt>
                <c:pt idx="3140">
                  <c:v>1675.0303685422987</c:v>
                </c:pt>
                <c:pt idx="3141">
                  <c:v>1237.0042444702049</c:v>
                </c:pt>
                <c:pt idx="3142">
                  <c:v>1450.9451110285008</c:v>
                </c:pt>
                <c:pt idx="3143">
                  <c:v>1504.5706503804977</c:v>
                </c:pt>
                <c:pt idx="3144">
                  <c:v>1945.9972732957031</c:v>
                </c:pt>
                <c:pt idx="3145">
                  <c:v>1883.0746196717009</c:v>
                </c:pt>
                <c:pt idx="3146">
                  <c:v>1920.6445995632967</c:v>
                </c:pt>
                <c:pt idx="3147">
                  <c:v>1992.7991617184016</c:v>
                </c:pt>
                <c:pt idx="3148">
                  <c:v>1700.6287969361583</c:v>
                </c:pt>
                <c:pt idx="3149">
                  <c:v>1781.2675169128997</c:v>
                </c:pt>
                <c:pt idx="3150">
                  <c:v>1646.5313444305575</c:v>
                </c:pt>
                <c:pt idx="3151">
                  <c:v>1653.8586625609969</c:v>
                </c:pt>
                <c:pt idx="3152">
                  <c:v>1813.5791544125022</c:v>
                </c:pt>
                <c:pt idx="3153">
                  <c:v>1895.8443962663005</c:v>
                </c:pt>
                <c:pt idx="3154">
                  <c:v>1695.0258207653023</c:v>
                </c:pt>
                <c:pt idx="3155">
                  <c:v>1759.9782348814988</c:v>
                </c:pt>
                <c:pt idx="3156">
                  <c:v>1719.8112972292947</c:v>
                </c:pt>
                <c:pt idx="3157">
                  <c:v>1615.8078293797007</c:v>
                </c:pt>
                <c:pt idx="3158">
                  <c:v>1858.8382845658998</c:v>
                </c:pt>
                <c:pt idx="3159">
                  <c:v>1755.1788291503035</c:v>
                </c:pt>
                <c:pt idx="3160">
                  <c:v>1747.5105470999988</c:v>
                </c:pt>
                <c:pt idx="3161">
                  <c:v>2213.3494199693014</c:v>
                </c:pt>
                <c:pt idx="3162">
                  <c:v>2133.8628161697998</c:v>
                </c:pt>
                <c:pt idx="3163">
                  <c:v>1919.8739820942064</c:v>
                </c:pt>
                <c:pt idx="3164">
                  <c:v>1996.1848463818096</c:v>
                </c:pt>
                <c:pt idx="3165">
                  <c:v>2062.807151401088</c:v>
                </c:pt>
                <c:pt idx="3166">
                  <c:v>2070.7294562421448</c:v>
                </c:pt>
                <c:pt idx="3167">
                  <c:v>1923.9257418423585</c:v>
                </c:pt>
                <c:pt idx="3168">
                  <c:v>2003.567673306512</c:v>
                </c:pt>
                <c:pt idx="3169">
                  <c:v>1788.5151269022754</c:v>
                </c:pt>
                <c:pt idx="3170">
                  <c:v>1806.1678043160209</c:v>
                </c:pt>
                <c:pt idx="3171">
                  <c:v>1890.208028899171</c:v>
                </c:pt>
                <c:pt idx="3172">
                  <c:v>2037.4968147967156</c:v>
                </c:pt>
                <c:pt idx="3173">
                  <c:v>2123.0028544936431</c:v>
                </c:pt>
                <c:pt idx="3174">
                  <c:v>1992.7578068707007</c:v>
                </c:pt>
                <c:pt idx="3175">
                  <c:v>1950.0237685952743</c:v>
                </c:pt>
                <c:pt idx="3176">
                  <c:v>1822.4187098297989</c:v>
                </c:pt>
                <c:pt idx="3177">
                  <c:v>2007.4075369868806</c:v>
                </c:pt>
                <c:pt idx="3178">
                  <c:v>2195.5402811441454</c:v>
                </c:pt>
                <c:pt idx="3179">
                  <c:v>2317.2105237993965</c:v>
                </c:pt>
                <c:pt idx="3180">
                  <c:v>2579.5829714809006</c:v>
                </c:pt>
                <c:pt idx="3181">
                  <c:v>2600.6073533866802</c:v>
                </c:pt>
                <c:pt idx="3182">
                  <c:v>2651.9134050819994</c:v>
                </c:pt>
                <c:pt idx="3183">
                  <c:v>2525.08404865599</c:v>
                </c:pt>
                <c:pt idx="3184">
                  <c:v>2367.2825784657471</c:v>
                </c:pt>
                <c:pt idx="3185">
                  <c:v>2685.2832042131122</c:v>
                </c:pt>
                <c:pt idx="3186">
                  <c:v>2777.1545035038653</c:v>
                </c:pt>
                <c:pt idx="3187">
                  <c:v>2902.3438215185088</c:v>
                </c:pt>
                <c:pt idx="3188">
                  <c:v>2927.7115073014065</c:v>
                </c:pt>
                <c:pt idx="3189">
                  <c:v>2913.9973979744609</c:v>
                </c:pt>
                <c:pt idx="3190">
                  <c:v>2939.8114718709257</c:v>
                </c:pt>
                <c:pt idx="3191">
                  <c:v>2869.1751015815976</c:v>
                </c:pt>
                <c:pt idx="3192">
                  <c:v>2919.5251967970325</c:v>
                </c:pt>
                <c:pt idx="3193">
                  <c:v>2699.0198224578489</c:v>
                </c:pt>
                <c:pt idx="3194">
                  <c:v>2686.1619267140195</c:v>
                </c:pt>
                <c:pt idx="3195">
                  <c:v>2874.638249639007</c:v>
                </c:pt>
                <c:pt idx="3196">
                  <c:v>2356.9976949964039</c:v>
                </c:pt>
                <c:pt idx="3197">
                  <c:v>2336.58408834078</c:v>
                </c:pt>
                <c:pt idx="3198">
                  <c:v>2493.43149646854</c:v>
                </c:pt>
                <c:pt idx="3199">
                  <c:v>2796.7737341318643</c:v>
                </c:pt>
                <c:pt idx="3200">
                  <c:v>3177.4549013111682</c:v>
                </c:pt>
                <c:pt idx="3201">
                  <c:v>2980.586615696935</c:v>
                </c:pt>
                <c:pt idx="3202">
                  <c:v>2842.1526069257816</c:v>
                </c:pt>
                <c:pt idx="3203">
                  <c:v>3099.3273516331319</c:v>
                </c:pt>
                <c:pt idx="3204">
                  <c:v>3079.94696762901</c:v>
                </c:pt>
                <c:pt idx="3205">
                  <c:v>3087.6946360502625</c:v>
                </c:pt>
                <c:pt idx="3206">
                  <c:v>3160.3589813981307</c:v>
                </c:pt>
                <c:pt idx="3207">
                  <c:v>3389.3123026285175</c:v>
                </c:pt>
                <c:pt idx="3208">
                  <c:v>2976.8851512465408</c:v>
                </c:pt>
                <c:pt idx="3209">
                  <c:v>2849.1365314039867</c:v>
                </c:pt>
                <c:pt idx="3210">
                  <c:v>2427.2592877182833</c:v>
                </c:pt>
                <c:pt idx="3211">
                  <c:v>2213.451012614707</c:v>
                </c:pt>
                <c:pt idx="3212">
                  <c:v>2310.0533241782323</c:v>
                </c:pt>
                <c:pt idx="3213">
                  <c:v>2359.4567633200204</c:v>
                </c:pt>
                <c:pt idx="3214">
                  <c:v>2291.7775678563994</c:v>
                </c:pt>
                <c:pt idx="3215">
                  <c:v>2482.5691792417056</c:v>
                </c:pt>
                <c:pt idx="3216">
                  <c:v>2224.3281784343999</c:v>
                </c:pt>
                <c:pt idx="3217">
                  <c:v>2471.1633781183991</c:v>
                </c:pt>
                <c:pt idx="3218">
                  <c:v>2493.8824363517997</c:v>
                </c:pt>
                <c:pt idx="3219">
                  <c:v>2428.456319676734</c:v>
                </c:pt>
                <c:pt idx="3220">
                  <c:v>2251.7725480664012</c:v>
                </c:pt>
                <c:pt idx="3221">
                  <c:v>2431.0858526337979</c:v>
                </c:pt>
                <c:pt idx="3222">
                  <c:v>2406.7546014278996</c:v>
                </c:pt>
                <c:pt idx="3223">
                  <c:v>2053.157939624798</c:v>
                </c:pt>
                <c:pt idx="3224">
                  <c:v>2149.4584589005026</c:v>
                </c:pt>
                <c:pt idx="3225">
                  <c:v>2025.8883831202984</c:v>
                </c:pt>
                <c:pt idx="3226">
                  <c:v>1706.4162046849669</c:v>
                </c:pt>
                <c:pt idx="3227">
                  <c:v>1476.8960818696723</c:v>
                </c:pt>
                <c:pt idx="3228">
                  <c:v>1401.8359859977063</c:v>
                </c:pt>
                <c:pt idx="3229">
                  <c:v>1581.8887955520477</c:v>
                </c:pt>
                <c:pt idx="3230">
                  <c:v>2013.4785078976565</c:v>
                </c:pt>
                <c:pt idx="3231">
                  <c:v>2192.1000823053982</c:v>
                </c:pt>
                <c:pt idx="3232">
                  <c:v>1909.4673429284012</c:v>
                </c:pt>
                <c:pt idx="3233">
                  <c:v>1884.4806627903017</c:v>
                </c:pt>
                <c:pt idx="3234">
                  <c:v>1915.1735198889</c:v>
                </c:pt>
                <c:pt idx="3235">
                  <c:v>1875.9465296123017</c:v>
                </c:pt>
                <c:pt idx="3236">
                  <c:v>1813.0096091051018</c:v>
                </c:pt>
                <c:pt idx="3237">
                  <c:v>1790.4875222940027</c:v>
                </c:pt>
                <c:pt idx="3238">
                  <c:v>2017.2431114989959</c:v>
                </c:pt>
                <c:pt idx="3239">
                  <c:v>1981.6269280928973</c:v>
                </c:pt>
                <c:pt idx="3240">
                  <c:v>2253.6476562637981</c:v>
                </c:pt>
                <c:pt idx="3241">
                  <c:v>2124.0999132904981</c:v>
                </c:pt>
                <c:pt idx="3242">
                  <c:v>2290.7370575983005</c:v>
                </c:pt>
                <c:pt idx="3243">
                  <c:v>2301.3011765542979</c:v>
                </c:pt>
                <c:pt idx="3244">
                  <c:v>2741.5073141221001</c:v>
                </c:pt>
                <c:pt idx="3245">
                  <c:v>3473.8865447152566</c:v>
                </c:pt>
                <c:pt idx="3246">
                  <c:v>3336.3308036703966</c:v>
                </c:pt>
                <c:pt idx="3247">
                  <c:v>3151.4331427502984</c:v>
                </c:pt>
                <c:pt idx="3248">
                  <c:v>3443.5477062095015</c:v>
                </c:pt>
                <c:pt idx="3249">
                  <c:v>3342.9433447879055</c:v>
                </c:pt>
                <c:pt idx="3250">
                  <c:v>3004.953106779205</c:v>
                </c:pt>
                <c:pt idx="3251">
                  <c:v>2986.6525967407943</c:v>
                </c:pt>
                <c:pt idx="3252">
                  <c:v>2797.4124529141991</c:v>
                </c:pt>
                <c:pt idx="3253">
                  <c:v>2841.8015356961987</c:v>
                </c:pt>
                <c:pt idx="3254">
                  <c:v>3161.6495728318041</c:v>
                </c:pt>
                <c:pt idx="3255">
                  <c:v>3317.4981937799967</c:v>
                </c:pt>
                <c:pt idx="3256">
                  <c:v>3164.0730716798935</c:v>
                </c:pt>
                <c:pt idx="3257">
                  <c:v>3736.4494967591454</c:v>
                </c:pt>
                <c:pt idx="3258">
                  <c:v>4016.6296894672996</c:v>
                </c:pt>
                <c:pt idx="3259">
                  <c:v>4048.5818561199994</c:v>
                </c:pt>
                <c:pt idx="3260">
                  <c:v>4312.1583713892978</c:v>
                </c:pt>
                <c:pt idx="3261">
                  <c:v>4324.1050771359005</c:v>
                </c:pt>
                <c:pt idx="3262">
                  <c:v>4264.1966313603989</c:v>
                </c:pt>
                <c:pt idx="3263">
                  <c:v>4268.0303417329051</c:v>
                </c:pt>
                <c:pt idx="3264">
                  <c:v>4379.5844006005937</c:v>
                </c:pt>
                <c:pt idx="3265">
                  <c:v>4190.6778131846004</c:v>
                </c:pt>
                <c:pt idx="3266">
                  <c:v>4296.9035455468984</c:v>
                </c:pt>
                <c:pt idx="3267">
                  <c:v>4194.0157026771049</c:v>
                </c:pt>
                <c:pt idx="3268">
                  <c:v>4146.4469424967028</c:v>
                </c:pt>
                <c:pt idx="3269">
                  <c:v>4130.6767500642964</c:v>
                </c:pt>
                <c:pt idx="3270">
                  <c:v>3637.3579933646979</c:v>
                </c:pt>
                <c:pt idx="3271">
                  <c:v>3684.4485737864015</c:v>
                </c:pt>
                <c:pt idx="3272">
                  <c:v>3732.9443851475007</c:v>
                </c:pt>
                <c:pt idx="3273">
                  <c:v>3787.3047605056054</c:v>
                </c:pt>
                <c:pt idx="3274">
                  <c:v>3730.587272028999</c:v>
                </c:pt>
                <c:pt idx="3275">
                  <c:v>3423.3762580889961</c:v>
                </c:pt>
                <c:pt idx="3276">
                  <c:v>3437.9274542767962</c:v>
                </c:pt>
                <c:pt idx="3277">
                  <c:v>3534.8497609633996</c:v>
                </c:pt>
                <c:pt idx="3278">
                  <c:v>3454.3049821157038</c:v>
                </c:pt>
                <c:pt idx="3279">
                  <c:v>3677.090001254197</c:v>
                </c:pt>
                <c:pt idx="3280">
                  <c:v>4068.4482568639942</c:v>
                </c:pt>
                <c:pt idx="3281">
                  <c:v>3862.4473859447971</c:v>
                </c:pt>
                <c:pt idx="3282">
                  <c:v>3738.3995965499998</c:v>
                </c:pt>
                <c:pt idx="3283">
                  <c:v>3568.4990158577057</c:v>
                </c:pt>
                <c:pt idx="3284">
                  <c:v>3388.7322648437985</c:v>
                </c:pt>
                <c:pt idx="3285">
                  <c:v>3377.7969456899955</c:v>
                </c:pt>
                <c:pt idx="3286">
                  <c:v>3201.1125316430043</c:v>
                </c:pt>
                <c:pt idx="3287">
                  <c:v>3207.595629351199</c:v>
                </c:pt>
                <c:pt idx="3288">
                  <c:v>3221.2072468486003</c:v>
                </c:pt>
                <c:pt idx="3289">
                  <c:v>3257.7623113769951</c:v>
                </c:pt>
                <c:pt idx="3290">
                  <c:v>3244.0673962410947</c:v>
                </c:pt>
                <c:pt idx="3291">
                  <c:v>3166.5156322288967</c:v>
                </c:pt>
                <c:pt idx="3292">
                  <c:v>3062.7021844111005</c:v>
                </c:pt>
                <c:pt idx="3293">
                  <c:v>3211.5478145991001</c:v>
                </c:pt>
                <c:pt idx="3294">
                  <c:v>3431.9854098547003</c:v>
                </c:pt>
                <c:pt idx="3295">
                  <c:v>3304.0278390425956</c:v>
                </c:pt>
                <c:pt idx="3296">
                  <c:v>2814.7959945815965</c:v>
                </c:pt>
                <c:pt idx="3297">
                  <c:v>2695.7490075025999</c:v>
                </c:pt>
                <c:pt idx="3298">
                  <c:v>2888.5939126555022</c:v>
                </c:pt>
                <c:pt idx="3299">
                  <c:v>2858.9373410080007</c:v>
                </c:pt>
                <c:pt idx="3300">
                  <c:v>2985.7890741607043</c:v>
                </c:pt>
                <c:pt idx="3301">
                  <c:v>3046.3866998765952</c:v>
                </c:pt>
                <c:pt idx="3302">
                  <c:v>2740.5097645151982</c:v>
                </c:pt>
                <c:pt idx="3303">
                  <c:v>2646.7567133191988</c:v>
                </c:pt>
                <c:pt idx="3304">
                  <c:v>2769.089063781903</c:v>
                </c:pt>
                <c:pt idx="3305">
                  <c:v>2968.1693462250837</c:v>
                </c:pt>
                <c:pt idx="3306">
                  <c:v>1815.3404346966636</c:v>
                </c:pt>
                <c:pt idx="3307">
                  <c:v>1963.3997193816758</c:v>
                </c:pt>
                <c:pt idx="3308">
                  <c:v>1464.6118262011805</c:v>
                </c:pt>
                <c:pt idx="3309">
                  <c:v>1749.4321318957664</c:v>
                </c:pt>
                <c:pt idx="3310">
                  <c:v>1947.8949882749002</c:v>
                </c:pt>
                <c:pt idx="3311">
                  <c:v>2046.8128611188004</c:v>
                </c:pt>
                <c:pt idx="3312">
                  <c:v>1967.2599227484025</c:v>
                </c:pt>
                <c:pt idx="3313">
                  <c:v>1932.7625708493943</c:v>
                </c:pt>
                <c:pt idx="3314">
                  <c:v>1926.9556567895997</c:v>
                </c:pt>
                <c:pt idx="3315">
                  <c:v>1565.7891088579272</c:v>
                </c:pt>
                <c:pt idx="3316">
                  <c:v>1566.4425271722939</c:v>
                </c:pt>
                <c:pt idx="3317">
                  <c:v>1625.4613789391151</c:v>
                </c:pt>
                <c:pt idx="3318">
                  <c:v>1145.6151126896798</c:v>
                </c:pt>
                <c:pt idx="3319">
                  <c:v>1557.9745820097955</c:v>
                </c:pt>
                <c:pt idx="3320">
                  <c:v>1611.5489784140586</c:v>
                </c:pt>
                <c:pt idx="3321">
                  <c:v>1247.6639986459627</c:v>
                </c:pt>
                <c:pt idx="3322">
                  <c:v>1256.0375993791965</c:v>
                </c:pt>
                <c:pt idx="3323">
                  <c:v>1214.1090715709865</c:v>
                </c:pt>
                <c:pt idx="3324">
                  <c:v>1214.5046531785042</c:v>
                </c:pt>
                <c:pt idx="3325">
                  <c:v>1262.1424630585896</c:v>
                </c:pt>
                <c:pt idx="3326">
                  <c:v>1125.0602907348002</c:v>
                </c:pt>
                <c:pt idx="3327">
                  <c:v>999.09114173540002</c:v>
                </c:pt>
                <c:pt idx="3328">
                  <c:v>1012.8724456016131</c:v>
                </c:pt>
                <c:pt idx="3329">
                  <c:v>1069.7625027868412</c:v>
                </c:pt>
                <c:pt idx="3330">
                  <c:v>1508.9852167222778</c:v>
                </c:pt>
                <c:pt idx="3331">
                  <c:v>969.34914045075811</c:v>
                </c:pt>
                <c:pt idx="3332">
                  <c:v>890.51075617854792</c:v>
                </c:pt>
                <c:pt idx="3333">
                  <c:v>1083.9660035323247</c:v>
                </c:pt>
                <c:pt idx="3334">
                  <c:v>943.9261901919167</c:v>
                </c:pt>
                <c:pt idx="3335">
                  <c:v>803.37724308112251</c:v>
                </c:pt>
                <c:pt idx="3336">
                  <c:v>873.10990045105382</c:v>
                </c:pt>
                <c:pt idx="3337">
                  <c:v>1132.6231646348024</c:v>
                </c:pt>
                <c:pt idx="3338">
                  <c:v>1209.2696239146971</c:v>
                </c:pt>
                <c:pt idx="3339">
                  <c:v>1043.3538351003008</c:v>
                </c:pt>
                <c:pt idx="3340">
                  <c:v>1147.9512390140007</c:v>
                </c:pt>
                <c:pt idx="3341">
                  <c:v>1082.6378860424957</c:v>
                </c:pt>
                <c:pt idx="3342">
                  <c:v>1231.5433747533971</c:v>
                </c:pt>
                <c:pt idx="3343">
                  <c:v>1770.3475704673906</c:v>
                </c:pt>
                <c:pt idx="3344">
                  <c:v>1597.1765340630295</c:v>
                </c:pt>
                <c:pt idx="3345">
                  <c:v>1427.5336517302565</c:v>
                </c:pt>
                <c:pt idx="3346">
                  <c:v>1543.8318225119292</c:v>
                </c:pt>
                <c:pt idx="3347">
                  <c:v>1556.3604346368302</c:v>
                </c:pt>
                <c:pt idx="3348">
                  <c:v>1457.3789242152338</c:v>
                </c:pt>
                <c:pt idx="3349">
                  <c:v>1527.7491204086473</c:v>
                </c:pt>
                <c:pt idx="3350">
                  <c:v>1614.665692088412</c:v>
                </c:pt>
                <c:pt idx="3351">
                  <c:v>1691.8829404730564</c:v>
                </c:pt>
                <c:pt idx="3352">
                  <c:v>1816.6225213624425</c:v>
                </c:pt>
                <c:pt idx="3353">
                  <c:v>1870.4670274082232</c:v>
                </c:pt>
                <c:pt idx="3354">
                  <c:v>1710.7053132880096</c:v>
                </c:pt>
                <c:pt idx="3355">
                  <c:v>3331.204222537162</c:v>
                </c:pt>
                <c:pt idx="3356">
                  <c:v>2783.7083808477764</c:v>
                </c:pt>
                <c:pt idx="3357">
                  <c:v>3025.9208883527758</c:v>
                </c:pt>
                <c:pt idx="3358">
                  <c:v>2962.9849639460008</c:v>
                </c:pt>
                <c:pt idx="3359">
                  <c:v>3367.177922893301</c:v>
                </c:pt>
                <c:pt idx="3360">
                  <c:v>3270.300296711197</c:v>
                </c:pt>
                <c:pt idx="3361">
                  <c:v>3046.5549485113656</c:v>
                </c:pt>
                <c:pt idx="3362">
                  <c:v>2671.8963101555055</c:v>
                </c:pt>
                <c:pt idx="3363">
                  <c:v>2828.1158336165972</c:v>
                </c:pt>
                <c:pt idx="3364">
                  <c:v>3303.8526138890957</c:v>
                </c:pt>
                <c:pt idx="3365">
                  <c:v>3381.422209838398</c:v>
                </c:pt>
                <c:pt idx="3366">
                  <c:v>3577.9376931543948</c:v>
                </c:pt>
                <c:pt idx="3367">
                  <c:v>3640.5658057287001</c:v>
                </c:pt>
                <c:pt idx="3368">
                  <c:v>3498.4740750428027</c:v>
                </c:pt>
                <c:pt idx="3369">
                  <c:v>3468.0919461269004</c:v>
                </c:pt>
                <c:pt idx="3370">
                  <c:v>3308.4941027213063</c:v>
                </c:pt>
                <c:pt idx="3371">
                  <c:v>3339.966000523098</c:v>
                </c:pt>
                <c:pt idx="3372">
                  <c:v>3393.3569509166991</c:v>
                </c:pt>
                <c:pt idx="3373">
                  <c:v>3438.2444037783935</c:v>
                </c:pt>
                <c:pt idx="3374">
                  <c:v>3599.3615064133046</c:v>
                </c:pt>
                <c:pt idx="3375">
                  <c:v>3656.5902909983051</c:v>
                </c:pt>
                <c:pt idx="3376">
                  <c:v>3619.4351456056975</c:v>
                </c:pt>
                <c:pt idx="3377">
                  <c:v>3728.6722037907966</c:v>
                </c:pt>
                <c:pt idx="3378">
                  <c:v>3628.6124485619002</c:v>
                </c:pt>
                <c:pt idx="3379">
                  <c:v>3242.9037964523959</c:v>
                </c:pt>
                <c:pt idx="3380">
                  <c:v>3261.027873504227</c:v>
                </c:pt>
                <c:pt idx="3381">
                  <c:v>3552.3883295477026</c:v>
                </c:pt>
                <c:pt idx="3382">
                  <c:v>3635.2799515176994</c:v>
                </c:pt>
                <c:pt idx="3383">
                  <c:v>3673.2484287966327</c:v>
                </c:pt>
                <c:pt idx="3384">
                  <c:v>3669.445883407087</c:v>
                </c:pt>
                <c:pt idx="3385">
                  <c:v>3691.4732928861308</c:v>
                </c:pt>
                <c:pt idx="3386">
                  <c:v>3737.5303474146708</c:v>
                </c:pt>
                <c:pt idx="3387">
                  <c:v>3815.7194344807212</c:v>
                </c:pt>
                <c:pt idx="3388">
                  <c:v>3968.5301699180091</c:v>
                </c:pt>
                <c:pt idx="3389">
                  <c:v>3904.31183502265</c:v>
                </c:pt>
                <c:pt idx="3390">
                  <c:v>3897.5452464718292</c:v>
                </c:pt>
                <c:pt idx="3391">
                  <c:v>4025.595843793853</c:v>
                </c:pt>
                <c:pt idx="3392">
                  <c:v>4056.032952584741</c:v>
                </c:pt>
                <c:pt idx="3393">
                  <c:v>4030.1766577500784</c:v>
                </c:pt>
                <c:pt idx="3394">
                  <c:v>3930.5296489912726</c:v>
                </c:pt>
                <c:pt idx="3395">
                  <c:v>3859.2858157772212</c:v>
                </c:pt>
                <c:pt idx="3396">
                  <c:v>4023.8932862299989</c:v>
                </c:pt>
                <c:pt idx="3397">
                  <c:v>4000.1563112217627</c:v>
                </c:pt>
                <c:pt idx="3398">
                  <c:v>3956.0162977356376</c:v>
                </c:pt>
                <c:pt idx="3399">
                  <c:v>4018.4256914276775</c:v>
                </c:pt>
                <c:pt idx="3400">
                  <c:v>4012.1304490480434</c:v>
                </c:pt>
                <c:pt idx="3401">
                  <c:v>3972.978859188072</c:v>
                </c:pt>
                <c:pt idx="3402">
                  <c:v>3935.3265106964859</c:v>
                </c:pt>
                <c:pt idx="3403">
                  <c:v>3900.6107668314512</c:v>
                </c:pt>
                <c:pt idx="3404">
                  <c:v>4032.6077274595045</c:v>
                </c:pt>
                <c:pt idx="3405">
                  <c:v>3893.8928992171204</c:v>
                </c:pt>
                <c:pt idx="3406">
                  <c:v>4022.1914391536411</c:v>
                </c:pt>
                <c:pt idx="3407">
                  <c:v>3991.9465794224088</c:v>
                </c:pt>
                <c:pt idx="3408">
                  <c:v>3879.3807911057156</c:v>
                </c:pt>
                <c:pt idx="3409">
                  <c:v>4014.6221096176305</c:v>
                </c:pt>
                <c:pt idx="3410">
                  <c:v>4050.0643251318506</c:v>
                </c:pt>
                <c:pt idx="3411">
                  <c:v>4113.6006725210755</c:v>
                </c:pt>
                <c:pt idx="3412">
                  <c:v>4078.6059885282157</c:v>
                </c:pt>
                <c:pt idx="3413">
                  <c:v>3913.9714548726115</c:v>
                </c:pt>
                <c:pt idx="3414">
                  <c:v>4067.3153251547083</c:v>
                </c:pt>
                <c:pt idx="3415">
                  <c:v>4055.862416582193</c:v>
                </c:pt>
                <c:pt idx="3416">
                  <c:v>3752.3251712937126</c:v>
                </c:pt>
                <c:pt idx="3417">
                  <c:v>3658.0134105224247</c:v>
                </c:pt>
                <c:pt idx="3418">
                  <c:v>3703.8030389447158</c:v>
                </c:pt>
                <c:pt idx="3419">
                  <c:v>3779.5160323757805</c:v>
                </c:pt>
                <c:pt idx="3420">
                  <c:v>3794.5396041292192</c:v>
                </c:pt>
                <c:pt idx="3421">
                  <c:v>3774.4593926820489</c:v>
                </c:pt>
                <c:pt idx="3422">
                  <c:v>3792.508594629599</c:v>
                </c:pt>
                <c:pt idx="3423">
                  <c:v>3730.4555039051916</c:v>
                </c:pt>
                <c:pt idx="3424">
                  <c:v>3834.951947784783</c:v>
                </c:pt>
                <c:pt idx="3425">
                  <c:v>3921.0787292365421</c:v>
                </c:pt>
                <c:pt idx="3426">
                  <c:v>3772.0699877504198</c:v>
                </c:pt>
                <c:pt idx="3427">
                  <c:v>3639.180441344135</c:v>
                </c:pt>
                <c:pt idx="3428">
                  <c:v>3527.844022512807</c:v>
                </c:pt>
                <c:pt idx="3429">
                  <c:v>3379.2738319311065</c:v>
                </c:pt>
                <c:pt idx="3430">
                  <c:v>3714.0266596082724</c:v>
                </c:pt>
                <c:pt idx="3431">
                  <c:v>3640.6861239317946</c:v>
                </c:pt>
                <c:pt idx="3432">
                  <c:v>3558.8812359217486</c:v>
                </c:pt>
                <c:pt idx="3433">
                  <c:v>3611.8600029949157</c:v>
                </c:pt>
                <c:pt idx="3434">
                  <c:v>3539.6745881561324</c:v>
                </c:pt>
                <c:pt idx="3435">
                  <c:v>3271.4664276961084</c:v>
                </c:pt>
                <c:pt idx="3436">
                  <c:v>3325.8423799950542</c:v>
                </c:pt>
                <c:pt idx="3437">
                  <c:v>3551.8851948771921</c:v>
                </c:pt>
                <c:pt idx="3438">
                  <c:v>3455.9432968381593</c:v>
                </c:pt>
                <c:pt idx="3439">
                  <c:v>3305.1937505531755</c:v>
                </c:pt>
                <c:pt idx="3440">
                  <c:v>3525.3774567324945</c:v>
                </c:pt>
                <c:pt idx="3441">
                  <c:v>3850.6735389787646</c:v>
                </c:pt>
                <c:pt idx="3442">
                  <c:v>4378.1978059802423</c:v>
                </c:pt>
                <c:pt idx="3443">
                  <c:v>3355.6800158653346</c:v>
                </c:pt>
                <c:pt idx="3444">
                  <c:v>3793.3685546909041</c:v>
                </c:pt>
                <c:pt idx="3445">
                  <c:v>3849.2706766787892</c:v>
                </c:pt>
                <c:pt idx="3446">
                  <c:v>3808.6797194424948</c:v>
                </c:pt>
                <c:pt idx="3447">
                  <c:v>3812.0431868437959</c:v>
                </c:pt>
                <c:pt idx="3448">
                  <c:v>3861.4347759607995</c:v>
                </c:pt>
                <c:pt idx="3449">
                  <c:v>4035.3345063451557</c:v>
                </c:pt>
                <c:pt idx="3450">
                  <c:v>3970.0023726586228</c:v>
                </c:pt>
                <c:pt idx="3451">
                  <c:v>4409.6267472330874</c:v>
                </c:pt>
                <c:pt idx="3452">
                  <c:v>4036.1859951440783</c:v>
                </c:pt>
                <c:pt idx="3453">
                  <c:v>4327.9517179850445</c:v>
                </c:pt>
                <c:pt idx="3454">
                  <c:v>4609.6860476735965</c:v>
                </c:pt>
                <c:pt idx="3455">
                  <c:v>4671.8161101822043</c:v>
                </c:pt>
                <c:pt idx="3456">
                  <c:v>4907.0455227378989</c:v>
                </c:pt>
                <c:pt idx="3457">
                  <c:v>4928.2828423741958</c:v>
                </c:pt>
                <c:pt idx="3458">
                  <c:v>4897.6958788457996</c:v>
                </c:pt>
                <c:pt idx="3459">
                  <c:v>4899.8090370479986</c:v>
                </c:pt>
                <c:pt idx="3460">
                  <c:v>4770.1312236164013</c:v>
                </c:pt>
                <c:pt idx="3461">
                  <c:v>4841.2931718024993</c:v>
                </c:pt>
                <c:pt idx="3462">
                  <c:v>4808.0381523895994</c:v>
                </c:pt>
                <c:pt idx="3463">
                  <c:v>4645.2446465094035</c:v>
                </c:pt>
                <c:pt idx="3464">
                  <c:v>4584.7664494123019</c:v>
                </c:pt>
                <c:pt idx="3465">
                  <c:v>4670.0247999302956</c:v>
                </c:pt>
                <c:pt idx="3466">
                  <c:v>4739.3529593263956</c:v>
                </c:pt>
                <c:pt idx="3467">
                  <c:v>4663.7860239122965</c:v>
                </c:pt>
                <c:pt idx="3468">
                  <c:v>4535.7282961074961</c:v>
                </c:pt>
                <c:pt idx="3469">
                  <c:v>4676.227823842004</c:v>
                </c:pt>
                <c:pt idx="3470">
                  <c:v>4746.8140508804936</c:v>
                </c:pt>
                <c:pt idx="3471">
                  <c:v>4396.5563100134023</c:v>
                </c:pt>
                <c:pt idx="3472">
                  <c:v>4515.8011375580973</c:v>
                </c:pt>
                <c:pt idx="3473">
                  <c:v>4587.330409274</c:v>
                </c:pt>
                <c:pt idx="3474">
                  <c:v>4396.8433171843062</c:v>
                </c:pt>
                <c:pt idx="3475">
                  <c:v>4346.7880088356033</c:v>
                </c:pt>
                <c:pt idx="3476">
                  <c:v>4271.5437025700958</c:v>
                </c:pt>
                <c:pt idx="3477">
                  <c:v>4422.9016895804962</c:v>
                </c:pt>
                <c:pt idx="3478">
                  <c:v>4901.8794111048046</c:v>
                </c:pt>
                <c:pt idx="3479">
                  <c:v>4384.2302069922007</c:v>
                </c:pt>
                <c:pt idx="3480">
                  <c:v>4297.1412816917</c:v>
                </c:pt>
                <c:pt idx="3481">
                  <c:v>4092.6515796498061</c:v>
                </c:pt>
                <c:pt idx="3482">
                  <c:v>3918.6844236143006</c:v>
                </c:pt>
                <c:pt idx="3483">
                  <c:v>3838.6029817532981</c:v>
                </c:pt>
                <c:pt idx="3484">
                  <c:v>3838.2800350475954</c:v>
                </c:pt>
                <c:pt idx="3485">
                  <c:v>3938.0478027407007</c:v>
                </c:pt>
                <c:pt idx="3486">
                  <c:v>3828.4909309822979</c:v>
                </c:pt>
                <c:pt idx="3487">
                  <c:v>3729.1628778055019</c:v>
                </c:pt>
                <c:pt idx="3488">
                  <c:v>3785.2314821190957</c:v>
                </c:pt>
                <c:pt idx="3489">
                  <c:v>3807.3149835129007</c:v>
                </c:pt>
                <c:pt idx="3490">
                  <c:v>4479.5831053693983</c:v>
                </c:pt>
                <c:pt idx="3491">
                  <c:v>3075.4706939700841</c:v>
                </c:pt>
                <c:pt idx="3492">
                  <c:v>2836.2869871620173</c:v>
                </c:pt>
                <c:pt idx="3493">
                  <c:v>2947.8009063486024</c:v>
                </c:pt>
                <c:pt idx="3494">
                  <c:v>2937.0565811398992</c:v>
                </c:pt>
                <c:pt idx="3495">
                  <c:v>2977.3784657958968</c:v>
                </c:pt>
                <c:pt idx="3496">
                  <c:v>2819.4781871561063</c:v>
                </c:pt>
                <c:pt idx="3497">
                  <c:v>2827.5859273436945</c:v>
                </c:pt>
                <c:pt idx="3498">
                  <c:v>2646.2121754172986</c:v>
                </c:pt>
                <c:pt idx="3499">
                  <c:v>2556.3285106901021</c:v>
                </c:pt>
                <c:pt idx="3500">
                  <c:v>2511.1949230198006</c:v>
                </c:pt>
                <c:pt idx="3501">
                  <c:v>2546.2423036340988</c:v>
                </c:pt>
                <c:pt idx="3502">
                  <c:v>2401.3630302195015</c:v>
                </c:pt>
                <c:pt idx="3503">
                  <c:v>2819.1091243271003</c:v>
                </c:pt>
                <c:pt idx="3504">
                  <c:v>3012.4354221109024</c:v>
                </c:pt>
                <c:pt idx="3505">
                  <c:v>2798.9124934438951</c:v>
                </c:pt>
                <c:pt idx="3506">
                  <c:v>2804.3702829125978</c:v>
                </c:pt>
                <c:pt idx="3507">
                  <c:v>2881.1172571901043</c:v>
                </c:pt>
                <c:pt idx="3508">
                  <c:v>2957.0079853062052</c:v>
                </c:pt>
                <c:pt idx="3509">
                  <c:v>2992.1956340211036</c:v>
                </c:pt>
                <c:pt idx="3510">
                  <c:v>2741.6171784165999</c:v>
                </c:pt>
                <c:pt idx="3511">
                  <c:v>2756.3754673250005</c:v>
                </c:pt>
                <c:pt idx="3512">
                  <c:v>2853.9382669690967</c:v>
                </c:pt>
                <c:pt idx="3513">
                  <c:v>2882.1538629956995</c:v>
                </c:pt>
                <c:pt idx="3514">
                  <c:v>2823.3178831342957</c:v>
                </c:pt>
                <c:pt idx="3515">
                  <c:v>2869.3103662494977</c:v>
                </c:pt>
                <c:pt idx="3516">
                  <c:v>3319.9722804206031</c:v>
                </c:pt>
                <c:pt idx="3517">
                  <c:v>3277.0224488827953</c:v>
                </c:pt>
                <c:pt idx="3518">
                  <c:v>3376.6377232652012</c:v>
                </c:pt>
                <c:pt idx="3519">
                  <c:v>3081.5221193272955</c:v>
                </c:pt>
                <c:pt idx="3520">
                  <c:v>3341.9254736665971</c:v>
                </c:pt>
                <c:pt idx="3521">
                  <c:v>3614.7810637715957</c:v>
                </c:pt>
                <c:pt idx="3522">
                  <c:v>3346.0036916020981</c:v>
                </c:pt>
                <c:pt idx="3523">
                  <c:v>3296.4260154102012</c:v>
                </c:pt>
                <c:pt idx="3524">
                  <c:v>3414.3729489210964</c:v>
                </c:pt>
                <c:pt idx="3525">
                  <c:v>3192.6275605086048</c:v>
                </c:pt>
                <c:pt idx="3526">
                  <c:v>3274.3689035181014</c:v>
                </c:pt>
                <c:pt idx="3527">
                  <c:v>3397.6566674474961</c:v>
                </c:pt>
                <c:pt idx="3528">
                  <c:v>3174.1625429634005</c:v>
                </c:pt>
                <c:pt idx="3529">
                  <c:v>3274.7695361140941</c:v>
                </c:pt>
                <c:pt idx="3530">
                  <c:v>3102.867757559201</c:v>
                </c:pt>
                <c:pt idx="3531">
                  <c:v>3219.8296665258968</c:v>
                </c:pt>
                <c:pt idx="3532">
                  <c:v>2997.1803768519021</c:v>
                </c:pt>
                <c:pt idx="3533">
                  <c:v>2906.8108272927057</c:v>
                </c:pt>
                <c:pt idx="3534">
                  <c:v>2942.6124405269002</c:v>
                </c:pt>
                <c:pt idx="3535">
                  <c:v>2752.3741443518957</c:v>
                </c:pt>
                <c:pt idx="3536">
                  <c:v>2604.4815377537016</c:v>
                </c:pt>
                <c:pt idx="3537">
                  <c:v>2956.5494285766035</c:v>
                </c:pt>
                <c:pt idx="3538">
                  <c:v>3039.7810403947005</c:v>
                </c:pt>
                <c:pt idx="3539">
                  <c:v>3083.4591978434187</c:v>
                </c:pt>
                <c:pt idx="3540">
                  <c:v>571.35465555712369</c:v>
                </c:pt>
                <c:pt idx="3541">
                  <c:v>471.46244058087927</c:v>
                </c:pt>
                <c:pt idx="3542">
                  <c:v>881.18127474039602</c:v>
                </c:pt>
                <c:pt idx="3543">
                  <c:v>627.77105856087326</c:v>
                </c:pt>
                <c:pt idx="3544">
                  <c:v>844.91930513083184</c:v>
                </c:pt>
                <c:pt idx="3545">
                  <c:v>572.96679796133685</c:v>
                </c:pt>
                <c:pt idx="3546">
                  <c:v>641.95387022788771</c:v>
                </c:pt>
                <c:pt idx="3547">
                  <c:v>363.92590397598553</c:v>
                </c:pt>
                <c:pt idx="3548">
                  <c:v>736.58402367313886</c:v>
                </c:pt>
                <c:pt idx="3549">
                  <c:v>615.08781856145606</c:v>
                </c:pt>
                <c:pt idx="3550">
                  <c:v>464.75543705673761</c:v>
                </c:pt>
                <c:pt idx="3551">
                  <c:v>350.4020806595363</c:v>
                </c:pt>
                <c:pt idx="3552">
                  <c:v>688.77760478069774</c:v>
                </c:pt>
                <c:pt idx="3553">
                  <c:v>270.88199668969889</c:v>
                </c:pt>
                <c:pt idx="3554">
                  <c:v>418.63998966664775</c:v>
                </c:pt>
                <c:pt idx="3555">
                  <c:v>315.4274221300729</c:v>
                </c:pt>
                <c:pt idx="3556">
                  <c:v>205.25270709653711</c:v>
                </c:pt>
                <c:pt idx="3557">
                  <c:v>332.03024845274933</c:v>
                </c:pt>
                <c:pt idx="3558">
                  <c:v>352.24338102783116</c:v>
                </c:pt>
                <c:pt idx="3559">
                  <c:v>225.98600256887636</c:v>
                </c:pt>
                <c:pt idx="3560">
                  <c:v>59.624600218281898</c:v>
                </c:pt>
                <c:pt idx="3561">
                  <c:v>36.091839575790686</c:v>
                </c:pt>
                <c:pt idx="3562">
                  <c:v>78.553205364987832</c:v>
                </c:pt>
                <c:pt idx="3563">
                  <c:v>-114.18672763856779</c:v>
                </c:pt>
                <c:pt idx="3564">
                  <c:v>43.531618247958136</c:v>
                </c:pt>
                <c:pt idx="3565">
                  <c:v>160.8395410082739</c:v>
                </c:pt>
                <c:pt idx="3566">
                  <c:v>335.75101677482559</c:v>
                </c:pt>
                <c:pt idx="3567">
                  <c:v>194.41603313614138</c:v>
                </c:pt>
                <c:pt idx="3568">
                  <c:v>21.960164074603881</c:v>
                </c:pt>
                <c:pt idx="3569">
                  <c:v>103.18990816323645</c:v>
                </c:pt>
                <c:pt idx="3570">
                  <c:v>70.100341318560538</c:v>
                </c:pt>
                <c:pt idx="3571">
                  <c:v>178.76664534057687</c:v>
                </c:pt>
                <c:pt idx="3572">
                  <c:v>390.92523783892062</c:v>
                </c:pt>
                <c:pt idx="3573">
                  <c:v>425.94904882012594</c:v>
                </c:pt>
                <c:pt idx="3574">
                  <c:v>502.3897302791886</c:v>
                </c:pt>
                <c:pt idx="3575">
                  <c:v>563.21912733761553</c:v>
                </c:pt>
                <c:pt idx="3576">
                  <c:v>614.3756589039765</c:v>
                </c:pt>
                <c:pt idx="3577">
                  <c:v>1159.8751018322591</c:v>
                </c:pt>
                <c:pt idx="3578">
                  <c:v>1277.1945483222805</c:v>
                </c:pt>
                <c:pt idx="3579">
                  <c:v>769.99088036514127</c:v>
                </c:pt>
                <c:pt idx="3580">
                  <c:v>745.74244953211041</c:v>
                </c:pt>
                <c:pt idx="3581">
                  <c:v>760.70476536047499</c:v>
                </c:pt>
                <c:pt idx="3582">
                  <c:v>961.01374151113134</c:v>
                </c:pt>
                <c:pt idx="3583">
                  <c:v>1124.8144949033524</c:v>
                </c:pt>
                <c:pt idx="3584">
                  <c:v>1256.553750733983</c:v>
                </c:pt>
                <c:pt idx="3585">
                  <c:v>1072.6076508566623</c:v>
                </c:pt>
                <c:pt idx="3586">
                  <c:v>1324.8950997054283</c:v>
                </c:pt>
                <c:pt idx="3587">
                  <c:v>1284.0740396663095</c:v>
                </c:pt>
                <c:pt idx="3588">
                  <c:v>1162.8038301035483</c:v>
                </c:pt>
                <c:pt idx="3589">
                  <c:v>1684.3004551217387</c:v>
                </c:pt>
                <c:pt idx="3590">
                  <c:v>1651.8284725919509</c:v>
                </c:pt>
                <c:pt idx="3591">
                  <c:v>1555.3321158737017</c:v>
                </c:pt>
                <c:pt idx="3592">
                  <c:v>1641.7355725392479</c:v>
                </c:pt>
                <c:pt idx="3593">
                  <c:v>1713.5502705723482</c:v>
                </c:pt>
                <c:pt idx="3594">
                  <c:v>1674.9066562011574</c:v>
                </c:pt>
                <c:pt idx="3595">
                  <c:v>1763.6561600402422</c:v>
                </c:pt>
                <c:pt idx="3596">
                  <c:v>1815.3796557799503</c:v>
                </c:pt>
                <c:pt idx="3597">
                  <c:v>1677.3002809718018</c:v>
                </c:pt>
                <c:pt idx="3598">
                  <c:v>1980.1336452126486</c:v>
                </c:pt>
                <c:pt idx="3599">
                  <c:v>1899.3711534574541</c:v>
                </c:pt>
                <c:pt idx="3600">
                  <c:v>1758.4865903899554</c:v>
                </c:pt>
                <c:pt idx="3601">
                  <c:v>1551.6891120880973</c:v>
                </c:pt>
                <c:pt idx="3602">
                  <c:v>1355.5377800240967</c:v>
                </c:pt>
                <c:pt idx="3603">
                  <c:v>1257.0235124364694</c:v>
                </c:pt>
                <c:pt idx="3604">
                  <c:v>1431.6757704138945</c:v>
                </c:pt>
                <c:pt idx="3605">
                  <c:v>1440.3500546232026</c:v>
                </c:pt>
                <c:pt idx="3606">
                  <c:v>1009.6169713854979</c:v>
                </c:pt>
                <c:pt idx="3607">
                  <c:v>1286.9930257484818</c:v>
                </c:pt>
                <c:pt idx="3608">
                  <c:v>1631.8485755399015</c:v>
                </c:pt>
                <c:pt idx="3609">
                  <c:v>1812.5893642619342</c:v>
                </c:pt>
                <c:pt idx="3610">
                  <c:v>1844.8834855094974</c:v>
                </c:pt>
                <c:pt idx="3611">
                  <c:v>2091.5389989539981</c:v>
                </c:pt>
                <c:pt idx="3612">
                  <c:v>1789.5390325710325</c:v>
                </c:pt>
                <c:pt idx="3613">
                  <c:v>2082.6608548924346</c:v>
                </c:pt>
                <c:pt idx="3614">
                  <c:v>1835.3874651118967</c:v>
                </c:pt>
                <c:pt idx="3615">
                  <c:v>1803.4827201768646</c:v>
                </c:pt>
                <c:pt idx="3616">
                  <c:v>2162.9025326893025</c:v>
                </c:pt>
                <c:pt idx="3617">
                  <c:v>2125.6707067414973</c:v>
                </c:pt>
                <c:pt idx="3618">
                  <c:v>2100.1822470769262</c:v>
                </c:pt>
                <c:pt idx="3619">
                  <c:v>2089.9789699271059</c:v>
                </c:pt>
                <c:pt idx="3620">
                  <c:v>2003.6176620557962</c:v>
                </c:pt>
                <c:pt idx="3621">
                  <c:v>1783.6645488396025</c:v>
                </c:pt>
                <c:pt idx="3622">
                  <c:v>2109.3674486830646</c:v>
                </c:pt>
                <c:pt idx="3623">
                  <c:v>2266.3034418538009</c:v>
                </c:pt>
                <c:pt idx="3624">
                  <c:v>1541.9758172140064</c:v>
                </c:pt>
                <c:pt idx="3625">
                  <c:v>1586.3045737609211</c:v>
                </c:pt>
                <c:pt idx="3626">
                  <c:v>1981.5139425859024</c:v>
                </c:pt>
                <c:pt idx="3627">
                  <c:v>2040.2325674697495</c:v>
                </c:pt>
                <c:pt idx="3628">
                  <c:v>2066.2858356848224</c:v>
                </c:pt>
                <c:pt idx="3629">
                  <c:v>2253.8350091025709</c:v>
                </c:pt>
                <c:pt idx="3630">
                  <c:v>2247.5235035046503</c:v>
                </c:pt>
                <c:pt idx="3631">
                  <c:v>2481.53605169509</c:v>
                </c:pt>
                <c:pt idx="3632">
                  <c:v>2417.4617043062972</c:v>
                </c:pt>
                <c:pt idx="3633">
                  <c:v>2108.7233666821994</c:v>
                </c:pt>
                <c:pt idx="3634">
                  <c:v>2272.6167747125</c:v>
                </c:pt>
                <c:pt idx="3635">
                  <c:v>2437.1482889860999</c:v>
                </c:pt>
                <c:pt idx="3636">
                  <c:v>2460.3390947550943</c:v>
                </c:pt>
                <c:pt idx="3637">
                  <c:v>2762.8236598841977</c:v>
                </c:pt>
                <c:pt idx="3638">
                  <c:v>2952.9966209620034</c:v>
                </c:pt>
                <c:pt idx="3639">
                  <c:v>2803.9121356934047</c:v>
                </c:pt>
                <c:pt idx="3640">
                  <c:v>2599.3646284208007</c:v>
                </c:pt>
                <c:pt idx="3641">
                  <c:v>2817.6242109507002</c:v>
                </c:pt>
                <c:pt idx="3642">
                  <c:v>3133.5735076532001</c:v>
                </c:pt>
                <c:pt idx="3643">
                  <c:v>3136.4329518906961</c:v>
                </c:pt>
                <c:pt idx="3644">
                  <c:v>3202.6806456819031</c:v>
                </c:pt>
                <c:pt idx="3645">
                  <c:v>3451.2698302045974</c:v>
                </c:pt>
                <c:pt idx="3646">
                  <c:v>3708.2816946520979</c:v>
                </c:pt>
                <c:pt idx="3647">
                  <c:v>3843.0364537731002</c:v>
                </c:pt>
                <c:pt idx="3648">
                  <c:v>4078.4457238928007</c:v>
                </c:pt>
                <c:pt idx="3649">
                  <c:v>2898.7196532979942</c:v>
                </c:pt>
                <c:pt idx="3650">
                  <c:v>3106.5069188847992</c:v>
                </c:pt>
                <c:pt idx="3651">
                  <c:v>3014.3727032556999</c:v>
                </c:pt>
                <c:pt idx="3652">
                  <c:v>2737.3348191871992</c:v>
                </c:pt>
                <c:pt idx="3653">
                  <c:v>2992.9824304715003</c:v>
                </c:pt>
                <c:pt idx="3654">
                  <c:v>3549.8396057740028</c:v>
                </c:pt>
                <c:pt idx="3655">
                  <c:v>3563.2256534353</c:v>
                </c:pt>
                <c:pt idx="3656">
                  <c:v>3489.9918421998955</c:v>
                </c:pt>
                <c:pt idx="3657">
                  <c:v>3465.2577721611015</c:v>
                </c:pt>
                <c:pt idx="3658">
                  <c:v>3636.3482942835035</c:v>
                </c:pt>
                <c:pt idx="3659">
                  <c:v>3836.7511551991047</c:v>
                </c:pt>
                <c:pt idx="3660">
                  <c:v>3892.3788829818004</c:v>
                </c:pt>
                <c:pt idx="3661">
                  <c:v>3512.4436391249037</c:v>
                </c:pt>
                <c:pt idx="3662">
                  <c:v>3054.8508520380055</c:v>
                </c:pt>
                <c:pt idx="3663">
                  <c:v>3407.2149058595023</c:v>
                </c:pt>
                <c:pt idx="3664">
                  <c:v>3445.7913779511946</c:v>
                </c:pt>
                <c:pt idx="3665">
                  <c:v>3075.2133218542003</c:v>
                </c:pt>
                <c:pt idx="3666">
                  <c:v>3316.7568180575981</c:v>
                </c:pt>
                <c:pt idx="3667">
                  <c:v>3688.332911445199</c:v>
                </c:pt>
                <c:pt idx="3668">
                  <c:v>3359.0695726647973</c:v>
                </c:pt>
                <c:pt idx="3669">
                  <c:v>3394.5801713481997</c:v>
                </c:pt>
                <c:pt idx="3670">
                  <c:v>3765.3949000969951</c:v>
                </c:pt>
                <c:pt idx="3671">
                  <c:v>3584.5030535950937</c:v>
                </c:pt>
                <c:pt idx="3672">
                  <c:v>3698.4886083737001</c:v>
                </c:pt>
                <c:pt idx="3673">
                  <c:v>3605.8259233727949</c:v>
                </c:pt>
                <c:pt idx="3674">
                  <c:v>3438.6841799930044</c:v>
                </c:pt>
                <c:pt idx="3675">
                  <c:v>3866.7340935484026</c:v>
                </c:pt>
                <c:pt idx="3676">
                  <c:v>3796.4926690920984</c:v>
                </c:pt>
                <c:pt idx="3677">
                  <c:v>3634.3259651080007</c:v>
                </c:pt>
                <c:pt idx="3678">
                  <c:v>3709.3137963429035</c:v>
                </c:pt>
                <c:pt idx="3679">
                  <c:v>3901.5187126234014</c:v>
                </c:pt>
                <c:pt idx="3680">
                  <c:v>3887.481828938402</c:v>
                </c:pt>
                <c:pt idx="3681">
                  <c:v>3853.8772896363953</c:v>
                </c:pt>
                <c:pt idx="3682">
                  <c:v>3654.3358396425974</c:v>
                </c:pt>
                <c:pt idx="3683">
                  <c:v>3803.0113101140014</c:v>
                </c:pt>
                <c:pt idx="3684">
                  <c:v>3747.0342634529006</c:v>
                </c:pt>
                <c:pt idx="3685">
                  <c:v>3643.9287757605016</c:v>
                </c:pt>
                <c:pt idx="3686">
                  <c:v>3965.6422898083983</c:v>
                </c:pt>
                <c:pt idx="3687">
                  <c:v>3900.1833676903989</c:v>
                </c:pt>
                <c:pt idx="3688">
                  <c:v>3850.6056220323007</c:v>
                </c:pt>
                <c:pt idx="3689">
                  <c:v>3867.8005008250984</c:v>
                </c:pt>
                <c:pt idx="3690">
                  <c:v>3776.0521558955006</c:v>
                </c:pt>
                <c:pt idx="3691">
                  <c:v>3914.1991544023003</c:v>
                </c:pt>
                <c:pt idx="3692">
                  <c:v>3903.6657654597984</c:v>
                </c:pt>
                <c:pt idx="3693">
                  <c:v>3864.7993309155027</c:v>
                </c:pt>
                <c:pt idx="3694">
                  <c:v>3920.830553127802</c:v>
                </c:pt>
                <c:pt idx="3695">
                  <c:v>3726.7896873966019</c:v>
                </c:pt>
                <c:pt idx="3696">
                  <c:v>3823.591531683498</c:v>
                </c:pt>
                <c:pt idx="3697">
                  <c:v>4087.7632365420031</c:v>
                </c:pt>
                <c:pt idx="3698">
                  <c:v>4021.430629791299</c:v>
                </c:pt>
                <c:pt idx="3699">
                  <c:v>3701.1022195115984</c:v>
                </c:pt>
                <c:pt idx="3700">
                  <c:v>3936.9007288233042</c:v>
                </c:pt>
                <c:pt idx="3701">
                  <c:v>3945.9799719051043</c:v>
                </c:pt>
                <c:pt idx="3702">
                  <c:v>3830.3948599174983</c:v>
                </c:pt>
                <c:pt idx="3703">
                  <c:v>3755.0078650161995</c:v>
                </c:pt>
                <c:pt idx="3704">
                  <c:v>3968.0576729670029</c:v>
                </c:pt>
                <c:pt idx="3705">
                  <c:v>3968.4873396382027</c:v>
                </c:pt>
                <c:pt idx="3706">
                  <c:v>3699.3387747659981</c:v>
                </c:pt>
                <c:pt idx="3707">
                  <c:v>3706.5917877421016</c:v>
                </c:pt>
                <c:pt idx="3708">
                  <c:v>3872.8058418854998</c:v>
                </c:pt>
                <c:pt idx="3709">
                  <c:v>3536.1441724791985</c:v>
                </c:pt>
                <c:pt idx="3710">
                  <c:v>3448.9683242126994</c:v>
                </c:pt>
                <c:pt idx="3711">
                  <c:v>3774.2635868891994</c:v>
                </c:pt>
                <c:pt idx="3712">
                  <c:v>3595.5397519186008</c:v>
                </c:pt>
                <c:pt idx="3713">
                  <c:v>3554.3084756508033</c:v>
                </c:pt>
                <c:pt idx="3714">
                  <c:v>3531.888998492097</c:v>
                </c:pt>
                <c:pt idx="3715">
                  <c:v>3628.6253888801039</c:v>
                </c:pt>
                <c:pt idx="3716">
                  <c:v>3584.6811599821012</c:v>
                </c:pt>
                <c:pt idx="3717">
                  <c:v>3526.8154428080015</c:v>
                </c:pt>
                <c:pt idx="3718">
                  <c:v>3335.5356771342013</c:v>
                </c:pt>
                <c:pt idx="3719">
                  <c:v>3371.2972456649004</c:v>
                </c:pt>
                <c:pt idx="3720">
                  <c:v>3392.7416724696959</c:v>
                </c:pt>
                <c:pt idx="3721">
                  <c:v>3413.8480693534002</c:v>
                </c:pt>
                <c:pt idx="3722">
                  <c:v>2993.8790087774032</c:v>
                </c:pt>
                <c:pt idx="3723">
                  <c:v>3187.7658085778021</c:v>
                </c:pt>
                <c:pt idx="3724">
                  <c:v>3208.5642798677</c:v>
                </c:pt>
                <c:pt idx="3725">
                  <c:v>3002.8468334570935</c:v>
                </c:pt>
                <c:pt idx="3726">
                  <c:v>3121.1906491473055</c:v>
                </c:pt>
                <c:pt idx="3727">
                  <c:v>2790.3443728878992</c:v>
                </c:pt>
                <c:pt idx="3728">
                  <c:v>2955.2002907500064</c:v>
                </c:pt>
                <c:pt idx="3729">
                  <c:v>2914.4200367971935</c:v>
                </c:pt>
                <c:pt idx="3730">
                  <c:v>3023.6315918430992</c:v>
                </c:pt>
                <c:pt idx="3731">
                  <c:v>2985.1066446765981</c:v>
                </c:pt>
                <c:pt idx="3732">
                  <c:v>3346.2313475653937</c:v>
                </c:pt>
                <c:pt idx="3733">
                  <c:v>2788.8770365043965</c:v>
                </c:pt>
                <c:pt idx="3734">
                  <c:v>2611.2033499047029</c:v>
                </c:pt>
                <c:pt idx="3735">
                  <c:v>2564.061116842895</c:v>
                </c:pt>
                <c:pt idx="3736">
                  <c:v>2990.6362990603011</c:v>
                </c:pt>
                <c:pt idx="3737">
                  <c:v>2881.7006886408053</c:v>
                </c:pt>
                <c:pt idx="3738">
                  <c:v>2610.9045658036994</c:v>
                </c:pt>
                <c:pt idx="3739">
                  <c:v>2581.9145542069964</c:v>
                </c:pt>
                <c:pt idx="3740">
                  <c:v>2507.823977874199</c:v>
                </c:pt>
                <c:pt idx="3741">
                  <c:v>2431.1717247709967</c:v>
                </c:pt>
                <c:pt idx="3742">
                  <c:v>2425.6492507190051</c:v>
                </c:pt>
                <c:pt idx="3743">
                  <c:v>2309.0950268433007</c:v>
                </c:pt>
                <c:pt idx="3744">
                  <c:v>2571.2157877772988</c:v>
                </c:pt>
                <c:pt idx="3745">
                  <c:v>2565.0910459845982</c:v>
                </c:pt>
                <c:pt idx="3746">
                  <c:v>2603.2138689846033</c:v>
                </c:pt>
                <c:pt idx="3747">
                  <c:v>2511.9781234726033</c:v>
                </c:pt>
                <c:pt idx="3748">
                  <c:v>2919.4953545465978</c:v>
                </c:pt>
                <c:pt idx="3749">
                  <c:v>3064.824733762398</c:v>
                </c:pt>
                <c:pt idx="3750">
                  <c:v>3094.6153414591972</c:v>
                </c:pt>
                <c:pt idx="3751">
                  <c:v>3194.3890838474035</c:v>
                </c:pt>
                <c:pt idx="3752">
                  <c:v>3074.6163803831005</c:v>
                </c:pt>
                <c:pt idx="3753">
                  <c:v>2990.5557157129006</c:v>
                </c:pt>
                <c:pt idx="3754">
                  <c:v>3309.0012133947967</c:v>
                </c:pt>
                <c:pt idx="3755">
                  <c:v>3203.153541190899</c:v>
                </c:pt>
                <c:pt idx="3756">
                  <c:v>2880.7362499252049</c:v>
                </c:pt>
                <c:pt idx="3757">
                  <c:v>3155.3022889584026</c:v>
                </c:pt>
                <c:pt idx="3758">
                  <c:v>3145.3952628329062</c:v>
                </c:pt>
                <c:pt idx="3759">
                  <c:v>2702.0054388552962</c:v>
                </c:pt>
                <c:pt idx="3760">
                  <c:v>2831.2703219270043</c:v>
                </c:pt>
                <c:pt idx="3761">
                  <c:v>2873.2378154098988</c:v>
                </c:pt>
                <c:pt idx="3762">
                  <c:v>2662.9896975636002</c:v>
                </c:pt>
                <c:pt idx="3763">
                  <c:v>2620.3502826645999</c:v>
                </c:pt>
                <c:pt idx="3764">
                  <c:v>2504.0806220068989</c:v>
                </c:pt>
                <c:pt idx="3765">
                  <c:v>2397.9655248119961</c:v>
                </c:pt>
                <c:pt idx="3766">
                  <c:v>2350.1067723885062</c:v>
                </c:pt>
                <c:pt idx="3767">
                  <c:v>2413.3592433348022</c:v>
                </c:pt>
                <c:pt idx="3768">
                  <c:v>2151.4006772295033</c:v>
                </c:pt>
                <c:pt idx="3769">
                  <c:v>1960.3034734026005</c:v>
                </c:pt>
                <c:pt idx="3770">
                  <c:v>2765.9465382739945</c:v>
                </c:pt>
                <c:pt idx="3771">
                  <c:v>2423.1417551800987</c:v>
                </c:pt>
                <c:pt idx="3772">
                  <c:v>2328.8440888568948</c:v>
                </c:pt>
                <c:pt idx="3773">
                  <c:v>2639.1304495378936</c:v>
                </c:pt>
                <c:pt idx="3774">
                  <c:v>2894.6037221238003</c:v>
                </c:pt>
                <c:pt idx="3775">
                  <c:v>2632.6508117422054</c:v>
                </c:pt>
                <c:pt idx="3776">
                  <c:v>2229.5975481837959</c:v>
                </c:pt>
                <c:pt idx="3777">
                  <c:v>2435.2531400903972</c:v>
                </c:pt>
                <c:pt idx="3778">
                  <c:v>2483.8143807516026</c:v>
                </c:pt>
                <c:pt idx="3779">
                  <c:v>2838.2853755965989</c:v>
                </c:pt>
                <c:pt idx="3780">
                  <c:v>2888.8365106955025</c:v>
                </c:pt>
                <c:pt idx="3781">
                  <c:v>2936.0099745050029</c:v>
                </c:pt>
                <c:pt idx="3782">
                  <c:v>2768.691838683204</c:v>
                </c:pt>
                <c:pt idx="3783">
                  <c:v>2810.1318464651995</c:v>
                </c:pt>
                <c:pt idx="3784">
                  <c:v>3194.8969102933988</c:v>
                </c:pt>
                <c:pt idx="3785">
                  <c:v>3035.7657117084018</c:v>
                </c:pt>
                <c:pt idx="3786">
                  <c:v>2817.6587573841025</c:v>
                </c:pt>
                <c:pt idx="3787">
                  <c:v>2872.7997519209966</c:v>
                </c:pt>
                <c:pt idx="3788">
                  <c:v>2847.680532820501</c:v>
                </c:pt>
                <c:pt idx="3789">
                  <c:v>2598.3818346335975</c:v>
                </c:pt>
                <c:pt idx="3790">
                  <c:v>2785.9906243250007</c:v>
                </c:pt>
                <c:pt idx="3791">
                  <c:v>3080.7172084257036</c:v>
                </c:pt>
                <c:pt idx="3792">
                  <c:v>2965.6386274083998</c:v>
                </c:pt>
                <c:pt idx="3793">
                  <c:v>3300.0354756697998</c:v>
                </c:pt>
                <c:pt idx="3794">
                  <c:v>3562.6343930705989</c:v>
                </c:pt>
                <c:pt idx="3795">
                  <c:v>3310.6724798664</c:v>
                </c:pt>
                <c:pt idx="3796">
                  <c:v>3023.1400192364963</c:v>
                </c:pt>
                <c:pt idx="3797">
                  <c:v>3131.1274236843019</c:v>
                </c:pt>
                <c:pt idx="3798">
                  <c:v>3013.2911990180946</c:v>
                </c:pt>
                <c:pt idx="3799">
                  <c:v>2854.1210015669058</c:v>
                </c:pt>
                <c:pt idx="3800">
                  <c:v>2952.5961422249966</c:v>
                </c:pt>
                <c:pt idx="3801">
                  <c:v>2973.2757936998969</c:v>
                </c:pt>
                <c:pt idx="3802">
                  <c:v>2591.1840991451973</c:v>
                </c:pt>
                <c:pt idx="3803">
                  <c:v>2619.2041962102012</c:v>
                </c:pt>
                <c:pt idx="3804">
                  <c:v>2541.8162170670985</c:v>
                </c:pt>
                <c:pt idx="3805">
                  <c:v>2683.2297623946943</c:v>
                </c:pt>
                <c:pt idx="3806">
                  <c:v>2738.9104270145035</c:v>
                </c:pt>
                <c:pt idx="3807">
                  <c:v>2377.2808849216017</c:v>
                </c:pt>
                <c:pt idx="3808">
                  <c:v>2491.950643973003</c:v>
                </c:pt>
                <c:pt idx="3809">
                  <c:v>2441.161050161194</c:v>
                </c:pt>
                <c:pt idx="3810">
                  <c:v>2271.6682147339016</c:v>
                </c:pt>
                <c:pt idx="3811">
                  <c:v>2063.2464933947049</c:v>
                </c:pt>
                <c:pt idx="3812">
                  <c:v>2030.7856129169013</c:v>
                </c:pt>
                <c:pt idx="3813">
                  <c:v>2170.6866024435003</c:v>
                </c:pt>
                <c:pt idx="3814">
                  <c:v>2099.9546169384994</c:v>
                </c:pt>
                <c:pt idx="3815">
                  <c:v>1913.2700136468047</c:v>
                </c:pt>
                <c:pt idx="3816">
                  <c:v>1905.3537665590993</c:v>
                </c:pt>
                <c:pt idx="3817">
                  <c:v>2203.6052886799007</c:v>
                </c:pt>
                <c:pt idx="3818">
                  <c:v>2153.5595226287987</c:v>
                </c:pt>
                <c:pt idx="3819">
                  <c:v>1903.2683436558</c:v>
                </c:pt>
                <c:pt idx="3820">
                  <c:v>2004.8771404132058</c:v>
                </c:pt>
                <c:pt idx="3821">
                  <c:v>2096.2830904588045</c:v>
                </c:pt>
                <c:pt idx="3822">
                  <c:v>1778.4144610806979</c:v>
                </c:pt>
                <c:pt idx="3823">
                  <c:v>1496.2467784092005</c:v>
                </c:pt>
                <c:pt idx="3824">
                  <c:v>1459.5633261844996</c:v>
                </c:pt>
                <c:pt idx="3825">
                  <c:v>1639.8105950399986</c:v>
                </c:pt>
                <c:pt idx="3826">
                  <c:v>1604.1124528869987</c:v>
                </c:pt>
                <c:pt idx="3827">
                  <c:v>1342.6852753534986</c:v>
                </c:pt>
                <c:pt idx="3828">
                  <c:v>1408.5451042905042</c:v>
                </c:pt>
                <c:pt idx="3829">
                  <c:v>1942.0781241730001</c:v>
                </c:pt>
                <c:pt idx="3830">
                  <c:v>2245.4402810216052</c:v>
                </c:pt>
                <c:pt idx="3831">
                  <c:v>1731.1643293500019</c:v>
                </c:pt>
                <c:pt idx="3832">
                  <c:v>1626.9626932643005</c:v>
                </c:pt>
                <c:pt idx="3833">
                  <c:v>1819.1462251662961</c:v>
                </c:pt>
                <c:pt idx="3834">
                  <c:v>2212.0301142707976</c:v>
                </c:pt>
                <c:pt idx="3835">
                  <c:v>1962.1340401910056</c:v>
                </c:pt>
                <c:pt idx="3836">
                  <c:v>1888.2116061448978</c:v>
                </c:pt>
                <c:pt idx="3837">
                  <c:v>1868.3728981449967</c:v>
                </c:pt>
                <c:pt idx="3838">
                  <c:v>2024.9139806150997</c:v>
                </c:pt>
                <c:pt idx="3839">
                  <c:v>1601.2708630458001</c:v>
                </c:pt>
                <c:pt idx="3840">
                  <c:v>1883.8546502664976</c:v>
                </c:pt>
                <c:pt idx="3841">
                  <c:v>1910.3912939264992</c:v>
                </c:pt>
                <c:pt idx="3842">
                  <c:v>1763.8506941318992</c:v>
                </c:pt>
                <c:pt idx="3843">
                  <c:v>1609.9994464709962</c:v>
                </c:pt>
                <c:pt idx="3844">
                  <c:v>1549.8275283828043</c:v>
                </c:pt>
                <c:pt idx="3845">
                  <c:v>1537.7321929081954</c:v>
                </c:pt>
                <c:pt idx="3846">
                  <c:v>1729.444752831696</c:v>
                </c:pt>
                <c:pt idx="3847">
                  <c:v>1491.4536518200985</c:v>
                </c:pt>
                <c:pt idx="3848">
                  <c:v>1440.1030498102045</c:v>
                </c:pt>
                <c:pt idx="3849">
                  <c:v>1591.1183562263977</c:v>
                </c:pt>
                <c:pt idx="3850">
                  <c:v>1513.3417887582982</c:v>
                </c:pt>
                <c:pt idx="3851">
                  <c:v>1503.8359778388985</c:v>
                </c:pt>
                <c:pt idx="3852">
                  <c:v>1781.5177542582023</c:v>
                </c:pt>
                <c:pt idx="3853">
                  <c:v>1899.1613108382007</c:v>
                </c:pt>
                <c:pt idx="3854">
                  <c:v>1688.8860562875998</c:v>
                </c:pt>
                <c:pt idx="3855">
                  <c:v>1571.028909893299</c:v>
                </c:pt>
                <c:pt idx="3856">
                  <c:v>1699.6042479530006</c:v>
                </c:pt>
                <c:pt idx="3857">
                  <c:v>1844.9860871300043</c:v>
                </c:pt>
                <c:pt idx="3858">
                  <c:v>1781.2454310432004</c:v>
                </c:pt>
                <c:pt idx="3859">
                  <c:v>1616.0935650349056</c:v>
                </c:pt>
                <c:pt idx="3860">
                  <c:v>1637.6101662472065</c:v>
                </c:pt>
                <c:pt idx="3861">
                  <c:v>1572.2595558061948</c:v>
                </c:pt>
                <c:pt idx="3862">
                  <c:v>1702.0707005485965</c:v>
                </c:pt>
                <c:pt idx="3863">
                  <c:v>1413.3369444541968</c:v>
                </c:pt>
                <c:pt idx="3864">
                  <c:v>1502.5635537519993</c:v>
                </c:pt>
                <c:pt idx="3865">
                  <c:v>1861.9580288157013</c:v>
                </c:pt>
                <c:pt idx="3866">
                  <c:v>1910.7002671115042</c:v>
                </c:pt>
                <c:pt idx="3867">
                  <c:v>1989.3402798220995</c:v>
                </c:pt>
                <c:pt idx="3868">
                  <c:v>2083.3491609022021</c:v>
                </c:pt>
                <c:pt idx="3869">
                  <c:v>2093.8991577445995</c:v>
                </c:pt>
                <c:pt idx="3870">
                  <c:v>2173.9195979759024</c:v>
                </c:pt>
                <c:pt idx="3871">
                  <c:v>2188.1453507258993</c:v>
                </c:pt>
                <c:pt idx="3872">
                  <c:v>1948.8582883372947</c:v>
                </c:pt>
                <c:pt idx="3873">
                  <c:v>2058.9184541807044</c:v>
                </c:pt>
                <c:pt idx="3874">
                  <c:v>2268.5219391786013</c:v>
                </c:pt>
                <c:pt idx="3875">
                  <c:v>2194.6275214708949</c:v>
                </c:pt>
                <c:pt idx="3876">
                  <c:v>2293.6859117821004</c:v>
                </c:pt>
                <c:pt idx="3877">
                  <c:v>1969.9605731815177</c:v>
                </c:pt>
                <c:pt idx="3878">
                  <c:v>2332.4578351620589</c:v>
                </c:pt>
                <c:pt idx="3879">
                  <c:v>2681.0934523108954</c:v>
                </c:pt>
                <c:pt idx="3880">
                  <c:v>2605.5962917034049</c:v>
                </c:pt>
                <c:pt idx="3881">
                  <c:v>2290.2783838275936</c:v>
                </c:pt>
                <c:pt idx="3882">
                  <c:v>2113.1305558923996</c:v>
                </c:pt>
                <c:pt idx="3883">
                  <c:v>2306.4865062807003</c:v>
                </c:pt>
                <c:pt idx="3884">
                  <c:v>2196.3256883267022</c:v>
                </c:pt>
                <c:pt idx="3885">
                  <c:v>1945.9755355749003</c:v>
                </c:pt>
                <c:pt idx="3886">
                  <c:v>1813.006494975496</c:v>
                </c:pt>
                <c:pt idx="3887">
                  <c:v>1881.7676936272983</c:v>
                </c:pt>
                <c:pt idx="3888">
                  <c:v>1730.9938176874127</c:v>
                </c:pt>
                <c:pt idx="3889">
                  <c:v>1724.0111278299441</c:v>
                </c:pt>
                <c:pt idx="3890">
                  <c:v>1926.8218415293959</c:v>
                </c:pt>
                <c:pt idx="3891">
                  <c:v>1938.2401317480831</c:v>
                </c:pt>
                <c:pt idx="3892">
                  <c:v>1790.1057849709323</c:v>
                </c:pt>
                <c:pt idx="3893">
                  <c:v>1585.3008298639616</c:v>
                </c:pt>
                <c:pt idx="3894">
                  <c:v>1624.3194988612161</c:v>
                </c:pt>
                <c:pt idx="3895">
                  <c:v>1500.4058659586804</c:v>
                </c:pt>
                <c:pt idx="3896">
                  <c:v>1707.7834854606558</c:v>
                </c:pt>
                <c:pt idx="3897">
                  <c:v>1521.417611986762</c:v>
                </c:pt>
                <c:pt idx="3898">
                  <c:v>1819.1894480023473</c:v>
                </c:pt>
                <c:pt idx="3899">
                  <c:v>1543.9170688074444</c:v>
                </c:pt>
                <c:pt idx="3900">
                  <c:v>1422.3136205080593</c:v>
                </c:pt>
                <c:pt idx="3901">
                  <c:v>1385.464824194125</c:v>
                </c:pt>
                <c:pt idx="3902">
                  <c:v>1806.7930871431236</c:v>
                </c:pt>
                <c:pt idx="3903">
                  <c:v>1797.6735774252954</c:v>
                </c:pt>
                <c:pt idx="3904">
                  <c:v>1592.5080062094785</c:v>
                </c:pt>
                <c:pt idx="3905">
                  <c:v>1438.4707340578971</c:v>
                </c:pt>
                <c:pt idx="3906">
                  <c:v>1649.9176206056361</c:v>
                </c:pt>
                <c:pt idx="3907">
                  <c:v>1481.0962120328327</c:v>
                </c:pt>
                <c:pt idx="3908">
                  <c:v>1626.3253526006154</c:v>
                </c:pt>
                <c:pt idx="3909">
                  <c:v>1744.9550753358706</c:v>
                </c:pt>
                <c:pt idx="3910">
                  <c:v>1537.5112597022521</c:v>
                </c:pt>
                <c:pt idx="3911">
                  <c:v>1844.9031563419776</c:v>
                </c:pt>
                <c:pt idx="3912">
                  <c:v>1544.3121303383307</c:v>
                </c:pt>
                <c:pt idx="3913">
                  <c:v>1615.9011238876917</c:v>
                </c:pt>
                <c:pt idx="3914">
                  <c:v>1751.886869556045</c:v>
                </c:pt>
                <c:pt idx="3915">
                  <c:v>1979.6714768085294</c:v>
                </c:pt>
                <c:pt idx="3916">
                  <c:v>1876.579676703011</c:v>
                </c:pt>
                <c:pt idx="3917">
                  <c:v>1942.0808934335</c:v>
                </c:pt>
                <c:pt idx="3918">
                  <c:v>1963.9412314537985</c:v>
                </c:pt>
                <c:pt idx="3919">
                  <c:v>1829.6812842283034</c:v>
                </c:pt>
                <c:pt idx="3920">
                  <c:v>2063.6879218940012</c:v>
                </c:pt>
                <c:pt idx="3921">
                  <c:v>2149.664302286903</c:v>
                </c:pt>
                <c:pt idx="3922">
                  <c:v>2181.4048317123015</c:v>
                </c:pt>
                <c:pt idx="3923">
                  <c:v>2332.6377093468036</c:v>
                </c:pt>
                <c:pt idx="3924">
                  <c:v>2193.3161807541037</c:v>
                </c:pt>
                <c:pt idx="3925">
                  <c:v>2170.9989778046001</c:v>
                </c:pt>
                <c:pt idx="3926">
                  <c:v>2242.664637935552</c:v>
                </c:pt>
                <c:pt idx="3927">
                  <c:v>2418.1520395327025</c:v>
                </c:pt>
                <c:pt idx="3928">
                  <c:v>2420.9199118186007</c:v>
                </c:pt>
                <c:pt idx="3929">
                  <c:v>2087.8791605520964</c:v>
                </c:pt>
                <c:pt idx="3930">
                  <c:v>2373.4222434047988</c:v>
                </c:pt>
                <c:pt idx="3931">
                  <c:v>2559.3922783497983</c:v>
                </c:pt>
                <c:pt idx="3932">
                  <c:v>2450.8742075476985</c:v>
                </c:pt>
                <c:pt idx="3933">
                  <c:v>2599.6632108334015</c:v>
                </c:pt>
                <c:pt idx="3934">
                  <c:v>2295.1041893367001</c:v>
                </c:pt>
                <c:pt idx="3935">
                  <c:v>2383.7265884165026</c:v>
                </c:pt>
                <c:pt idx="3936">
                  <c:v>2464.0221392754029</c:v>
                </c:pt>
                <c:pt idx="3937">
                  <c:v>2622.0720505419958</c:v>
                </c:pt>
                <c:pt idx="3938">
                  <c:v>2210.7858324828994</c:v>
                </c:pt>
                <c:pt idx="3939">
                  <c:v>1864.7674139086012</c:v>
                </c:pt>
                <c:pt idx="3940">
                  <c:v>2159.9394384269035</c:v>
                </c:pt>
                <c:pt idx="3941">
                  <c:v>2163.9086602006064</c:v>
                </c:pt>
                <c:pt idx="3942">
                  <c:v>2180.3376061339004</c:v>
                </c:pt>
                <c:pt idx="3943">
                  <c:v>2275.2675295251975</c:v>
                </c:pt>
                <c:pt idx="3944">
                  <c:v>1997.8135910886995</c:v>
                </c:pt>
                <c:pt idx="3945">
                  <c:v>2169.4531506437997</c:v>
                </c:pt>
                <c:pt idx="3946">
                  <c:v>2177.4563921827939</c:v>
                </c:pt>
                <c:pt idx="3947">
                  <c:v>2246.8437540906962</c:v>
                </c:pt>
                <c:pt idx="3948">
                  <c:v>2587.0067198906036</c:v>
                </c:pt>
                <c:pt idx="3949">
                  <c:v>2728.2668522749009</c:v>
                </c:pt>
                <c:pt idx="3950">
                  <c:v>2514.5524781856948</c:v>
                </c:pt>
                <c:pt idx="3951">
                  <c:v>1963.6997915629693</c:v>
                </c:pt>
                <c:pt idx="3952">
                  <c:v>1233.2081208232485</c:v>
                </c:pt>
                <c:pt idx="3953">
                  <c:v>1277.2213573459958</c:v>
                </c:pt>
                <c:pt idx="3954">
                  <c:v>1230.8499996308019</c:v>
                </c:pt>
                <c:pt idx="3955">
                  <c:v>1352.5095490579006</c:v>
                </c:pt>
                <c:pt idx="3956">
                  <c:v>1468.8453175309987</c:v>
                </c:pt>
                <c:pt idx="3957">
                  <c:v>1602.5364904287999</c:v>
                </c:pt>
                <c:pt idx="3958">
                  <c:v>1537.334662628502</c:v>
                </c:pt>
                <c:pt idx="3959">
                  <c:v>1672.3654735329983</c:v>
                </c:pt>
                <c:pt idx="3960">
                  <c:v>1579.8820315841986</c:v>
                </c:pt>
                <c:pt idx="3961">
                  <c:v>1474.6082318608023</c:v>
                </c:pt>
                <c:pt idx="3962">
                  <c:v>1764.6995220188001</c:v>
                </c:pt>
                <c:pt idx="3963">
                  <c:v>1793.3780617240955</c:v>
                </c:pt>
                <c:pt idx="3964">
                  <c:v>1591.9971419219</c:v>
                </c:pt>
                <c:pt idx="3965">
                  <c:v>1543.2423019294001</c:v>
                </c:pt>
                <c:pt idx="3966">
                  <c:v>1543.7184864763003</c:v>
                </c:pt>
                <c:pt idx="3967">
                  <c:v>1643.1981284740978</c:v>
                </c:pt>
                <c:pt idx="3968">
                  <c:v>1818.9568544331996</c:v>
                </c:pt>
                <c:pt idx="3969">
                  <c:v>1609.1916238193007</c:v>
                </c:pt>
                <c:pt idx="3970">
                  <c:v>1786.2057657960977</c:v>
                </c:pt>
                <c:pt idx="3971">
                  <c:v>2068.2556703571026</c:v>
                </c:pt>
                <c:pt idx="3972">
                  <c:v>1999.9012834314017</c:v>
                </c:pt>
                <c:pt idx="3973">
                  <c:v>2132.376804125699</c:v>
                </c:pt>
                <c:pt idx="3974">
                  <c:v>2276.775395930199</c:v>
                </c:pt>
                <c:pt idx="3975">
                  <c:v>2115.7725565555993</c:v>
                </c:pt>
                <c:pt idx="3976">
                  <c:v>2196.0804112094993</c:v>
                </c:pt>
                <c:pt idx="3977">
                  <c:v>2233.9435687068981</c:v>
                </c:pt>
                <c:pt idx="3978">
                  <c:v>1891.6189648155014</c:v>
                </c:pt>
                <c:pt idx="3979">
                  <c:v>2046.0420607988017</c:v>
                </c:pt>
                <c:pt idx="3980">
                  <c:v>2298.6617255214987</c:v>
                </c:pt>
                <c:pt idx="3981">
                  <c:v>2164.3865872283022</c:v>
                </c:pt>
                <c:pt idx="3982">
                  <c:v>2294.4950025339022</c:v>
                </c:pt>
                <c:pt idx="3983">
                  <c:v>2254.2172523055015</c:v>
                </c:pt>
                <c:pt idx="3984">
                  <c:v>2191.8956321667974</c:v>
                </c:pt>
                <c:pt idx="3985">
                  <c:v>2155.0737361077008</c:v>
                </c:pt>
                <c:pt idx="3986">
                  <c:v>2164.2943248767006</c:v>
                </c:pt>
                <c:pt idx="3987">
                  <c:v>2325.9072275747021</c:v>
                </c:pt>
                <c:pt idx="3988">
                  <c:v>2410.7262258458977</c:v>
                </c:pt>
                <c:pt idx="3989">
                  <c:v>2396.2747255850991</c:v>
                </c:pt>
                <c:pt idx="3990">
                  <c:v>2388.0216185030004</c:v>
                </c:pt>
                <c:pt idx="3991">
                  <c:v>2478.4670466938987</c:v>
                </c:pt>
                <c:pt idx="3992">
                  <c:v>2554.8683018657975</c:v>
                </c:pt>
                <c:pt idx="3993">
                  <c:v>2358.380693376399</c:v>
                </c:pt>
                <c:pt idx="3994">
                  <c:v>2408.8093904346024</c:v>
                </c:pt>
                <c:pt idx="3995">
                  <c:v>2511.7625971004018</c:v>
                </c:pt>
                <c:pt idx="3996">
                  <c:v>2511.0536434411988</c:v>
                </c:pt>
                <c:pt idx="3997">
                  <c:v>2464.7103477388991</c:v>
                </c:pt>
                <c:pt idx="3998">
                  <c:v>2436.5336803347018</c:v>
                </c:pt>
                <c:pt idx="3999">
                  <c:v>2725.5728503509999</c:v>
                </c:pt>
                <c:pt idx="4000">
                  <c:v>2513.9161251514997</c:v>
                </c:pt>
                <c:pt idx="4001">
                  <c:v>2431.0436931281984</c:v>
                </c:pt>
                <c:pt idx="4002">
                  <c:v>2580.374244533501</c:v>
                </c:pt>
                <c:pt idx="4003">
                  <c:v>2579.2300058171022</c:v>
                </c:pt>
                <c:pt idx="4004">
                  <c:v>2283.9668378353017</c:v>
                </c:pt>
                <c:pt idx="4005">
                  <c:v>2519.1726293013016</c:v>
                </c:pt>
                <c:pt idx="4006">
                  <c:v>2400.4401174936975</c:v>
                </c:pt>
                <c:pt idx="4007">
                  <c:v>2428.1304783749983</c:v>
                </c:pt>
                <c:pt idx="4008">
                  <c:v>2475.6076127995002</c:v>
                </c:pt>
                <c:pt idx="4009">
                  <c:v>2410.8022510468982</c:v>
                </c:pt>
                <c:pt idx="4010">
                  <c:v>2403.0870736512989</c:v>
                </c:pt>
                <c:pt idx="4011">
                  <c:v>2476.8774293233</c:v>
                </c:pt>
                <c:pt idx="4012">
                  <c:v>2506.9827946767</c:v>
                </c:pt>
                <c:pt idx="4013">
                  <c:v>2306.6464803841009</c:v>
                </c:pt>
                <c:pt idx="4014">
                  <c:v>2336.4306014616013</c:v>
                </c:pt>
                <c:pt idx="4015">
                  <c:v>2496.671657109302</c:v>
                </c:pt>
                <c:pt idx="4016">
                  <c:v>2410.9210191216007</c:v>
                </c:pt>
                <c:pt idx="4017">
                  <c:v>2494.1882713151972</c:v>
                </c:pt>
                <c:pt idx="4018">
                  <c:v>2494.6080274849992</c:v>
                </c:pt>
                <c:pt idx="4019">
                  <c:v>2238.6191042259015</c:v>
                </c:pt>
                <c:pt idx="4020">
                  <c:v>2498.8599979876999</c:v>
                </c:pt>
                <c:pt idx="4021">
                  <c:v>2338.9769595876023</c:v>
                </c:pt>
                <c:pt idx="4022">
                  <c:v>2325.4592410791993</c:v>
                </c:pt>
                <c:pt idx="4023">
                  <c:v>2482.2182960420978</c:v>
                </c:pt>
                <c:pt idx="4024">
                  <c:v>2293.9415730069995</c:v>
                </c:pt>
                <c:pt idx="4025">
                  <c:v>2326.9777966357979</c:v>
                </c:pt>
                <c:pt idx="4026">
                  <c:v>2343.6536518026005</c:v>
                </c:pt>
                <c:pt idx="4027">
                  <c:v>2458.9116914838996</c:v>
                </c:pt>
                <c:pt idx="4028">
                  <c:v>2408.7185162891001</c:v>
                </c:pt>
                <c:pt idx="4029">
                  <c:v>2338.793932474</c:v>
                </c:pt>
                <c:pt idx="4030">
                  <c:v>2265.8729081031015</c:v>
                </c:pt>
                <c:pt idx="4031">
                  <c:v>2137.8823132485013</c:v>
                </c:pt>
                <c:pt idx="4032">
                  <c:v>2262.7738535255012</c:v>
                </c:pt>
                <c:pt idx="4033">
                  <c:v>2032.5417450874993</c:v>
                </c:pt>
                <c:pt idx="4034">
                  <c:v>2111.4310670334999</c:v>
                </c:pt>
                <c:pt idx="4035">
                  <c:v>2015.1200581867233</c:v>
                </c:pt>
                <c:pt idx="4036">
                  <c:v>1605.5837209436941</c:v>
                </c:pt>
                <c:pt idx="4037">
                  <c:v>1542.4428106013947</c:v>
                </c:pt>
                <c:pt idx="4038">
                  <c:v>1266.1125930312992</c:v>
                </c:pt>
                <c:pt idx="4039">
                  <c:v>1391.105616912595</c:v>
                </c:pt>
                <c:pt idx="4040">
                  <c:v>1348.8772507776011</c:v>
                </c:pt>
                <c:pt idx="4041">
                  <c:v>1419.2305789027014</c:v>
                </c:pt>
                <c:pt idx="4042">
                  <c:v>1753.1692607853984</c:v>
                </c:pt>
                <c:pt idx="4043">
                  <c:v>1585.3329283210987</c:v>
                </c:pt>
                <c:pt idx="4044">
                  <c:v>1698.5414826427004</c:v>
                </c:pt>
                <c:pt idx="4045">
                  <c:v>1831.7451860669753</c:v>
                </c:pt>
                <c:pt idx="4046">
                  <c:v>1682.3139230106026</c:v>
                </c:pt>
                <c:pt idx="4047">
                  <c:v>1639.5857699905027</c:v>
                </c:pt>
                <c:pt idx="4048">
                  <c:v>1850.5850332889968</c:v>
                </c:pt>
                <c:pt idx="4049">
                  <c:v>889.365557891153</c:v>
                </c:pt>
                <c:pt idx="4050">
                  <c:v>956.0931453779117</c:v>
                </c:pt>
                <c:pt idx="4051">
                  <c:v>1417.6176814378048</c:v>
                </c:pt>
                <c:pt idx="4052">
                  <c:v>1574.752274307604</c:v>
                </c:pt>
                <c:pt idx="4053">
                  <c:v>1584.1721090212372</c:v>
                </c:pt>
                <c:pt idx="4054">
                  <c:v>1597.8628296382626</c:v>
                </c:pt>
                <c:pt idx="4055">
                  <c:v>1610.6665593966936</c:v>
                </c:pt>
                <c:pt idx="4056">
                  <c:v>1500.8041557893484</c:v>
                </c:pt>
                <c:pt idx="4057">
                  <c:v>1763.8022196665074</c:v>
                </c:pt>
                <c:pt idx="4058">
                  <c:v>1863.9420917794523</c:v>
                </c:pt>
                <c:pt idx="4059">
                  <c:v>1808.4462062671482</c:v>
                </c:pt>
                <c:pt idx="4060">
                  <c:v>2058.6931356414971</c:v>
                </c:pt>
                <c:pt idx="4061">
                  <c:v>2338.5290514871958</c:v>
                </c:pt>
                <c:pt idx="4062">
                  <c:v>1985.72747142765</c:v>
                </c:pt>
                <c:pt idx="4063">
                  <c:v>1571.2926852458986</c:v>
                </c:pt>
                <c:pt idx="4064">
                  <c:v>1997.6550173803989</c:v>
                </c:pt>
                <c:pt idx="4065">
                  <c:v>1929.9191725418241</c:v>
                </c:pt>
                <c:pt idx="4066">
                  <c:v>1944.8894649728936</c:v>
                </c:pt>
                <c:pt idx="4067">
                  <c:v>2355.9072000428969</c:v>
                </c:pt>
                <c:pt idx="4068">
                  <c:v>2292.8295593484982</c:v>
                </c:pt>
                <c:pt idx="4069">
                  <c:v>2140.6309655990954</c:v>
                </c:pt>
                <c:pt idx="4070">
                  <c:v>2307.5268988046992</c:v>
                </c:pt>
                <c:pt idx="4071">
                  <c:v>2302.0784803542992</c:v>
                </c:pt>
                <c:pt idx="4072">
                  <c:v>2418.1928292554003</c:v>
                </c:pt>
                <c:pt idx="4073">
                  <c:v>2574.6340510826994</c:v>
                </c:pt>
                <c:pt idx="4074">
                  <c:v>2734.0819040517999</c:v>
                </c:pt>
                <c:pt idx="4075">
                  <c:v>2507.2079478510022</c:v>
                </c:pt>
                <c:pt idx="4076">
                  <c:v>2645.1241819631032</c:v>
                </c:pt>
                <c:pt idx="4077">
                  <c:v>2654.0561689119968</c:v>
                </c:pt>
                <c:pt idx="4078">
                  <c:v>2657.9217828005967</c:v>
                </c:pt>
                <c:pt idx="4079">
                  <c:v>2730.3185083159733</c:v>
                </c:pt>
                <c:pt idx="4080">
                  <c:v>2831.0924912005721</c:v>
                </c:pt>
                <c:pt idx="4081">
                  <c:v>2734.4872403707741</c:v>
                </c:pt>
                <c:pt idx="4082">
                  <c:v>2875.8693252939775</c:v>
                </c:pt>
                <c:pt idx="4083">
                  <c:v>2888.9959098551735</c:v>
                </c:pt>
                <c:pt idx="4084">
                  <c:v>2665.3575751948738</c:v>
                </c:pt>
                <c:pt idx="4085">
                  <c:v>2400.4661026526737</c:v>
                </c:pt>
                <c:pt idx="4086">
                  <c:v>2698.6283132944773</c:v>
                </c:pt>
                <c:pt idx="4087">
                  <c:v>2644.4127168137748</c:v>
                </c:pt>
                <c:pt idx="4088">
                  <c:v>2768.5546533215747</c:v>
                </c:pt>
                <c:pt idx="4089">
                  <c:v>2769.3650603268725</c:v>
                </c:pt>
                <c:pt idx="4090">
                  <c:v>2512.2948966059776</c:v>
                </c:pt>
                <c:pt idx="4091">
                  <c:v>2825.0052944037743</c:v>
                </c:pt>
                <c:pt idx="4092">
                  <c:v>2952.9430890444746</c:v>
                </c:pt>
                <c:pt idx="4093">
                  <c:v>2828.368539670475</c:v>
                </c:pt>
                <c:pt idx="4094">
                  <c:v>2839.0215271685738</c:v>
                </c:pt>
                <c:pt idx="4095">
                  <c:v>2911.9893013689507</c:v>
                </c:pt>
                <c:pt idx="4096">
                  <c:v>3124.4381490025517</c:v>
                </c:pt>
                <c:pt idx="4097">
                  <c:v>3184.3201270405516</c:v>
                </c:pt>
                <c:pt idx="4098">
                  <c:v>3199.8939123202508</c:v>
                </c:pt>
                <c:pt idx="4099">
                  <c:v>3262.892520665755</c:v>
                </c:pt>
                <c:pt idx="4100">
                  <c:v>3259.3109515722499</c:v>
                </c:pt>
                <c:pt idx="4101">
                  <c:v>3299.6999443795539</c:v>
                </c:pt>
                <c:pt idx="4102">
                  <c:v>3284.2753267888511</c:v>
                </c:pt>
                <c:pt idx="4103">
                  <c:v>3141.5969760026528</c:v>
                </c:pt>
                <c:pt idx="4104">
                  <c:v>3190.0981855060527</c:v>
                </c:pt>
                <c:pt idx="4105">
                  <c:v>3259.5916078820519</c:v>
                </c:pt>
                <c:pt idx="4106">
                  <c:v>3199.8847015429528</c:v>
                </c:pt>
                <c:pt idx="4107">
                  <c:v>3274.4208132483545</c:v>
                </c:pt>
                <c:pt idx="4108">
                  <c:v>3243.4592858526521</c:v>
                </c:pt>
                <c:pt idx="4109">
                  <c:v>3221.6059357453523</c:v>
                </c:pt>
                <c:pt idx="4110">
                  <c:v>3424.6322096329532</c:v>
                </c:pt>
                <c:pt idx="4111">
                  <c:v>3562.8453820336545</c:v>
                </c:pt>
                <c:pt idx="4112">
                  <c:v>3711.8005835551521</c:v>
                </c:pt>
                <c:pt idx="4113">
                  <c:v>3412.3851795282535</c:v>
                </c:pt>
                <c:pt idx="4114">
                  <c:v>3552.2493148926551</c:v>
                </c:pt>
                <c:pt idx="4115">
                  <c:v>3561.5097029123535</c:v>
                </c:pt>
                <c:pt idx="4116">
                  <c:v>3491.568740807852</c:v>
                </c:pt>
                <c:pt idx="4117">
                  <c:v>3505.5387521002522</c:v>
                </c:pt>
                <c:pt idx="4118">
                  <c:v>3550.193255630551</c:v>
                </c:pt>
                <c:pt idx="4119">
                  <c:v>3596.0371831629527</c:v>
                </c:pt>
                <c:pt idx="4120">
                  <c:v>3436.2228128228526</c:v>
                </c:pt>
                <c:pt idx="4121">
                  <c:v>3194.3897790360752</c:v>
                </c:pt>
                <c:pt idx="4122">
                  <c:v>3313.639800611556</c:v>
                </c:pt>
                <c:pt idx="4123">
                  <c:v>3358.9469940129529</c:v>
                </c:pt>
                <c:pt idx="4124">
                  <c:v>3232.7022146020536</c:v>
                </c:pt>
                <c:pt idx="4125">
                  <c:v>3405.9841814730535</c:v>
                </c:pt>
                <c:pt idx="4126">
                  <c:v>3308.7950614843503</c:v>
                </c:pt>
                <c:pt idx="4127">
                  <c:v>3099.5868223462749</c:v>
                </c:pt>
                <c:pt idx="4128">
                  <c:v>3102.3709722313724</c:v>
                </c:pt>
                <c:pt idx="4129">
                  <c:v>3198.8740949187522</c:v>
                </c:pt>
                <c:pt idx="4130">
                  <c:v>2926.4549590382994</c:v>
                </c:pt>
                <c:pt idx="4131">
                  <c:v>3167.3290280136971</c:v>
                </c:pt>
                <c:pt idx="4132">
                  <c:v>2953.1480771813985</c:v>
                </c:pt>
                <c:pt idx="4133">
                  <c:v>2974.0612412724986</c:v>
                </c:pt>
                <c:pt idx="4134">
                  <c:v>3225.1171781334961</c:v>
                </c:pt>
                <c:pt idx="4135">
                  <c:v>3297.9367710861989</c:v>
                </c:pt>
                <c:pt idx="4136">
                  <c:v>2997.305932191397</c:v>
                </c:pt>
                <c:pt idx="4137">
                  <c:v>3045.8849524054967</c:v>
                </c:pt>
                <c:pt idx="4138">
                  <c:v>3056.9479871902986</c:v>
                </c:pt>
                <c:pt idx="4139">
                  <c:v>2824.7707141134961</c:v>
                </c:pt>
                <c:pt idx="4140">
                  <c:v>2761.3735657069992</c:v>
                </c:pt>
                <c:pt idx="4141">
                  <c:v>2776.9546724769971</c:v>
                </c:pt>
                <c:pt idx="4142">
                  <c:v>2669.6342040035997</c:v>
                </c:pt>
                <c:pt idx="4143">
                  <c:v>2564.7600991223262</c:v>
                </c:pt>
                <c:pt idx="4144">
                  <c:v>2533.6973741147813</c:v>
                </c:pt>
                <c:pt idx="4145">
                  <c:v>2392.3264553973495</c:v>
                </c:pt>
                <c:pt idx="4146">
                  <c:v>2453.8265540177017</c:v>
                </c:pt>
                <c:pt idx="4147">
                  <c:v>2429.0544107535025</c:v>
                </c:pt>
                <c:pt idx="4148">
                  <c:v>2480.2101348528013</c:v>
                </c:pt>
                <c:pt idx="4149">
                  <c:v>2606.4630538502024</c:v>
                </c:pt>
                <c:pt idx="4150">
                  <c:v>2605.4672939384036</c:v>
                </c:pt>
                <c:pt idx="4151">
                  <c:v>2604.9682014533973</c:v>
                </c:pt>
                <c:pt idx="4152">
                  <c:v>2834.8689611891023</c:v>
                </c:pt>
                <c:pt idx="4153">
                  <c:v>2860.6868558356946</c:v>
                </c:pt>
                <c:pt idx="4154">
                  <c:v>2931.2621956446965</c:v>
                </c:pt>
                <c:pt idx="4155">
                  <c:v>2853.0214279213978</c:v>
                </c:pt>
                <c:pt idx="4156">
                  <c:v>2781.5478677014034</c:v>
                </c:pt>
                <c:pt idx="4157">
                  <c:v>2443.4203350925964</c:v>
                </c:pt>
                <c:pt idx="4158">
                  <c:v>2470.3481894055003</c:v>
                </c:pt>
                <c:pt idx="4159">
                  <c:v>2727.6903269910981</c:v>
                </c:pt>
                <c:pt idx="4160">
                  <c:v>2489.0380387091936</c:v>
                </c:pt>
                <c:pt idx="4161">
                  <c:v>2649.9670602494953</c:v>
                </c:pt>
                <c:pt idx="4162">
                  <c:v>2928.8234922612028</c:v>
                </c:pt>
                <c:pt idx="4163">
                  <c:v>2845.2326139087018</c:v>
                </c:pt>
                <c:pt idx="4164">
                  <c:v>2759.9576421165984</c:v>
                </c:pt>
                <c:pt idx="4165">
                  <c:v>2995.0944513303984</c:v>
                </c:pt>
                <c:pt idx="4166">
                  <c:v>3167.2466405730956</c:v>
                </c:pt>
                <c:pt idx="4167">
                  <c:v>3140.3287692923041</c:v>
                </c:pt>
                <c:pt idx="4168">
                  <c:v>3259.2186739891986</c:v>
                </c:pt>
                <c:pt idx="4169">
                  <c:v>2822.9385615474966</c:v>
                </c:pt>
                <c:pt idx="4170">
                  <c:v>2868.2718878828018</c:v>
                </c:pt>
                <c:pt idx="4171">
                  <c:v>2709.0941341847065</c:v>
                </c:pt>
                <c:pt idx="4172">
                  <c:v>2676.5884773006037</c:v>
                </c:pt>
                <c:pt idx="4173">
                  <c:v>2395.2395165565977</c:v>
                </c:pt>
                <c:pt idx="4174">
                  <c:v>2570.7806367178055</c:v>
                </c:pt>
                <c:pt idx="4175">
                  <c:v>2707.5767863188012</c:v>
                </c:pt>
                <c:pt idx="4176">
                  <c:v>2772.1430344511973</c:v>
                </c:pt>
                <c:pt idx="4177">
                  <c:v>2527.8928810883008</c:v>
                </c:pt>
                <c:pt idx="4178">
                  <c:v>2742.1250760082039</c:v>
                </c:pt>
                <c:pt idx="4179">
                  <c:v>2445.3158677164029</c:v>
                </c:pt>
                <c:pt idx="4180">
                  <c:v>2698.0439996275963</c:v>
                </c:pt>
                <c:pt idx="4181">
                  <c:v>2543.2458253506993</c:v>
                </c:pt>
                <c:pt idx="4182">
                  <c:v>2461.1529107262031</c:v>
                </c:pt>
                <c:pt idx="4183">
                  <c:v>2481.4135538984046</c:v>
                </c:pt>
                <c:pt idx="4184">
                  <c:v>2517.9356638376048</c:v>
                </c:pt>
                <c:pt idx="4185">
                  <c:v>2568.2205871943006</c:v>
                </c:pt>
                <c:pt idx="4186">
                  <c:v>2726.1508807514037</c:v>
                </c:pt>
                <c:pt idx="4187">
                  <c:v>2695.0229648683016</c:v>
                </c:pt>
                <c:pt idx="4188">
                  <c:v>2680.9894952510003</c:v>
                </c:pt>
                <c:pt idx="4189">
                  <c:v>2398.1002146157989</c:v>
                </c:pt>
                <c:pt idx="4190">
                  <c:v>2679.7674974971014</c:v>
                </c:pt>
                <c:pt idx="4191">
                  <c:v>2766.3732250828034</c:v>
                </c:pt>
                <c:pt idx="4192">
                  <c:v>2873.3697044797009</c:v>
                </c:pt>
                <c:pt idx="4193">
                  <c:v>2879.3688415337019</c:v>
                </c:pt>
                <c:pt idx="4194">
                  <c:v>2163.4866241697018</c:v>
                </c:pt>
                <c:pt idx="4195">
                  <c:v>1633.7802414421021</c:v>
                </c:pt>
                <c:pt idx="4196">
                  <c:v>1504.9743999484999</c:v>
                </c:pt>
                <c:pt idx="4197">
                  <c:v>1783.7112141493999</c:v>
                </c:pt>
                <c:pt idx="4198">
                  <c:v>1798.7632749502009</c:v>
                </c:pt>
                <c:pt idx="4199">
                  <c:v>1462.4936592404047</c:v>
                </c:pt>
                <c:pt idx="4200">
                  <c:v>1758.0413725797043</c:v>
                </c:pt>
                <c:pt idx="4201">
                  <c:v>1975.5467605117954</c:v>
                </c:pt>
                <c:pt idx="4202">
                  <c:v>2070.398551035345</c:v>
                </c:pt>
                <c:pt idx="4203">
                  <c:v>1831.7880186680995</c:v>
                </c:pt>
                <c:pt idx="4204">
                  <c:v>1821.5007650021944</c:v>
                </c:pt>
                <c:pt idx="4205">
                  <c:v>2112.8334831718494</c:v>
                </c:pt>
                <c:pt idx="4206">
                  <c:v>1871.7303287270988</c:v>
                </c:pt>
                <c:pt idx="4207">
                  <c:v>1704.3625190261955</c:v>
                </c:pt>
                <c:pt idx="4208">
                  <c:v>1958.7653262381027</c:v>
                </c:pt>
                <c:pt idx="4209">
                  <c:v>2508.4641949180805</c:v>
                </c:pt>
                <c:pt idx="4210">
                  <c:v>2392.9963104072667</c:v>
                </c:pt>
                <c:pt idx="4211">
                  <c:v>2290.7065010074652</c:v>
                </c:pt>
                <c:pt idx="4212">
                  <c:v>2460.7072482232288</c:v>
                </c:pt>
                <c:pt idx="4213">
                  <c:v>2443.3290364984059</c:v>
                </c:pt>
                <c:pt idx="4214">
                  <c:v>2489.5999627593405</c:v>
                </c:pt>
                <c:pt idx="4215">
                  <c:v>2861.5096340897981</c:v>
                </c:pt>
                <c:pt idx="4216">
                  <c:v>2684.4080799463841</c:v>
                </c:pt>
                <c:pt idx="4217">
                  <c:v>2691.6992755177998</c:v>
                </c:pt>
                <c:pt idx="4218">
                  <c:v>2500.9563035014653</c:v>
                </c:pt>
                <c:pt idx="4219">
                  <c:v>2170.4852381471096</c:v>
                </c:pt>
                <c:pt idx="4220">
                  <c:v>2053.7201028708078</c:v>
                </c:pt>
                <c:pt idx="4221">
                  <c:v>2282.7137237313623</c:v>
                </c:pt>
                <c:pt idx="4222">
                  <c:v>2126.780471206112</c:v>
                </c:pt>
                <c:pt idx="4223">
                  <c:v>2433.91760354078</c:v>
                </c:pt>
                <c:pt idx="4224">
                  <c:v>2645.9231388572953</c:v>
                </c:pt>
                <c:pt idx="4225">
                  <c:v>2581.9127735380025</c:v>
                </c:pt>
                <c:pt idx="4226">
                  <c:v>2613.5657065872037</c:v>
                </c:pt>
                <c:pt idx="4227">
                  <c:v>2775.7223415617009</c:v>
                </c:pt>
                <c:pt idx="4228">
                  <c:v>2613.7223991397987</c:v>
                </c:pt>
                <c:pt idx="4229">
                  <c:v>2723.8107223156985</c:v>
                </c:pt>
                <c:pt idx="4230">
                  <c:v>2945.6947343830107</c:v>
                </c:pt>
                <c:pt idx="4231">
                  <c:v>2403.9980162147003</c:v>
                </c:pt>
                <c:pt idx="4232">
                  <c:v>2761.6295225147005</c:v>
                </c:pt>
                <c:pt idx="4233">
                  <c:v>2480.5582408431983</c:v>
                </c:pt>
                <c:pt idx="4234">
                  <c:v>2454.5339721683013</c:v>
                </c:pt>
                <c:pt idx="4235">
                  <c:v>2794.3627614621</c:v>
                </c:pt>
                <c:pt idx="4236">
                  <c:v>2801.410913539301</c:v>
                </c:pt>
                <c:pt idx="4237">
                  <c:v>2958.2042814138986</c:v>
                </c:pt>
                <c:pt idx="4238">
                  <c:v>2829.4490745189978</c:v>
                </c:pt>
                <c:pt idx="4239">
                  <c:v>2643.552480495302</c:v>
                </c:pt>
                <c:pt idx="4240">
                  <c:v>2726.8078324679009</c:v>
                </c:pt>
                <c:pt idx="4241">
                  <c:v>2805.725433266583</c:v>
                </c:pt>
                <c:pt idx="4242">
                  <c:v>2918.6880334261987</c:v>
                </c:pt>
                <c:pt idx="4243">
                  <c:v>2276.8843468312007</c:v>
                </c:pt>
                <c:pt idx="4244">
                  <c:v>2459.6787126426025</c:v>
                </c:pt>
                <c:pt idx="4245">
                  <c:v>2733.2186063174013</c:v>
                </c:pt>
                <c:pt idx="4246">
                  <c:v>2858.1918588045992</c:v>
                </c:pt>
                <c:pt idx="4247">
                  <c:v>2687.110703075301</c:v>
                </c:pt>
                <c:pt idx="4248">
                  <c:v>2660.5910193327982</c:v>
                </c:pt>
                <c:pt idx="4249">
                  <c:v>2762.3229328517009</c:v>
                </c:pt>
                <c:pt idx="4250">
                  <c:v>2610.6510153178024</c:v>
                </c:pt>
                <c:pt idx="4251">
                  <c:v>2471.1679909114027</c:v>
                </c:pt>
                <c:pt idx="4252">
                  <c:v>2413.943992555498</c:v>
                </c:pt>
                <c:pt idx="4253">
                  <c:v>2553.272359359602</c:v>
                </c:pt>
                <c:pt idx="4254">
                  <c:v>2205.0814504984992</c:v>
                </c:pt>
                <c:pt idx="4255">
                  <c:v>2386.3013393703986</c:v>
                </c:pt>
                <c:pt idx="4256">
                  <c:v>2312.9314480784997</c:v>
                </c:pt>
                <c:pt idx="4257">
                  <c:v>2072.634325397401</c:v>
                </c:pt>
                <c:pt idx="4258">
                  <c:v>2145.4184308889999</c:v>
                </c:pt>
                <c:pt idx="4259">
                  <c:v>2352.8647147062984</c:v>
                </c:pt>
                <c:pt idx="4260">
                  <c:v>2441.6679618333001</c:v>
                </c:pt>
                <c:pt idx="4261">
                  <c:v>2454.3852084536011</c:v>
                </c:pt>
                <c:pt idx="4262">
                  <c:v>2586.1660821084006</c:v>
                </c:pt>
                <c:pt idx="4263">
                  <c:v>2529.9216207270001</c:v>
                </c:pt>
                <c:pt idx="4264">
                  <c:v>2320.5526634667003</c:v>
                </c:pt>
                <c:pt idx="4265">
                  <c:v>2156.9361118230991</c:v>
                </c:pt>
                <c:pt idx="4266">
                  <c:v>2421.1757549081012</c:v>
                </c:pt>
                <c:pt idx="4267">
                  <c:v>2484.9796758164011</c:v>
                </c:pt>
                <c:pt idx="4268">
                  <c:v>2451.0602015022014</c:v>
                </c:pt>
                <c:pt idx="4269">
                  <c:v>2340.6497729021976</c:v>
                </c:pt>
                <c:pt idx="4270">
                  <c:v>2302.6916004482991</c:v>
                </c:pt>
                <c:pt idx="4271">
                  <c:v>2474.0628723148002</c:v>
                </c:pt>
                <c:pt idx="4272">
                  <c:v>2088.8289244297994</c:v>
                </c:pt>
                <c:pt idx="4273">
                  <c:v>2483.827919197498</c:v>
                </c:pt>
                <c:pt idx="4274">
                  <c:v>2464.9767695252012</c:v>
                </c:pt>
                <c:pt idx="4275">
                  <c:v>2334.6472014550018</c:v>
                </c:pt>
                <c:pt idx="4276">
                  <c:v>2402.942399347201</c:v>
                </c:pt>
                <c:pt idx="4277">
                  <c:v>2425.5425221447003</c:v>
                </c:pt>
                <c:pt idx="4278">
                  <c:v>2401.4961763565079</c:v>
                </c:pt>
                <c:pt idx="4279">
                  <c:v>2385.8876654986016</c:v>
                </c:pt>
                <c:pt idx="4280">
                  <c:v>2168.6005757692983</c:v>
                </c:pt>
                <c:pt idx="4281">
                  <c:v>2245.6399211202006</c:v>
                </c:pt>
                <c:pt idx="4282">
                  <c:v>2344.4097402338011</c:v>
                </c:pt>
                <c:pt idx="4283">
                  <c:v>2346.9950466637019</c:v>
                </c:pt>
                <c:pt idx="4284">
                  <c:v>2193.4272470538017</c:v>
                </c:pt>
                <c:pt idx="4285">
                  <c:v>2353.3533213439987</c:v>
                </c:pt>
                <c:pt idx="4286">
                  <c:v>2320.116126448298</c:v>
                </c:pt>
                <c:pt idx="4287">
                  <c:v>2405.0504994097973</c:v>
                </c:pt>
                <c:pt idx="4288">
                  <c:v>2302.6712757054993</c:v>
                </c:pt>
                <c:pt idx="4289">
                  <c:v>2312.7608600248022</c:v>
                </c:pt>
                <c:pt idx="4290">
                  <c:v>2389.0891792643997</c:v>
                </c:pt>
                <c:pt idx="4291">
                  <c:v>2161.6517857719009</c:v>
                </c:pt>
                <c:pt idx="4292">
                  <c:v>2216.6731459383009</c:v>
                </c:pt>
                <c:pt idx="4293">
                  <c:v>2363.4887335303974</c:v>
                </c:pt>
                <c:pt idx="4294">
                  <c:v>2278.350404537101</c:v>
                </c:pt>
                <c:pt idx="4295">
                  <c:v>2297.1952393059</c:v>
                </c:pt>
                <c:pt idx="4296">
                  <c:v>2271.6298402790017</c:v>
                </c:pt>
                <c:pt idx="4297">
                  <c:v>2327.6321721676977</c:v>
                </c:pt>
                <c:pt idx="4298">
                  <c:v>2202.7531872992004</c:v>
                </c:pt>
                <c:pt idx="4299">
                  <c:v>2171.0340027454986</c:v>
                </c:pt>
                <c:pt idx="4300">
                  <c:v>2291.605821061501</c:v>
                </c:pt>
                <c:pt idx="4301">
                  <c:v>2100.1490142944967</c:v>
                </c:pt>
                <c:pt idx="4302">
                  <c:v>2727.9445947411987</c:v>
                </c:pt>
                <c:pt idx="4303">
                  <c:v>2842.6013579849023</c:v>
                </c:pt>
                <c:pt idx="4304">
                  <c:v>2560.5442745332002</c:v>
                </c:pt>
                <c:pt idx="4305">
                  <c:v>2525.8071245703977</c:v>
                </c:pt>
                <c:pt idx="4306">
                  <c:v>2474.9391226175976</c:v>
                </c:pt>
                <c:pt idx="4307">
                  <c:v>2571.700961220602</c:v>
                </c:pt>
                <c:pt idx="4308">
                  <c:v>2235.2132274511969</c:v>
                </c:pt>
                <c:pt idx="4309">
                  <c:v>2453.6311205747988</c:v>
                </c:pt>
                <c:pt idx="4310">
                  <c:v>2594.490357190698</c:v>
                </c:pt>
                <c:pt idx="4311">
                  <c:v>2512.2864108268004</c:v>
                </c:pt>
                <c:pt idx="4312">
                  <c:v>2560.8523187700994</c:v>
                </c:pt>
                <c:pt idx="4313">
                  <c:v>2632.1251618865972</c:v>
                </c:pt>
                <c:pt idx="4314">
                  <c:v>2512.4482716921993</c:v>
                </c:pt>
                <c:pt idx="4315">
                  <c:v>2210.9923928860294</c:v>
                </c:pt>
                <c:pt idx="4316">
                  <c:v>2629.9488458279229</c:v>
                </c:pt>
                <c:pt idx="4317">
                  <c:v>2304.8384808662959</c:v>
                </c:pt>
                <c:pt idx="4318">
                  <c:v>2077.6476428064998</c:v>
                </c:pt>
                <c:pt idx="4319">
                  <c:v>2390.305395043295</c:v>
                </c:pt>
                <c:pt idx="4320">
                  <c:v>2551.0565331105026</c:v>
                </c:pt>
                <c:pt idx="4321">
                  <c:v>2329.6597149495065</c:v>
                </c:pt>
                <c:pt idx="4322">
                  <c:v>2566.0525698307974</c:v>
                </c:pt>
                <c:pt idx="4323">
                  <c:v>2572.1652101639993</c:v>
                </c:pt>
                <c:pt idx="4324">
                  <c:v>2340.9901528004993</c:v>
                </c:pt>
                <c:pt idx="4325">
                  <c:v>2438.697114336901</c:v>
                </c:pt>
                <c:pt idx="4326">
                  <c:v>2459.2129902486049</c:v>
                </c:pt>
                <c:pt idx="4327">
                  <c:v>1904.2521230366001</c:v>
                </c:pt>
                <c:pt idx="4328">
                  <c:v>2055.3166951778985</c:v>
                </c:pt>
                <c:pt idx="4329">
                  <c:v>1966.5186761024961</c:v>
                </c:pt>
                <c:pt idx="4330">
                  <c:v>1719.4430033330027</c:v>
                </c:pt>
                <c:pt idx="4331">
                  <c:v>1505.0448091629951</c:v>
                </c:pt>
                <c:pt idx="4332">
                  <c:v>1709.3707155826996</c:v>
                </c:pt>
                <c:pt idx="4333">
                  <c:v>2182.013111889697</c:v>
                </c:pt>
                <c:pt idx="4334">
                  <c:v>1905.1959881189978</c:v>
                </c:pt>
                <c:pt idx="4335">
                  <c:v>1572.4318506363998</c:v>
                </c:pt>
                <c:pt idx="4336">
                  <c:v>1394.1519257667969</c:v>
                </c:pt>
                <c:pt idx="4337">
                  <c:v>1496.394358146601</c:v>
                </c:pt>
                <c:pt idx="4338">
                  <c:v>1559.403019535901</c:v>
                </c:pt>
                <c:pt idx="4339">
                  <c:v>1927.5999925021024</c:v>
                </c:pt>
                <c:pt idx="4340">
                  <c:v>2044.9680947306988</c:v>
                </c:pt>
                <c:pt idx="4341">
                  <c:v>1691.9633133772986</c:v>
                </c:pt>
                <c:pt idx="4342">
                  <c:v>1846.5957351092038</c:v>
                </c:pt>
                <c:pt idx="4343">
                  <c:v>1961.2958156469977</c:v>
                </c:pt>
                <c:pt idx="4344">
                  <c:v>2016.7163968686</c:v>
                </c:pt>
                <c:pt idx="4345">
                  <c:v>1823.9839535120991</c:v>
                </c:pt>
                <c:pt idx="4346">
                  <c:v>1874.6805605295995</c:v>
                </c:pt>
                <c:pt idx="4347">
                  <c:v>2104.2062867287968</c:v>
                </c:pt>
                <c:pt idx="4348">
                  <c:v>2370.1693528536998</c:v>
                </c:pt>
                <c:pt idx="4349">
                  <c:v>1771.1838516358002</c:v>
                </c:pt>
                <c:pt idx="4350">
                  <c:v>1865.6744786698</c:v>
                </c:pt>
                <c:pt idx="4351">
                  <c:v>2019.471238935399</c:v>
                </c:pt>
                <c:pt idx="4352">
                  <c:v>1461.8086900833987</c:v>
                </c:pt>
                <c:pt idx="4353">
                  <c:v>1604.8599362258028</c:v>
                </c:pt>
                <c:pt idx="4354">
                  <c:v>1934.4183963422001</c:v>
                </c:pt>
                <c:pt idx="4355">
                  <c:v>2018.8549615744996</c:v>
                </c:pt>
                <c:pt idx="4356">
                  <c:v>2064.2031539800992</c:v>
                </c:pt>
                <c:pt idx="4357">
                  <c:v>2170.4126803044019</c:v>
                </c:pt>
                <c:pt idx="4358">
                  <c:v>2046.2441517117986</c:v>
                </c:pt>
                <c:pt idx="4359">
                  <c:v>2010.2190520052027</c:v>
                </c:pt>
                <c:pt idx="4360">
                  <c:v>2259.0788643722008</c:v>
                </c:pt>
                <c:pt idx="4361">
                  <c:v>2144.7206396941001</c:v>
                </c:pt>
                <c:pt idx="4362">
                  <c:v>2199.5407068733002</c:v>
                </c:pt>
                <c:pt idx="4363">
                  <c:v>2464.3212077263997</c:v>
                </c:pt>
                <c:pt idx="4364">
                  <c:v>2566.8937937502014</c:v>
                </c:pt>
                <c:pt idx="4365">
                  <c:v>2260.6630762462009</c:v>
                </c:pt>
                <c:pt idx="4366">
                  <c:v>2423.2041043643003</c:v>
                </c:pt>
                <c:pt idx="4367">
                  <c:v>2746.2180332067983</c:v>
                </c:pt>
                <c:pt idx="4368">
                  <c:v>2272.7099452738003</c:v>
                </c:pt>
                <c:pt idx="4369">
                  <c:v>2559.9153691175998</c:v>
                </c:pt>
                <c:pt idx="4370">
                  <c:v>2649.0483460429969</c:v>
                </c:pt>
                <c:pt idx="4371">
                  <c:v>2338.1610842946975</c:v>
                </c:pt>
                <c:pt idx="4372">
                  <c:v>2425.8760190729008</c:v>
                </c:pt>
                <c:pt idx="4373">
                  <c:v>2549.8714606885005</c:v>
                </c:pt>
                <c:pt idx="4374">
                  <c:v>2516.0760108594077</c:v>
                </c:pt>
                <c:pt idx="4375">
                  <c:v>2611.7612609033022</c:v>
                </c:pt>
                <c:pt idx="4376">
                  <c:v>2663.6961234692026</c:v>
                </c:pt>
                <c:pt idx="4377">
                  <c:v>2722.9449532631988</c:v>
                </c:pt>
                <c:pt idx="4378">
                  <c:v>2668.5292749051005</c:v>
                </c:pt>
                <c:pt idx="4379">
                  <c:v>2539.9457141284001</c:v>
                </c:pt>
                <c:pt idx="4380">
                  <c:v>2640.9304354552005</c:v>
                </c:pt>
                <c:pt idx="4381">
                  <c:v>2555.1840062026022</c:v>
                </c:pt>
                <c:pt idx="4382">
                  <c:v>2759.0385247354025</c:v>
                </c:pt>
                <c:pt idx="4383">
                  <c:v>2614.4021304164016</c:v>
                </c:pt>
                <c:pt idx="4384">
                  <c:v>2413.2136409166997</c:v>
                </c:pt>
                <c:pt idx="4385">
                  <c:v>2616.3339724664002</c:v>
                </c:pt>
                <c:pt idx="4386">
                  <c:v>2839.0477455739019</c:v>
                </c:pt>
                <c:pt idx="4387">
                  <c:v>2395.5879048708994</c:v>
                </c:pt>
                <c:pt idx="4388">
                  <c:v>2641.2911453846973</c:v>
                </c:pt>
                <c:pt idx="4389">
                  <c:v>2623.1167092922988</c:v>
                </c:pt>
                <c:pt idx="4390">
                  <c:v>2722.3891566161001</c:v>
                </c:pt>
                <c:pt idx="4391">
                  <c:v>2620.4673143510008</c:v>
                </c:pt>
                <c:pt idx="4392">
                  <c:v>2752.3158771876006</c:v>
                </c:pt>
                <c:pt idx="4393">
                  <c:v>2783.7527566079007</c:v>
                </c:pt>
                <c:pt idx="4394">
                  <c:v>2684.3774485711001</c:v>
                </c:pt>
                <c:pt idx="4395">
                  <c:v>2523.6920779350985</c:v>
                </c:pt>
                <c:pt idx="4396">
                  <c:v>2803.7781694057994</c:v>
                </c:pt>
                <c:pt idx="4397">
                  <c:v>2694.2951822165014</c:v>
                </c:pt>
                <c:pt idx="4398">
                  <c:v>2727.0385873798004</c:v>
                </c:pt>
                <c:pt idx="4399">
                  <c:v>2590.2453149918001</c:v>
                </c:pt>
                <c:pt idx="4400">
                  <c:v>2478.5817377212989</c:v>
                </c:pt>
                <c:pt idx="4401">
                  <c:v>2499.3922139291026</c:v>
                </c:pt>
                <c:pt idx="4402">
                  <c:v>2454.5427016381</c:v>
                </c:pt>
                <c:pt idx="4403">
                  <c:v>2532.7626337412985</c:v>
                </c:pt>
                <c:pt idx="4404">
                  <c:v>2640.4094654444998</c:v>
                </c:pt>
                <c:pt idx="4405">
                  <c:v>2498.9943256977967</c:v>
                </c:pt>
                <c:pt idx="4406">
                  <c:v>2500.8771901492</c:v>
                </c:pt>
                <c:pt idx="4407">
                  <c:v>2550.0187500600005</c:v>
                </c:pt>
                <c:pt idx="4408">
                  <c:v>2538.5678931121001</c:v>
                </c:pt>
                <c:pt idx="4409">
                  <c:v>2576.4829456213993</c:v>
                </c:pt>
                <c:pt idx="4410">
                  <c:v>2827.9733956101991</c:v>
                </c:pt>
                <c:pt idx="4411">
                  <c:v>2887.6697135333015</c:v>
                </c:pt>
                <c:pt idx="4412">
                  <c:v>2431.8733301047032</c:v>
                </c:pt>
                <c:pt idx="4413">
                  <c:v>2553.5637521390017</c:v>
                </c:pt>
                <c:pt idx="4414">
                  <c:v>2859.4388726715006</c:v>
                </c:pt>
                <c:pt idx="4415">
                  <c:v>2824.0639582518997</c:v>
                </c:pt>
                <c:pt idx="4416">
                  <c:v>2431.3234353904008</c:v>
                </c:pt>
                <c:pt idx="4417">
                  <c:v>2543.528887930901</c:v>
                </c:pt>
                <c:pt idx="4418">
                  <c:v>2643.3938417319005</c:v>
                </c:pt>
                <c:pt idx="4419">
                  <c:v>2517.5008206252023</c:v>
                </c:pt>
                <c:pt idx="4420">
                  <c:v>2392.3018376712025</c:v>
                </c:pt>
                <c:pt idx="4421">
                  <c:v>2673.4132066968996</c:v>
                </c:pt>
                <c:pt idx="4422">
                  <c:v>2471.6509916226969</c:v>
                </c:pt>
                <c:pt idx="4423">
                  <c:v>2348.4078571918981</c:v>
                </c:pt>
                <c:pt idx="4424">
                  <c:v>2783.325188622297</c:v>
                </c:pt>
                <c:pt idx="4425">
                  <c:v>2426.5275560353002</c:v>
                </c:pt>
                <c:pt idx="4426">
                  <c:v>2226.1310197447019</c:v>
                </c:pt>
                <c:pt idx="4427">
                  <c:v>2508.1022694085004</c:v>
                </c:pt>
                <c:pt idx="4428">
                  <c:v>2432.857186291003</c:v>
                </c:pt>
                <c:pt idx="4429">
                  <c:v>2526.5124945643984</c:v>
                </c:pt>
                <c:pt idx="4430">
                  <c:v>2626.9582653675025</c:v>
                </c:pt>
                <c:pt idx="4431">
                  <c:v>2228.1688775752009</c:v>
                </c:pt>
                <c:pt idx="4432">
                  <c:v>2463.6677700613</c:v>
                </c:pt>
                <c:pt idx="4433">
                  <c:v>2620.8839364144987</c:v>
                </c:pt>
                <c:pt idx="4434">
                  <c:v>2315.1426161189011</c:v>
                </c:pt>
                <c:pt idx="4435">
                  <c:v>2550.2432531568993</c:v>
                </c:pt>
                <c:pt idx="4436">
                  <c:v>2635.9971863840001</c:v>
                </c:pt>
                <c:pt idx="4437">
                  <c:v>2526.9727872285985</c:v>
                </c:pt>
                <c:pt idx="4438">
                  <c:v>2563.9462366197004</c:v>
                </c:pt>
                <c:pt idx="4439">
                  <c:v>2659.6100822363005</c:v>
                </c:pt>
                <c:pt idx="4440">
                  <c:v>2487.2233591769</c:v>
                </c:pt>
                <c:pt idx="4441">
                  <c:v>2456.5541021499994</c:v>
                </c:pt>
                <c:pt idx="4442">
                  <c:v>2628.7608495090026</c:v>
                </c:pt>
                <c:pt idx="4443">
                  <c:v>2408.0829666468999</c:v>
                </c:pt>
                <c:pt idx="4444">
                  <c:v>2201.3077310059016</c:v>
                </c:pt>
                <c:pt idx="4445">
                  <c:v>2469.4025481436001</c:v>
                </c:pt>
                <c:pt idx="4446">
                  <c:v>2416.2838399532925</c:v>
                </c:pt>
                <c:pt idx="4447">
                  <c:v>3116.5478171412142</c:v>
                </c:pt>
                <c:pt idx="4448">
                  <c:v>2431.2121908683221</c:v>
                </c:pt>
                <c:pt idx="4449">
                  <c:v>2262.8372382525918</c:v>
                </c:pt>
                <c:pt idx="4450">
                  <c:v>2521.4936892692417</c:v>
                </c:pt>
                <c:pt idx="4451">
                  <c:v>2766.4423566464061</c:v>
                </c:pt>
                <c:pt idx="4452">
                  <c:v>2502.4438830856525</c:v>
                </c:pt>
                <c:pt idx="4453">
                  <c:v>2513.6023927812089</c:v>
                </c:pt>
                <c:pt idx="4454">
                  <c:v>2560.1171406988287</c:v>
                </c:pt>
                <c:pt idx="4455">
                  <c:v>2463.8738260511745</c:v>
                </c:pt>
                <c:pt idx="4456">
                  <c:v>2769.7445378784141</c:v>
                </c:pt>
                <c:pt idx="4457">
                  <c:v>2436.2375672463027</c:v>
                </c:pt>
                <c:pt idx="4458">
                  <c:v>2708.6936087611607</c:v>
                </c:pt>
                <c:pt idx="4459">
                  <c:v>2593.4140791419845</c:v>
                </c:pt>
                <c:pt idx="4460">
                  <c:v>2759.6076675925792</c:v>
                </c:pt>
                <c:pt idx="4461">
                  <c:v>2186.5078492719476</c:v>
                </c:pt>
                <c:pt idx="4462">
                  <c:v>2417.0186236578847</c:v>
                </c:pt>
                <c:pt idx="4463">
                  <c:v>2610.9315421108222</c:v>
                </c:pt>
                <c:pt idx="4464">
                  <c:v>2732.7899288002304</c:v>
                </c:pt>
                <c:pt idx="4465">
                  <c:v>2623.9433612559365</c:v>
                </c:pt>
                <c:pt idx="4466">
                  <c:v>2616.0451831344476</c:v>
                </c:pt>
                <c:pt idx="4467">
                  <c:v>2363.7826923046523</c:v>
                </c:pt>
                <c:pt idx="4468">
                  <c:v>2279.90746950317</c:v>
                </c:pt>
                <c:pt idx="4469">
                  <c:v>2437.4483775797962</c:v>
                </c:pt>
                <c:pt idx="4470">
                  <c:v>2630.4312502477364</c:v>
                </c:pt>
                <c:pt idx="4471">
                  <c:v>2544.2610695425533</c:v>
                </c:pt>
                <c:pt idx="4472">
                  <c:v>2622.3576317731277</c:v>
                </c:pt>
                <c:pt idx="4473">
                  <c:v>2158.0798237089002</c:v>
                </c:pt>
                <c:pt idx="4474">
                  <c:v>1860.8951145593237</c:v>
                </c:pt>
                <c:pt idx="4475">
                  <c:v>1850.7718005899696</c:v>
                </c:pt>
                <c:pt idx="4476">
                  <c:v>1774.0985734466667</c:v>
                </c:pt>
                <c:pt idx="4477">
                  <c:v>1666.7656313348489</c:v>
                </c:pt>
                <c:pt idx="4478">
                  <c:v>1769.5168974007902</c:v>
                </c:pt>
                <c:pt idx="4479">
                  <c:v>1554.6421425964618</c:v>
                </c:pt>
                <c:pt idx="4480">
                  <c:v>1541.9831892196235</c:v>
                </c:pt>
                <c:pt idx="4481">
                  <c:v>1508.5389233473616</c:v>
                </c:pt>
                <c:pt idx="4482">
                  <c:v>1372.4649119857422</c:v>
                </c:pt>
                <c:pt idx="4483">
                  <c:v>1883.1950102094415</c:v>
                </c:pt>
                <c:pt idx="4484">
                  <c:v>1943.0147314135174</c:v>
                </c:pt>
                <c:pt idx="4485">
                  <c:v>1965.5129886213836</c:v>
                </c:pt>
                <c:pt idx="4486">
                  <c:v>2101.5220637146049</c:v>
                </c:pt>
                <c:pt idx="4487">
                  <c:v>2257.6507884357416</c:v>
                </c:pt>
                <c:pt idx="4488">
                  <c:v>1994.7945466149254</c:v>
                </c:pt>
                <c:pt idx="4489">
                  <c:v>2100.0065221223995</c:v>
                </c:pt>
                <c:pt idx="4490">
                  <c:v>2424.2654999289875</c:v>
                </c:pt>
                <c:pt idx="4491">
                  <c:v>2269.8842387948534</c:v>
                </c:pt>
                <c:pt idx="4492">
                  <c:v>2131.4562082104021</c:v>
                </c:pt>
                <c:pt idx="4493">
                  <c:v>2091.3085969361964</c:v>
                </c:pt>
                <c:pt idx="4494">
                  <c:v>2273.9726182733029</c:v>
                </c:pt>
                <c:pt idx="4495">
                  <c:v>2386.3267151656983</c:v>
                </c:pt>
                <c:pt idx="4496">
                  <c:v>2137.5956230494994</c:v>
                </c:pt>
                <c:pt idx="4497">
                  <c:v>2050.2625647071982</c:v>
                </c:pt>
                <c:pt idx="4498">
                  <c:v>2209.1414118890025</c:v>
                </c:pt>
                <c:pt idx="4499">
                  <c:v>2358.8439693133987</c:v>
                </c:pt>
                <c:pt idx="4500">
                  <c:v>2012.6556735966005</c:v>
                </c:pt>
                <c:pt idx="4501">
                  <c:v>2248.1094324592996</c:v>
                </c:pt>
                <c:pt idx="4502">
                  <c:v>2356.5468370553026</c:v>
                </c:pt>
                <c:pt idx="4503">
                  <c:v>2087.2957904491996</c:v>
                </c:pt>
                <c:pt idx="4504">
                  <c:v>2272.7948792819006</c:v>
                </c:pt>
                <c:pt idx="4505">
                  <c:v>2286.8730247412022</c:v>
                </c:pt>
                <c:pt idx="4506">
                  <c:v>2194.5143919416005</c:v>
                </c:pt>
                <c:pt idx="4507">
                  <c:v>2284.6074375632998</c:v>
                </c:pt>
                <c:pt idx="4508">
                  <c:v>2025.2760396960948</c:v>
                </c:pt>
                <c:pt idx="4509">
                  <c:v>2293.2577848851943</c:v>
                </c:pt>
                <c:pt idx="4510">
                  <c:v>2342.1868809078005</c:v>
                </c:pt>
                <c:pt idx="4511">
                  <c:v>2201.8732246959989</c:v>
                </c:pt>
                <c:pt idx="4512">
                  <c:v>1943.2839834873012</c:v>
                </c:pt>
                <c:pt idx="4513">
                  <c:v>2978.0566126111953</c:v>
                </c:pt>
                <c:pt idx="4514">
                  <c:v>2749.5971774819991</c:v>
                </c:pt>
                <c:pt idx="4515">
                  <c:v>2767.4320443396064</c:v>
                </c:pt>
                <c:pt idx="4516">
                  <c:v>2842.5942230705041</c:v>
                </c:pt>
                <c:pt idx="4517">
                  <c:v>2537.5313255075016</c:v>
                </c:pt>
                <c:pt idx="4518">
                  <c:v>2891.1362013581966</c:v>
                </c:pt>
                <c:pt idx="4519">
                  <c:v>2451.9617052320027</c:v>
                </c:pt>
                <c:pt idx="4520">
                  <c:v>2498.8901564721018</c:v>
                </c:pt>
                <c:pt idx="4521">
                  <c:v>2706.5697597448016</c:v>
                </c:pt>
                <c:pt idx="4522">
                  <c:v>2739.898254180298</c:v>
                </c:pt>
                <c:pt idx="4523">
                  <c:v>2865.5392902378007</c:v>
                </c:pt>
                <c:pt idx="4524">
                  <c:v>3021.9181135955951</c:v>
                </c:pt>
                <c:pt idx="4525">
                  <c:v>2485.7951492194043</c:v>
                </c:pt>
                <c:pt idx="4526">
                  <c:v>2595.9869136158013</c:v>
                </c:pt>
                <c:pt idx="4527">
                  <c:v>2876.149775141901</c:v>
                </c:pt>
                <c:pt idx="4528">
                  <c:v>2586.5243358437001</c:v>
                </c:pt>
                <c:pt idx="4529">
                  <c:v>2624.2322779837996</c:v>
                </c:pt>
                <c:pt idx="4530">
                  <c:v>2773.4657437148999</c:v>
                </c:pt>
                <c:pt idx="4531">
                  <c:v>2769.4528537693986</c:v>
                </c:pt>
                <c:pt idx="4532">
                  <c:v>2665.9584529821004</c:v>
                </c:pt>
                <c:pt idx="4533">
                  <c:v>2524.0027292375016</c:v>
                </c:pt>
                <c:pt idx="4534">
                  <c:v>2685.1150074784018</c:v>
                </c:pt>
                <c:pt idx="4535">
                  <c:v>2656.9804003719037</c:v>
                </c:pt>
                <c:pt idx="4536">
                  <c:v>2769.271709788205</c:v>
                </c:pt>
                <c:pt idx="4537">
                  <c:v>2522.1588236932002</c:v>
                </c:pt>
                <c:pt idx="4538">
                  <c:v>2585.2902979497012</c:v>
                </c:pt>
                <c:pt idx="4539">
                  <c:v>2429.7689859035963</c:v>
                </c:pt>
                <c:pt idx="4540">
                  <c:v>2513.5983770492967</c:v>
                </c:pt>
                <c:pt idx="4541">
                  <c:v>2741.3583162311043</c:v>
                </c:pt>
                <c:pt idx="4542">
                  <c:v>2722.8370729808012</c:v>
                </c:pt>
                <c:pt idx="4543">
                  <c:v>2573.1460484865966</c:v>
                </c:pt>
                <c:pt idx="4544">
                  <c:v>2686.1725829963034</c:v>
                </c:pt>
                <c:pt idx="4545">
                  <c:v>2741.7785563592042</c:v>
                </c:pt>
                <c:pt idx="4546">
                  <c:v>2589.7024826173001</c:v>
                </c:pt>
                <c:pt idx="4547">
                  <c:v>2870.9243215207025</c:v>
                </c:pt>
                <c:pt idx="4548">
                  <c:v>2709.2396508578022</c:v>
                </c:pt>
                <c:pt idx="4549">
                  <c:v>2553.6884446505937</c:v>
                </c:pt>
                <c:pt idx="4550">
                  <c:v>2749.2659897927006</c:v>
                </c:pt>
                <c:pt idx="4551">
                  <c:v>2778.2552716377977</c:v>
                </c:pt>
                <c:pt idx="4552">
                  <c:v>2358.1114249114034</c:v>
                </c:pt>
                <c:pt idx="4553">
                  <c:v>2490.251286590501</c:v>
                </c:pt>
                <c:pt idx="4554">
                  <c:v>2669.7546436432967</c:v>
                </c:pt>
                <c:pt idx="4555">
                  <c:v>2453.9554429654017</c:v>
                </c:pt>
                <c:pt idx="4556">
                  <c:v>2548.5703320864995</c:v>
                </c:pt>
                <c:pt idx="4557">
                  <c:v>2492.1902285460019</c:v>
                </c:pt>
                <c:pt idx="4558">
                  <c:v>2521.5944400910012</c:v>
                </c:pt>
                <c:pt idx="4559">
                  <c:v>2619.9331663254998</c:v>
                </c:pt>
                <c:pt idx="4560">
                  <c:v>2795.0134372596003</c:v>
                </c:pt>
                <c:pt idx="4561">
                  <c:v>2855.6416121606017</c:v>
                </c:pt>
                <c:pt idx="4562">
                  <c:v>2946.9004645470995</c:v>
                </c:pt>
                <c:pt idx="4563">
                  <c:v>2606.3102850321957</c:v>
                </c:pt>
                <c:pt idx="4564">
                  <c:v>2463.6805464391</c:v>
                </c:pt>
                <c:pt idx="4565">
                  <c:v>2664.5619053725022</c:v>
                </c:pt>
                <c:pt idx="4566">
                  <c:v>2971.3128598097974</c:v>
                </c:pt>
                <c:pt idx="4567">
                  <c:v>2792.7325414900042</c:v>
                </c:pt>
                <c:pt idx="4568">
                  <c:v>2529.3473727587989</c:v>
                </c:pt>
                <c:pt idx="4569">
                  <c:v>2609.7619739535949</c:v>
                </c:pt>
                <c:pt idx="4570">
                  <c:v>2617.0749707463983</c:v>
                </c:pt>
                <c:pt idx="4571">
                  <c:v>2724.9417133692987</c:v>
                </c:pt>
                <c:pt idx="4572">
                  <c:v>2508.2424162511015</c:v>
                </c:pt>
                <c:pt idx="4573">
                  <c:v>2541.8740220908003</c:v>
                </c:pt>
                <c:pt idx="4574">
                  <c:v>2405.1869487885051</c:v>
                </c:pt>
                <c:pt idx="4575">
                  <c:v>2104.6286009256</c:v>
                </c:pt>
                <c:pt idx="4576">
                  <c:v>2172.7064362291057</c:v>
                </c:pt>
                <c:pt idx="4577">
                  <c:v>2439.9434397289006</c:v>
                </c:pt>
                <c:pt idx="4578">
                  <c:v>2260.9252990785972</c:v>
                </c:pt>
                <c:pt idx="4579">
                  <c:v>2332.7422349874032</c:v>
                </c:pt>
                <c:pt idx="4580">
                  <c:v>2514.9522484366025</c:v>
                </c:pt>
                <c:pt idx="4581">
                  <c:v>2432.2413724784055</c:v>
                </c:pt>
                <c:pt idx="4582">
                  <c:v>2058.5610439184966</c:v>
                </c:pt>
                <c:pt idx="4583">
                  <c:v>2076.5113600734985</c:v>
                </c:pt>
                <c:pt idx="4584">
                  <c:v>2135.6762117806938</c:v>
                </c:pt>
                <c:pt idx="4585">
                  <c:v>2293.7720473383015</c:v>
                </c:pt>
                <c:pt idx="4586">
                  <c:v>2021.7147831249968</c:v>
                </c:pt>
                <c:pt idx="4587">
                  <c:v>1943.2205548826969</c:v>
                </c:pt>
                <c:pt idx="4588">
                  <c:v>1476.5322307009046</c:v>
                </c:pt>
                <c:pt idx="4589">
                  <c:v>1315.7915331248005</c:v>
                </c:pt>
                <c:pt idx="4590">
                  <c:v>1121.8737445477018</c:v>
                </c:pt>
                <c:pt idx="4591">
                  <c:v>1259.0691592189978</c:v>
                </c:pt>
                <c:pt idx="4592">
                  <c:v>1477.9618319037982</c:v>
                </c:pt>
                <c:pt idx="4593">
                  <c:v>1189.3052187565991</c:v>
                </c:pt>
                <c:pt idx="4594">
                  <c:v>1160.2947646085013</c:v>
                </c:pt>
                <c:pt idx="4595">
                  <c:v>1129.1865989450016</c:v>
                </c:pt>
                <c:pt idx="4596">
                  <c:v>1074.4504604223985</c:v>
                </c:pt>
                <c:pt idx="4597">
                  <c:v>1711.023293418104</c:v>
                </c:pt>
                <c:pt idx="4598">
                  <c:v>1929.2201464001046</c:v>
                </c:pt>
                <c:pt idx="4599">
                  <c:v>1719.940491301204</c:v>
                </c:pt>
                <c:pt idx="4600">
                  <c:v>1576.035087341399</c:v>
                </c:pt>
                <c:pt idx="4601">
                  <c:v>1667.8975469771976</c:v>
                </c:pt>
                <c:pt idx="4602">
                  <c:v>1815.899483517198</c:v>
                </c:pt>
                <c:pt idx="4603">
                  <c:v>1673.647292682901</c:v>
                </c:pt>
                <c:pt idx="4604">
                  <c:v>1765.9232760849991</c:v>
                </c:pt>
                <c:pt idx="4605">
                  <c:v>2045.8470714453942</c:v>
                </c:pt>
                <c:pt idx="4606">
                  <c:v>2037.5999626163029</c:v>
                </c:pt>
                <c:pt idx="4607">
                  <c:v>2036.1684647801958</c:v>
                </c:pt>
                <c:pt idx="4608">
                  <c:v>2146.3030507031945</c:v>
                </c:pt>
                <c:pt idx="4609">
                  <c:v>2218.716193113105</c:v>
                </c:pt>
                <c:pt idx="4610">
                  <c:v>2495.2251369360965</c:v>
                </c:pt>
                <c:pt idx="4611">
                  <c:v>2441.7799415293994</c:v>
                </c:pt>
                <c:pt idx="4612">
                  <c:v>2437.4144091044</c:v>
                </c:pt>
                <c:pt idx="4613">
                  <c:v>2286.5979196105036</c:v>
                </c:pt>
                <c:pt idx="4614">
                  <c:v>2609.8616753313981</c:v>
                </c:pt>
                <c:pt idx="4615">
                  <c:v>2728.8529731068993</c:v>
                </c:pt>
                <c:pt idx="4616">
                  <c:v>2726.9181837055949</c:v>
                </c:pt>
                <c:pt idx="4617">
                  <c:v>2639.6231008130999</c:v>
                </c:pt>
                <c:pt idx="4618">
                  <c:v>2747.9918820936</c:v>
                </c:pt>
                <c:pt idx="4619">
                  <c:v>2846.827858040102</c:v>
                </c:pt>
                <c:pt idx="4620">
                  <c:v>2951.8428245145988</c:v>
                </c:pt>
                <c:pt idx="4621">
                  <c:v>2622.9240740273017</c:v>
                </c:pt>
                <c:pt idx="4622">
                  <c:v>2218.3050199185018</c:v>
                </c:pt>
                <c:pt idx="4623">
                  <c:v>2453.0539237056</c:v>
                </c:pt>
                <c:pt idx="4624">
                  <c:v>2455.9537733082034</c:v>
                </c:pt>
                <c:pt idx="4625">
                  <c:v>1850.2765943053964</c:v>
                </c:pt>
                <c:pt idx="4626">
                  <c:v>1842.344128269302</c:v>
                </c:pt>
                <c:pt idx="4627">
                  <c:v>2260.7483553920028</c:v>
                </c:pt>
                <c:pt idx="4628">
                  <c:v>2594.3751849898981</c:v>
                </c:pt>
                <c:pt idx="4629">
                  <c:v>2407.412320053998</c:v>
                </c:pt>
                <c:pt idx="4630">
                  <c:v>2253.6018537167038</c:v>
                </c:pt>
                <c:pt idx="4631">
                  <c:v>2320.5218511764033</c:v>
                </c:pt>
                <c:pt idx="4632">
                  <c:v>2382.1758465651001</c:v>
                </c:pt>
                <c:pt idx="4633">
                  <c:v>2532.6275370244039</c:v>
                </c:pt>
                <c:pt idx="4634">
                  <c:v>2577.1850836637968</c:v>
                </c:pt>
                <c:pt idx="4635">
                  <c:v>3033.8538989204972</c:v>
                </c:pt>
                <c:pt idx="4636">
                  <c:v>3018.9721452136</c:v>
                </c:pt>
                <c:pt idx="4637">
                  <c:v>3011.1316509772005</c:v>
                </c:pt>
                <c:pt idx="4638">
                  <c:v>2839.1365341145283</c:v>
                </c:pt>
                <c:pt idx="4639">
                  <c:v>2981.8246428277489</c:v>
                </c:pt>
                <c:pt idx="4640">
                  <c:v>2895.0223544079636</c:v>
                </c:pt>
                <c:pt idx="4641">
                  <c:v>2841.7703515667527</c:v>
                </c:pt>
                <c:pt idx="4642">
                  <c:v>3044.0220602202753</c:v>
                </c:pt>
                <c:pt idx="4643">
                  <c:v>3132.8025006789612</c:v>
                </c:pt>
                <c:pt idx="4644">
                  <c:v>2839.7924769360106</c:v>
                </c:pt>
                <c:pt idx="4645">
                  <c:v>2803.454847522502</c:v>
                </c:pt>
                <c:pt idx="4646">
                  <c:v>2848.4130900401724</c:v>
                </c:pt>
                <c:pt idx="4647">
                  <c:v>2961.0935269731635</c:v>
                </c:pt>
                <c:pt idx="4648">
                  <c:v>5069.2392734121822</c:v>
                </c:pt>
                <c:pt idx="4649">
                  <c:v>5186.7517642692837</c:v>
                </c:pt>
                <c:pt idx="4650">
                  <c:v>4985.3621566285656</c:v>
                </c:pt>
                <c:pt idx="4651">
                  <c:v>4683.2096113029984</c:v>
                </c:pt>
                <c:pt idx="4652">
                  <c:v>4895.1833769779842</c:v>
                </c:pt>
                <c:pt idx="4653">
                  <c:v>4745.2674294579847</c:v>
                </c:pt>
                <c:pt idx="4654">
                  <c:v>4703.1541532489864</c:v>
                </c:pt>
                <c:pt idx="4655">
                  <c:v>4773.3937920484168</c:v>
                </c:pt>
                <c:pt idx="4656">
                  <c:v>4948.2200446550196</c:v>
                </c:pt>
                <c:pt idx="4657">
                  <c:v>4744.074689521236</c:v>
                </c:pt>
                <c:pt idx="4658">
                  <c:v>4845.8323738251274</c:v>
                </c:pt>
                <c:pt idx="4659">
                  <c:v>4800.7608172629189</c:v>
                </c:pt>
                <c:pt idx="4660">
                  <c:v>4774.4924860794199</c:v>
                </c:pt>
                <c:pt idx="4661">
                  <c:v>4694.3965368498611</c:v>
                </c:pt>
                <c:pt idx="4662">
                  <c:v>4526.4214883241802</c:v>
                </c:pt>
                <c:pt idx="4663">
                  <c:v>4685.1055637869431</c:v>
                </c:pt>
                <c:pt idx="4664">
                  <c:v>4421.9585725519937</c:v>
                </c:pt>
                <c:pt idx="4665">
                  <c:v>4619.4973905104998</c:v>
                </c:pt>
                <c:pt idx="4666">
                  <c:v>4602.9724110458046</c:v>
                </c:pt>
                <c:pt idx="4667">
                  <c:v>4768.027511290129</c:v>
                </c:pt>
                <c:pt idx="4668">
                  <c:v>4882.3767189833816</c:v>
                </c:pt>
                <c:pt idx="4669">
                  <c:v>5005.6433591309979</c:v>
                </c:pt>
                <c:pt idx="4670">
                  <c:v>4865.7531037841327</c:v>
                </c:pt>
                <c:pt idx="4671">
                  <c:v>4866.4318187389799</c:v>
                </c:pt>
                <c:pt idx="4672">
                  <c:v>4975.16161946395</c:v>
                </c:pt>
                <c:pt idx="4673">
                  <c:v>5162.8692883167168</c:v>
                </c:pt>
                <c:pt idx="4674">
                  <c:v>4605.6896733436515</c:v>
                </c:pt>
                <c:pt idx="4675">
                  <c:v>4762.1546247575825</c:v>
                </c:pt>
                <c:pt idx="4676">
                  <c:v>5149.9392414514368</c:v>
                </c:pt>
                <c:pt idx="4677">
                  <c:v>5230.9475188050637</c:v>
                </c:pt>
                <c:pt idx="4678">
                  <c:v>5074.746196899192</c:v>
                </c:pt>
                <c:pt idx="4679">
                  <c:v>5113.5213669422956</c:v>
                </c:pt>
                <c:pt idx="4680">
                  <c:v>5138.7249782789804</c:v>
                </c:pt>
                <c:pt idx="4681">
                  <c:v>5294.1808658409354</c:v>
                </c:pt>
                <c:pt idx="4682">
                  <c:v>5216.3771358761514</c:v>
                </c:pt>
                <c:pt idx="4683">
                  <c:v>5153.2210524235052</c:v>
                </c:pt>
                <c:pt idx="4684">
                  <c:v>5116.4064614329254</c:v>
                </c:pt>
                <c:pt idx="4685">
                  <c:v>5302.0913347277956</c:v>
                </c:pt>
                <c:pt idx="4686">
                  <c:v>5243.7701468024234</c:v>
                </c:pt>
                <c:pt idx="4687">
                  <c:v>5358.8832351956089</c:v>
                </c:pt>
                <c:pt idx="4688">
                  <c:v>5473.9271467809003</c:v>
                </c:pt>
                <c:pt idx="4689">
                  <c:v>5230.0790185842498</c:v>
                </c:pt>
                <c:pt idx="4690">
                  <c:v>5282.7019127879239</c:v>
                </c:pt>
                <c:pt idx="4691">
                  <c:v>5435.6289678726243</c:v>
                </c:pt>
                <c:pt idx="4692">
                  <c:v>5381.6292646262664</c:v>
                </c:pt>
                <c:pt idx="4693">
                  <c:v>5415.5051413807605</c:v>
                </c:pt>
                <c:pt idx="4694">
                  <c:v>5440.3128056678615</c:v>
                </c:pt>
                <c:pt idx="4695">
                  <c:v>5467.7382449481511</c:v>
                </c:pt>
                <c:pt idx="4696">
                  <c:v>5415.0695046905303</c:v>
                </c:pt>
                <c:pt idx="4697">
                  <c:v>5682.6971988652003</c:v>
                </c:pt>
                <c:pt idx="4698">
                  <c:v>5613.2329923990619</c:v>
                </c:pt>
                <c:pt idx="4699">
                  <c:v>5545.9809943590153</c:v>
                </c:pt>
                <c:pt idx="4700">
                  <c:v>5589.110866773517</c:v>
                </c:pt>
                <c:pt idx="4701">
                  <c:v>5637.8360907379683</c:v>
                </c:pt>
                <c:pt idx="4702">
                  <c:v>5444.3987609973556</c:v>
                </c:pt>
                <c:pt idx="4703">
                  <c:v>5614.5282784212395</c:v>
                </c:pt>
                <c:pt idx="4704">
                  <c:v>5328.354257570616</c:v>
                </c:pt>
                <c:pt idx="4705">
                  <c:v>5457.9290640432591</c:v>
                </c:pt>
                <c:pt idx="4706">
                  <c:v>5555.750840379711</c:v>
                </c:pt>
                <c:pt idx="4707">
                  <c:v>5492.1025062758345</c:v>
                </c:pt>
                <c:pt idx="4708">
                  <c:v>5558.5702691737242</c:v>
                </c:pt>
                <c:pt idx="4709">
                  <c:v>5402.4401150975609</c:v>
                </c:pt>
                <c:pt idx="4710">
                  <c:v>5624.4745367441128</c:v>
                </c:pt>
                <c:pt idx="4711">
                  <c:v>5701.9332103330889</c:v>
                </c:pt>
                <c:pt idx="4712">
                  <c:v>5708.0146152336092</c:v>
                </c:pt>
                <c:pt idx="4713">
                  <c:v>5606.3955965880305</c:v>
                </c:pt>
                <c:pt idx="4714">
                  <c:v>5665.9182380918573</c:v>
                </c:pt>
                <c:pt idx="4715">
                  <c:v>5623.1482257355019</c:v>
                </c:pt>
                <c:pt idx="4716">
                  <c:v>5624.3611208919392</c:v>
                </c:pt>
                <c:pt idx="4717">
                  <c:v>5574.1240520011634</c:v>
                </c:pt>
                <c:pt idx="4718">
                  <c:v>5354.3543572049384</c:v>
                </c:pt>
                <c:pt idx="4719">
                  <c:v>5602.4593227881624</c:v>
                </c:pt>
                <c:pt idx="4720">
                  <c:v>5598.6535952840495</c:v>
                </c:pt>
                <c:pt idx="4721">
                  <c:v>5527.2179423738489</c:v>
                </c:pt>
                <c:pt idx="4722">
                  <c:v>5657.0560852918861</c:v>
                </c:pt>
                <c:pt idx="4723">
                  <c:v>5726.3749801550221</c:v>
                </c:pt>
                <c:pt idx="4724">
                  <c:v>5564.8523585054572</c:v>
                </c:pt>
                <c:pt idx="4725">
                  <c:v>5581.8654333625018</c:v>
                </c:pt>
                <c:pt idx="4726">
                  <c:v>5682.2243645939525</c:v>
                </c:pt>
                <c:pt idx="4727">
                  <c:v>5496.5034186485937</c:v>
                </c:pt>
                <c:pt idx="4728">
                  <c:v>5315.8521301303117</c:v>
                </c:pt>
                <c:pt idx="4729">
                  <c:v>5515.6021462950876</c:v>
                </c:pt>
                <c:pt idx="4730">
                  <c:v>5486.1187426928373</c:v>
                </c:pt>
                <c:pt idx="4731">
                  <c:v>5636.7656682524757</c:v>
                </c:pt>
                <c:pt idx="4732">
                  <c:v>5430.0944809350985</c:v>
                </c:pt>
                <c:pt idx="4733">
                  <c:v>5428.4335522684923</c:v>
                </c:pt>
                <c:pt idx="4734">
                  <c:v>5437.5759093318557</c:v>
                </c:pt>
                <c:pt idx="4735">
                  <c:v>5389.6885145071719</c:v>
                </c:pt>
                <c:pt idx="4736">
                  <c:v>5255.5081445507094</c:v>
                </c:pt>
                <c:pt idx="4737">
                  <c:v>5219.3369880739619</c:v>
                </c:pt>
                <c:pt idx="4738">
                  <c:v>5252.713276562492</c:v>
                </c:pt>
                <c:pt idx="4739">
                  <c:v>5087.2877385352122</c:v>
                </c:pt>
                <c:pt idx="4740">
                  <c:v>5112.0284382525788</c:v>
                </c:pt>
                <c:pt idx="4741">
                  <c:v>4936.4807702754042</c:v>
                </c:pt>
                <c:pt idx="4742">
                  <c:v>5059.5154430006151</c:v>
                </c:pt>
                <c:pt idx="4743">
                  <c:v>5034.1748450729938</c:v>
                </c:pt>
                <c:pt idx="4744">
                  <c:v>5353.4562719557352</c:v>
                </c:pt>
                <c:pt idx="4745">
                  <c:v>4925.1268913779058</c:v>
                </c:pt>
                <c:pt idx="4746">
                  <c:v>5183.7182864639981</c:v>
                </c:pt>
                <c:pt idx="4747">
                  <c:v>5325.8615561220722</c:v>
                </c:pt>
                <c:pt idx="4748">
                  <c:v>5244.9662359390786</c:v>
                </c:pt>
                <c:pt idx="4749">
                  <c:v>5182.4980400178465</c:v>
                </c:pt>
                <c:pt idx="4750">
                  <c:v>5385.9895401153699</c:v>
                </c:pt>
                <c:pt idx="4751">
                  <c:v>5337.2526478919899</c:v>
                </c:pt>
                <c:pt idx="4752">
                  <c:v>5323.5326061878441</c:v>
                </c:pt>
                <c:pt idx="4753">
                  <c:v>5433.2105381521978</c:v>
                </c:pt>
                <c:pt idx="4754">
                  <c:v>5503.9528994415368</c:v>
                </c:pt>
                <c:pt idx="4755">
                  <c:v>5446.5895046028745</c:v>
                </c:pt>
                <c:pt idx="4756">
                  <c:v>5706.9209606680597</c:v>
                </c:pt>
                <c:pt idx="4757">
                  <c:v>5019.4221871588379</c:v>
                </c:pt>
                <c:pt idx="4758">
                  <c:v>5021.0984365198456</c:v>
                </c:pt>
                <c:pt idx="4759">
                  <c:v>5147.0245205555038</c:v>
                </c:pt>
                <c:pt idx="4760">
                  <c:v>5030.5168607030428</c:v>
                </c:pt>
                <c:pt idx="4761">
                  <c:v>5193.4249765787754</c:v>
                </c:pt>
                <c:pt idx="4762">
                  <c:v>5186.421175089883</c:v>
                </c:pt>
                <c:pt idx="4763">
                  <c:v>4975.2807618294028</c:v>
                </c:pt>
                <c:pt idx="4764">
                  <c:v>5006.2459604058813</c:v>
                </c:pt>
                <c:pt idx="4765">
                  <c:v>4822.4782529447111</c:v>
                </c:pt>
                <c:pt idx="4766">
                  <c:v>4933.1785805199033</c:v>
                </c:pt>
                <c:pt idx="4767">
                  <c:v>4925.4397550735666</c:v>
                </c:pt>
                <c:pt idx="4768">
                  <c:v>5136.2464119169454</c:v>
                </c:pt>
                <c:pt idx="4769">
                  <c:v>4817.8353422794462</c:v>
                </c:pt>
                <c:pt idx="4770">
                  <c:v>4923.7092288170379</c:v>
                </c:pt>
                <c:pt idx="4771">
                  <c:v>4954.4418639336145</c:v>
                </c:pt>
                <c:pt idx="4772">
                  <c:v>4685.488652131382</c:v>
                </c:pt>
                <c:pt idx="4773">
                  <c:v>4717.1647516433368</c:v>
                </c:pt>
                <c:pt idx="4774">
                  <c:v>4608.4356188926831</c:v>
                </c:pt>
                <c:pt idx="4775">
                  <c:v>4445.3985440257457</c:v>
                </c:pt>
                <c:pt idx="4776">
                  <c:v>4268.3890410218592</c:v>
                </c:pt>
                <c:pt idx="4777">
                  <c:v>4342.6100054357375</c:v>
                </c:pt>
                <c:pt idx="4778">
                  <c:v>4276.5220424744984</c:v>
                </c:pt>
                <c:pt idx="4779">
                  <c:v>4017.0516922551901</c:v>
                </c:pt>
                <c:pt idx="4780">
                  <c:v>4131.1908441934502</c:v>
                </c:pt>
                <c:pt idx="4781">
                  <c:v>4328.357535574185</c:v>
                </c:pt>
                <c:pt idx="4782">
                  <c:v>4068.3553635720236</c:v>
                </c:pt>
                <c:pt idx="4783">
                  <c:v>3839.0303873155276</c:v>
                </c:pt>
                <c:pt idx="4784">
                  <c:v>3903.9468645427401</c:v>
                </c:pt>
                <c:pt idx="4785">
                  <c:v>4058.1578778240728</c:v>
                </c:pt>
                <c:pt idx="4786">
                  <c:v>4135.5032041523446</c:v>
                </c:pt>
                <c:pt idx="4787">
                  <c:v>3816.5143100109194</c:v>
                </c:pt>
                <c:pt idx="4788">
                  <c:v>3683.9643758971579</c:v>
                </c:pt>
                <c:pt idx="4789">
                  <c:v>3659.4531836632591</c:v>
                </c:pt>
                <c:pt idx="4790">
                  <c:v>3617.3914620850696</c:v>
                </c:pt>
                <c:pt idx="4791">
                  <c:v>3630.132201287503</c:v>
                </c:pt>
                <c:pt idx="4792">
                  <c:v>3553.1119713917142</c:v>
                </c:pt>
                <c:pt idx="4793">
                  <c:v>3333.3648602991884</c:v>
                </c:pt>
                <c:pt idx="4794">
                  <c:v>3281.452397850881</c:v>
                </c:pt>
                <c:pt idx="4795">
                  <c:v>3193.0228030357243</c:v>
                </c:pt>
                <c:pt idx="4796">
                  <c:v>3222.5946435376532</c:v>
                </c:pt>
                <c:pt idx="4797">
                  <c:v>3320.5725400749147</c:v>
                </c:pt>
                <c:pt idx="4798">
                  <c:v>3321.2225486341781</c:v>
                </c:pt>
                <c:pt idx="4799">
                  <c:v>3337.9834529478467</c:v>
                </c:pt>
                <c:pt idx="4800">
                  <c:v>3449.6515872929017</c:v>
                </c:pt>
                <c:pt idx="4801">
                  <c:v>3460.1881767902887</c:v>
                </c:pt>
                <c:pt idx="4802">
                  <c:v>3575.5770888093466</c:v>
                </c:pt>
                <c:pt idx="4803">
                  <c:v>3246.3974079404284</c:v>
                </c:pt>
                <c:pt idx="4804">
                  <c:v>3164.6674448047197</c:v>
                </c:pt>
                <c:pt idx="4805">
                  <c:v>3308.2980279590552</c:v>
                </c:pt>
                <c:pt idx="4806">
                  <c:v>3239.0176670823062</c:v>
                </c:pt>
                <c:pt idx="4807">
                  <c:v>3226.0755254838227</c:v>
                </c:pt>
                <c:pt idx="4808">
                  <c:v>3077.7263203654661</c:v>
                </c:pt>
                <c:pt idx="4809">
                  <c:v>3088.8447491991756</c:v>
                </c:pt>
                <c:pt idx="4810">
                  <c:v>3134.7231147285352</c:v>
                </c:pt>
                <c:pt idx="4811">
                  <c:v>3098.7691886518146</c:v>
                </c:pt>
                <c:pt idx="4812">
                  <c:v>2986.6482556983315</c:v>
                </c:pt>
                <c:pt idx="4813">
                  <c:v>3098.845273213868</c:v>
                </c:pt>
                <c:pt idx="4814">
                  <c:v>3141.699440571676</c:v>
                </c:pt>
                <c:pt idx="4815">
                  <c:v>3141.0441725689452</c:v>
                </c:pt>
                <c:pt idx="4816">
                  <c:v>3216.7633085310013</c:v>
                </c:pt>
                <c:pt idx="4817">
                  <c:v>2582.4891455539037</c:v>
                </c:pt>
                <c:pt idx="4818">
                  <c:v>2768.1784594773999</c:v>
                </c:pt>
                <c:pt idx="4819">
                  <c:v>2824.0531992346514</c:v>
                </c:pt>
                <c:pt idx="4820">
                  <c:v>2834.7018332697266</c:v>
                </c:pt>
                <c:pt idx="4821">
                  <c:v>2808.5869778760102</c:v>
                </c:pt>
                <c:pt idx="4822">
                  <c:v>2892.1236766591605</c:v>
                </c:pt>
                <c:pt idx="4823">
                  <c:v>2848.9724726579657</c:v>
                </c:pt>
                <c:pt idx="4824">
                  <c:v>2832.9108238943159</c:v>
                </c:pt>
                <c:pt idx="4825">
                  <c:v>2911.2922169573358</c:v>
                </c:pt>
                <c:pt idx="4826">
                  <c:v>2945.8577609624922</c:v>
                </c:pt>
                <c:pt idx="4827">
                  <c:v>3079.9994323394999</c:v>
                </c:pt>
                <c:pt idx="4828">
                  <c:v>2969.7271091449725</c:v>
                </c:pt>
                <c:pt idx="4829">
                  <c:v>3268.1404047761316</c:v>
                </c:pt>
                <c:pt idx="4830">
                  <c:v>3113.7417670295108</c:v>
                </c:pt>
                <c:pt idx="4831">
                  <c:v>3308.8108341336629</c:v>
                </c:pt>
                <c:pt idx="4832">
                  <c:v>3254.2202646795922</c:v>
                </c:pt>
                <c:pt idx="4833">
                  <c:v>3262.8383178931185</c:v>
                </c:pt>
                <c:pt idx="4834">
                  <c:v>3413.4162214156318</c:v>
                </c:pt>
                <c:pt idx="4835">
                  <c:v>3363.2054357480442</c:v>
                </c:pt>
                <c:pt idx="4836">
                  <c:v>3419.4819914653926</c:v>
                </c:pt>
                <c:pt idx="4837">
                  <c:v>3357.4563812669799</c:v>
                </c:pt>
                <c:pt idx="4838">
                  <c:v>3387.5704906031824</c:v>
                </c:pt>
                <c:pt idx="4839">
                  <c:v>3460.2698402993046</c:v>
                </c:pt>
                <c:pt idx="4840">
                  <c:v>3321.7240228656742</c:v>
                </c:pt>
                <c:pt idx="4841">
                  <c:v>3440.3666666336571</c:v>
                </c:pt>
                <c:pt idx="4842">
                  <c:v>3578.7968083381784</c:v>
                </c:pt>
                <c:pt idx="4843">
                  <c:v>3418.4312870532735</c:v>
                </c:pt>
                <c:pt idx="4844">
                  <c:v>3455.2798005164154</c:v>
                </c:pt>
                <c:pt idx="4845">
                  <c:v>3487.2942326754783</c:v>
                </c:pt>
                <c:pt idx="4846">
                  <c:v>3603.8036429248532</c:v>
                </c:pt>
                <c:pt idx="4847">
                  <c:v>3598.762106566493</c:v>
                </c:pt>
                <c:pt idx="4848">
                  <c:v>3473.7781478508186</c:v>
                </c:pt>
                <c:pt idx="4849">
                  <c:v>3378.6206531584025</c:v>
                </c:pt>
                <c:pt idx="4850">
                  <c:v>3389.0313044395443</c:v>
                </c:pt>
                <c:pt idx="4851">
                  <c:v>3473.778818203536</c:v>
                </c:pt>
                <c:pt idx="4852">
                  <c:v>3673.0950142275101</c:v>
                </c:pt>
                <c:pt idx="4853">
                  <c:v>3436.5607826713026</c:v>
                </c:pt>
                <c:pt idx="4854">
                  <c:v>3406.4120094988825</c:v>
                </c:pt>
                <c:pt idx="4855">
                  <c:v>3623.8825535639917</c:v>
                </c:pt>
                <c:pt idx="4856">
                  <c:v>3487.9704126305874</c:v>
                </c:pt>
                <c:pt idx="4857">
                  <c:v>3486.8165053803459</c:v>
                </c:pt>
                <c:pt idx="4858">
                  <c:v>3480.2658659745139</c:v>
                </c:pt>
                <c:pt idx="4859">
                  <c:v>3480.6396811295049</c:v>
                </c:pt>
                <c:pt idx="4860">
                  <c:v>3378.2426458854093</c:v>
                </c:pt>
                <c:pt idx="4861">
                  <c:v>3495.4870440516538</c:v>
                </c:pt>
                <c:pt idx="4862">
                  <c:v>3415.4011656973021</c:v>
                </c:pt>
                <c:pt idx="4863">
                  <c:v>3496.8953010339173</c:v>
                </c:pt>
                <c:pt idx="4864">
                  <c:v>3326.885405508081</c:v>
                </c:pt>
                <c:pt idx="4865">
                  <c:v>3469.5785686746681</c:v>
                </c:pt>
                <c:pt idx="4866">
                  <c:v>3582.3012359727363</c:v>
                </c:pt>
                <c:pt idx="4867">
                  <c:v>3291.3226809967596</c:v>
                </c:pt>
                <c:pt idx="4868">
                  <c:v>3322.0998413626362</c:v>
                </c:pt>
                <c:pt idx="4869">
                  <c:v>3487.8586199078195</c:v>
                </c:pt>
                <c:pt idx="4870">
                  <c:v>3342.3372919143662</c:v>
                </c:pt>
                <c:pt idx="4871">
                  <c:v>3302.4097958524144</c:v>
                </c:pt>
                <c:pt idx="4872">
                  <c:v>3462.6160643774488</c:v>
                </c:pt>
                <c:pt idx="4873">
                  <c:v>3441.3921758651632</c:v>
                </c:pt>
                <c:pt idx="4874">
                  <c:v>3364.0298918772673</c:v>
                </c:pt>
                <c:pt idx="4875">
                  <c:v>3215.6329822211915</c:v>
                </c:pt>
                <c:pt idx="4876">
                  <c:v>3255.1290339429256</c:v>
                </c:pt>
                <c:pt idx="4877">
                  <c:v>3403.6633940424945</c:v>
                </c:pt>
                <c:pt idx="4878">
                  <c:v>3396.6060259446972</c:v>
                </c:pt>
                <c:pt idx="4879">
                  <c:v>3143.2770201567032</c:v>
                </c:pt>
                <c:pt idx="4880">
                  <c:v>3214.4361902628439</c:v>
                </c:pt>
                <c:pt idx="4881">
                  <c:v>3107.3362816381991</c:v>
                </c:pt>
                <c:pt idx="4882">
                  <c:v>3332.8395148027776</c:v>
                </c:pt>
                <c:pt idx="4883">
                  <c:v>3331.2925909984624</c:v>
                </c:pt>
                <c:pt idx="4884">
                  <c:v>3166.6324956182002</c:v>
                </c:pt>
                <c:pt idx="4885">
                  <c:v>3327.0266741100277</c:v>
                </c:pt>
                <c:pt idx="4886">
                  <c:v>3095.6300544377882</c:v>
                </c:pt>
                <c:pt idx="4887">
                  <c:v>3054.1017374385042</c:v>
                </c:pt>
                <c:pt idx="4888">
                  <c:v>2926.4322176742935</c:v>
                </c:pt>
                <c:pt idx="4889">
                  <c:v>2804.8406442251212</c:v>
                </c:pt>
                <c:pt idx="4890">
                  <c:v>2646.6259753361232</c:v>
                </c:pt>
                <c:pt idx="4891">
                  <c:v>2464.3967158411174</c:v>
                </c:pt>
                <c:pt idx="4892">
                  <c:v>2517.2085897225702</c:v>
                </c:pt>
                <c:pt idx="4893">
                  <c:v>2441.4153932143449</c:v>
                </c:pt>
                <c:pt idx="4894">
                  <c:v>2506.4369429160288</c:v>
                </c:pt>
                <c:pt idx="4895">
                  <c:v>2181.4743495572766</c:v>
                </c:pt>
                <c:pt idx="4896">
                  <c:v>2316.1367901389021</c:v>
                </c:pt>
                <c:pt idx="4897">
                  <c:v>2409.4992032338341</c:v>
                </c:pt>
                <c:pt idx="4898">
                  <c:v>2432.1396329958156</c:v>
                </c:pt>
                <c:pt idx="4899">
                  <c:v>2581.736943576158</c:v>
                </c:pt>
                <c:pt idx="4900">
                  <c:v>2870.7312687485974</c:v>
                </c:pt>
                <c:pt idx="4901">
                  <c:v>2647.2074379078549</c:v>
                </c:pt>
                <c:pt idx="4902">
                  <c:v>2611.0187741458867</c:v>
                </c:pt>
                <c:pt idx="4903">
                  <c:v>2643.815183723746</c:v>
                </c:pt>
                <c:pt idx="4904">
                  <c:v>2638.8316624942886</c:v>
                </c:pt>
                <c:pt idx="4905">
                  <c:v>2585.8925976752798</c:v>
                </c:pt>
                <c:pt idx="4906">
                  <c:v>2625.4503349304646</c:v>
                </c:pt>
                <c:pt idx="4907">
                  <c:v>2706.2549764901196</c:v>
                </c:pt>
                <c:pt idx="4908">
                  <c:v>2666.9498938766915</c:v>
                </c:pt>
                <c:pt idx="4909">
                  <c:v>2710.0235336256878</c:v>
                </c:pt>
                <c:pt idx="4910">
                  <c:v>2783.2481706649487</c:v>
                </c:pt>
                <c:pt idx="4911">
                  <c:v>2805.36088357566</c:v>
                </c:pt>
                <c:pt idx="4912">
                  <c:v>2836.2007254540517</c:v>
                </c:pt>
                <c:pt idx="4913">
                  <c:v>2899.6114801526278</c:v>
                </c:pt>
                <c:pt idx="4914">
                  <c:v>3000.6056502059287</c:v>
                </c:pt>
                <c:pt idx="4915">
                  <c:v>2886.4003987268075</c:v>
                </c:pt>
                <c:pt idx="4916">
                  <c:v>2944.302531628316</c:v>
                </c:pt>
                <c:pt idx="4917">
                  <c:v>2894.1107878520925</c:v>
                </c:pt>
                <c:pt idx="4918">
                  <c:v>3021.214252157552</c:v>
                </c:pt>
                <c:pt idx="4919">
                  <c:v>2926.9702498283445</c:v>
                </c:pt>
                <c:pt idx="4920">
                  <c:v>3039.203437972079</c:v>
                </c:pt>
                <c:pt idx="4921">
                  <c:v>2805.8725891902727</c:v>
                </c:pt>
                <c:pt idx="4922">
                  <c:v>2691.436558297311</c:v>
                </c:pt>
                <c:pt idx="4923">
                  <c:v>2779.7139711051786</c:v>
                </c:pt>
                <c:pt idx="4924">
                  <c:v>2721.6720407128018</c:v>
                </c:pt>
                <c:pt idx="4925">
                  <c:v>2768.7686191031685</c:v>
                </c:pt>
                <c:pt idx="4926">
                  <c:v>2905.2682705819539</c:v>
                </c:pt>
                <c:pt idx="4927">
                  <c:v>2816.9626613717624</c:v>
                </c:pt>
                <c:pt idx="4928">
                  <c:v>3045.9208752811169</c:v>
                </c:pt>
                <c:pt idx="4929">
                  <c:v>3026.671068510062</c:v>
                </c:pt>
                <c:pt idx="4930">
                  <c:v>3041.7132227305046</c:v>
                </c:pt>
                <c:pt idx="4931">
                  <c:v>2995.5016209423552</c:v>
                </c:pt>
                <c:pt idx="4932">
                  <c:v>3031.4809187024875</c:v>
                </c:pt>
                <c:pt idx="4933">
                  <c:v>3092.4863790154054</c:v>
                </c:pt>
                <c:pt idx="4934">
                  <c:v>2930.1659484587949</c:v>
                </c:pt>
                <c:pt idx="4935">
                  <c:v>2926.5403246280107</c:v>
                </c:pt>
                <c:pt idx="4936">
                  <c:v>2955.5596926674548</c:v>
                </c:pt>
                <c:pt idx="4937">
                  <c:v>3293.0350580915915</c:v>
                </c:pt>
                <c:pt idx="4938">
                  <c:v>3246.0437151439323</c:v>
                </c:pt>
                <c:pt idx="4939">
                  <c:v>3377.874783264801</c:v>
                </c:pt>
                <c:pt idx="4940">
                  <c:v>3461.3697881310795</c:v>
                </c:pt>
                <c:pt idx="4941">
                  <c:v>3471.6578131884457</c:v>
                </c:pt>
                <c:pt idx="4942">
                  <c:v>3406.1069041400988</c:v>
                </c:pt>
                <c:pt idx="4943">
                  <c:v>3572.0892912298364</c:v>
                </c:pt>
                <c:pt idx="4944">
                  <c:v>3556.2252316905065</c:v>
                </c:pt>
                <c:pt idx="4945">
                  <c:v>3489.0665823232262</c:v>
                </c:pt>
                <c:pt idx="4946">
                  <c:v>3439.8611571103825</c:v>
                </c:pt>
                <c:pt idx="4947">
                  <c:v>3768.3220623999737</c:v>
                </c:pt>
                <c:pt idx="4948">
                  <c:v>4213.1776224940986</c:v>
                </c:pt>
                <c:pt idx="4949">
                  <c:v>3729.7182708352489</c:v>
                </c:pt>
                <c:pt idx="4950">
                  <c:v>3705.1736729487384</c:v>
                </c:pt>
                <c:pt idx="4951">
                  <c:v>3880.8823440298361</c:v>
                </c:pt>
                <c:pt idx="4952">
                  <c:v>3794.8706209987281</c:v>
                </c:pt>
                <c:pt idx="4953">
                  <c:v>3908.6939199835174</c:v>
                </c:pt>
                <c:pt idx="4954">
                  <c:v>3903.2490364939295</c:v>
                </c:pt>
                <c:pt idx="4955">
                  <c:v>4166.4709594160449</c:v>
                </c:pt>
                <c:pt idx="4956">
                  <c:v>4131.7765876144331</c:v>
                </c:pt>
                <c:pt idx="4957">
                  <c:v>4002.817013612439</c:v>
                </c:pt>
                <c:pt idx="4958">
                  <c:v>3953.8341278343937</c:v>
                </c:pt>
                <c:pt idx="4959">
                  <c:v>4199.9669993310963</c:v>
                </c:pt>
                <c:pt idx="4960">
                  <c:v>3952.3716668814595</c:v>
                </c:pt>
                <c:pt idx="4961">
                  <c:v>4240.8168969012622</c:v>
                </c:pt>
                <c:pt idx="4962">
                  <c:v>3733.6347641378675</c:v>
                </c:pt>
                <c:pt idx="4963">
                  <c:v>3939.5100363642482</c:v>
                </c:pt>
                <c:pt idx="4964">
                  <c:v>4189.5142599299579</c:v>
                </c:pt>
                <c:pt idx="4965">
                  <c:v>3954.4251774504814</c:v>
                </c:pt>
                <c:pt idx="4966">
                  <c:v>4173.8825483337496</c:v>
                </c:pt>
                <c:pt idx="4967">
                  <c:v>4153.5859002426514</c:v>
                </c:pt>
                <c:pt idx="4968">
                  <c:v>4256.7681401386872</c:v>
                </c:pt>
                <c:pt idx="4969">
                  <c:v>4345.7176969065913</c:v>
                </c:pt>
                <c:pt idx="4970">
                  <c:v>4403.2380885794628</c:v>
                </c:pt>
                <c:pt idx="4971">
                  <c:v>4525.5192904442802</c:v>
                </c:pt>
                <c:pt idx="4972">
                  <c:v>4588.1453892380378</c:v>
                </c:pt>
                <c:pt idx="4973">
                  <c:v>4550.5260069265869</c:v>
                </c:pt>
                <c:pt idx="4974">
                  <c:v>4710.9469858124639</c:v>
                </c:pt>
                <c:pt idx="4975">
                  <c:v>4668.0312715664186</c:v>
                </c:pt>
                <c:pt idx="4976">
                  <c:v>4804.2468943592467</c:v>
                </c:pt>
                <c:pt idx="4977">
                  <c:v>4677.0713113441743</c:v>
                </c:pt>
                <c:pt idx="4978">
                  <c:v>4718.997464448199</c:v>
                </c:pt>
                <c:pt idx="4979">
                  <c:v>4730.3713788539389</c:v>
                </c:pt>
                <c:pt idx="4980">
                  <c:v>4837.3463063627423</c:v>
                </c:pt>
                <c:pt idx="4981">
                  <c:v>4755.5355648681652</c:v>
                </c:pt>
                <c:pt idx="4982">
                  <c:v>4987.073642607058</c:v>
                </c:pt>
                <c:pt idx="4983">
                  <c:v>5059.093622167391</c:v>
                </c:pt>
                <c:pt idx="4984">
                  <c:v>5343.3339824244686</c:v>
                </c:pt>
                <c:pt idx="4985">
                  <c:v>5125.1803584240843</c:v>
                </c:pt>
                <c:pt idx="4986">
                  <c:v>5142.4852324097956</c:v>
                </c:pt>
                <c:pt idx="4987">
                  <c:v>5453.9113731891266</c:v>
                </c:pt>
                <c:pt idx="4988">
                  <c:v>5202.6917397384095</c:v>
                </c:pt>
                <c:pt idx="4989">
                  <c:v>5222.9591988086686</c:v>
                </c:pt>
                <c:pt idx="4990">
                  <c:v>5321.5265474424159</c:v>
                </c:pt>
                <c:pt idx="4991">
                  <c:v>5286.2661038711376</c:v>
                </c:pt>
                <c:pt idx="4992">
                  <c:v>5361.3135794610353</c:v>
                </c:pt>
                <c:pt idx="4993">
                  <c:v>5313.5361753191464</c:v>
                </c:pt>
                <c:pt idx="4994">
                  <c:v>5339.4683661430681</c:v>
                </c:pt>
                <c:pt idx="4995">
                  <c:v>5351.3269885048794</c:v>
                </c:pt>
                <c:pt idx="4996">
                  <c:v>5343.0444656864274</c:v>
                </c:pt>
                <c:pt idx="4997">
                  <c:v>5407.5058674499523</c:v>
                </c:pt>
                <c:pt idx="4998">
                  <c:v>5473.1831360042406</c:v>
                </c:pt>
                <c:pt idx="4999">
                  <c:v>5329.1733997896008</c:v>
                </c:pt>
                <c:pt idx="5000">
                  <c:v>5374.2237994312964</c:v>
                </c:pt>
                <c:pt idx="5001">
                  <c:v>5419.9190792642767</c:v>
                </c:pt>
                <c:pt idx="5002">
                  <c:v>5512.6054480865932</c:v>
                </c:pt>
                <c:pt idx="5003">
                  <c:v>5516.5460695936999</c:v>
                </c:pt>
                <c:pt idx="5004">
                  <c:v>5202.6386175230291</c:v>
                </c:pt>
                <c:pt idx="5005">
                  <c:v>5315.2829998061352</c:v>
                </c:pt>
                <c:pt idx="5006">
                  <c:v>5513.3955883934977</c:v>
                </c:pt>
                <c:pt idx="5007">
                  <c:v>5489.5227828323696</c:v>
                </c:pt>
                <c:pt idx="5008">
                  <c:v>5456.9278243183653</c:v>
                </c:pt>
                <c:pt idx="5009">
                  <c:v>5172.8856329515102</c:v>
                </c:pt>
                <c:pt idx="5010">
                  <c:v>5094.8813817262271</c:v>
                </c:pt>
                <c:pt idx="5011">
                  <c:v>5370.1197836131105</c:v>
                </c:pt>
                <c:pt idx="5012">
                  <c:v>5410.3474825896192</c:v>
                </c:pt>
                <c:pt idx="5013">
                  <c:v>5329.2634061724384</c:v>
                </c:pt>
                <c:pt idx="5014">
                  <c:v>5342.7825617760755</c:v>
                </c:pt>
                <c:pt idx="5015">
                  <c:v>5146.9649334717906</c:v>
                </c:pt>
                <c:pt idx="5016">
                  <c:v>5276.4536270901444</c:v>
                </c:pt>
                <c:pt idx="5017">
                  <c:v>5108.6615833148462</c:v>
                </c:pt>
                <c:pt idx="5018">
                  <c:v>5069.0177602388212</c:v>
                </c:pt>
                <c:pt idx="5019">
                  <c:v>5118.0443297610109</c:v>
                </c:pt>
                <c:pt idx="5020">
                  <c:v>5078.2771281227324</c:v>
                </c:pt>
                <c:pt idx="5021">
                  <c:v>5093.0618149384463</c:v>
                </c:pt>
                <c:pt idx="5022">
                  <c:v>5190.6592212602118</c:v>
                </c:pt>
                <c:pt idx="5023">
                  <c:v>5080.9989521369207</c:v>
                </c:pt>
                <c:pt idx="5024">
                  <c:v>4991.015988253057</c:v>
                </c:pt>
                <c:pt idx="5025">
                  <c:v>5138.1090863846694</c:v>
                </c:pt>
                <c:pt idx="5026">
                  <c:v>5002.6979806170275</c:v>
                </c:pt>
                <c:pt idx="5027">
                  <c:v>5109.1775423273939</c:v>
                </c:pt>
                <c:pt idx="5028">
                  <c:v>5034.2497281178803</c:v>
                </c:pt>
                <c:pt idx="5029">
                  <c:v>5017.6788023594854</c:v>
                </c:pt>
                <c:pt idx="5030">
                  <c:v>4932.3790033742698</c:v>
                </c:pt>
                <c:pt idx="5031">
                  <c:v>4911.2133522137592</c:v>
                </c:pt>
                <c:pt idx="5032">
                  <c:v>4683.7401343867168</c:v>
                </c:pt>
                <c:pt idx="5033">
                  <c:v>4476.8470987722176</c:v>
                </c:pt>
                <c:pt idx="5034">
                  <c:v>4638.0927682861875</c:v>
                </c:pt>
                <c:pt idx="5035">
                  <c:v>4550.840696834035</c:v>
                </c:pt>
                <c:pt idx="5036">
                  <c:v>4661.4111563161205</c:v>
                </c:pt>
                <c:pt idx="5037">
                  <c:v>4396.4151173934661</c:v>
                </c:pt>
                <c:pt idx="5038">
                  <c:v>4715.3344405516764</c:v>
                </c:pt>
                <c:pt idx="5039">
                  <c:v>4633.0281172491741</c:v>
                </c:pt>
                <c:pt idx="5040">
                  <c:v>4549.3777959272775</c:v>
                </c:pt>
                <c:pt idx="5041">
                  <c:v>4535.7734158307358</c:v>
                </c:pt>
                <c:pt idx="5042">
                  <c:v>4674.922526249713</c:v>
                </c:pt>
                <c:pt idx="5043">
                  <c:v>4768.2348463148373</c:v>
                </c:pt>
                <c:pt idx="5044">
                  <c:v>4550.2755309142012</c:v>
                </c:pt>
                <c:pt idx="5045">
                  <c:v>4221.723078261326</c:v>
                </c:pt>
                <c:pt idx="5046">
                  <c:v>4427.4677945811418</c:v>
                </c:pt>
                <c:pt idx="5047">
                  <c:v>4517.235324701709</c:v>
                </c:pt>
                <c:pt idx="5048">
                  <c:v>4490.6618240997268</c:v>
                </c:pt>
                <c:pt idx="5049">
                  <c:v>4471.419632712008</c:v>
                </c:pt>
                <c:pt idx="5050">
                  <c:v>4500.3603304708522</c:v>
                </c:pt>
                <c:pt idx="5051">
                  <c:v>4315.8804387285927</c:v>
                </c:pt>
                <c:pt idx="5052">
                  <c:v>4379.5282250523596</c:v>
                </c:pt>
                <c:pt idx="5053">
                  <c:v>4380.5218401987513</c:v>
                </c:pt>
                <c:pt idx="5054">
                  <c:v>4310.2798510115827</c:v>
                </c:pt>
                <c:pt idx="5055">
                  <c:v>4269.8509592879782</c:v>
                </c:pt>
                <c:pt idx="5056">
                  <c:v>4278.1772207218819</c:v>
                </c:pt>
                <c:pt idx="5057">
                  <c:v>4652.7039147246323</c:v>
                </c:pt>
                <c:pt idx="5058">
                  <c:v>4745.4385212647248</c:v>
                </c:pt>
                <c:pt idx="5059">
                  <c:v>4728.6583964679812</c:v>
                </c:pt>
                <c:pt idx="5060">
                  <c:v>4751.5860143142199</c:v>
                </c:pt>
                <c:pt idx="5061">
                  <c:v>4599.6905534882389</c:v>
                </c:pt>
                <c:pt idx="5062">
                  <c:v>4543.9313972655291</c:v>
                </c:pt>
                <c:pt idx="5063">
                  <c:v>4285.2318967197061</c:v>
                </c:pt>
                <c:pt idx="5064">
                  <c:v>4381.620895089538</c:v>
                </c:pt>
                <c:pt idx="5065">
                  <c:v>4494.7491865437478</c:v>
                </c:pt>
                <c:pt idx="5066">
                  <c:v>4437.1451899506937</c:v>
                </c:pt>
                <c:pt idx="5067">
                  <c:v>4273.2027110386625</c:v>
                </c:pt>
                <c:pt idx="5068">
                  <c:v>4111.345224172248</c:v>
                </c:pt>
                <c:pt idx="5069">
                  <c:v>4181.7386873949654</c:v>
                </c:pt>
                <c:pt idx="5070">
                  <c:v>4090.7382913831898</c:v>
                </c:pt>
                <c:pt idx="5071">
                  <c:v>4022.7454024556796</c:v>
                </c:pt>
                <c:pt idx="5072">
                  <c:v>3952.3774337831564</c:v>
                </c:pt>
                <c:pt idx="5073">
                  <c:v>3925.9433853361766</c:v>
                </c:pt>
                <c:pt idx="5074">
                  <c:v>3952.8837049845897</c:v>
                </c:pt>
                <c:pt idx="5075">
                  <c:v>3894.7253816221055</c:v>
                </c:pt>
                <c:pt idx="5076">
                  <c:v>3789.7113911930132</c:v>
                </c:pt>
                <c:pt idx="5077">
                  <c:v>3995.7963944974908</c:v>
                </c:pt>
                <c:pt idx="5078">
                  <c:v>3897.1690580952636</c:v>
                </c:pt>
                <c:pt idx="5079">
                  <c:v>3825.1754931431133</c:v>
                </c:pt>
                <c:pt idx="5080">
                  <c:v>3735.4528270218511</c:v>
                </c:pt>
                <c:pt idx="5081">
                  <c:v>3657.1626001853865</c:v>
                </c:pt>
                <c:pt idx="5082">
                  <c:v>3652.274831866132</c:v>
                </c:pt>
                <c:pt idx="5083">
                  <c:v>3668.7796886746069</c:v>
                </c:pt>
                <c:pt idx="5084">
                  <c:v>3767.4180003706351</c:v>
                </c:pt>
                <c:pt idx="5085">
                  <c:v>3821.0853297386489</c:v>
                </c:pt>
                <c:pt idx="5086">
                  <c:v>3986.5373860006662</c:v>
                </c:pt>
                <c:pt idx="5087">
                  <c:v>3699.8815224141003</c:v>
                </c:pt>
                <c:pt idx="5088">
                  <c:v>3968.1978727485621</c:v>
                </c:pt>
                <c:pt idx="5089">
                  <c:v>4045.7432075951288</c:v>
                </c:pt>
                <c:pt idx="5090">
                  <c:v>4043.6957103732711</c:v>
                </c:pt>
                <c:pt idx="5091">
                  <c:v>4190.2026182863483</c:v>
                </c:pt>
                <c:pt idx="5092">
                  <c:v>4363.6811496648806</c:v>
                </c:pt>
                <c:pt idx="5093">
                  <c:v>4117.069603601507</c:v>
                </c:pt>
                <c:pt idx="5094">
                  <c:v>3862.3618912938982</c:v>
                </c:pt>
                <c:pt idx="5095">
                  <c:v>4108.423470269503</c:v>
                </c:pt>
                <c:pt idx="5096">
                  <c:v>4264.6026442486982</c:v>
                </c:pt>
                <c:pt idx="5097">
                  <c:v>4281.9164683442796</c:v>
                </c:pt>
                <c:pt idx="5098">
                  <c:v>4156.3774602089397</c:v>
                </c:pt>
                <c:pt idx="5099">
                  <c:v>4464.2442144149463</c:v>
                </c:pt>
                <c:pt idx="5100">
                  <c:v>4384.842858106269</c:v>
                </c:pt>
                <c:pt idx="5101">
                  <c:v>4579.8492057237236</c:v>
                </c:pt>
                <c:pt idx="5102">
                  <c:v>4361.9890837762141</c:v>
                </c:pt>
                <c:pt idx="5103">
                  <c:v>4525.8750009093783</c:v>
                </c:pt>
                <c:pt idx="5104">
                  <c:v>4303.1115703765099</c:v>
                </c:pt>
                <c:pt idx="5105">
                  <c:v>4414.838620412731</c:v>
                </c:pt>
                <c:pt idx="5106">
                  <c:v>4117.6519602485341</c:v>
                </c:pt>
                <c:pt idx="5107">
                  <c:v>3828.3229564357684</c:v>
                </c:pt>
                <c:pt idx="5108">
                  <c:v>4048.5336376878845</c:v>
                </c:pt>
                <c:pt idx="5109">
                  <c:v>4057.163040851447</c:v>
                </c:pt>
                <c:pt idx="5110">
                  <c:v>4211.972847862904</c:v>
                </c:pt>
                <c:pt idx="5111">
                  <c:v>4272.9482318868249</c:v>
                </c:pt>
                <c:pt idx="5112">
                  <c:v>4540.9593122709121</c:v>
                </c:pt>
                <c:pt idx="5113">
                  <c:v>4699.3227702591175</c:v>
                </c:pt>
                <c:pt idx="5114">
                  <c:v>4489.0678527984628</c:v>
                </c:pt>
                <c:pt idx="5115">
                  <c:v>4661.5930536467276</c:v>
                </c:pt>
                <c:pt idx="5116">
                  <c:v>4819.749097068343</c:v>
                </c:pt>
                <c:pt idx="5117">
                  <c:v>4686.5398005605102</c:v>
                </c:pt>
                <c:pt idx="5118">
                  <c:v>4820.7906049524026</c:v>
                </c:pt>
                <c:pt idx="5119">
                  <c:v>4768.2212265197522</c:v>
                </c:pt>
                <c:pt idx="5120">
                  <c:v>4713.0082298521302</c:v>
                </c:pt>
                <c:pt idx="5121">
                  <c:v>4876.7165432590991</c:v>
                </c:pt>
                <c:pt idx="5122">
                  <c:v>4855.8574525683143</c:v>
                </c:pt>
                <c:pt idx="5123">
                  <c:v>4817.394401264537</c:v>
                </c:pt>
                <c:pt idx="5124">
                  <c:v>4997.6436932344441</c:v>
                </c:pt>
                <c:pt idx="5125">
                  <c:v>4807.7377824891737</c:v>
                </c:pt>
                <c:pt idx="5126">
                  <c:v>4995.3551043052503</c:v>
                </c:pt>
                <c:pt idx="5127">
                  <c:v>5066.2544788382656</c:v>
                </c:pt>
                <c:pt idx="5128">
                  <c:v>5025.7726813255358</c:v>
                </c:pt>
                <c:pt idx="5129">
                  <c:v>5013.1037250671434</c:v>
                </c:pt>
                <c:pt idx="5130">
                  <c:v>4878.561826059602</c:v>
                </c:pt>
                <c:pt idx="5131">
                  <c:v>4821.4544028539094</c:v>
                </c:pt>
                <c:pt idx="5132">
                  <c:v>4681.6030337382181</c:v>
                </c:pt>
                <c:pt idx="5133">
                  <c:v>4934.3944270883148</c:v>
                </c:pt>
                <c:pt idx="5134">
                  <c:v>4910.1299629900886</c:v>
                </c:pt>
                <c:pt idx="5135">
                  <c:v>4824.4713973391626</c:v>
                </c:pt>
                <c:pt idx="5136">
                  <c:v>4984.9619516555322</c:v>
                </c:pt>
                <c:pt idx="5137">
                  <c:v>5007.8747767154491</c:v>
                </c:pt>
                <c:pt idx="5138">
                  <c:v>5098.3477837387254</c:v>
                </c:pt>
                <c:pt idx="5139">
                  <c:v>5156.8874724630296</c:v>
                </c:pt>
                <c:pt idx="5140">
                  <c:v>5186.1420891080343</c:v>
                </c:pt>
                <c:pt idx="5141">
                  <c:v>5270.2485440168384</c:v>
                </c:pt>
                <c:pt idx="5142">
                  <c:v>5326.8096251714815</c:v>
                </c:pt>
                <c:pt idx="5143">
                  <c:v>5047.9429059360191</c:v>
                </c:pt>
                <c:pt idx="5144">
                  <c:v>4567.7503123674614</c:v>
                </c:pt>
                <c:pt idx="5145">
                  <c:v>4767.1826269719386</c:v>
                </c:pt>
                <c:pt idx="5146">
                  <c:v>4990.3275459919241</c:v>
                </c:pt>
                <c:pt idx="5147">
                  <c:v>4902.7645458671832</c:v>
                </c:pt>
                <c:pt idx="5148">
                  <c:v>4841.0569697503015</c:v>
                </c:pt>
                <c:pt idx="5149">
                  <c:v>4971.4201686519591</c:v>
                </c:pt>
                <c:pt idx="5150">
                  <c:v>4882.4125437635885</c:v>
                </c:pt>
                <c:pt idx="5151">
                  <c:v>4932.1225588638335</c:v>
                </c:pt>
                <c:pt idx="5152">
                  <c:v>4792.5727144472112</c:v>
                </c:pt>
                <c:pt idx="5153">
                  <c:v>4943.9932311747034</c:v>
                </c:pt>
                <c:pt idx="5154">
                  <c:v>4981.4572028267576</c:v>
                </c:pt>
                <c:pt idx="5155">
                  <c:v>4800.476320286456</c:v>
                </c:pt>
                <c:pt idx="5156">
                  <c:v>4916.2318371686706</c:v>
                </c:pt>
                <c:pt idx="5157">
                  <c:v>5034.4562644932084</c:v>
                </c:pt>
                <c:pt idx="5158">
                  <c:v>5030.6643613863416</c:v>
                </c:pt>
                <c:pt idx="5159">
                  <c:v>4841.4736049045096</c:v>
                </c:pt>
                <c:pt idx="5160">
                  <c:v>4833.4039020795171</c:v>
                </c:pt>
                <c:pt idx="5161">
                  <c:v>4919.2931704778675</c:v>
                </c:pt>
                <c:pt idx="5162">
                  <c:v>4971.0408403765396</c:v>
                </c:pt>
                <c:pt idx="5163">
                  <c:v>4933.2288565181152</c:v>
                </c:pt>
                <c:pt idx="5164">
                  <c:v>4892.1311579901667</c:v>
                </c:pt>
                <c:pt idx="5165">
                  <c:v>4833.6880114976739</c:v>
                </c:pt>
                <c:pt idx="5166">
                  <c:v>4720.4997048724326</c:v>
                </c:pt>
                <c:pt idx="5167">
                  <c:v>4747.4412615153997</c:v>
                </c:pt>
                <c:pt idx="5168">
                  <c:v>4872.7304733291458</c:v>
                </c:pt>
                <c:pt idx="5169">
                  <c:v>4924.7370830614236</c:v>
                </c:pt>
                <c:pt idx="5170">
                  <c:v>4665.749808057044</c:v>
                </c:pt>
                <c:pt idx="5171">
                  <c:v>4742.718521660543</c:v>
                </c:pt>
                <c:pt idx="5172">
                  <c:v>4703.4674058873279</c:v>
                </c:pt>
                <c:pt idx="5173">
                  <c:v>4599.6471106309837</c:v>
                </c:pt>
                <c:pt idx="5174">
                  <c:v>4577.2959973682082</c:v>
                </c:pt>
                <c:pt idx="5175">
                  <c:v>4590.2894404638346</c:v>
                </c:pt>
                <c:pt idx="5176">
                  <c:v>4371.6870375274302</c:v>
                </c:pt>
                <c:pt idx="5177">
                  <c:v>3989.1753652379198</c:v>
                </c:pt>
                <c:pt idx="5178">
                  <c:v>3717.9282118842088</c:v>
                </c:pt>
                <c:pt idx="5179">
                  <c:v>3886.350587891015</c:v>
                </c:pt>
                <c:pt idx="5180">
                  <c:v>3657.6713994560409</c:v>
                </c:pt>
                <c:pt idx="5181">
                  <c:v>3464.3912643194199</c:v>
                </c:pt>
                <c:pt idx="5182">
                  <c:v>3426.2989974476295</c:v>
                </c:pt>
                <c:pt idx="5183">
                  <c:v>3245.2529788208849</c:v>
                </c:pt>
                <c:pt idx="5184">
                  <c:v>3168.4944738348054</c:v>
                </c:pt>
                <c:pt idx="5185">
                  <c:v>3044.0713242318529</c:v>
                </c:pt>
                <c:pt idx="5186">
                  <c:v>3060.0098985112704</c:v>
                </c:pt>
                <c:pt idx="5187">
                  <c:v>2743.7181940693258</c:v>
                </c:pt>
                <c:pt idx="5188">
                  <c:v>2741.7617186588982</c:v>
                </c:pt>
                <c:pt idx="5189">
                  <c:v>2986.1229213148763</c:v>
                </c:pt>
                <c:pt idx="5190">
                  <c:v>2990.9143824279022</c:v>
                </c:pt>
                <c:pt idx="5191">
                  <c:v>2926.0987062945646</c:v>
                </c:pt>
                <c:pt idx="5192">
                  <c:v>2888.1579999640671</c:v>
                </c:pt>
                <c:pt idx="5193">
                  <c:v>2892.8087009936644</c:v>
                </c:pt>
                <c:pt idx="5194">
                  <c:v>3029.0895680844478</c:v>
                </c:pt>
                <c:pt idx="5195">
                  <c:v>3072.170935623486</c:v>
                </c:pt>
                <c:pt idx="5196">
                  <c:v>3066.1107614852585</c:v>
                </c:pt>
                <c:pt idx="5197">
                  <c:v>2925.5721577778531</c:v>
                </c:pt>
                <c:pt idx="5198">
                  <c:v>2967.4519342392591</c:v>
                </c:pt>
                <c:pt idx="5199">
                  <c:v>2953.6824809848986</c:v>
                </c:pt>
                <c:pt idx="5200">
                  <c:v>3009.4823524386156</c:v>
                </c:pt>
                <c:pt idx="5201">
                  <c:v>2983.0288265854465</c:v>
                </c:pt>
                <c:pt idx="5202">
                  <c:v>3017.4750433265726</c:v>
                </c:pt>
                <c:pt idx="5203">
                  <c:v>3060.1956114530185</c:v>
                </c:pt>
                <c:pt idx="5204">
                  <c:v>3002.1294707029665</c:v>
                </c:pt>
                <c:pt idx="5205">
                  <c:v>2991.1531077891705</c:v>
                </c:pt>
                <c:pt idx="5206">
                  <c:v>3137.0828354388354</c:v>
                </c:pt>
                <c:pt idx="5207">
                  <c:v>3062.3265421036263</c:v>
                </c:pt>
                <c:pt idx="5208">
                  <c:v>3225.5896034706384</c:v>
                </c:pt>
                <c:pt idx="5209">
                  <c:v>3445.4397988591809</c:v>
                </c:pt>
                <c:pt idx="5210">
                  <c:v>3454.0778930026786</c:v>
                </c:pt>
                <c:pt idx="5211">
                  <c:v>3457.1500692937338</c:v>
                </c:pt>
                <c:pt idx="5212">
                  <c:v>3571.1965270433279</c:v>
                </c:pt>
                <c:pt idx="5213">
                  <c:v>3601.6700048599018</c:v>
                </c:pt>
                <c:pt idx="5214">
                  <c:v>3598.3672445151601</c:v>
                </c:pt>
                <c:pt idx="5215">
                  <c:v>3575.2747924003779</c:v>
                </c:pt>
                <c:pt idx="5216">
                  <c:v>3556.8277355824034</c:v>
                </c:pt>
                <c:pt idx="5217">
                  <c:v>3606.2821401629694</c:v>
                </c:pt>
                <c:pt idx="5218">
                  <c:v>3573.8988135579862</c:v>
                </c:pt>
                <c:pt idx="5219">
                  <c:v>3794.6800913568809</c:v>
                </c:pt>
                <c:pt idx="5220">
                  <c:v>3930.7995246473583</c:v>
                </c:pt>
                <c:pt idx="5221">
                  <c:v>3804.1022121920764</c:v>
                </c:pt>
                <c:pt idx="5222">
                  <c:v>3804.4074673265563</c:v>
                </c:pt>
                <c:pt idx="5223">
                  <c:v>3928.370001386495</c:v>
                </c:pt>
                <c:pt idx="5224">
                  <c:v>3997.4215323008825</c:v>
                </c:pt>
                <c:pt idx="5225">
                  <c:v>3830.9066721502677</c:v>
                </c:pt>
                <c:pt idx="5226">
                  <c:v>4055.1266936633833</c:v>
                </c:pt>
                <c:pt idx="5227">
                  <c:v>4123.427233383467</c:v>
                </c:pt>
                <c:pt idx="5228">
                  <c:v>3915.0115167666668</c:v>
                </c:pt>
                <c:pt idx="5229">
                  <c:v>4191.5665951375122</c:v>
                </c:pt>
                <c:pt idx="5230">
                  <c:v>4050.4181202116883</c:v>
                </c:pt>
                <c:pt idx="5231">
                  <c:v>4337.9480563316756</c:v>
                </c:pt>
                <c:pt idx="5232">
                  <c:v>4253.9816227111951</c:v>
                </c:pt>
                <c:pt idx="5233">
                  <c:v>4227.0567741784689</c:v>
                </c:pt>
                <c:pt idx="5234">
                  <c:v>4678.8314445290671</c:v>
                </c:pt>
                <c:pt idx="5235">
                  <c:v>4797.0047669682972</c:v>
                </c:pt>
                <c:pt idx="5236">
                  <c:v>4802.7581501994791</c:v>
                </c:pt>
                <c:pt idx="5237">
                  <c:v>5032.3996391449546</c:v>
                </c:pt>
                <c:pt idx="5238">
                  <c:v>5033.5571888644627</c:v>
                </c:pt>
                <c:pt idx="5239">
                  <c:v>4896.0841192696535</c:v>
                </c:pt>
                <c:pt idx="5240">
                  <c:v>5064.769770247156</c:v>
                </c:pt>
                <c:pt idx="5241">
                  <c:v>4998.5761010710621</c:v>
                </c:pt>
                <c:pt idx="5242">
                  <c:v>5112.7803931627932</c:v>
                </c:pt>
                <c:pt idx="5243">
                  <c:v>5156.2442582372169</c:v>
                </c:pt>
                <c:pt idx="5244">
                  <c:v>5281.9705437633893</c:v>
                </c:pt>
                <c:pt idx="5245">
                  <c:v>5272.9892861757544</c:v>
                </c:pt>
                <c:pt idx="5246">
                  <c:v>5077.6558943364425</c:v>
                </c:pt>
                <c:pt idx="5247">
                  <c:v>5162.8077527348287</c:v>
                </c:pt>
                <c:pt idx="5248">
                  <c:v>5223.3211321566487</c:v>
                </c:pt>
                <c:pt idx="5249">
                  <c:v>5360.615934163674</c:v>
                </c:pt>
                <c:pt idx="5250">
                  <c:v>5260.3002238008849</c:v>
                </c:pt>
                <c:pt idx="5251">
                  <c:v>5392.5274193134246</c:v>
                </c:pt>
                <c:pt idx="5252">
                  <c:v>5627.9867609296134</c:v>
                </c:pt>
                <c:pt idx="5253">
                  <c:v>5562.3292826268589</c:v>
                </c:pt>
                <c:pt idx="5254">
                  <c:v>5486.6938849452927</c:v>
                </c:pt>
                <c:pt idx="5255">
                  <c:v>5746.0778620037672</c:v>
                </c:pt>
                <c:pt idx="5256">
                  <c:v>5836.5666733238977</c:v>
                </c:pt>
                <c:pt idx="5257">
                  <c:v>5742.482780334758</c:v>
                </c:pt>
                <c:pt idx="5258">
                  <c:v>5761.4157251451688</c:v>
                </c:pt>
                <c:pt idx="5259">
                  <c:v>5817.0268034819528</c:v>
                </c:pt>
                <c:pt idx="5260">
                  <c:v>5785.100216111925</c:v>
                </c:pt>
                <c:pt idx="5261">
                  <c:v>5848.6397723529653</c:v>
                </c:pt>
                <c:pt idx="5262">
                  <c:v>5618.8835922483413</c:v>
                </c:pt>
                <c:pt idx="5263">
                  <c:v>5416.1981114286755</c:v>
                </c:pt>
                <c:pt idx="5264">
                  <c:v>5729.5504780624324</c:v>
                </c:pt>
                <c:pt idx="5265">
                  <c:v>5803.0613792918593</c:v>
                </c:pt>
                <c:pt idx="5266">
                  <c:v>5727.0620927333584</c:v>
                </c:pt>
                <c:pt idx="5267">
                  <c:v>5832.9768061910072</c:v>
                </c:pt>
                <c:pt idx="5268">
                  <c:v>5897.2328243006486</c:v>
                </c:pt>
                <c:pt idx="5269">
                  <c:v>5822.6169465784187</c:v>
                </c:pt>
                <c:pt idx="5270">
                  <c:v>5588.2427014264904</c:v>
                </c:pt>
                <c:pt idx="5271">
                  <c:v>5583.5300069141813</c:v>
                </c:pt>
                <c:pt idx="5272">
                  <c:v>5595.3563813048895</c:v>
                </c:pt>
                <c:pt idx="5273">
                  <c:v>5626.4242821205553</c:v>
                </c:pt>
                <c:pt idx="5274">
                  <c:v>5556.6745938408931</c:v>
                </c:pt>
                <c:pt idx="5275">
                  <c:v>5640.277596459171</c:v>
                </c:pt>
                <c:pt idx="5276">
                  <c:v>5735.0656759717895</c:v>
                </c:pt>
                <c:pt idx="5277">
                  <c:v>5695.8795795831684</c:v>
                </c:pt>
                <c:pt idx="5278">
                  <c:v>5558.3895463023073</c:v>
                </c:pt>
                <c:pt idx="5279">
                  <c:v>5582.4333336607087</c:v>
                </c:pt>
                <c:pt idx="5280">
                  <c:v>5729.3676194224827</c:v>
                </c:pt>
                <c:pt idx="5281">
                  <c:v>5693.1237560976224</c:v>
                </c:pt>
                <c:pt idx="5282">
                  <c:v>5889.8704874661271</c:v>
                </c:pt>
                <c:pt idx="5283">
                  <c:v>5867.0571182851345</c:v>
                </c:pt>
                <c:pt idx="5284">
                  <c:v>5797.5232231144473</c:v>
                </c:pt>
                <c:pt idx="5285">
                  <c:v>5968.6754289720411</c:v>
                </c:pt>
                <c:pt idx="5286">
                  <c:v>5897.2497666064737</c:v>
                </c:pt>
                <c:pt idx="5287">
                  <c:v>5797.6027349654905</c:v>
                </c:pt>
                <c:pt idx="5288">
                  <c:v>5745.9730985287606</c:v>
                </c:pt>
                <c:pt idx="5289">
                  <c:v>5883.6621267411601</c:v>
                </c:pt>
                <c:pt idx="5290">
                  <c:v>5842.914904022261</c:v>
                </c:pt>
                <c:pt idx="5291">
                  <c:v>5985.2915889948708</c:v>
                </c:pt>
                <c:pt idx="5292">
                  <c:v>5946.0096374064306</c:v>
                </c:pt>
                <c:pt idx="5293">
                  <c:v>5997.8345608383024</c:v>
                </c:pt>
                <c:pt idx="5294">
                  <c:v>5816.1450798913647</c:v>
                </c:pt>
                <c:pt idx="5295">
                  <c:v>5807.2091594993835</c:v>
                </c:pt>
                <c:pt idx="5296">
                  <c:v>5818.6626054648004</c:v>
                </c:pt>
                <c:pt idx="5297">
                  <c:v>5843.6934387516158</c:v>
                </c:pt>
                <c:pt idx="5298">
                  <c:v>5755.798266075959</c:v>
                </c:pt>
                <c:pt idx="5299">
                  <c:v>5834.9679046187812</c:v>
                </c:pt>
                <c:pt idx="5300">
                  <c:v>5917.896404162384</c:v>
                </c:pt>
                <c:pt idx="5301">
                  <c:v>5839.0110822323613</c:v>
                </c:pt>
                <c:pt idx="5302">
                  <c:v>5955.6583154309847</c:v>
                </c:pt>
                <c:pt idx="5303">
                  <c:v>5873.8142295513462</c:v>
                </c:pt>
                <c:pt idx="5304">
                  <c:v>5880.4664929944774</c:v>
                </c:pt>
                <c:pt idx="5305">
                  <c:v>5838.2469453368094</c:v>
                </c:pt>
                <c:pt idx="5306">
                  <c:v>5879.4273851949692</c:v>
                </c:pt>
                <c:pt idx="5307">
                  <c:v>5801.5585423651792</c:v>
                </c:pt>
                <c:pt idx="5308">
                  <c:v>5780.5537708137417</c:v>
                </c:pt>
                <c:pt idx="5309">
                  <c:v>5847.5188911963633</c:v>
                </c:pt>
                <c:pt idx="5310">
                  <c:v>5620.2039091858824</c:v>
                </c:pt>
                <c:pt idx="5311">
                  <c:v>5648.6770513597585</c:v>
                </c:pt>
                <c:pt idx="5312">
                  <c:v>5926.4850472200269</c:v>
                </c:pt>
                <c:pt idx="5313">
                  <c:v>5811.5188625011797</c:v>
                </c:pt>
                <c:pt idx="5314">
                  <c:v>5729.2589384153471</c:v>
                </c:pt>
                <c:pt idx="5315">
                  <c:v>5776.9748031828567</c:v>
                </c:pt>
                <c:pt idx="5316">
                  <c:v>5688.8822761181655</c:v>
                </c:pt>
                <c:pt idx="5317">
                  <c:v>5689.2756279144523</c:v>
                </c:pt>
                <c:pt idx="5318">
                  <c:v>5664.4183920655405</c:v>
                </c:pt>
                <c:pt idx="5319">
                  <c:v>5416.8860672746014</c:v>
                </c:pt>
                <c:pt idx="5320">
                  <c:v>5445.0094651613254</c:v>
                </c:pt>
                <c:pt idx="5321">
                  <c:v>5397.3852632317794</c:v>
                </c:pt>
                <c:pt idx="5322">
                  <c:v>5282.5714614246463</c:v>
                </c:pt>
                <c:pt idx="5323">
                  <c:v>5011.8047300789331</c:v>
                </c:pt>
                <c:pt idx="5324">
                  <c:v>5585.8543679673749</c:v>
                </c:pt>
                <c:pt idx="5325">
                  <c:v>5579.995679795029</c:v>
                </c:pt>
                <c:pt idx="5326">
                  <c:v>5277.5821384691153</c:v>
                </c:pt>
                <c:pt idx="5327">
                  <c:v>5221.6708070989189</c:v>
                </c:pt>
                <c:pt idx="5328">
                  <c:v>4969.4204730670754</c:v>
                </c:pt>
                <c:pt idx="5329">
                  <c:v>5121.8664596009548</c:v>
                </c:pt>
                <c:pt idx="5330">
                  <c:v>5196.3422871444491</c:v>
                </c:pt>
                <c:pt idx="5331">
                  <c:v>4981.4361038643401</c:v>
                </c:pt>
                <c:pt idx="5332">
                  <c:v>4854.9346194628743</c:v>
                </c:pt>
                <c:pt idx="5333">
                  <c:v>4801.5535147223627</c:v>
                </c:pt>
                <c:pt idx="5334">
                  <c:v>4460.3469812739786</c:v>
                </c:pt>
                <c:pt idx="5335">
                  <c:v>4299.9257775339865</c:v>
                </c:pt>
                <c:pt idx="5336">
                  <c:v>4658.7867814723213</c:v>
                </c:pt>
                <c:pt idx="5337">
                  <c:v>4410.5272113953033</c:v>
                </c:pt>
                <c:pt idx="5338">
                  <c:v>4192.56328747308</c:v>
                </c:pt>
                <c:pt idx="5339">
                  <c:v>4305.0541468654264</c:v>
                </c:pt>
                <c:pt idx="5340">
                  <c:v>4115.8160495315105</c:v>
                </c:pt>
                <c:pt idx="5341">
                  <c:v>4163.3801974329763</c:v>
                </c:pt>
                <c:pt idx="5342">
                  <c:v>4320.1541437018386</c:v>
                </c:pt>
                <c:pt idx="5343">
                  <c:v>4270.2413759469782</c:v>
                </c:pt>
                <c:pt idx="5344">
                  <c:v>4267.556556347372</c:v>
                </c:pt>
                <c:pt idx="5345">
                  <c:v>4574.4019807267541</c:v>
                </c:pt>
                <c:pt idx="5346">
                  <c:v>4666.8627787415098</c:v>
                </c:pt>
                <c:pt idx="5347">
                  <c:v>4723.4436575311993</c:v>
                </c:pt>
                <c:pt idx="5348">
                  <c:v>4806.2779536287853</c:v>
                </c:pt>
                <c:pt idx="5349">
                  <c:v>4987.2461272511864</c:v>
                </c:pt>
                <c:pt idx="5350">
                  <c:v>5010.4279865000717</c:v>
                </c:pt>
                <c:pt idx="5351">
                  <c:v>5049.0566189248566</c:v>
                </c:pt>
                <c:pt idx="5352">
                  <c:v>5117.0611008677588</c:v>
                </c:pt>
                <c:pt idx="5353">
                  <c:v>5130.7170713517917</c:v>
                </c:pt>
                <c:pt idx="5354">
                  <c:v>5023.5686830389968</c:v>
                </c:pt>
                <c:pt idx="5355">
                  <c:v>5117.2253704432442</c:v>
                </c:pt>
                <c:pt idx="5356">
                  <c:v>5028.4835158858914</c:v>
                </c:pt>
                <c:pt idx="5357">
                  <c:v>5004.4095728252578</c:v>
                </c:pt>
                <c:pt idx="5358">
                  <c:v>5067.9321281406519</c:v>
                </c:pt>
                <c:pt idx="5359">
                  <c:v>5066.7172248978241</c:v>
                </c:pt>
                <c:pt idx="5360">
                  <c:v>4699.3443471108112</c:v>
                </c:pt>
                <c:pt idx="5361">
                  <c:v>4642.0351934079226</c:v>
                </c:pt>
                <c:pt idx="5362">
                  <c:v>4622.5594372783307</c:v>
                </c:pt>
                <c:pt idx="5363">
                  <c:v>4342.7592307467203</c:v>
                </c:pt>
                <c:pt idx="5364">
                  <c:v>4346.630272546754</c:v>
                </c:pt>
                <c:pt idx="5365">
                  <c:v>4307.1644019041714</c:v>
                </c:pt>
                <c:pt idx="5366">
                  <c:v>4146.2195621792343</c:v>
                </c:pt>
                <c:pt idx="5367">
                  <c:v>4187.6396514061562</c:v>
                </c:pt>
                <c:pt idx="5368">
                  <c:v>3622.0366306040596</c:v>
                </c:pt>
                <c:pt idx="5369">
                  <c:v>3964.7253385219883</c:v>
                </c:pt>
                <c:pt idx="5370">
                  <c:v>3644.4017957616525</c:v>
                </c:pt>
                <c:pt idx="5371">
                  <c:v>2981.7584259572977</c:v>
                </c:pt>
                <c:pt idx="5372">
                  <c:v>2825.9252096358978</c:v>
                </c:pt>
                <c:pt idx="5373">
                  <c:v>2713.9893679204979</c:v>
                </c:pt>
                <c:pt idx="5374">
                  <c:v>3051.7871292517011</c:v>
                </c:pt>
                <c:pt idx="5375">
                  <c:v>3368.2255116745946</c:v>
                </c:pt>
                <c:pt idx="5376">
                  <c:v>2973.0506891176046</c:v>
                </c:pt>
                <c:pt idx="5377">
                  <c:v>3034.9239154980023</c:v>
                </c:pt>
                <c:pt idx="5378">
                  <c:v>3135.5245151505005</c:v>
                </c:pt>
                <c:pt idx="5379">
                  <c:v>3281.7399048193984</c:v>
                </c:pt>
                <c:pt idx="5380">
                  <c:v>3483.9725361510937</c:v>
                </c:pt>
                <c:pt idx="5381">
                  <c:v>3445.6506174250972</c:v>
                </c:pt>
                <c:pt idx="5382">
                  <c:v>3307.6349231705026</c:v>
                </c:pt>
                <c:pt idx="5383">
                  <c:v>3523.460409581101</c:v>
                </c:pt>
                <c:pt idx="5384">
                  <c:v>3611.4236105128948</c:v>
                </c:pt>
                <c:pt idx="5385">
                  <c:v>3774.7994566306952</c:v>
                </c:pt>
                <c:pt idx="5386">
                  <c:v>3614.3559056594968</c:v>
                </c:pt>
                <c:pt idx="5387">
                  <c:v>3404.0004127487991</c:v>
                </c:pt>
                <c:pt idx="5388">
                  <c:v>3580.2699547067023</c:v>
                </c:pt>
                <c:pt idx="5389">
                  <c:v>3854.2840412959049</c:v>
                </c:pt>
                <c:pt idx="5390">
                  <c:v>3643.3269324138964</c:v>
                </c:pt>
                <c:pt idx="5391">
                  <c:v>3463.6215257868025</c:v>
                </c:pt>
                <c:pt idx="5392">
                  <c:v>3339.1436468616012</c:v>
                </c:pt>
                <c:pt idx="5393">
                  <c:v>3624.2410657778019</c:v>
                </c:pt>
                <c:pt idx="5394">
                  <c:v>3788.9088451846983</c:v>
                </c:pt>
                <c:pt idx="5395">
                  <c:v>3649.0839282974994</c:v>
                </c:pt>
                <c:pt idx="5396">
                  <c:v>3014.4280737445006</c:v>
                </c:pt>
                <c:pt idx="5397">
                  <c:v>3151.8489451318965</c:v>
                </c:pt>
                <c:pt idx="5398">
                  <c:v>3359.2195346013032</c:v>
                </c:pt>
                <c:pt idx="5399">
                  <c:v>3379.8855854853973</c:v>
                </c:pt>
                <c:pt idx="5400">
                  <c:v>3417.7181927009951</c:v>
                </c:pt>
                <c:pt idx="5401">
                  <c:v>3598.6948693514023</c:v>
                </c:pt>
                <c:pt idx="5402">
                  <c:v>3350.8238895401009</c:v>
                </c:pt>
                <c:pt idx="5403">
                  <c:v>3494.4108865901944</c:v>
                </c:pt>
                <c:pt idx="5404">
                  <c:v>3572.9683311804984</c:v>
                </c:pt>
                <c:pt idx="5405">
                  <c:v>3489.0798497959986</c:v>
                </c:pt>
                <c:pt idx="5406">
                  <c:v>3453.7716291386969</c:v>
                </c:pt>
                <c:pt idx="5407">
                  <c:v>3647.5087525933995</c:v>
                </c:pt>
                <c:pt idx="5408">
                  <c:v>2904.9803829922967</c:v>
                </c:pt>
                <c:pt idx="5409">
                  <c:v>2818.087593440694</c:v>
                </c:pt>
                <c:pt idx="5410">
                  <c:v>2973.8875184402023</c:v>
                </c:pt>
                <c:pt idx="5411">
                  <c:v>2949.6934471234963</c:v>
                </c:pt>
                <c:pt idx="5412">
                  <c:v>2965.9313281819013</c:v>
                </c:pt>
                <c:pt idx="5413">
                  <c:v>3362.5212602897955</c:v>
                </c:pt>
                <c:pt idx="5414">
                  <c:v>3277.2936276123</c:v>
                </c:pt>
                <c:pt idx="5415">
                  <c:v>3266.7795728876954</c:v>
                </c:pt>
                <c:pt idx="5416">
                  <c:v>3191.9380326993996</c:v>
                </c:pt>
                <c:pt idx="5417">
                  <c:v>3302.9645552382026</c:v>
                </c:pt>
                <c:pt idx="5418">
                  <c:v>3146.413732884801</c:v>
                </c:pt>
                <c:pt idx="5419">
                  <c:v>3360.1483443065954</c:v>
                </c:pt>
                <c:pt idx="5420">
                  <c:v>3370.707322521499</c:v>
                </c:pt>
                <c:pt idx="5421">
                  <c:v>3266.5352025076972</c:v>
                </c:pt>
                <c:pt idx="5422">
                  <c:v>3331.6709776208008</c:v>
                </c:pt>
                <c:pt idx="5423">
                  <c:v>3350.9089399501972</c:v>
                </c:pt>
                <c:pt idx="5424">
                  <c:v>3306.3900613828991</c:v>
                </c:pt>
                <c:pt idx="5425">
                  <c:v>3437.2568952097972</c:v>
                </c:pt>
                <c:pt idx="5426">
                  <c:v>3388.9087479695954</c:v>
                </c:pt>
                <c:pt idx="5427">
                  <c:v>3341.6546251818982</c:v>
                </c:pt>
                <c:pt idx="5428">
                  <c:v>3537.2535763994019</c:v>
                </c:pt>
                <c:pt idx="5429">
                  <c:v>3243.5549817785977</c:v>
                </c:pt>
                <c:pt idx="5430">
                  <c:v>3216.5007914946</c:v>
                </c:pt>
                <c:pt idx="5431">
                  <c:v>3432.2610309109004</c:v>
                </c:pt>
                <c:pt idx="5432">
                  <c:v>3400.4291207060014</c:v>
                </c:pt>
                <c:pt idx="5433">
                  <c:v>3208.7125338717997</c:v>
                </c:pt>
                <c:pt idx="5434">
                  <c:v>3279.9569906696961</c:v>
                </c:pt>
                <c:pt idx="5435">
                  <c:v>3404.0088778839017</c:v>
                </c:pt>
                <c:pt idx="5436">
                  <c:v>3349.5559809490951</c:v>
                </c:pt>
                <c:pt idx="5437">
                  <c:v>3201.0687981889023</c:v>
                </c:pt>
                <c:pt idx="5438">
                  <c:v>3350.8288624032975</c:v>
                </c:pt>
                <c:pt idx="5439">
                  <c:v>3268.3224057898005</c:v>
                </c:pt>
                <c:pt idx="5440">
                  <c:v>3256.4710995375972</c:v>
                </c:pt>
                <c:pt idx="5441">
                  <c:v>3206.9286410495988</c:v>
                </c:pt>
                <c:pt idx="5442">
                  <c:v>2781.2524360046009</c:v>
                </c:pt>
                <c:pt idx="5443">
                  <c:v>2802.3702175841026</c:v>
                </c:pt>
                <c:pt idx="5444">
                  <c:v>2857.5463027402948</c:v>
                </c:pt>
                <c:pt idx="5445">
                  <c:v>2546.9934343681016</c:v>
                </c:pt>
                <c:pt idx="5446">
                  <c:v>2176.502108235698</c:v>
                </c:pt>
                <c:pt idx="5447">
                  <c:v>2149.491453258699</c:v>
                </c:pt>
                <c:pt idx="5448">
                  <c:v>2080.6383804946963</c:v>
                </c:pt>
                <c:pt idx="5449">
                  <c:v>2025.5889302029973</c:v>
                </c:pt>
                <c:pt idx="5450">
                  <c:v>2143.9959679737949</c:v>
                </c:pt>
                <c:pt idx="5451">
                  <c:v>1788.8978186652021</c:v>
                </c:pt>
                <c:pt idx="5452">
                  <c:v>1699.7384552105941</c:v>
                </c:pt>
                <c:pt idx="5453">
                  <c:v>1877.3153350517023</c:v>
                </c:pt>
                <c:pt idx="5454">
                  <c:v>2083.1601071373007</c:v>
                </c:pt>
                <c:pt idx="5455">
                  <c:v>2126.6904531403925</c:v>
                </c:pt>
                <c:pt idx="5456">
                  <c:v>2346.2836996957994</c:v>
                </c:pt>
                <c:pt idx="5457">
                  <c:v>1992.0832632288002</c:v>
                </c:pt>
                <c:pt idx="5458">
                  <c:v>2266.6779825553022</c:v>
                </c:pt>
                <c:pt idx="5459">
                  <c:v>2052.3476470991955</c:v>
                </c:pt>
                <c:pt idx="5460">
                  <c:v>2147.5368157669946</c:v>
                </c:pt>
                <c:pt idx="5461">
                  <c:v>2486.4774884447979</c:v>
                </c:pt>
                <c:pt idx="5462">
                  <c:v>2628.2377355680001</c:v>
                </c:pt>
                <c:pt idx="5463">
                  <c:v>2691.0563861175979</c:v>
                </c:pt>
                <c:pt idx="5464">
                  <c:v>2679.5887766006999</c:v>
                </c:pt>
                <c:pt idx="5465">
                  <c:v>2926.0436586622018</c:v>
                </c:pt>
                <c:pt idx="5466">
                  <c:v>3088.9028532091979</c:v>
                </c:pt>
                <c:pt idx="5467">
                  <c:v>3163.5378753725017</c:v>
                </c:pt>
                <c:pt idx="5468">
                  <c:v>3413.6612990561989</c:v>
                </c:pt>
                <c:pt idx="5469">
                  <c:v>3066.6649909082989</c:v>
                </c:pt>
                <c:pt idx="5470">
                  <c:v>2854.5826061550979</c:v>
                </c:pt>
                <c:pt idx="5471">
                  <c:v>3152.9562100116018</c:v>
                </c:pt>
                <c:pt idx="5472">
                  <c:v>3079.0163504484954</c:v>
                </c:pt>
                <c:pt idx="5473">
                  <c:v>3104.6544874015963</c:v>
                </c:pt>
                <c:pt idx="5474">
                  <c:v>3183.9198017541057</c:v>
                </c:pt>
                <c:pt idx="5475">
                  <c:v>2997.7031227592015</c:v>
                </c:pt>
                <c:pt idx="5476">
                  <c:v>3144.3992846850015</c:v>
                </c:pt>
                <c:pt idx="5477">
                  <c:v>3367.1255789284041</c:v>
                </c:pt>
                <c:pt idx="5478">
                  <c:v>3302.4062836293015</c:v>
                </c:pt>
                <c:pt idx="5479">
                  <c:v>3104.4774818364967</c:v>
                </c:pt>
                <c:pt idx="5480">
                  <c:v>3027.7601421002037</c:v>
                </c:pt>
                <c:pt idx="5481">
                  <c:v>3098.0526944044977</c:v>
                </c:pt>
                <c:pt idx="5482">
                  <c:v>3394.6527266089033</c:v>
                </c:pt>
                <c:pt idx="5483">
                  <c:v>3162.1945058350029</c:v>
                </c:pt>
                <c:pt idx="5484">
                  <c:v>3047.0967781189975</c:v>
                </c:pt>
                <c:pt idx="5485">
                  <c:v>3413.6968347553047</c:v>
                </c:pt>
                <c:pt idx="5486">
                  <c:v>3319.112631971002</c:v>
                </c:pt>
                <c:pt idx="5487">
                  <c:v>3132.1530319933008</c:v>
                </c:pt>
                <c:pt idx="5488">
                  <c:v>3098.9842830780981</c:v>
                </c:pt>
                <c:pt idx="5489">
                  <c:v>3379.1169412259042</c:v>
                </c:pt>
                <c:pt idx="5490">
                  <c:v>3271.2258714501004</c:v>
                </c:pt>
                <c:pt idx="5491">
                  <c:v>3395.6017337087978</c:v>
                </c:pt>
                <c:pt idx="5492">
                  <c:v>3015.2158224496525</c:v>
                </c:pt>
                <c:pt idx="5493">
                  <c:v>2773.5295149717931</c:v>
                </c:pt>
                <c:pt idx="5494">
                  <c:v>2547.2225553293028</c:v>
                </c:pt>
                <c:pt idx="5495">
                  <c:v>2497.0093014213999</c:v>
                </c:pt>
                <c:pt idx="5496">
                  <c:v>2401.6681152079036</c:v>
                </c:pt>
                <c:pt idx="5497">
                  <c:v>2447.255735321698</c:v>
                </c:pt>
                <c:pt idx="5498">
                  <c:v>2380.434156065101</c:v>
                </c:pt>
                <c:pt idx="5499">
                  <c:v>2005.4888898890058</c:v>
                </c:pt>
                <c:pt idx="5500">
                  <c:v>1963.9881733718939</c:v>
                </c:pt>
                <c:pt idx="5501">
                  <c:v>1781.6220435623036</c:v>
                </c:pt>
                <c:pt idx="5502">
                  <c:v>1929.2242246258975</c:v>
                </c:pt>
                <c:pt idx="5503">
                  <c:v>2363.806006074301</c:v>
                </c:pt>
                <c:pt idx="5504">
                  <c:v>2372.4930750776039</c:v>
                </c:pt>
                <c:pt idx="5505">
                  <c:v>2801.8100028846966</c:v>
                </c:pt>
                <c:pt idx="5506">
                  <c:v>2835.9775811943982</c:v>
                </c:pt>
                <c:pt idx="5507">
                  <c:v>2763.9683611039</c:v>
                </c:pt>
                <c:pt idx="5508">
                  <c:v>2692.8317087057949</c:v>
                </c:pt>
                <c:pt idx="5509">
                  <c:v>2658.4620533858033</c:v>
                </c:pt>
                <c:pt idx="5510">
                  <c:v>2815.0791415456988</c:v>
                </c:pt>
                <c:pt idx="5511">
                  <c:v>2857.8349138799967</c:v>
                </c:pt>
                <c:pt idx="5512">
                  <c:v>2701.4457617793014</c:v>
                </c:pt>
                <c:pt idx="5513">
                  <c:v>2764.7705756608048</c:v>
                </c:pt>
                <c:pt idx="5514">
                  <c:v>2806.559207117898</c:v>
                </c:pt>
                <c:pt idx="5515">
                  <c:v>2881.8149119440059</c:v>
                </c:pt>
                <c:pt idx="5516">
                  <c:v>3062.088191187795</c:v>
                </c:pt>
                <c:pt idx="5517">
                  <c:v>2831.8882927004379</c:v>
                </c:pt>
                <c:pt idx="5518">
                  <c:v>2498.3267990503955</c:v>
                </c:pt>
                <c:pt idx="5519">
                  <c:v>2690.0290797460984</c:v>
                </c:pt>
                <c:pt idx="5520">
                  <c:v>2757.5676621322054</c:v>
                </c:pt>
                <c:pt idx="5521">
                  <c:v>2954.0811237934977</c:v>
                </c:pt>
                <c:pt idx="5522">
                  <c:v>2632.6240708951009</c:v>
                </c:pt>
                <c:pt idx="5523">
                  <c:v>2719.9149608258012</c:v>
                </c:pt>
                <c:pt idx="5524">
                  <c:v>2734.6997897762994</c:v>
                </c:pt>
                <c:pt idx="5525">
                  <c:v>2703.323253992603</c:v>
                </c:pt>
                <c:pt idx="5526">
                  <c:v>2856.8492557678037</c:v>
                </c:pt>
                <c:pt idx="5527">
                  <c:v>3033.4076634500016</c:v>
                </c:pt>
                <c:pt idx="5528">
                  <c:v>3037.9437931093998</c:v>
                </c:pt>
                <c:pt idx="5529">
                  <c:v>2667.9886982266034</c:v>
                </c:pt>
                <c:pt idx="5530">
                  <c:v>2391.0189321611033</c:v>
                </c:pt>
                <c:pt idx="5531">
                  <c:v>2481.3053607824986</c:v>
                </c:pt>
                <c:pt idx="5532">
                  <c:v>2139.1389666323012</c:v>
                </c:pt>
                <c:pt idx="5533">
                  <c:v>1947.107702172194</c:v>
                </c:pt>
                <c:pt idx="5534">
                  <c:v>2342.719789639501</c:v>
                </c:pt>
                <c:pt idx="5535">
                  <c:v>2436.031097707506</c:v>
                </c:pt>
                <c:pt idx="5536">
                  <c:v>2198.6674949247026</c:v>
                </c:pt>
                <c:pt idx="5537">
                  <c:v>2143.3083691913998</c:v>
                </c:pt>
                <c:pt idx="5538">
                  <c:v>2507.2416311371999</c:v>
                </c:pt>
                <c:pt idx="5539">
                  <c:v>2731.5327484403024</c:v>
                </c:pt>
                <c:pt idx="5540">
                  <c:v>2860.7639839741969</c:v>
                </c:pt>
                <c:pt idx="5541">
                  <c:v>2419.1779068503965</c:v>
                </c:pt>
                <c:pt idx="5542">
                  <c:v>1872.417383009597</c:v>
                </c:pt>
                <c:pt idx="5543">
                  <c:v>2088.8085407589024</c:v>
                </c:pt>
                <c:pt idx="5544">
                  <c:v>1409.2663900170955</c:v>
                </c:pt>
                <c:pt idx="5545">
                  <c:v>1777.8763116869995</c:v>
                </c:pt>
                <c:pt idx="5546">
                  <c:v>2124.0794069562035</c:v>
                </c:pt>
                <c:pt idx="5547">
                  <c:v>2211.8228911254992</c:v>
                </c:pt>
                <c:pt idx="5548">
                  <c:v>2416.2735577646999</c:v>
                </c:pt>
                <c:pt idx="5549">
                  <c:v>2545.3529116694044</c:v>
                </c:pt>
                <c:pt idx="5550">
                  <c:v>2570.1300141353022</c:v>
                </c:pt>
                <c:pt idx="5551">
                  <c:v>2652.6407720747957</c:v>
                </c:pt>
                <c:pt idx="5552">
                  <c:v>2924.6923896436019</c:v>
                </c:pt>
                <c:pt idx="5553">
                  <c:v>2486.6392801318034</c:v>
                </c:pt>
                <c:pt idx="5554">
                  <c:v>2538.0534184817006</c:v>
                </c:pt>
                <c:pt idx="5555">
                  <c:v>2601.9349444720974</c:v>
                </c:pt>
                <c:pt idx="5556">
                  <c:v>2725.5055518840018</c:v>
                </c:pt>
                <c:pt idx="5557">
                  <c:v>2687.6660558882977</c:v>
                </c:pt>
                <c:pt idx="5558">
                  <c:v>2500.5290338729028</c:v>
                </c:pt>
                <c:pt idx="5559">
                  <c:v>2763.7146359685976</c:v>
                </c:pt>
                <c:pt idx="5560">
                  <c:v>2876.5695388916974</c:v>
                </c:pt>
                <c:pt idx="5561">
                  <c:v>2736.1011471037018</c:v>
                </c:pt>
                <c:pt idx="5562">
                  <c:v>2680.2971353206995</c:v>
                </c:pt>
                <c:pt idx="5563">
                  <c:v>2671.0653035345968</c:v>
                </c:pt>
                <c:pt idx="5564">
                  <c:v>2628.8934892003017</c:v>
                </c:pt>
                <c:pt idx="5565">
                  <c:v>2619.513181427501</c:v>
                </c:pt>
                <c:pt idx="5566">
                  <c:v>3125.9487624947146</c:v>
                </c:pt>
                <c:pt idx="5567">
                  <c:v>2817.1343853119979</c:v>
                </c:pt>
                <c:pt idx="5568">
                  <c:v>2931.0128119785836</c:v>
                </c:pt>
                <c:pt idx="5569">
                  <c:v>3151.004291573503</c:v>
                </c:pt>
                <c:pt idx="5570">
                  <c:v>2862.3106218579996</c:v>
                </c:pt>
                <c:pt idx="5571">
                  <c:v>2882.4853101734006</c:v>
                </c:pt>
                <c:pt idx="5572">
                  <c:v>2824.1739487667001</c:v>
                </c:pt>
                <c:pt idx="5573">
                  <c:v>2491.0708407763013</c:v>
                </c:pt>
                <c:pt idx="5574">
                  <c:v>2595.9900119918966</c:v>
                </c:pt>
                <c:pt idx="5575">
                  <c:v>2382.205972117601</c:v>
                </c:pt>
                <c:pt idx="5576">
                  <c:v>2433.528968054401</c:v>
                </c:pt>
                <c:pt idx="5577">
                  <c:v>2437.3940929059027</c:v>
                </c:pt>
                <c:pt idx="5578">
                  <c:v>2551.6580955925965</c:v>
                </c:pt>
                <c:pt idx="5579">
                  <c:v>2881.906696895101</c:v>
                </c:pt>
                <c:pt idx="5580">
                  <c:v>2266.4956989425991</c:v>
                </c:pt>
                <c:pt idx="5581">
                  <c:v>2748.1211909491976</c:v>
                </c:pt>
                <c:pt idx="5582">
                  <c:v>3007.511976328904</c:v>
                </c:pt>
                <c:pt idx="5583">
                  <c:v>2984.4508718271027</c:v>
                </c:pt>
                <c:pt idx="5584">
                  <c:v>2864.9842484612018</c:v>
                </c:pt>
                <c:pt idx="5585">
                  <c:v>3182.9977474753032</c:v>
                </c:pt>
                <c:pt idx="5586">
                  <c:v>3047.7293269454967</c:v>
                </c:pt>
                <c:pt idx="5587">
                  <c:v>3124.950884124999</c:v>
                </c:pt>
                <c:pt idx="5588">
                  <c:v>3262.2032679710974</c:v>
                </c:pt>
                <c:pt idx="5589">
                  <c:v>3043.1903165612021</c:v>
                </c:pt>
                <c:pt idx="5590">
                  <c:v>3346.7180876839993</c:v>
                </c:pt>
                <c:pt idx="5591">
                  <c:v>3344.1777680668965</c:v>
                </c:pt>
                <c:pt idx="5592">
                  <c:v>3558.4651217448991</c:v>
                </c:pt>
                <c:pt idx="5593">
                  <c:v>3299.4817957738996</c:v>
                </c:pt>
                <c:pt idx="5594">
                  <c:v>3177.0580754701004</c:v>
                </c:pt>
                <c:pt idx="5595">
                  <c:v>3260.921931511497</c:v>
                </c:pt>
                <c:pt idx="5596">
                  <c:v>3433.9878182265966</c:v>
                </c:pt>
                <c:pt idx="5597">
                  <c:v>3522.8418643508048</c:v>
                </c:pt>
                <c:pt idx="5598">
                  <c:v>3387.3349444511987</c:v>
                </c:pt>
                <c:pt idx="5599">
                  <c:v>3556.4874087068965</c:v>
                </c:pt>
                <c:pt idx="5600">
                  <c:v>3793.4882474128026</c:v>
                </c:pt>
                <c:pt idx="5601">
                  <c:v>3582.6857332530999</c:v>
                </c:pt>
                <c:pt idx="5602">
                  <c:v>3476.0103506508967</c:v>
                </c:pt>
                <c:pt idx="5603">
                  <c:v>3641.5615873697971</c:v>
                </c:pt>
                <c:pt idx="5604">
                  <c:v>3850.9498979319033</c:v>
                </c:pt>
                <c:pt idx="5605">
                  <c:v>3522.9360669616945</c:v>
                </c:pt>
                <c:pt idx="5606">
                  <c:v>3595.1067174021009</c:v>
                </c:pt>
                <c:pt idx="5607">
                  <c:v>3703.9483612540935</c:v>
                </c:pt>
                <c:pt idx="5608">
                  <c:v>3403.7725400331983</c:v>
                </c:pt>
                <c:pt idx="5609">
                  <c:v>3093.7898329201998</c:v>
                </c:pt>
                <c:pt idx="5610">
                  <c:v>3319.6565775159979</c:v>
                </c:pt>
                <c:pt idx="5611">
                  <c:v>3227.1136170808022</c:v>
                </c:pt>
                <c:pt idx="5612">
                  <c:v>2783.6770677271998</c:v>
                </c:pt>
                <c:pt idx="5613">
                  <c:v>3124.4855695490041</c:v>
                </c:pt>
                <c:pt idx="5614">
                  <c:v>3104.3184570555022</c:v>
                </c:pt>
                <c:pt idx="5615">
                  <c:v>3197.0555680994003</c:v>
                </c:pt>
                <c:pt idx="5616">
                  <c:v>2668.3022743408001</c:v>
                </c:pt>
                <c:pt idx="5617">
                  <c:v>3015.4701704684994</c:v>
                </c:pt>
                <c:pt idx="5618">
                  <c:v>3118.4826880280016</c:v>
                </c:pt>
                <c:pt idx="5619">
                  <c:v>2725.7436204795013</c:v>
                </c:pt>
                <c:pt idx="5620">
                  <c:v>2981.0803036634024</c:v>
                </c:pt>
                <c:pt idx="5621">
                  <c:v>2947.8391395393992</c:v>
                </c:pt>
                <c:pt idx="5622">
                  <c:v>2961.8932451490036</c:v>
                </c:pt>
                <c:pt idx="5623">
                  <c:v>2813.4303678278011</c:v>
                </c:pt>
                <c:pt idx="5624">
                  <c:v>3124.5561664107954</c:v>
                </c:pt>
                <c:pt idx="5625">
                  <c:v>3065.1975647930012</c:v>
                </c:pt>
                <c:pt idx="5626">
                  <c:v>2528.5384014609954</c:v>
                </c:pt>
                <c:pt idx="5627">
                  <c:v>2629.1223982755037</c:v>
                </c:pt>
                <c:pt idx="5628">
                  <c:v>3298.5524797442995</c:v>
                </c:pt>
                <c:pt idx="5629">
                  <c:v>2992.847100508603</c:v>
                </c:pt>
                <c:pt idx="5630">
                  <c:v>2945.8633512261949</c:v>
                </c:pt>
                <c:pt idx="5631">
                  <c:v>2751.6101778869051</c:v>
                </c:pt>
                <c:pt idx="5632">
                  <c:v>2836.9719854834984</c:v>
                </c:pt>
                <c:pt idx="5633">
                  <c:v>2830.5281583909018</c:v>
                </c:pt>
                <c:pt idx="5634">
                  <c:v>2812.4197206738972</c:v>
                </c:pt>
                <c:pt idx="5635">
                  <c:v>2813.3875434820002</c:v>
                </c:pt>
                <c:pt idx="5636">
                  <c:v>2960.2259702149968</c:v>
                </c:pt>
                <c:pt idx="5637">
                  <c:v>2932.3168757949024</c:v>
                </c:pt>
                <c:pt idx="5638">
                  <c:v>2842.7689668361054</c:v>
                </c:pt>
                <c:pt idx="5639">
                  <c:v>2786.2654505495011</c:v>
                </c:pt>
                <c:pt idx="5640">
                  <c:v>2569.3133580044014</c:v>
                </c:pt>
                <c:pt idx="5641">
                  <c:v>2604.3578458398988</c:v>
                </c:pt>
                <c:pt idx="5642">
                  <c:v>2828.6803195941975</c:v>
                </c:pt>
                <c:pt idx="5643">
                  <c:v>2480.164410102705</c:v>
                </c:pt>
                <c:pt idx="5644">
                  <c:v>2877.042336036604</c:v>
                </c:pt>
                <c:pt idx="5645">
                  <c:v>2906.0932431984984</c:v>
                </c:pt>
                <c:pt idx="5646">
                  <c:v>2963.9471419516995</c:v>
                </c:pt>
                <c:pt idx="5647">
                  <c:v>2901.5943089608045</c:v>
                </c:pt>
                <c:pt idx="5648">
                  <c:v>2946.0385062222049</c:v>
                </c:pt>
                <c:pt idx="5649">
                  <c:v>2982.9025484982994</c:v>
                </c:pt>
                <c:pt idx="5650">
                  <c:v>3146.2978779201003</c:v>
                </c:pt>
                <c:pt idx="5651">
                  <c:v>3235.0909627990986</c:v>
                </c:pt>
                <c:pt idx="5652">
                  <c:v>3274.5056988899014</c:v>
                </c:pt>
                <c:pt idx="5653">
                  <c:v>3188.4712957118027</c:v>
                </c:pt>
                <c:pt idx="5654">
                  <c:v>3384.4435255590943</c:v>
                </c:pt>
                <c:pt idx="5655">
                  <c:v>3641.2031893257008</c:v>
                </c:pt>
                <c:pt idx="5656">
                  <c:v>3419.3278190646015</c:v>
                </c:pt>
                <c:pt idx="5657">
                  <c:v>3398.398418012599</c:v>
                </c:pt>
                <c:pt idx="5658">
                  <c:v>3652.4164396051056</c:v>
                </c:pt>
                <c:pt idx="5659">
                  <c:v>3736.1139606957004</c:v>
                </c:pt>
                <c:pt idx="5660">
                  <c:v>3724.786070841903</c:v>
                </c:pt>
                <c:pt idx="5661">
                  <c:v>3618.7230553452027</c:v>
                </c:pt>
                <c:pt idx="5662">
                  <c:v>3875.4140369777015</c:v>
                </c:pt>
                <c:pt idx="5663">
                  <c:v>4002.3678727153965</c:v>
                </c:pt>
                <c:pt idx="5664">
                  <c:v>3771.5380665424964</c:v>
                </c:pt>
                <c:pt idx="5665">
                  <c:v>3988.8632310512985</c:v>
                </c:pt>
                <c:pt idx="5666">
                  <c:v>3808.6016150836003</c:v>
                </c:pt>
                <c:pt idx="5667">
                  <c:v>4053.5355417731989</c:v>
                </c:pt>
                <c:pt idx="5668">
                  <c:v>4009.8449427846936</c:v>
                </c:pt>
                <c:pt idx="5669">
                  <c:v>4051.0130409839985</c:v>
                </c:pt>
                <c:pt idx="5670">
                  <c:v>4281.5273012046018</c:v>
                </c:pt>
                <c:pt idx="5671">
                  <c:v>4179.161267042502</c:v>
                </c:pt>
                <c:pt idx="5672">
                  <c:v>4146.032621002596</c:v>
                </c:pt>
                <c:pt idx="5673">
                  <c:v>4089.1306799966987</c:v>
                </c:pt>
                <c:pt idx="5674">
                  <c:v>4114.9116473678005</c:v>
                </c:pt>
                <c:pt idx="5675">
                  <c:v>4163.8103517178024</c:v>
                </c:pt>
                <c:pt idx="5676">
                  <c:v>4252.2940728667963</c:v>
                </c:pt>
                <c:pt idx="5677">
                  <c:v>4224.175858563598</c:v>
                </c:pt>
                <c:pt idx="5678">
                  <c:v>4291.2116847428988</c:v>
                </c:pt>
                <c:pt idx="5679">
                  <c:v>4517.5703288379955</c:v>
                </c:pt>
                <c:pt idx="5680">
                  <c:v>4418.3043155971973</c:v>
                </c:pt>
                <c:pt idx="5681">
                  <c:v>4390.4261925581959</c:v>
                </c:pt>
                <c:pt idx="5682">
                  <c:v>4478.5446781281935</c:v>
                </c:pt>
                <c:pt idx="5683">
                  <c:v>4370.055590859396</c:v>
                </c:pt>
                <c:pt idx="5684">
                  <c:v>4388.1696040633979</c:v>
                </c:pt>
                <c:pt idx="5685">
                  <c:v>4633.4307850006953</c:v>
                </c:pt>
                <c:pt idx="5686">
                  <c:v>4315.023149699402</c:v>
                </c:pt>
                <c:pt idx="5687">
                  <c:v>4228.0479142870972</c:v>
                </c:pt>
                <c:pt idx="5688">
                  <c:v>4437.7768103439012</c:v>
                </c:pt>
                <c:pt idx="5689">
                  <c:v>4249.4413116817013</c:v>
                </c:pt>
                <c:pt idx="5690">
                  <c:v>3915.2437056604977</c:v>
                </c:pt>
                <c:pt idx="5691">
                  <c:v>4078.6874856117938</c:v>
                </c:pt>
                <c:pt idx="5692">
                  <c:v>4188.6963507834953</c:v>
                </c:pt>
                <c:pt idx="5693">
                  <c:v>4001.3510684680004</c:v>
                </c:pt>
                <c:pt idx="5694">
                  <c:v>4018.6502554182007</c:v>
                </c:pt>
                <c:pt idx="5695">
                  <c:v>3842.3425982121043</c:v>
                </c:pt>
                <c:pt idx="5696">
                  <c:v>3897.8047098997995</c:v>
                </c:pt>
                <c:pt idx="5697">
                  <c:v>3937.900208819301</c:v>
                </c:pt>
                <c:pt idx="5698">
                  <c:v>4299.8571617786001</c:v>
                </c:pt>
                <c:pt idx="5699">
                  <c:v>4071.6934430066976</c:v>
                </c:pt>
                <c:pt idx="5700">
                  <c:v>3190.5534079674981</c:v>
                </c:pt>
                <c:pt idx="5701">
                  <c:v>2912.560351485401</c:v>
                </c:pt>
                <c:pt idx="5702">
                  <c:v>2770.5760723118001</c:v>
                </c:pt>
                <c:pt idx="5703">
                  <c:v>2840.9612620596017</c:v>
                </c:pt>
                <c:pt idx="5704">
                  <c:v>2509.6933798675018</c:v>
                </c:pt>
                <c:pt idx="5705">
                  <c:v>2426.0843534234955</c:v>
                </c:pt>
                <c:pt idx="5706">
                  <c:v>2307.5208495858969</c:v>
                </c:pt>
                <c:pt idx="5707">
                  <c:v>2625.1374690535959</c:v>
                </c:pt>
                <c:pt idx="5708">
                  <c:v>2577.2598877672062</c:v>
                </c:pt>
                <c:pt idx="5709">
                  <c:v>2544.6109248523062</c:v>
                </c:pt>
                <c:pt idx="5710">
                  <c:v>2782.561240387302</c:v>
                </c:pt>
                <c:pt idx="5711">
                  <c:v>3026.2180587534021</c:v>
                </c:pt>
                <c:pt idx="5712">
                  <c:v>2960.1162469272022</c:v>
                </c:pt>
                <c:pt idx="5713">
                  <c:v>3047.0745298389011</c:v>
                </c:pt>
                <c:pt idx="5714">
                  <c:v>3222.6938126567984</c:v>
                </c:pt>
                <c:pt idx="5715">
                  <c:v>3272.2365063193938</c:v>
                </c:pt>
                <c:pt idx="5716">
                  <c:v>3202.3789744618989</c:v>
                </c:pt>
                <c:pt idx="5717">
                  <c:v>3364.9601070884964</c:v>
                </c:pt>
                <c:pt idx="5718">
                  <c:v>3396.9927967194963</c:v>
                </c:pt>
                <c:pt idx="5719">
                  <c:v>3266.2234256450029</c:v>
                </c:pt>
                <c:pt idx="5720">
                  <c:v>3216.4565061335015</c:v>
                </c:pt>
                <c:pt idx="5721">
                  <c:v>3447.3253274087037</c:v>
                </c:pt>
                <c:pt idx="5722">
                  <c:v>3705.7638045672065</c:v>
                </c:pt>
                <c:pt idx="5723">
                  <c:v>3771.042238414695</c:v>
                </c:pt>
                <c:pt idx="5724">
                  <c:v>3647.9033666018004</c:v>
                </c:pt>
                <c:pt idx="5725">
                  <c:v>3274.8654584292017</c:v>
                </c:pt>
                <c:pt idx="5726">
                  <c:v>3605.4005763891982</c:v>
                </c:pt>
                <c:pt idx="5727">
                  <c:v>3401.0096119287991</c:v>
                </c:pt>
                <c:pt idx="5728">
                  <c:v>3290.856171739506</c:v>
                </c:pt>
                <c:pt idx="5729">
                  <c:v>3293.3598977330985</c:v>
                </c:pt>
                <c:pt idx="5730">
                  <c:v>3359.2864799980016</c:v>
                </c:pt>
                <c:pt idx="5731">
                  <c:v>3188.624884128898</c:v>
                </c:pt>
                <c:pt idx="5732">
                  <c:v>3026.0897884701044</c:v>
                </c:pt>
                <c:pt idx="5733">
                  <c:v>3046.5488182249974</c:v>
                </c:pt>
                <c:pt idx="5734">
                  <c:v>3066.9772852782044</c:v>
                </c:pt>
                <c:pt idx="5735">
                  <c:v>3149.4191816691018</c:v>
                </c:pt>
                <c:pt idx="5736">
                  <c:v>3157.1798313312029</c:v>
                </c:pt>
                <c:pt idx="5737">
                  <c:v>2748.8399224285022</c:v>
                </c:pt>
                <c:pt idx="5738">
                  <c:v>2649.9499310199026</c:v>
                </c:pt>
                <c:pt idx="5739">
                  <c:v>2540.0497292105065</c:v>
                </c:pt>
                <c:pt idx="5740">
                  <c:v>2571.1584487442015</c:v>
                </c:pt>
                <c:pt idx="5741">
                  <c:v>2780.4789842967002</c:v>
                </c:pt>
                <c:pt idx="5742">
                  <c:v>2839.2183677318972</c:v>
                </c:pt>
                <c:pt idx="5743">
                  <c:v>2453.4414791387026</c:v>
                </c:pt>
                <c:pt idx="5744">
                  <c:v>2618.0213415269027</c:v>
                </c:pt>
                <c:pt idx="5745">
                  <c:v>2638.6650298718014</c:v>
                </c:pt>
                <c:pt idx="5746">
                  <c:v>2841.3589482906973</c:v>
                </c:pt>
                <c:pt idx="5747">
                  <c:v>2643.4667307976997</c:v>
                </c:pt>
                <c:pt idx="5748">
                  <c:v>2841.894085085798</c:v>
                </c:pt>
                <c:pt idx="5749">
                  <c:v>2690.0863170002049</c:v>
                </c:pt>
                <c:pt idx="5750">
                  <c:v>2594.943909824302</c:v>
                </c:pt>
                <c:pt idx="5751">
                  <c:v>2854.7192039166039</c:v>
                </c:pt>
                <c:pt idx="5752">
                  <c:v>2643.7357417915046</c:v>
                </c:pt>
                <c:pt idx="5753">
                  <c:v>2729.7051762137999</c:v>
                </c:pt>
                <c:pt idx="5754">
                  <c:v>2880.9866796903007</c:v>
                </c:pt>
                <c:pt idx="5755">
                  <c:v>3014.8501902860007</c:v>
                </c:pt>
                <c:pt idx="5756">
                  <c:v>3028.4216522705028</c:v>
                </c:pt>
                <c:pt idx="5757">
                  <c:v>3036.2571741018037</c:v>
                </c:pt>
                <c:pt idx="5758">
                  <c:v>2994.033552475601</c:v>
                </c:pt>
                <c:pt idx="5759">
                  <c:v>2540.2593206484016</c:v>
                </c:pt>
              </c:numCache>
            </c:numRef>
          </c:xVal>
          <c:yVal>
            <c:numRef>
              <c:f>Data!$H$2:$H$5761</c:f>
              <c:numCache>
                <c:formatCode>#,##0.000</c:formatCode>
                <c:ptCount val="5760"/>
                <c:pt idx="0">
                  <c:v>23.459526062011701</c:v>
                </c:pt>
                <c:pt idx="1">
                  <c:v>23.410886764526399</c:v>
                </c:pt>
                <c:pt idx="2">
                  <c:v>23.656370162963899</c:v>
                </c:pt>
                <c:pt idx="3">
                  <c:v>23.768436431884801</c:v>
                </c:pt>
                <c:pt idx="4">
                  <c:v>23.8469562530518</c:v>
                </c:pt>
                <c:pt idx="5">
                  <c:v>24.170717239379901</c:v>
                </c:pt>
                <c:pt idx="6">
                  <c:v>24.362712860107401</c:v>
                </c:pt>
                <c:pt idx="7">
                  <c:v>24.8715705871582</c:v>
                </c:pt>
                <c:pt idx="8">
                  <c:v>25.682674407958999</c:v>
                </c:pt>
                <c:pt idx="9">
                  <c:v>26.4847927093506</c:v>
                </c:pt>
                <c:pt idx="10">
                  <c:v>26.5253582000732</c:v>
                </c:pt>
                <c:pt idx="11">
                  <c:v>28.620815277099599</c:v>
                </c:pt>
                <c:pt idx="12">
                  <c:v>28.623508453369102</c:v>
                </c:pt>
                <c:pt idx="13">
                  <c:v>28.614728927612301</c:v>
                </c:pt>
                <c:pt idx="14">
                  <c:v>29.535331726074201</c:v>
                </c:pt>
                <c:pt idx="15">
                  <c:v>31.278995513916001</c:v>
                </c:pt>
                <c:pt idx="16">
                  <c:v>31.983570098876999</c:v>
                </c:pt>
                <c:pt idx="17">
                  <c:v>34.283046722412102</c:v>
                </c:pt>
                <c:pt idx="18">
                  <c:v>35.193233489990199</c:v>
                </c:pt>
                <c:pt idx="19">
                  <c:v>36.449764251708999</c:v>
                </c:pt>
                <c:pt idx="20">
                  <c:v>37.279483795166001</c:v>
                </c:pt>
                <c:pt idx="21">
                  <c:v>39.136791229247997</c:v>
                </c:pt>
                <c:pt idx="22">
                  <c:v>38.5999565124512</c:v>
                </c:pt>
                <c:pt idx="23">
                  <c:v>38.519317626953097</c:v>
                </c:pt>
                <c:pt idx="24">
                  <c:v>38.070262908935497</c:v>
                </c:pt>
                <c:pt idx="25">
                  <c:v>38.362590789794901</c:v>
                </c:pt>
                <c:pt idx="26">
                  <c:v>38.369777679443402</c:v>
                </c:pt>
                <c:pt idx="27">
                  <c:v>38.362693786621101</c:v>
                </c:pt>
                <c:pt idx="28">
                  <c:v>34.051555633544901</c:v>
                </c:pt>
                <c:pt idx="29">
                  <c:v>32.356155395507798</c:v>
                </c:pt>
                <c:pt idx="30">
                  <c:v>32.303657531738303</c:v>
                </c:pt>
                <c:pt idx="31">
                  <c:v>32.3045043945313</c:v>
                </c:pt>
                <c:pt idx="32">
                  <c:v>31.0301609039307</c:v>
                </c:pt>
                <c:pt idx="33">
                  <c:v>27.795864105224599</c:v>
                </c:pt>
                <c:pt idx="34">
                  <c:v>26.456335067748999</c:v>
                </c:pt>
                <c:pt idx="35">
                  <c:v>25.964860916137699</c:v>
                </c:pt>
                <c:pt idx="36">
                  <c:v>26.395484924316399</c:v>
                </c:pt>
                <c:pt idx="37">
                  <c:v>26.115108489990199</c:v>
                </c:pt>
                <c:pt idx="38">
                  <c:v>25.673660278320298</c:v>
                </c:pt>
                <c:pt idx="39">
                  <c:v>25.142745971679702</c:v>
                </c:pt>
                <c:pt idx="40">
                  <c:v>25.138933181762699</c:v>
                </c:pt>
                <c:pt idx="41">
                  <c:v>25.063928604126001</c:v>
                </c:pt>
                <c:pt idx="42">
                  <c:v>24.7945251464844</c:v>
                </c:pt>
                <c:pt idx="43">
                  <c:v>24.777330398559599</c:v>
                </c:pt>
                <c:pt idx="44">
                  <c:v>24.775873184204102</c:v>
                </c:pt>
                <c:pt idx="45">
                  <c:v>24.698066711425799</c:v>
                </c:pt>
                <c:pt idx="46">
                  <c:v>24.6001682281494</c:v>
                </c:pt>
                <c:pt idx="47">
                  <c:v>24.5032653808594</c:v>
                </c:pt>
                <c:pt idx="48">
                  <c:v>24.804622650146499</c:v>
                </c:pt>
                <c:pt idx="49">
                  <c:v>24.988794326782202</c:v>
                </c:pt>
                <c:pt idx="50">
                  <c:v>25.093879699706999</c:v>
                </c:pt>
                <c:pt idx="51">
                  <c:v>25.1050510406494</c:v>
                </c:pt>
                <c:pt idx="52">
                  <c:v>24.8660182952881</c:v>
                </c:pt>
                <c:pt idx="53">
                  <c:v>24.804182052612301</c:v>
                </c:pt>
                <c:pt idx="54">
                  <c:v>24.678394317626999</c:v>
                </c:pt>
                <c:pt idx="55">
                  <c:v>24.622438430786101</c:v>
                </c:pt>
                <c:pt idx="56">
                  <c:v>23.931087493896499</c:v>
                </c:pt>
                <c:pt idx="57">
                  <c:v>24.800132751464801</c:v>
                </c:pt>
                <c:pt idx="58">
                  <c:v>24.5750217437744</c:v>
                </c:pt>
                <c:pt idx="59">
                  <c:v>24.381982803344702</c:v>
                </c:pt>
                <c:pt idx="60">
                  <c:v>24.230669021606399</c:v>
                </c:pt>
                <c:pt idx="61">
                  <c:v>24.234315872192401</c:v>
                </c:pt>
                <c:pt idx="62">
                  <c:v>24.160366058349599</c:v>
                </c:pt>
                <c:pt idx="63">
                  <c:v>24.641117095947301</c:v>
                </c:pt>
                <c:pt idx="64">
                  <c:v>23.473203659057599</c:v>
                </c:pt>
                <c:pt idx="65">
                  <c:v>24.5759181976318</c:v>
                </c:pt>
                <c:pt idx="66">
                  <c:v>24.341346740722699</c:v>
                </c:pt>
                <c:pt idx="67">
                  <c:v>24.3263969421387</c:v>
                </c:pt>
                <c:pt idx="68">
                  <c:v>24.232765197753899</c:v>
                </c:pt>
                <c:pt idx="69">
                  <c:v>23.983177185058601</c:v>
                </c:pt>
                <c:pt idx="70">
                  <c:v>23.929855346679702</c:v>
                </c:pt>
                <c:pt idx="71">
                  <c:v>23.843368530273398</c:v>
                </c:pt>
                <c:pt idx="72">
                  <c:v>23.711692810058601</c:v>
                </c:pt>
                <c:pt idx="73">
                  <c:v>23.732830047607401</c:v>
                </c:pt>
                <c:pt idx="74">
                  <c:v>23.614049911498999</c:v>
                </c:pt>
                <c:pt idx="75">
                  <c:v>23.614629745483398</c:v>
                </c:pt>
                <c:pt idx="76">
                  <c:v>23.5934143066406</c:v>
                </c:pt>
                <c:pt idx="77">
                  <c:v>23.654933929443398</c:v>
                </c:pt>
                <c:pt idx="78">
                  <c:v>23.7753200531006</c:v>
                </c:pt>
                <c:pt idx="79">
                  <c:v>23.698347091674801</c:v>
                </c:pt>
                <c:pt idx="80">
                  <c:v>23.624504089355501</c:v>
                </c:pt>
                <c:pt idx="81">
                  <c:v>23.499296188354499</c:v>
                </c:pt>
                <c:pt idx="82">
                  <c:v>23.3651313781738</c:v>
                </c:pt>
                <c:pt idx="83">
                  <c:v>23.431045532226602</c:v>
                </c:pt>
                <c:pt idx="84">
                  <c:v>23.361415863037099</c:v>
                </c:pt>
                <c:pt idx="85">
                  <c:v>23.327182769775401</c:v>
                </c:pt>
                <c:pt idx="86">
                  <c:v>23.259952545166001</c:v>
                </c:pt>
                <c:pt idx="87">
                  <c:v>23.218357086181602</c:v>
                </c:pt>
                <c:pt idx="88">
                  <c:v>23.213882446289102</c:v>
                </c:pt>
                <c:pt idx="89">
                  <c:v>23.202268600463899</c:v>
                </c:pt>
                <c:pt idx="90">
                  <c:v>23.1038513183594</c:v>
                </c:pt>
                <c:pt idx="91">
                  <c:v>23.068897247314499</c:v>
                </c:pt>
                <c:pt idx="92">
                  <c:v>23.0703029632568</c:v>
                </c:pt>
                <c:pt idx="93">
                  <c:v>22.99538230896</c:v>
                </c:pt>
                <c:pt idx="94">
                  <c:v>22.968492507934599</c:v>
                </c:pt>
                <c:pt idx="95">
                  <c:v>22.9534015655518</c:v>
                </c:pt>
                <c:pt idx="96">
                  <c:v>22.871221542358398</c:v>
                </c:pt>
                <c:pt idx="97">
                  <c:v>22.8609714508057</c:v>
                </c:pt>
                <c:pt idx="98">
                  <c:v>22.852949142456101</c:v>
                </c:pt>
                <c:pt idx="99">
                  <c:v>22.865140914916999</c:v>
                </c:pt>
                <c:pt idx="100">
                  <c:v>22.8553161621094</c:v>
                </c:pt>
                <c:pt idx="101">
                  <c:v>22.762159347534201</c:v>
                </c:pt>
                <c:pt idx="102">
                  <c:v>22.676712036132798</c:v>
                </c:pt>
                <c:pt idx="103">
                  <c:v>22.712841033935501</c:v>
                </c:pt>
                <c:pt idx="104">
                  <c:v>22.715684890747099</c:v>
                </c:pt>
                <c:pt idx="105">
                  <c:v>22.659868240356399</c:v>
                </c:pt>
                <c:pt idx="106">
                  <c:v>22.633522033691399</c:v>
                </c:pt>
                <c:pt idx="107">
                  <c:v>22.652097702026399</c:v>
                </c:pt>
                <c:pt idx="108">
                  <c:v>22.5834846496582</c:v>
                </c:pt>
                <c:pt idx="109">
                  <c:v>22.580226898193398</c:v>
                </c:pt>
                <c:pt idx="110">
                  <c:v>22.576807022094702</c:v>
                </c:pt>
                <c:pt idx="111">
                  <c:v>22.509504318237301</c:v>
                </c:pt>
                <c:pt idx="112">
                  <c:v>22.477005004882798</c:v>
                </c:pt>
                <c:pt idx="113">
                  <c:v>22.328550338745099</c:v>
                </c:pt>
                <c:pt idx="114">
                  <c:v>22.391773223876999</c:v>
                </c:pt>
                <c:pt idx="115">
                  <c:v>22.365003585815401</c:v>
                </c:pt>
                <c:pt idx="116">
                  <c:v>22.281312942504901</c:v>
                </c:pt>
                <c:pt idx="117">
                  <c:v>22.163232803344702</c:v>
                </c:pt>
                <c:pt idx="118">
                  <c:v>22.091722488403299</c:v>
                </c:pt>
                <c:pt idx="119">
                  <c:v>22.129352569580099</c:v>
                </c:pt>
                <c:pt idx="120">
                  <c:v>22.101385116577099</c:v>
                </c:pt>
                <c:pt idx="121">
                  <c:v>22.037813186645501</c:v>
                </c:pt>
                <c:pt idx="122">
                  <c:v>21.9916896820068</c:v>
                </c:pt>
                <c:pt idx="123">
                  <c:v>21.877916336059599</c:v>
                </c:pt>
                <c:pt idx="124">
                  <c:v>22.981992721557599</c:v>
                </c:pt>
                <c:pt idx="125">
                  <c:v>22.7033882141113</c:v>
                </c:pt>
                <c:pt idx="126">
                  <c:v>22.762098312377901</c:v>
                </c:pt>
                <c:pt idx="127">
                  <c:v>22.763727188110401</c:v>
                </c:pt>
                <c:pt idx="128">
                  <c:v>22.839439392089801</c:v>
                </c:pt>
                <c:pt idx="129">
                  <c:v>22.854429244995099</c:v>
                </c:pt>
                <c:pt idx="130">
                  <c:v>22.8220615386963</c:v>
                </c:pt>
                <c:pt idx="131">
                  <c:v>22.808982849121101</c:v>
                </c:pt>
                <c:pt idx="132">
                  <c:v>23.280332565307599</c:v>
                </c:pt>
                <c:pt idx="133">
                  <c:v>23.514795303344702</c:v>
                </c:pt>
                <c:pt idx="134">
                  <c:v>24.306404113769499</c:v>
                </c:pt>
                <c:pt idx="135">
                  <c:v>24.494279861450199</c:v>
                </c:pt>
                <c:pt idx="136">
                  <c:v>24.347917556762699</c:v>
                </c:pt>
                <c:pt idx="137">
                  <c:v>24.818273544311499</c:v>
                </c:pt>
                <c:pt idx="138">
                  <c:v>26.724655151367202</c:v>
                </c:pt>
                <c:pt idx="139">
                  <c:v>26.756227493286101</c:v>
                </c:pt>
                <c:pt idx="140">
                  <c:v>27.817512512206999</c:v>
                </c:pt>
                <c:pt idx="141">
                  <c:v>28.4801349639893</c:v>
                </c:pt>
                <c:pt idx="142">
                  <c:v>48.165946960449197</c:v>
                </c:pt>
                <c:pt idx="143">
                  <c:v>48.797878265380902</c:v>
                </c:pt>
                <c:pt idx="144">
                  <c:v>49.4120903015137</c:v>
                </c:pt>
                <c:pt idx="145">
                  <c:v>51.168239593505902</c:v>
                </c:pt>
                <c:pt idx="146">
                  <c:v>52.2418823242188</c:v>
                </c:pt>
                <c:pt idx="147">
                  <c:v>51.673904418945298</c:v>
                </c:pt>
                <c:pt idx="148">
                  <c:v>51.553611755371101</c:v>
                </c:pt>
                <c:pt idx="149">
                  <c:v>52.020946502685497</c:v>
                </c:pt>
                <c:pt idx="150">
                  <c:v>51.398078918457003</c:v>
                </c:pt>
                <c:pt idx="151">
                  <c:v>50.085643768310497</c:v>
                </c:pt>
                <c:pt idx="152">
                  <c:v>30.067714691162099</c:v>
                </c:pt>
                <c:pt idx="153">
                  <c:v>29.1709690093994</c:v>
                </c:pt>
                <c:pt idx="154">
                  <c:v>48.424800872802699</c:v>
                </c:pt>
                <c:pt idx="155">
                  <c:v>47.830997467041001</c:v>
                </c:pt>
                <c:pt idx="156">
                  <c:v>31.0142917633057</c:v>
                </c:pt>
                <c:pt idx="157">
                  <c:v>30.723180770873999</c:v>
                </c:pt>
                <c:pt idx="158">
                  <c:v>30.484876632690401</c:v>
                </c:pt>
                <c:pt idx="159">
                  <c:v>29.975101470947301</c:v>
                </c:pt>
                <c:pt idx="160">
                  <c:v>29.965539932251001</c:v>
                </c:pt>
                <c:pt idx="161">
                  <c:v>29.792167663574201</c:v>
                </c:pt>
                <c:pt idx="162">
                  <c:v>29.624998092651399</c:v>
                </c:pt>
                <c:pt idx="163">
                  <c:v>29.493400573730501</c:v>
                </c:pt>
                <c:pt idx="164">
                  <c:v>28.7588787078857</c:v>
                </c:pt>
                <c:pt idx="165">
                  <c:v>25.444944381713899</c:v>
                </c:pt>
                <c:pt idx="166">
                  <c:v>22.6853122711182</c:v>
                </c:pt>
                <c:pt idx="167">
                  <c:v>28.020549774169901</c:v>
                </c:pt>
                <c:pt idx="168">
                  <c:v>27.786422729492202</c:v>
                </c:pt>
                <c:pt idx="169">
                  <c:v>27.568489074706999</c:v>
                </c:pt>
                <c:pt idx="170">
                  <c:v>27.201494216918899</c:v>
                </c:pt>
                <c:pt idx="171">
                  <c:v>27.114597320556602</c:v>
                </c:pt>
                <c:pt idx="172">
                  <c:v>26.935646057128899</c:v>
                </c:pt>
                <c:pt idx="173">
                  <c:v>27.240673065185501</c:v>
                </c:pt>
                <c:pt idx="174">
                  <c:v>25.813358306884801</c:v>
                </c:pt>
                <c:pt idx="175">
                  <c:v>27.0567951202393</c:v>
                </c:pt>
                <c:pt idx="176">
                  <c:v>23.236883163452099</c:v>
                </c:pt>
                <c:pt idx="177">
                  <c:v>26.971258163452099</c:v>
                </c:pt>
                <c:pt idx="178">
                  <c:v>26.948217391967798</c:v>
                </c:pt>
                <c:pt idx="179">
                  <c:v>26.858112335205099</c:v>
                </c:pt>
                <c:pt idx="180">
                  <c:v>26.952922821044901</c:v>
                </c:pt>
                <c:pt idx="181">
                  <c:v>24.751634597778299</c:v>
                </c:pt>
                <c:pt idx="182">
                  <c:v>27.1297931671143</c:v>
                </c:pt>
                <c:pt idx="183">
                  <c:v>26.137628555297901</c:v>
                </c:pt>
                <c:pt idx="184">
                  <c:v>24.791706085205099</c:v>
                </c:pt>
                <c:pt idx="185">
                  <c:v>26.5295085906982</c:v>
                </c:pt>
                <c:pt idx="186">
                  <c:v>22.2276515960693</c:v>
                </c:pt>
                <c:pt idx="187">
                  <c:v>21.824342727661101</c:v>
                </c:pt>
                <c:pt idx="188">
                  <c:v>26.327152252197301</c:v>
                </c:pt>
                <c:pt idx="189">
                  <c:v>22.9595947265625</c:v>
                </c:pt>
                <c:pt idx="190">
                  <c:v>22.111707687377901</c:v>
                </c:pt>
                <c:pt idx="191">
                  <c:v>21.915653228759801</c:v>
                </c:pt>
                <c:pt idx="192">
                  <c:v>20.919412612915</c:v>
                </c:pt>
                <c:pt idx="193">
                  <c:v>21.327074050903299</c:v>
                </c:pt>
                <c:pt idx="194">
                  <c:v>20.828445434570298</c:v>
                </c:pt>
                <c:pt idx="195">
                  <c:v>21.534273147583001</c:v>
                </c:pt>
                <c:pt idx="196">
                  <c:v>21.615343093872099</c:v>
                </c:pt>
                <c:pt idx="197">
                  <c:v>21.455307006835898</c:v>
                </c:pt>
                <c:pt idx="198">
                  <c:v>24.107152938842798</c:v>
                </c:pt>
                <c:pt idx="199">
                  <c:v>24.1265773773193</c:v>
                </c:pt>
                <c:pt idx="200">
                  <c:v>23.96994972229</c:v>
                </c:pt>
                <c:pt idx="201">
                  <c:v>24.1417331695557</c:v>
                </c:pt>
                <c:pt idx="202">
                  <c:v>24.1695957183838</c:v>
                </c:pt>
                <c:pt idx="203">
                  <c:v>24.119228363037099</c:v>
                </c:pt>
                <c:pt idx="204">
                  <c:v>23.947769165039102</c:v>
                </c:pt>
                <c:pt idx="205">
                  <c:v>23.696294784545898</c:v>
                </c:pt>
                <c:pt idx="206">
                  <c:v>23.5713291168213</c:v>
                </c:pt>
                <c:pt idx="207">
                  <c:v>23.622844696044901</c:v>
                </c:pt>
                <c:pt idx="208">
                  <c:v>23.469762802123999</c:v>
                </c:pt>
                <c:pt idx="209">
                  <c:v>23.4549674987793</c:v>
                </c:pt>
                <c:pt idx="210">
                  <c:v>23.4696941375732</c:v>
                </c:pt>
                <c:pt idx="211">
                  <c:v>23.290754318237301</c:v>
                </c:pt>
                <c:pt idx="212">
                  <c:v>23.290895462036101</c:v>
                </c:pt>
                <c:pt idx="213">
                  <c:v>23.309749603271499</c:v>
                </c:pt>
                <c:pt idx="214">
                  <c:v>23.2903232574463</c:v>
                </c:pt>
                <c:pt idx="215">
                  <c:v>23.190860748291001</c:v>
                </c:pt>
                <c:pt idx="216">
                  <c:v>23.1996154785156</c:v>
                </c:pt>
                <c:pt idx="217">
                  <c:v>23.093460083007798</c:v>
                </c:pt>
                <c:pt idx="218">
                  <c:v>23.058296203613299</c:v>
                </c:pt>
                <c:pt idx="219">
                  <c:v>23.006881713867202</c:v>
                </c:pt>
                <c:pt idx="220">
                  <c:v>23.0215873718262</c:v>
                </c:pt>
                <c:pt idx="221">
                  <c:v>23.008642196655298</c:v>
                </c:pt>
                <c:pt idx="222">
                  <c:v>22.912408828735401</c:v>
                </c:pt>
                <c:pt idx="223">
                  <c:v>22.754440307617202</c:v>
                </c:pt>
                <c:pt idx="224">
                  <c:v>22.734790802001999</c:v>
                </c:pt>
                <c:pt idx="225">
                  <c:v>22.753288269043001</c:v>
                </c:pt>
                <c:pt idx="226">
                  <c:v>22.837364196777301</c:v>
                </c:pt>
                <c:pt idx="227">
                  <c:v>22.8272609710693</c:v>
                </c:pt>
                <c:pt idx="228">
                  <c:v>22.774881362915</c:v>
                </c:pt>
                <c:pt idx="229">
                  <c:v>22.7344360351563</c:v>
                </c:pt>
                <c:pt idx="230">
                  <c:v>22.4030570983887</c:v>
                </c:pt>
                <c:pt idx="231">
                  <c:v>22.360343933105501</c:v>
                </c:pt>
                <c:pt idx="232">
                  <c:v>22.319337844848601</c:v>
                </c:pt>
                <c:pt idx="233">
                  <c:v>22.4961051940918</c:v>
                </c:pt>
                <c:pt idx="234">
                  <c:v>12.5884704589844</c:v>
                </c:pt>
                <c:pt idx="235">
                  <c:v>12.6387634277344</c:v>
                </c:pt>
                <c:pt idx="236">
                  <c:v>12.971583366394</c:v>
                </c:pt>
                <c:pt idx="237">
                  <c:v>13.8244724273682</c:v>
                </c:pt>
                <c:pt idx="238">
                  <c:v>12.4828948974609</c:v>
                </c:pt>
                <c:pt idx="239">
                  <c:v>25.1365642547607</c:v>
                </c:pt>
                <c:pt idx="240">
                  <c:v>27.423412322998001</c:v>
                </c:pt>
                <c:pt idx="241">
                  <c:v>27.4203796386719</c:v>
                </c:pt>
                <c:pt idx="242">
                  <c:v>27.4432697296143</c:v>
                </c:pt>
                <c:pt idx="243">
                  <c:v>30.343408584594702</c:v>
                </c:pt>
                <c:pt idx="244">
                  <c:v>31.170557022094702</c:v>
                </c:pt>
                <c:pt idx="245">
                  <c:v>31.482883453369102</c:v>
                </c:pt>
                <c:pt idx="246">
                  <c:v>35.1748046875</c:v>
                </c:pt>
                <c:pt idx="247">
                  <c:v>34.9479370117188</c:v>
                </c:pt>
                <c:pt idx="248">
                  <c:v>51.410255432128899</c:v>
                </c:pt>
                <c:pt idx="249">
                  <c:v>58.922599792480497</c:v>
                </c:pt>
                <c:pt idx="250">
                  <c:v>34.500923156738303</c:v>
                </c:pt>
                <c:pt idx="251">
                  <c:v>32.188694000244098</c:v>
                </c:pt>
                <c:pt idx="252">
                  <c:v>31.488134384155298</c:v>
                </c:pt>
                <c:pt idx="253">
                  <c:v>31.434139251708999</c:v>
                </c:pt>
                <c:pt idx="254">
                  <c:v>30.187658309936499</c:v>
                </c:pt>
                <c:pt idx="255">
                  <c:v>27.421758651733398</c:v>
                </c:pt>
                <c:pt idx="256">
                  <c:v>26.805395126342798</c:v>
                </c:pt>
                <c:pt idx="257">
                  <c:v>25.792234420776399</c:v>
                </c:pt>
                <c:pt idx="258">
                  <c:v>25.1724853515625</c:v>
                </c:pt>
                <c:pt idx="259">
                  <c:v>24.945518493652301</c:v>
                </c:pt>
                <c:pt idx="260">
                  <c:v>24.700731277465799</c:v>
                </c:pt>
                <c:pt idx="261">
                  <c:v>24.4958820343018</c:v>
                </c:pt>
                <c:pt idx="262">
                  <c:v>24.132051467895501</c:v>
                </c:pt>
                <c:pt idx="263">
                  <c:v>24.1440525054932</c:v>
                </c:pt>
                <c:pt idx="264">
                  <c:v>24.0515651702881</c:v>
                </c:pt>
                <c:pt idx="265">
                  <c:v>23.6134147644043</c:v>
                </c:pt>
                <c:pt idx="266">
                  <c:v>23.569337844848601</c:v>
                </c:pt>
                <c:pt idx="267">
                  <c:v>23.523429870605501</c:v>
                </c:pt>
                <c:pt idx="268">
                  <c:v>23.4402160644531</c:v>
                </c:pt>
                <c:pt idx="269">
                  <c:v>22.8468933105469</c:v>
                </c:pt>
                <c:pt idx="270">
                  <c:v>23.1014289855957</c:v>
                </c:pt>
                <c:pt idx="271">
                  <c:v>23.234714508056602</c:v>
                </c:pt>
                <c:pt idx="272">
                  <c:v>23.3142185211182</c:v>
                </c:pt>
                <c:pt idx="273">
                  <c:v>23.103717803955099</c:v>
                </c:pt>
                <c:pt idx="274">
                  <c:v>23.154212951660199</c:v>
                </c:pt>
                <c:pt idx="275">
                  <c:v>23.510248184204102</c:v>
                </c:pt>
                <c:pt idx="276">
                  <c:v>25.8729038238525</c:v>
                </c:pt>
                <c:pt idx="277">
                  <c:v>26.060895919799801</c:v>
                </c:pt>
                <c:pt idx="278">
                  <c:v>25.362817764282202</c:v>
                </c:pt>
                <c:pt idx="279">
                  <c:v>24.062761306762699</c:v>
                </c:pt>
                <c:pt idx="280">
                  <c:v>25.354713439941399</c:v>
                </c:pt>
                <c:pt idx="281">
                  <c:v>25.1781826019287</c:v>
                </c:pt>
                <c:pt idx="282">
                  <c:v>25.0787658691406</c:v>
                </c:pt>
                <c:pt idx="283">
                  <c:v>25.4092197418213</c:v>
                </c:pt>
                <c:pt idx="284">
                  <c:v>25.864397048950199</c:v>
                </c:pt>
                <c:pt idx="285">
                  <c:v>25.697196960449201</c:v>
                </c:pt>
                <c:pt idx="286">
                  <c:v>25.5650730133057</c:v>
                </c:pt>
                <c:pt idx="287">
                  <c:v>25.396537780761701</c:v>
                </c:pt>
                <c:pt idx="288">
                  <c:v>25.344114303588899</c:v>
                </c:pt>
                <c:pt idx="289">
                  <c:v>25.2328777313232</c:v>
                </c:pt>
                <c:pt idx="290">
                  <c:v>25.162115097045898</c:v>
                </c:pt>
                <c:pt idx="291">
                  <c:v>25.152898788452099</c:v>
                </c:pt>
                <c:pt idx="292">
                  <c:v>24.665584564208999</c:v>
                </c:pt>
                <c:pt idx="293">
                  <c:v>24.8556728363037</c:v>
                </c:pt>
                <c:pt idx="294">
                  <c:v>24.914331436157202</c:v>
                </c:pt>
                <c:pt idx="295">
                  <c:v>24.4198818206787</c:v>
                </c:pt>
                <c:pt idx="296">
                  <c:v>24.4078483581543</c:v>
                </c:pt>
                <c:pt idx="297">
                  <c:v>23.8905849456787</c:v>
                </c:pt>
                <c:pt idx="298">
                  <c:v>23.957757949829102</c:v>
                </c:pt>
                <c:pt idx="299">
                  <c:v>23.913455963134801</c:v>
                </c:pt>
                <c:pt idx="300">
                  <c:v>23.9363193511963</c:v>
                </c:pt>
                <c:pt idx="301">
                  <c:v>23.7638244628906</c:v>
                </c:pt>
                <c:pt idx="302">
                  <c:v>24.016410827636701</c:v>
                </c:pt>
                <c:pt idx="303">
                  <c:v>23.807916641235401</c:v>
                </c:pt>
                <c:pt idx="304">
                  <c:v>23.934144973754901</c:v>
                </c:pt>
                <c:pt idx="305">
                  <c:v>23.8818264007568</c:v>
                </c:pt>
                <c:pt idx="306">
                  <c:v>23.781721115112301</c:v>
                </c:pt>
                <c:pt idx="307">
                  <c:v>23.810420989990199</c:v>
                </c:pt>
                <c:pt idx="308">
                  <c:v>23.6695442199707</c:v>
                </c:pt>
                <c:pt idx="309">
                  <c:v>23.643045425415</c:v>
                </c:pt>
                <c:pt idx="310">
                  <c:v>23.523208618164102</c:v>
                </c:pt>
                <c:pt idx="311">
                  <c:v>23.4646911621094</c:v>
                </c:pt>
                <c:pt idx="312">
                  <c:v>23.447046279907202</c:v>
                </c:pt>
                <c:pt idx="313">
                  <c:v>23.598558425903299</c:v>
                </c:pt>
                <c:pt idx="314">
                  <c:v>23.272529602050799</c:v>
                </c:pt>
                <c:pt idx="315">
                  <c:v>23.474796295166001</c:v>
                </c:pt>
                <c:pt idx="316">
                  <c:v>24.300022125244102</c:v>
                </c:pt>
                <c:pt idx="317">
                  <c:v>23.536985397338899</c:v>
                </c:pt>
                <c:pt idx="318">
                  <c:v>23.919462203979499</c:v>
                </c:pt>
                <c:pt idx="319">
                  <c:v>24.203763961791999</c:v>
                </c:pt>
                <c:pt idx="320">
                  <c:v>23.322334289550799</c:v>
                </c:pt>
                <c:pt idx="321">
                  <c:v>23.239961624145501</c:v>
                </c:pt>
                <c:pt idx="322">
                  <c:v>23.213859558105501</c:v>
                </c:pt>
                <c:pt idx="323">
                  <c:v>22.994987487793001</c:v>
                </c:pt>
                <c:pt idx="324">
                  <c:v>23.413501739501999</c:v>
                </c:pt>
                <c:pt idx="325">
                  <c:v>22.961002349853501</c:v>
                </c:pt>
                <c:pt idx="326">
                  <c:v>21.771135330200199</c:v>
                </c:pt>
                <c:pt idx="327">
                  <c:v>22.846307754516602</c:v>
                </c:pt>
                <c:pt idx="328">
                  <c:v>22.747817993164102</c:v>
                </c:pt>
                <c:pt idx="329">
                  <c:v>22.155124664306602</c:v>
                </c:pt>
                <c:pt idx="330">
                  <c:v>21.962688446044901</c:v>
                </c:pt>
                <c:pt idx="331">
                  <c:v>22.458349227905298</c:v>
                </c:pt>
                <c:pt idx="332">
                  <c:v>23.147804260253899</c:v>
                </c:pt>
                <c:pt idx="333">
                  <c:v>22.795351028442401</c:v>
                </c:pt>
                <c:pt idx="334">
                  <c:v>23.2887077331543</c:v>
                </c:pt>
                <c:pt idx="335">
                  <c:v>23.476799011230501</c:v>
                </c:pt>
                <c:pt idx="336">
                  <c:v>23.8010158538818</c:v>
                </c:pt>
                <c:pt idx="337">
                  <c:v>23.483806610107401</c:v>
                </c:pt>
                <c:pt idx="338">
                  <c:v>23.4972114562988</c:v>
                </c:pt>
                <c:pt idx="339">
                  <c:v>23.468870162963899</c:v>
                </c:pt>
                <c:pt idx="340">
                  <c:v>23.410854339599599</c:v>
                </c:pt>
                <c:pt idx="341">
                  <c:v>22.60009765625</c:v>
                </c:pt>
                <c:pt idx="342">
                  <c:v>22.218152999877901</c:v>
                </c:pt>
                <c:pt idx="343">
                  <c:v>22.3050746917725</c:v>
                </c:pt>
                <c:pt idx="344">
                  <c:v>22.2901306152344</c:v>
                </c:pt>
                <c:pt idx="345">
                  <c:v>22.220155715942401</c:v>
                </c:pt>
                <c:pt idx="346">
                  <c:v>22.3115348815918</c:v>
                </c:pt>
                <c:pt idx="347">
                  <c:v>22.3401699066162</c:v>
                </c:pt>
                <c:pt idx="348">
                  <c:v>22.466819763183601</c:v>
                </c:pt>
                <c:pt idx="349">
                  <c:v>30.2939567565918</c:v>
                </c:pt>
                <c:pt idx="350">
                  <c:v>38.912208557128899</c:v>
                </c:pt>
                <c:pt idx="351">
                  <c:v>39.109951019287102</c:v>
                </c:pt>
                <c:pt idx="352">
                  <c:v>30.882884979248001</c:v>
                </c:pt>
                <c:pt idx="353">
                  <c:v>31.073154449462901</c:v>
                </c:pt>
                <c:pt idx="354">
                  <c:v>31.380496978759801</c:v>
                </c:pt>
                <c:pt idx="355">
                  <c:v>62.7259330749512</c:v>
                </c:pt>
                <c:pt idx="356">
                  <c:v>26.209064483642599</c:v>
                </c:pt>
                <c:pt idx="357">
                  <c:v>22.471601486206101</c:v>
                </c:pt>
                <c:pt idx="358">
                  <c:v>22.358789443969702</c:v>
                </c:pt>
                <c:pt idx="359">
                  <c:v>22.3763027191162</c:v>
                </c:pt>
                <c:pt idx="360">
                  <c:v>22.416570663452099</c:v>
                </c:pt>
                <c:pt idx="361">
                  <c:v>22.392480850219702</c:v>
                </c:pt>
                <c:pt idx="362">
                  <c:v>22.3033447265625</c:v>
                </c:pt>
                <c:pt idx="363">
                  <c:v>23.2132892608643</c:v>
                </c:pt>
                <c:pt idx="364">
                  <c:v>23.2501831054688</c:v>
                </c:pt>
                <c:pt idx="365">
                  <c:v>23.3499431610107</c:v>
                </c:pt>
                <c:pt idx="366">
                  <c:v>23.2851257324219</c:v>
                </c:pt>
                <c:pt idx="367">
                  <c:v>23.3080348968506</c:v>
                </c:pt>
                <c:pt idx="368">
                  <c:v>23.020441055297901</c:v>
                </c:pt>
                <c:pt idx="369">
                  <c:v>23.062196731567401</c:v>
                </c:pt>
                <c:pt idx="370">
                  <c:v>22.800077438354499</c:v>
                </c:pt>
                <c:pt idx="371">
                  <c:v>22.7674350738525</c:v>
                </c:pt>
                <c:pt idx="372">
                  <c:v>22.416152954101602</c:v>
                </c:pt>
                <c:pt idx="373">
                  <c:v>22.287195205688501</c:v>
                </c:pt>
                <c:pt idx="374">
                  <c:v>22.105998992919901</c:v>
                </c:pt>
                <c:pt idx="375">
                  <c:v>21.9578151702881</c:v>
                </c:pt>
                <c:pt idx="376">
                  <c:v>22.425031661987301</c:v>
                </c:pt>
                <c:pt idx="377">
                  <c:v>22.754152297973601</c:v>
                </c:pt>
                <c:pt idx="378">
                  <c:v>22.557445526123001</c:v>
                </c:pt>
                <c:pt idx="379">
                  <c:v>22.4576511383057</c:v>
                </c:pt>
                <c:pt idx="380">
                  <c:v>22.069133758544901</c:v>
                </c:pt>
                <c:pt idx="381">
                  <c:v>22.100833892822301</c:v>
                </c:pt>
                <c:pt idx="382">
                  <c:v>22.059135437011701</c:v>
                </c:pt>
                <c:pt idx="383">
                  <c:v>21.811473846435501</c:v>
                </c:pt>
                <c:pt idx="384">
                  <c:v>21.8008918762207</c:v>
                </c:pt>
                <c:pt idx="385">
                  <c:v>21.625526428222699</c:v>
                </c:pt>
                <c:pt idx="386">
                  <c:v>21.419874191284201</c:v>
                </c:pt>
                <c:pt idx="387">
                  <c:v>21.182203292846701</c:v>
                </c:pt>
                <c:pt idx="388">
                  <c:v>21.295751571655298</c:v>
                </c:pt>
                <c:pt idx="389">
                  <c:v>21.936378479003899</c:v>
                </c:pt>
                <c:pt idx="390">
                  <c:v>21.810941696166999</c:v>
                </c:pt>
                <c:pt idx="391">
                  <c:v>21.587450027465799</c:v>
                </c:pt>
                <c:pt idx="392">
                  <c:v>21.469419479370099</c:v>
                </c:pt>
                <c:pt idx="393">
                  <c:v>21.371623992919901</c:v>
                </c:pt>
                <c:pt idx="394">
                  <c:v>20.923265457153299</c:v>
                </c:pt>
                <c:pt idx="395">
                  <c:v>21.080472946166999</c:v>
                </c:pt>
                <c:pt idx="396">
                  <c:v>20.970626831054702</c:v>
                </c:pt>
                <c:pt idx="397">
                  <c:v>20.725172042846701</c:v>
                </c:pt>
                <c:pt idx="398">
                  <c:v>20.641792297363299</c:v>
                </c:pt>
                <c:pt idx="399">
                  <c:v>20.640460968017599</c:v>
                </c:pt>
                <c:pt idx="400">
                  <c:v>20.831121444702099</c:v>
                </c:pt>
                <c:pt idx="401">
                  <c:v>20.956184387206999</c:v>
                </c:pt>
                <c:pt idx="402">
                  <c:v>21.056856155395501</c:v>
                </c:pt>
                <c:pt idx="403">
                  <c:v>21.186668395996101</c:v>
                </c:pt>
                <c:pt idx="404">
                  <c:v>21.137792587280298</c:v>
                </c:pt>
                <c:pt idx="405">
                  <c:v>21.064771652221701</c:v>
                </c:pt>
                <c:pt idx="406">
                  <c:v>20.745796203613299</c:v>
                </c:pt>
                <c:pt idx="407">
                  <c:v>20.696844100952099</c:v>
                </c:pt>
                <c:pt idx="408">
                  <c:v>20.665290832519499</c:v>
                </c:pt>
                <c:pt idx="409">
                  <c:v>20.4953804016113</c:v>
                </c:pt>
                <c:pt idx="410">
                  <c:v>20.5904426574707</c:v>
                </c:pt>
                <c:pt idx="411">
                  <c:v>20.610954284668001</c:v>
                </c:pt>
                <c:pt idx="412">
                  <c:v>20.653547286987301</c:v>
                </c:pt>
                <c:pt idx="413">
                  <c:v>20.679536819458001</c:v>
                </c:pt>
                <c:pt idx="414">
                  <c:v>20.794704437255898</c:v>
                </c:pt>
                <c:pt idx="415">
                  <c:v>21.0826225280762</c:v>
                </c:pt>
                <c:pt idx="416">
                  <c:v>20.967491149902301</c:v>
                </c:pt>
                <c:pt idx="417">
                  <c:v>20.8812580108643</c:v>
                </c:pt>
                <c:pt idx="418">
                  <c:v>20.8445148468018</c:v>
                </c:pt>
                <c:pt idx="419">
                  <c:v>20.701881408691399</c:v>
                </c:pt>
                <c:pt idx="420">
                  <c:v>20.6456489562988</c:v>
                </c:pt>
                <c:pt idx="421">
                  <c:v>20.672254562377901</c:v>
                </c:pt>
                <c:pt idx="422">
                  <c:v>20.7310791015625</c:v>
                </c:pt>
                <c:pt idx="423">
                  <c:v>20.7620525360107</c:v>
                </c:pt>
                <c:pt idx="424">
                  <c:v>20.931419372558601</c:v>
                </c:pt>
                <c:pt idx="425">
                  <c:v>21.197172164916999</c:v>
                </c:pt>
                <c:pt idx="426">
                  <c:v>21.4215297698975</c:v>
                </c:pt>
                <c:pt idx="427">
                  <c:v>21.357160568237301</c:v>
                </c:pt>
                <c:pt idx="428">
                  <c:v>21.255714416503899</c:v>
                </c:pt>
                <c:pt idx="429">
                  <c:v>21.5409336090088</c:v>
                </c:pt>
                <c:pt idx="430">
                  <c:v>21.7548503875732</c:v>
                </c:pt>
                <c:pt idx="431">
                  <c:v>21.810914993286101</c:v>
                </c:pt>
                <c:pt idx="432">
                  <c:v>21.861984252929702</c:v>
                </c:pt>
                <c:pt idx="433">
                  <c:v>21.997602462768601</c:v>
                </c:pt>
                <c:pt idx="434">
                  <c:v>21.929729461669901</c:v>
                </c:pt>
                <c:pt idx="435">
                  <c:v>22.221349716186499</c:v>
                </c:pt>
                <c:pt idx="436">
                  <c:v>22.081321716308601</c:v>
                </c:pt>
                <c:pt idx="437">
                  <c:v>22.1006774902344</c:v>
                </c:pt>
                <c:pt idx="438">
                  <c:v>22.100908279418899</c:v>
                </c:pt>
                <c:pt idx="439">
                  <c:v>22.159238815307599</c:v>
                </c:pt>
                <c:pt idx="440">
                  <c:v>22.192846298217798</c:v>
                </c:pt>
                <c:pt idx="441">
                  <c:v>22.184110641479499</c:v>
                </c:pt>
                <c:pt idx="442">
                  <c:v>22.210920333862301</c:v>
                </c:pt>
                <c:pt idx="443">
                  <c:v>22.285692214965799</c:v>
                </c:pt>
                <c:pt idx="444">
                  <c:v>22.267881393432599</c:v>
                </c:pt>
                <c:pt idx="445">
                  <c:v>22.421260833740199</c:v>
                </c:pt>
                <c:pt idx="446">
                  <c:v>22.369968414306602</c:v>
                </c:pt>
                <c:pt idx="447">
                  <c:v>22.3750896453857</c:v>
                </c:pt>
                <c:pt idx="448">
                  <c:v>22.507383346557599</c:v>
                </c:pt>
                <c:pt idx="449">
                  <c:v>22.523647308349599</c:v>
                </c:pt>
                <c:pt idx="450">
                  <c:v>22.1520290374756</c:v>
                </c:pt>
                <c:pt idx="451">
                  <c:v>21.485063552856399</c:v>
                </c:pt>
                <c:pt idx="452">
                  <c:v>21.957393646240199</c:v>
                </c:pt>
                <c:pt idx="453">
                  <c:v>22.162298202514599</c:v>
                </c:pt>
                <c:pt idx="454">
                  <c:v>22.1632480621338</c:v>
                </c:pt>
                <c:pt idx="455">
                  <c:v>22.438835144043001</c:v>
                </c:pt>
                <c:pt idx="456">
                  <c:v>22.570716857910199</c:v>
                </c:pt>
                <c:pt idx="457">
                  <c:v>22.772314071655298</c:v>
                </c:pt>
                <c:pt idx="458">
                  <c:v>23.22336769104</c:v>
                </c:pt>
                <c:pt idx="459">
                  <c:v>23.396141052246101</c:v>
                </c:pt>
                <c:pt idx="460">
                  <c:v>23.2870273590088</c:v>
                </c:pt>
                <c:pt idx="461">
                  <c:v>23.2550163269043</c:v>
                </c:pt>
                <c:pt idx="462">
                  <c:v>22.8575134277344</c:v>
                </c:pt>
                <c:pt idx="463">
                  <c:v>23.198625564575199</c:v>
                </c:pt>
                <c:pt idx="464">
                  <c:v>25.106664657592798</c:v>
                </c:pt>
                <c:pt idx="465">
                  <c:v>24.1408786773682</c:v>
                </c:pt>
                <c:pt idx="466">
                  <c:v>24.512365341186499</c:v>
                </c:pt>
                <c:pt idx="467">
                  <c:v>25.1384372711182</c:v>
                </c:pt>
                <c:pt idx="468">
                  <c:v>25.499311447143601</c:v>
                </c:pt>
                <c:pt idx="469">
                  <c:v>27.1162414550781</c:v>
                </c:pt>
                <c:pt idx="470">
                  <c:v>29.096958160400401</c:v>
                </c:pt>
                <c:pt idx="471">
                  <c:v>32.220367431640597</c:v>
                </c:pt>
                <c:pt idx="472">
                  <c:v>34.843639373779297</c:v>
                </c:pt>
                <c:pt idx="473">
                  <c:v>30.315200805664102</c:v>
                </c:pt>
                <c:pt idx="474">
                  <c:v>29.051576614379901</c:v>
                </c:pt>
                <c:pt idx="475">
                  <c:v>25.493675231933601</c:v>
                </c:pt>
                <c:pt idx="476">
                  <c:v>25.394302368164102</c:v>
                </c:pt>
                <c:pt idx="477">
                  <c:v>25.016565322876001</c:v>
                </c:pt>
                <c:pt idx="478">
                  <c:v>24.651515960693398</c:v>
                </c:pt>
                <c:pt idx="479">
                  <c:v>24.441688537597699</c:v>
                </c:pt>
                <c:pt idx="480">
                  <c:v>24.614219665527301</c:v>
                </c:pt>
                <c:pt idx="481">
                  <c:v>24.8492240905762</c:v>
                </c:pt>
                <c:pt idx="482">
                  <c:v>24.531753540039102</c:v>
                </c:pt>
                <c:pt idx="483">
                  <c:v>24.474174499511701</c:v>
                </c:pt>
                <c:pt idx="484">
                  <c:v>24.371353149414102</c:v>
                </c:pt>
                <c:pt idx="485">
                  <c:v>24.323513031005898</c:v>
                </c:pt>
                <c:pt idx="486">
                  <c:v>24.301176071166999</c:v>
                </c:pt>
                <c:pt idx="487">
                  <c:v>22.4849243164063</c:v>
                </c:pt>
                <c:pt idx="488">
                  <c:v>22.471570968627901</c:v>
                </c:pt>
                <c:pt idx="489">
                  <c:v>22.51051902771</c:v>
                </c:pt>
                <c:pt idx="490">
                  <c:v>22.444185256958001</c:v>
                </c:pt>
                <c:pt idx="491">
                  <c:v>22.479629516601602</c:v>
                </c:pt>
                <c:pt idx="492">
                  <c:v>22.4576206207275</c:v>
                </c:pt>
                <c:pt idx="493">
                  <c:v>22.419868469238299</c:v>
                </c:pt>
                <c:pt idx="494">
                  <c:v>22.442892074585</c:v>
                </c:pt>
                <c:pt idx="495">
                  <c:v>22.393714904785199</c:v>
                </c:pt>
                <c:pt idx="496">
                  <c:v>22.375242233276399</c:v>
                </c:pt>
                <c:pt idx="497">
                  <c:v>22.363073348998999</c:v>
                </c:pt>
                <c:pt idx="498">
                  <c:v>22.342969894409201</c:v>
                </c:pt>
                <c:pt idx="499">
                  <c:v>22.380367279052699</c:v>
                </c:pt>
                <c:pt idx="500">
                  <c:v>22.463331222534201</c:v>
                </c:pt>
                <c:pt idx="501">
                  <c:v>22.389085769653299</c:v>
                </c:pt>
                <c:pt idx="502">
                  <c:v>22.465642929077099</c:v>
                </c:pt>
                <c:pt idx="503">
                  <c:v>22.443546295166001</c:v>
                </c:pt>
                <c:pt idx="504">
                  <c:v>22.3938102722168</c:v>
                </c:pt>
                <c:pt idx="505">
                  <c:v>22.427415847778299</c:v>
                </c:pt>
                <c:pt idx="506">
                  <c:v>22.452054977416999</c:v>
                </c:pt>
                <c:pt idx="507">
                  <c:v>22.265195846557599</c:v>
                </c:pt>
                <c:pt idx="508">
                  <c:v>22.308069229126001</c:v>
                </c:pt>
                <c:pt idx="509">
                  <c:v>22.2431125640869</c:v>
                </c:pt>
                <c:pt idx="510">
                  <c:v>22.2688694000244</c:v>
                </c:pt>
                <c:pt idx="511">
                  <c:v>22.2720127105713</c:v>
                </c:pt>
                <c:pt idx="512">
                  <c:v>22.201612472534201</c:v>
                </c:pt>
                <c:pt idx="513">
                  <c:v>22.239620208740199</c:v>
                </c:pt>
                <c:pt idx="514">
                  <c:v>22.246776580810501</c:v>
                </c:pt>
                <c:pt idx="515">
                  <c:v>22.225233078002901</c:v>
                </c:pt>
                <c:pt idx="516">
                  <c:v>22.282739639282202</c:v>
                </c:pt>
                <c:pt idx="517">
                  <c:v>22.451499938964801</c:v>
                </c:pt>
                <c:pt idx="518">
                  <c:v>22.4954624176025</c:v>
                </c:pt>
                <c:pt idx="519">
                  <c:v>22.5007629394531</c:v>
                </c:pt>
                <c:pt idx="520">
                  <c:v>22.500911712646499</c:v>
                </c:pt>
                <c:pt idx="521">
                  <c:v>22.7075080871582</c:v>
                </c:pt>
                <c:pt idx="522">
                  <c:v>22.846717834472699</c:v>
                </c:pt>
                <c:pt idx="523">
                  <c:v>23.214775085449201</c:v>
                </c:pt>
                <c:pt idx="524">
                  <c:v>25.129468917846701</c:v>
                </c:pt>
                <c:pt idx="525">
                  <c:v>24.6405143737793</c:v>
                </c:pt>
                <c:pt idx="526">
                  <c:v>24.793434143066399</c:v>
                </c:pt>
                <c:pt idx="527">
                  <c:v>24.635688781738299</c:v>
                </c:pt>
                <c:pt idx="528">
                  <c:v>25.430513381958001</c:v>
                </c:pt>
                <c:pt idx="529">
                  <c:v>25.687980651855501</c:v>
                </c:pt>
                <c:pt idx="530">
                  <c:v>25.462739944458001</c:v>
                </c:pt>
                <c:pt idx="531">
                  <c:v>26.466375350952099</c:v>
                </c:pt>
                <c:pt idx="532">
                  <c:v>25.461641311645501</c:v>
                </c:pt>
                <c:pt idx="533">
                  <c:v>25.294813156127901</c:v>
                </c:pt>
                <c:pt idx="534">
                  <c:v>25.675184249877901</c:v>
                </c:pt>
                <c:pt idx="535">
                  <c:v>25.090560913085898</c:v>
                </c:pt>
                <c:pt idx="536">
                  <c:v>24.9122505187988</c:v>
                </c:pt>
                <c:pt idx="537">
                  <c:v>24.742057800293001</c:v>
                </c:pt>
                <c:pt idx="538">
                  <c:v>24.438848495483398</c:v>
                </c:pt>
                <c:pt idx="539">
                  <c:v>24.287050247192401</c:v>
                </c:pt>
                <c:pt idx="540">
                  <c:v>24.4506950378418</c:v>
                </c:pt>
                <c:pt idx="541">
                  <c:v>24.329748153686499</c:v>
                </c:pt>
                <c:pt idx="542">
                  <c:v>24.048095703125</c:v>
                </c:pt>
                <c:pt idx="543">
                  <c:v>23.510297775268601</c:v>
                </c:pt>
                <c:pt idx="544">
                  <c:v>23.127813339233398</c:v>
                </c:pt>
                <c:pt idx="545">
                  <c:v>23.071538925170898</c:v>
                </c:pt>
                <c:pt idx="546">
                  <c:v>23.082258224487301</c:v>
                </c:pt>
                <c:pt idx="547">
                  <c:v>23.085739135742202</c:v>
                </c:pt>
                <c:pt idx="548">
                  <c:v>23.091190338134801</c:v>
                </c:pt>
                <c:pt idx="549">
                  <c:v>23.026126861572301</c:v>
                </c:pt>
                <c:pt idx="550">
                  <c:v>23.032218933105501</c:v>
                </c:pt>
                <c:pt idx="551">
                  <c:v>22.818119049072301</c:v>
                </c:pt>
                <c:pt idx="552">
                  <c:v>22.626100540161101</c:v>
                </c:pt>
                <c:pt idx="553">
                  <c:v>22.557798385620099</c:v>
                </c:pt>
                <c:pt idx="554">
                  <c:v>22.494226455688501</c:v>
                </c:pt>
                <c:pt idx="555">
                  <c:v>22.483427047729499</c:v>
                </c:pt>
                <c:pt idx="556">
                  <c:v>22.4228210449219</c:v>
                </c:pt>
                <c:pt idx="557">
                  <c:v>22.418342590331999</c:v>
                </c:pt>
                <c:pt idx="558">
                  <c:v>22.298120498657202</c:v>
                </c:pt>
                <c:pt idx="559">
                  <c:v>22.277257919311499</c:v>
                </c:pt>
                <c:pt idx="560">
                  <c:v>22.146965026855501</c:v>
                </c:pt>
                <c:pt idx="561">
                  <c:v>22.1496486663818</c:v>
                </c:pt>
                <c:pt idx="562">
                  <c:v>22.10009765625</c:v>
                </c:pt>
                <c:pt idx="563">
                  <c:v>21.7831020355225</c:v>
                </c:pt>
                <c:pt idx="564">
                  <c:v>21.6480197906494</c:v>
                </c:pt>
                <c:pt idx="565">
                  <c:v>21.8333835601807</c:v>
                </c:pt>
                <c:pt idx="566">
                  <c:v>20.310276031494102</c:v>
                </c:pt>
                <c:pt idx="567">
                  <c:v>20.3514614105225</c:v>
                </c:pt>
                <c:pt idx="568">
                  <c:v>21.2257595062256</c:v>
                </c:pt>
                <c:pt idx="569">
                  <c:v>20.4098720550537</c:v>
                </c:pt>
                <c:pt idx="570">
                  <c:v>20.124780654907202</c:v>
                </c:pt>
                <c:pt idx="571">
                  <c:v>20.3501586914063</c:v>
                </c:pt>
                <c:pt idx="572">
                  <c:v>20.154294967651399</c:v>
                </c:pt>
                <c:pt idx="573">
                  <c:v>20.0402927398682</c:v>
                </c:pt>
                <c:pt idx="574">
                  <c:v>19.832929611206101</c:v>
                </c:pt>
                <c:pt idx="575">
                  <c:v>19.597642898559599</c:v>
                </c:pt>
                <c:pt idx="576">
                  <c:v>19.637590408325199</c:v>
                </c:pt>
                <c:pt idx="577">
                  <c:v>19.467041015625</c:v>
                </c:pt>
                <c:pt idx="578">
                  <c:v>19.048646926879901</c:v>
                </c:pt>
                <c:pt idx="579">
                  <c:v>19.169837951660199</c:v>
                </c:pt>
                <c:pt idx="580">
                  <c:v>19.163732528686499</c:v>
                </c:pt>
                <c:pt idx="581">
                  <c:v>19.166933059692401</c:v>
                </c:pt>
                <c:pt idx="582">
                  <c:v>18.574132919311499</c:v>
                </c:pt>
                <c:pt idx="583">
                  <c:v>17.389673233032202</c:v>
                </c:pt>
                <c:pt idx="584">
                  <c:v>19.027744293212901</c:v>
                </c:pt>
                <c:pt idx="585">
                  <c:v>19.6751003265381</c:v>
                </c:pt>
                <c:pt idx="586">
                  <c:v>19.5671291351318</c:v>
                </c:pt>
                <c:pt idx="587">
                  <c:v>19.510133743286101</c:v>
                </c:pt>
                <c:pt idx="588">
                  <c:v>19.287754058837901</c:v>
                </c:pt>
                <c:pt idx="589">
                  <c:v>18.7421684265137</c:v>
                </c:pt>
                <c:pt idx="590">
                  <c:v>18.5511684417725</c:v>
                </c:pt>
                <c:pt idx="591">
                  <c:v>18.282751083373999</c:v>
                </c:pt>
                <c:pt idx="592">
                  <c:v>17.6218070983887</c:v>
                </c:pt>
                <c:pt idx="593">
                  <c:v>16.861061096191399</c:v>
                </c:pt>
                <c:pt idx="594">
                  <c:v>6.2337851524353001</c:v>
                </c:pt>
                <c:pt idx="595">
                  <c:v>-6.3195191323757199E-2</c:v>
                </c:pt>
                <c:pt idx="596">
                  <c:v>6.0463628768920898</c:v>
                </c:pt>
                <c:pt idx="597">
                  <c:v>5.0103912353515598</c:v>
                </c:pt>
                <c:pt idx="598">
                  <c:v>5.8218355178832999</c:v>
                </c:pt>
                <c:pt idx="599">
                  <c:v>4.8588685989379901</c:v>
                </c:pt>
                <c:pt idx="600">
                  <c:v>0.109835848212242</c:v>
                </c:pt>
                <c:pt idx="601">
                  <c:v>-8.4052167832851396E-2</c:v>
                </c:pt>
                <c:pt idx="602">
                  <c:v>-0.68210858106613204</c:v>
                </c:pt>
                <c:pt idx="603">
                  <c:v>-7.0971295237541199E-2</c:v>
                </c:pt>
                <c:pt idx="604">
                  <c:v>-7.0668742060661302E-2</c:v>
                </c:pt>
                <c:pt idx="605">
                  <c:v>-7.1500971913337694E-2</c:v>
                </c:pt>
                <c:pt idx="606">
                  <c:v>-6.8540677428245503E-2</c:v>
                </c:pt>
                <c:pt idx="607">
                  <c:v>-6.5983518958091694E-2</c:v>
                </c:pt>
                <c:pt idx="608">
                  <c:v>17.2782878875732</c:v>
                </c:pt>
                <c:pt idx="609">
                  <c:v>17.444286346435501</c:v>
                </c:pt>
                <c:pt idx="610">
                  <c:v>17.369695663452099</c:v>
                </c:pt>
                <c:pt idx="611">
                  <c:v>17.565753936767599</c:v>
                </c:pt>
                <c:pt idx="612">
                  <c:v>17.385614395141602</c:v>
                </c:pt>
                <c:pt idx="613">
                  <c:v>16.537660598754901</c:v>
                </c:pt>
                <c:pt idx="614">
                  <c:v>17.380348205566399</c:v>
                </c:pt>
                <c:pt idx="615">
                  <c:v>17.456459045410199</c:v>
                </c:pt>
                <c:pt idx="616">
                  <c:v>17.5570583343506</c:v>
                </c:pt>
                <c:pt idx="617">
                  <c:v>17.450803756713899</c:v>
                </c:pt>
                <c:pt idx="618">
                  <c:v>17.360641479492202</c:v>
                </c:pt>
                <c:pt idx="619">
                  <c:v>17.489673614501999</c:v>
                </c:pt>
                <c:pt idx="620">
                  <c:v>19.3093376159668</c:v>
                </c:pt>
                <c:pt idx="621">
                  <c:v>19.2556476593018</c:v>
                </c:pt>
                <c:pt idx="622">
                  <c:v>18.9335231781006</c:v>
                </c:pt>
                <c:pt idx="623">
                  <c:v>18.941738128662099</c:v>
                </c:pt>
                <c:pt idx="624">
                  <c:v>18.955890655517599</c:v>
                </c:pt>
                <c:pt idx="625">
                  <c:v>18.836261749267599</c:v>
                </c:pt>
                <c:pt idx="626">
                  <c:v>18.519115447998001</c:v>
                </c:pt>
                <c:pt idx="627">
                  <c:v>18.665010452270501</c:v>
                </c:pt>
                <c:pt idx="628">
                  <c:v>18.814865112304702</c:v>
                </c:pt>
                <c:pt idx="629">
                  <c:v>18.727094650268601</c:v>
                </c:pt>
                <c:pt idx="630">
                  <c:v>18.507127761840799</c:v>
                </c:pt>
                <c:pt idx="631">
                  <c:v>18.357385635376001</c:v>
                </c:pt>
                <c:pt idx="632">
                  <c:v>18.531272888183601</c:v>
                </c:pt>
                <c:pt idx="633">
                  <c:v>22.5367641448975</c:v>
                </c:pt>
                <c:pt idx="634">
                  <c:v>25.502561569213899</c:v>
                </c:pt>
                <c:pt idx="635">
                  <c:v>25.451683044433601</c:v>
                </c:pt>
                <c:pt idx="636">
                  <c:v>22.099094390869102</c:v>
                </c:pt>
                <c:pt idx="637">
                  <c:v>21.8386840820313</c:v>
                </c:pt>
                <c:pt idx="638">
                  <c:v>23.1983833312988</c:v>
                </c:pt>
                <c:pt idx="639">
                  <c:v>19.964054107666001</c:v>
                </c:pt>
                <c:pt idx="640">
                  <c:v>20.211973190307599</c:v>
                </c:pt>
                <c:pt idx="641">
                  <c:v>20.253059387206999</c:v>
                </c:pt>
                <c:pt idx="642">
                  <c:v>20.872386932373001</c:v>
                </c:pt>
                <c:pt idx="643">
                  <c:v>20.218441009521499</c:v>
                </c:pt>
                <c:pt idx="644">
                  <c:v>20.251287460327099</c:v>
                </c:pt>
                <c:pt idx="645">
                  <c:v>20.378320693969702</c:v>
                </c:pt>
                <c:pt idx="646">
                  <c:v>20.703760147094702</c:v>
                </c:pt>
                <c:pt idx="647">
                  <c:v>21.115669250488299</c:v>
                </c:pt>
                <c:pt idx="648">
                  <c:v>20.7042446136475</c:v>
                </c:pt>
                <c:pt idx="649">
                  <c:v>20.421672821044901</c:v>
                </c:pt>
                <c:pt idx="650">
                  <c:v>20.443925857543899</c:v>
                </c:pt>
                <c:pt idx="651">
                  <c:v>19.3040256500244</c:v>
                </c:pt>
                <c:pt idx="652">
                  <c:v>20.8287868499756</c:v>
                </c:pt>
                <c:pt idx="653">
                  <c:v>21.180885314941399</c:v>
                </c:pt>
                <c:pt idx="654">
                  <c:v>21.307456970214801</c:v>
                </c:pt>
                <c:pt idx="655">
                  <c:v>21.165369033813501</c:v>
                </c:pt>
                <c:pt idx="656">
                  <c:v>20.742029190063501</c:v>
                </c:pt>
                <c:pt idx="657">
                  <c:v>21.052972793579102</c:v>
                </c:pt>
                <c:pt idx="658">
                  <c:v>20.941400527954102</c:v>
                </c:pt>
                <c:pt idx="659">
                  <c:v>21.0938205718994</c:v>
                </c:pt>
                <c:pt idx="660">
                  <c:v>21.071678161621101</c:v>
                </c:pt>
                <c:pt idx="661">
                  <c:v>20.857109069824201</c:v>
                </c:pt>
                <c:pt idx="662">
                  <c:v>20.976737976074201</c:v>
                </c:pt>
                <c:pt idx="663">
                  <c:v>21.066473007202099</c:v>
                </c:pt>
                <c:pt idx="664">
                  <c:v>21.1705627441406</c:v>
                </c:pt>
                <c:pt idx="665">
                  <c:v>21.060672760009801</c:v>
                </c:pt>
                <c:pt idx="666">
                  <c:v>20.904317855835</c:v>
                </c:pt>
                <c:pt idx="667">
                  <c:v>21.021440505981399</c:v>
                </c:pt>
                <c:pt idx="668">
                  <c:v>21.174190521240199</c:v>
                </c:pt>
                <c:pt idx="669">
                  <c:v>21.141206741333001</c:v>
                </c:pt>
                <c:pt idx="670">
                  <c:v>20.863885879516602</c:v>
                </c:pt>
                <c:pt idx="671">
                  <c:v>20.748844146728501</c:v>
                </c:pt>
                <c:pt idx="672">
                  <c:v>19.329755783081101</c:v>
                </c:pt>
                <c:pt idx="673">
                  <c:v>19.313198089599599</c:v>
                </c:pt>
                <c:pt idx="674">
                  <c:v>19.560474395751999</c:v>
                </c:pt>
                <c:pt idx="675">
                  <c:v>19.596824645996101</c:v>
                </c:pt>
                <c:pt idx="676">
                  <c:v>21.286317825317401</c:v>
                </c:pt>
                <c:pt idx="677">
                  <c:v>21.577445983886701</c:v>
                </c:pt>
                <c:pt idx="678">
                  <c:v>21.916669845581101</c:v>
                </c:pt>
                <c:pt idx="679">
                  <c:v>22.051622390747099</c:v>
                </c:pt>
                <c:pt idx="680">
                  <c:v>22.035972595214801</c:v>
                </c:pt>
                <c:pt idx="681">
                  <c:v>22.173622131347699</c:v>
                </c:pt>
                <c:pt idx="682">
                  <c:v>22.247196197509801</c:v>
                </c:pt>
                <c:pt idx="683">
                  <c:v>22.214820861816399</c:v>
                </c:pt>
                <c:pt idx="684">
                  <c:v>22.3128986358643</c:v>
                </c:pt>
                <c:pt idx="685">
                  <c:v>22.504106521606399</c:v>
                </c:pt>
                <c:pt idx="686">
                  <c:v>22.764406204223601</c:v>
                </c:pt>
                <c:pt idx="687">
                  <c:v>22.888740539550799</c:v>
                </c:pt>
                <c:pt idx="688">
                  <c:v>23.157772064208999</c:v>
                </c:pt>
                <c:pt idx="689">
                  <c:v>23.310197830200199</c:v>
                </c:pt>
                <c:pt idx="690">
                  <c:v>23.460817337036101</c:v>
                </c:pt>
                <c:pt idx="691">
                  <c:v>23.665952682495099</c:v>
                </c:pt>
                <c:pt idx="692">
                  <c:v>26.084674835205099</c:v>
                </c:pt>
                <c:pt idx="693">
                  <c:v>24.6920471191406</c:v>
                </c:pt>
                <c:pt idx="694">
                  <c:v>24.470516204833999</c:v>
                </c:pt>
                <c:pt idx="695">
                  <c:v>24.2457065582275</c:v>
                </c:pt>
                <c:pt idx="696">
                  <c:v>25.886825561523398</c:v>
                </c:pt>
                <c:pt idx="697">
                  <c:v>24.889335632324201</c:v>
                </c:pt>
                <c:pt idx="698">
                  <c:v>24.3218479156494</c:v>
                </c:pt>
                <c:pt idx="699">
                  <c:v>24.018648147583001</c:v>
                </c:pt>
                <c:pt idx="700">
                  <c:v>24.1184597015381</c:v>
                </c:pt>
                <c:pt idx="701">
                  <c:v>24.5643100738525</c:v>
                </c:pt>
                <c:pt idx="702">
                  <c:v>24.6643257141113</c:v>
                </c:pt>
                <c:pt idx="703">
                  <c:v>24.121883392333999</c:v>
                </c:pt>
                <c:pt idx="704">
                  <c:v>24.003864288330099</c:v>
                </c:pt>
                <c:pt idx="705">
                  <c:v>24.0540065765381</c:v>
                </c:pt>
                <c:pt idx="706">
                  <c:v>23.891618728637699</c:v>
                </c:pt>
                <c:pt idx="707">
                  <c:v>23.915218353271499</c:v>
                </c:pt>
                <c:pt idx="708">
                  <c:v>23.221591949462901</c:v>
                </c:pt>
                <c:pt idx="709">
                  <c:v>22.734498977661101</c:v>
                </c:pt>
                <c:pt idx="710">
                  <c:v>22.724817276001001</c:v>
                </c:pt>
                <c:pt idx="711">
                  <c:v>23.507631301879901</c:v>
                </c:pt>
                <c:pt idx="712">
                  <c:v>23.498262405395501</c:v>
                </c:pt>
                <c:pt idx="713">
                  <c:v>22.816961288452099</c:v>
                </c:pt>
                <c:pt idx="714">
                  <c:v>23.484743118286101</c:v>
                </c:pt>
                <c:pt idx="715">
                  <c:v>23.405767440795898</c:v>
                </c:pt>
                <c:pt idx="716">
                  <c:v>23.643800735473601</c:v>
                </c:pt>
                <c:pt idx="717">
                  <c:v>23.6583957672119</c:v>
                </c:pt>
                <c:pt idx="718">
                  <c:v>23.733476638793899</c:v>
                </c:pt>
                <c:pt idx="719">
                  <c:v>24.056032180786101</c:v>
                </c:pt>
                <c:pt idx="720">
                  <c:v>25.052762985229499</c:v>
                </c:pt>
                <c:pt idx="721">
                  <c:v>23.7790412902832</c:v>
                </c:pt>
                <c:pt idx="722">
                  <c:v>23.504114151001001</c:v>
                </c:pt>
                <c:pt idx="723">
                  <c:v>23.5941276550293</c:v>
                </c:pt>
                <c:pt idx="724">
                  <c:v>23.446876525878899</c:v>
                </c:pt>
                <c:pt idx="725">
                  <c:v>21.522296905517599</c:v>
                </c:pt>
                <c:pt idx="726">
                  <c:v>20.927778244018601</c:v>
                </c:pt>
                <c:pt idx="727">
                  <c:v>20.007930755615199</c:v>
                </c:pt>
                <c:pt idx="728">
                  <c:v>19.697807312011701</c:v>
                </c:pt>
                <c:pt idx="729">
                  <c:v>19.308271408081101</c:v>
                </c:pt>
                <c:pt idx="730">
                  <c:v>19.640897750854499</c:v>
                </c:pt>
                <c:pt idx="731">
                  <c:v>19.415382385253899</c:v>
                </c:pt>
                <c:pt idx="732">
                  <c:v>19.0878200531006</c:v>
                </c:pt>
                <c:pt idx="733">
                  <c:v>18.947608947753899</c:v>
                </c:pt>
                <c:pt idx="734">
                  <c:v>18.845161437988299</c:v>
                </c:pt>
                <c:pt idx="735">
                  <c:v>18.74436378479</c:v>
                </c:pt>
                <c:pt idx="736">
                  <c:v>18.554325103759801</c:v>
                </c:pt>
                <c:pt idx="737">
                  <c:v>18.23583984375</c:v>
                </c:pt>
                <c:pt idx="738">
                  <c:v>17.604721069335898</c:v>
                </c:pt>
                <c:pt idx="739">
                  <c:v>17.797502517700199</c:v>
                </c:pt>
                <c:pt idx="740">
                  <c:v>17.7176208496094</c:v>
                </c:pt>
                <c:pt idx="741">
                  <c:v>17.5209350585938</c:v>
                </c:pt>
                <c:pt idx="742">
                  <c:v>16.484617233276399</c:v>
                </c:pt>
                <c:pt idx="743">
                  <c:v>18.205907821655298</c:v>
                </c:pt>
                <c:pt idx="744">
                  <c:v>18.058547973632798</c:v>
                </c:pt>
                <c:pt idx="745">
                  <c:v>17.951116561889599</c:v>
                </c:pt>
                <c:pt idx="746">
                  <c:v>17.6468906402588</c:v>
                </c:pt>
                <c:pt idx="747">
                  <c:v>17.657588958740199</c:v>
                </c:pt>
                <c:pt idx="748">
                  <c:v>17.708168029785199</c:v>
                </c:pt>
                <c:pt idx="749">
                  <c:v>17.3297119140625</c:v>
                </c:pt>
                <c:pt idx="750">
                  <c:v>15.6008100509644</c:v>
                </c:pt>
                <c:pt idx="751">
                  <c:v>15.389570236206101</c:v>
                </c:pt>
                <c:pt idx="752">
                  <c:v>16.583044052123999</c:v>
                </c:pt>
                <c:pt idx="753">
                  <c:v>14.0128993988037</c:v>
                </c:pt>
                <c:pt idx="754">
                  <c:v>14.107887268066399</c:v>
                </c:pt>
                <c:pt idx="755">
                  <c:v>15.0528621673584</c:v>
                </c:pt>
                <c:pt idx="756">
                  <c:v>2.85482621192932</c:v>
                </c:pt>
                <c:pt idx="757">
                  <c:v>15.2598867416382</c:v>
                </c:pt>
                <c:pt idx="758">
                  <c:v>14.356834411621101</c:v>
                </c:pt>
                <c:pt idx="759">
                  <c:v>14.674480438232401</c:v>
                </c:pt>
                <c:pt idx="760">
                  <c:v>14.737003326416</c:v>
                </c:pt>
                <c:pt idx="761">
                  <c:v>6.7167868614196804</c:v>
                </c:pt>
                <c:pt idx="762">
                  <c:v>14.493700981140099</c:v>
                </c:pt>
                <c:pt idx="763">
                  <c:v>14.1758069992065</c:v>
                </c:pt>
                <c:pt idx="764">
                  <c:v>14.5173959732056</c:v>
                </c:pt>
                <c:pt idx="765">
                  <c:v>6.6151995658874503</c:v>
                </c:pt>
                <c:pt idx="766">
                  <c:v>14.381274223327599</c:v>
                </c:pt>
                <c:pt idx="767">
                  <c:v>14.7144470214844</c:v>
                </c:pt>
                <c:pt idx="768">
                  <c:v>15.9603815078735</c:v>
                </c:pt>
                <c:pt idx="769">
                  <c:v>15.4681644439697</c:v>
                </c:pt>
                <c:pt idx="770">
                  <c:v>14.936703681945801</c:v>
                </c:pt>
                <c:pt idx="771">
                  <c:v>15.669017791748001</c:v>
                </c:pt>
                <c:pt idx="772">
                  <c:v>15.628145217895501</c:v>
                </c:pt>
                <c:pt idx="773">
                  <c:v>15.4343366622925</c:v>
                </c:pt>
                <c:pt idx="774">
                  <c:v>14.313453674316399</c:v>
                </c:pt>
                <c:pt idx="775">
                  <c:v>14.342663764953601</c:v>
                </c:pt>
                <c:pt idx="776">
                  <c:v>14.306759834289601</c:v>
                </c:pt>
                <c:pt idx="777">
                  <c:v>14.8172302246094</c:v>
                </c:pt>
                <c:pt idx="778">
                  <c:v>14.4053335189819</c:v>
                </c:pt>
                <c:pt idx="779">
                  <c:v>14.0560445785522</c:v>
                </c:pt>
                <c:pt idx="780">
                  <c:v>13.8681831359863</c:v>
                </c:pt>
                <c:pt idx="781">
                  <c:v>13.953853607177701</c:v>
                </c:pt>
                <c:pt idx="782">
                  <c:v>2.36681461334229</c:v>
                </c:pt>
                <c:pt idx="783">
                  <c:v>7.24672508239746</c:v>
                </c:pt>
                <c:pt idx="784">
                  <c:v>13.8377838134766</c:v>
                </c:pt>
                <c:pt idx="785">
                  <c:v>16.200197219848601</c:v>
                </c:pt>
                <c:pt idx="786">
                  <c:v>16.369867324829102</c:v>
                </c:pt>
                <c:pt idx="787">
                  <c:v>19.630516052246101</c:v>
                </c:pt>
                <c:pt idx="788">
                  <c:v>19.5888862609863</c:v>
                </c:pt>
                <c:pt idx="789">
                  <c:v>19.805679321289102</c:v>
                </c:pt>
                <c:pt idx="790">
                  <c:v>20.229087829589801</c:v>
                </c:pt>
                <c:pt idx="791">
                  <c:v>20.7928352355957</c:v>
                </c:pt>
                <c:pt idx="792">
                  <c:v>20.756210327148398</c:v>
                </c:pt>
                <c:pt idx="793">
                  <c:v>20.743476867675799</c:v>
                </c:pt>
                <c:pt idx="794">
                  <c:v>20.779485702514599</c:v>
                </c:pt>
                <c:pt idx="795">
                  <c:v>20.858942031860401</c:v>
                </c:pt>
                <c:pt idx="796">
                  <c:v>20.835577011108398</c:v>
                </c:pt>
                <c:pt idx="797">
                  <c:v>20.8397922515869</c:v>
                </c:pt>
                <c:pt idx="798">
                  <c:v>21.030769348144499</c:v>
                </c:pt>
                <c:pt idx="799">
                  <c:v>20.907690048217798</c:v>
                </c:pt>
                <c:pt idx="800">
                  <c:v>20.867263793945298</c:v>
                </c:pt>
                <c:pt idx="801">
                  <c:v>20.777931213378899</c:v>
                </c:pt>
                <c:pt idx="802">
                  <c:v>20.9412841796875</c:v>
                </c:pt>
                <c:pt idx="803">
                  <c:v>21.2548522949219</c:v>
                </c:pt>
                <c:pt idx="804">
                  <c:v>21.205825805664102</c:v>
                </c:pt>
                <c:pt idx="805">
                  <c:v>21.479856491088899</c:v>
                </c:pt>
                <c:pt idx="806">
                  <c:v>21.481124877929702</c:v>
                </c:pt>
                <c:pt idx="807">
                  <c:v>21.296148300170898</c:v>
                </c:pt>
                <c:pt idx="808">
                  <c:v>21.2811584472656</c:v>
                </c:pt>
                <c:pt idx="809">
                  <c:v>21.475530624389599</c:v>
                </c:pt>
                <c:pt idx="810">
                  <c:v>21.429954528808601</c:v>
                </c:pt>
                <c:pt idx="811">
                  <c:v>21.652753829956101</c:v>
                </c:pt>
                <c:pt idx="812">
                  <c:v>21.6770534515381</c:v>
                </c:pt>
                <c:pt idx="813">
                  <c:v>21.709680557251001</c:v>
                </c:pt>
                <c:pt idx="814">
                  <c:v>22.0165309906006</c:v>
                </c:pt>
                <c:pt idx="815">
                  <c:v>21.737867355346701</c:v>
                </c:pt>
                <c:pt idx="816">
                  <c:v>21.821680068969702</c:v>
                </c:pt>
                <c:pt idx="817">
                  <c:v>21.938533782958999</c:v>
                </c:pt>
                <c:pt idx="818">
                  <c:v>21.9796142578125</c:v>
                </c:pt>
                <c:pt idx="819">
                  <c:v>22.183679580688501</c:v>
                </c:pt>
                <c:pt idx="820">
                  <c:v>22.450914382934599</c:v>
                </c:pt>
                <c:pt idx="821">
                  <c:v>23.0774116516113</c:v>
                </c:pt>
                <c:pt idx="822">
                  <c:v>23.110774993896499</c:v>
                </c:pt>
                <c:pt idx="823">
                  <c:v>23.391269683837901</c:v>
                </c:pt>
                <c:pt idx="824">
                  <c:v>23.3306560516357</c:v>
                </c:pt>
                <c:pt idx="825">
                  <c:v>23.0325717926025</c:v>
                </c:pt>
                <c:pt idx="826">
                  <c:v>22.448514938354499</c:v>
                </c:pt>
                <c:pt idx="827">
                  <c:v>22.355052947998001</c:v>
                </c:pt>
                <c:pt idx="828">
                  <c:v>23.389255523681602</c:v>
                </c:pt>
                <c:pt idx="829">
                  <c:v>23.4269714355469</c:v>
                </c:pt>
                <c:pt idx="830">
                  <c:v>23.179906845092798</c:v>
                </c:pt>
                <c:pt idx="831">
                  <c:v>23.349393844604499</c:v>
                </c:pt>
                <c:pt idx="832">
                  <c:v>23.1328010559082</c:v>
                </c:pt>
                <c:pt idx="833">
                  <c:v>23.062604904174801</c:v>
                </c:pt>
                <c:pt idx="834">
                  <c:v>23.018798828125</c:v>
                </c:pt>
                <c:pt idx="835">
                  <c:v>23.0266723632813</c:v>
                </c:pt>
                <c:pt idx="836">
                  <c:v>23.078855514526399</c:v>
                </c:pt>
                <c:pt idx="837">
                  <c:v>23.1245002746582</c:v>
                </c:pt>
                <c:pt idx="838">
                  <c:v>23.164588928222699</c:v>
                </c:pt>
                <c:pt idx="839">
                  <c:v>23.1324577331543</c:v>
                </c:pt>
                <c:pt idx="840">
                  <c:v>23.325386047363299</c:v>
                </c:pt>
                <c:pt idx="841">
                  <c:v>23.407247543335</c:v>
                </c:pt>
                <c:pt idx="842">
                  <c:v>23.3807582855225</c:v>
                </c:pt>
                <c:pt idx="843">
                  <c:v>23.4317226409912</c:v>
                </c:pt>
                <c:pt idx="844">
                  <c:v>23.365764617919901</c:v>
                </c:pt>
                <c:pt idx="845">
                  <c:v>23.347419738769499</c:v>
                </c:pt>
                <c:pt idx="846">
                  <c:v>23.439308166503899</c:v>
                </c:pt>
                <c:pt idx="847">
                  <c:v>23.465303421020501</c:v>
                </c:pt>
                <c:pt idx="848">
                  <c:v>23.4077053070068</c:v>
                </c:pt>
                <c:pt idx="849">
                  <c:v>23.411125183105501</c:v>
                </c:pt>
                <c:pt idx="850">
                  <c:v>23.3803825378418</c:v>
                </c:pt>
                <c:pt idx="851">
                  <c:v>23.4754829406738</c:v>
                </c:pt>
                <c:pt idx="852">
                  <c:v>23.678409576416001</c:v>
                </c:pt>
                <c:pt idx="853">
                  <c:v>23.951103210449201</c:v>
                </c:pt>
                <c:pt idx="854">
                  <c:v>24.008407592773398</c:v>
                </c:pt>
                <c:pt idx="855">
                  <c:v>24.028608322143601</c:v>
                </c:pt>
                <c:pt idx="856">
                  <c:v>24.064085006713899</c:v>
                </c:pt>
                <c:pt idx="857">
                  <c:v>24.139453887939499</c:v>
                </c:pt>
                <c:pt idx="858">
                  <c:v>24.147785186767599</c:v>
                </c:pt>
                <c:pt idx="859">
                  <c:v>24.530315399169901</c:v>
                </c:pt>
                <c:pt idx="860">
                  <c:v>24.6745719909668</c:v>
                </c:pt>
                <c:pt idx="861">
                  <c:v>24.6901741027832</c:v>
                </c:pt>
                <c:pt idx="862">
                  <c:v>24.769525527954102</c:v>
                </c:pt>
                <c:pt idx="863">
                  <c:v>24.731389999389599</c:v>
                </c:pt>
                <c:pt idx="864">
                  <c:v>24.770795822143601</c:v>
                </c:pt>
                <c:pt idx="865">
                  <c:v>24.890058517456101</c:v>
                </c:pt>
                <c:pt idx="866">
                  <c:v>24.922266006469702</c:v>
                </c:pt>
                <c:pt idx="867">
                  <c:v>24.719699859619102</c:v>
                </c:pt>
                <c:pt idx="868">
                  <c:v>24.3957824707031</c:v>
                </c:pt>
                <c:pt idx="869">
                  <c:v>24.018140792846701</c:v>
                </c:pt>
                <c:pt idx="870">
                  <c:v>23.922792434692401</c:v>
                </c:pt>
                <c:pt idx="871">
                  <c:v>23.874586105346701</c:v>
                </c:pt>
                <c:pt idx="872">
                  <c:v>24.070705413818398</c:v>
                </c:pt>
                <c:pt idx="873">
                  <c:v>24.383724212646499</c:v>
                </c:pt>
                <c:pt idx="874">
                  <c:v>24.2007446289063</c:v>
                </c:pt>
                <c:pt idx="875">
                  <c:v>24.259010314941399</c:v>
                </c:pt>
                <c:pt idx="876">
                  <c:v>24.182907104492202</c:v>
                </c:pt>
                <c:pt idx="877">
                  <c:v>24.571559906005898</c:v>
                </c:pt>
                <c:pt idx="878">
                  <c:v>23.579359054565401</c:v>
                </c:pt>
                <c:pt idx="879">
                  <c:v>23.439905166626001</c:v>
                </c:pt>
                <c:pt idx="880">
                  <c:v>23.427209854126001</c:v>
                </c:pt>
                <c:pt idx="881">
                  <c:v>23.340499877929702</c:v>
                </c:pt>
                <c:pt idx="882">
                  <c:v>23.335546493530298</c:v>
                </c:pt>
                <c:pt idx="883">
                  <c:v>23.367149353027301</c:v>
                </c:pt>
                <c:pt idx="884">
                  <c:v>23.353946685791001</c:v>
                </c:pt>
                <c:pt idx="885">
                  <c:v>23.354404449462901</c:v>
                </c:pt>
                <c:pt idx="886">
                  <c:v>23.2516975402832</c:v>
                </c:pt>
                <c:pt idx="887">
                  <c:v>23.291566848754901</c:v>
                </c:pt>
                <c:pt idx="888">
                  <c:v>23.3765544891357</c:v>
                </c:pt>
                <c:pt idx="889">
                  <c:v>23.440946578979499</c:v>
                </c:pt>
                <c:pt idx="890">
                  <c:v>23.455854415893601</c:v>
                </c:pt>
                <c:pt idx="891">
                  <c:v>23.420761108398398</c:v>
                </c:pt>
                <c:pt idx="892">
                  <c:v>23.376085281372099</c:v>
                </c:pt>
                <c:pt idx="893">
                  <c:v>23.266515731811499</c:v>
                </c:pt>
                <c:pt idx="894">
                  <c:v>23.358751296997099</c:v>
                </c:pt>
                <c:pt idx="895">
                  <c:v>23.3669624328613</c:v>
                </c:pt>
                <c:pt idx="896">
                  <c:v>23.336666107177699</c:v>
                </c:pt>
                <c:pt idx="897">
                  <c:v>23.3843803405762</c:v>
                </c:pt>
                <c:pt idx="898">
                  <c:v>23.3536491394043</c:v>
                </c:pt>
                <c:pt idx="899">
                  <c:v>23.368434906005898</c:v>
                </c:pt>
                <c:pt idx="900">
                  <c:v>23.4173488616943</c:v>
                </c:pt>
                <c:pt idx="901">
                  <c:v>23.387632369995099</c:v>
                </c:pt>
                <c:pt idx="902">
                  <c:v>23.830751419067401</c:v>
                </c:pt>
                <c:pt idx="903">
                  <c:v>23.603347778320298</c:v>
                </c:pt>
                <c:pt idx="904">
                  <c:v>23.537071228027301</c:v>
                </c:pt>
                <c:pt idx="905">
                  <c:v>23.534175872802699</c:v>
                </c:pt>
                <c:pt idx="906">
                  <c:v>23.5190734863281</c:v>
                </c:pt>
                <c:pt idx="907">
                  <c:v>23.454509735107401</c:v>
                </c:pt>
                <c:pt idx="908">
                  <c:v>23.419008255004901</c:v>
                </c:pt>
                <c:pt idx="909">
                  <c:v>23.4482517242432</c:v>
                </c:pt>
                <c:pt idx="910">
                  <c:v>23.410829544067401</c:v>
                </c:pt>
                <c:pt idx="911">
                  <c:v>23.371372222900401</c:v>
                </c:pt>
                <c:pt idx="912">
                  <c:v>23.521560668945298</c:v>
                </c:pt>
                <c:pt idx="913">
                  <c:v>23.447456359863299</c:v>
                </c:pt>
                <c:pt idx="914">
                  <c:v>23.498580932617202</c:v>
                </c:pt>
                <c:pt idx="915">
                  <c:v>23.508886337280298</c:v>
                </c:pt>
                <c:pt idx="916">
                  <c:v>23.4630527496338</c:v>
                </c:pt>
                <c:pt idx="917">
                  <c:v>23.348638534545898</c:v>
                </c:pt>
                <c:pt idx="918">
                  <c:v>23.3501281738281</c:v>
                </c:pt>
                <c:pt idx="919">
                  <c:v>23.338392257690401</c:v>
                </c:pt>
                <c:pt idx="920">
                  <c:v>23.253555297851602</c:v>
                </c:pt>
                <c:pt idx="921">
                  <c:v>23.244297027587901</c:v>
                </c:pt>
                <c:pt idx="922">
                  <c:v>23.245054244995099</c:v>
                </c:pt>
                <c:pt idx="923">
                  <c:v>23.1616821289063</c:v>
                </c:pt>
                <c:pt idx="924">
                  <c:v>23.084741592407202</c:v>
                </c:pt>
                <c:pt idx="925">
                  <c:v>23.018001556396499</c:v>
                </c:pt>
                <c:pt idx="926">
                  <c:v>22.9339084625244</c:v>
                </c:pt>
                <c:pt idx="927">
                  <c:v>22.970087051391602</c:v>
                </c:pt>
                <c:pt idx="928">
                  <c:v>23.001266479492202</c:v>
                </c:pt>
                <c:pt idx="929">
                  <c:v>22.640911102294901</c:v>
                </c:pt>
                <c:pt idx="930">
                  <c:v>22.49143409729</c:v>
                </c:pt>
                <c:pt idx="931">
                  <c:v>22.573326110839801</c:v>
                </c:pt>
                <c:pt idx="932">
                  <c:v>22.501415252685501</c:v>
                </c:pt>
                <c:pt idx="933">
                  <c:v>22.538089752197301</c:v>
                </c:pt>
                <c:pt idx="934">
                  <c:v>22.550441741943398</c:v>
                </c:pt>
                <c:pt idx="935">
                  <c:v>22.531822204589801</c:v>
                </c:pt>
                <c:pt idx="936">
                  <c:v>22.531602859497099</c:v>
                </c:pt>
                <c:pt idx="937">
                  <c:v>22.564764022827099</c:v>
                </c:pt>
                <c:pt idx="938">
                  <c:v>22.303514480590799</c:v>
                </c:pt>
                <c:pt idx="939">
                  <c:v>22.5125617980957</c:v>
                </c:pt>
                <c:pt idx="940">
                  <c:v>22.484319686889599</c:v>
                </c:pt>
                <c:pt idx="941">
                  <c:v>22.4690551757813</c:v>
                </c:pt>
                <c:pt idx="942">
                  <c:v>22.5238933563232</c:v>
                </c:pt>
                <c:pt idx="943">
                  <c:v>21.413576126098601</c:v>
                </c:pt>
                <c:pt idx="944">
                  <c:v>22.360231399536101</c:v>
                </c:pt>
                <c:pt idx="945">
                  <c:v>22.360326766967798</c:v>
                </c:pt>
                <c:pt idx="946">
                  <c:v>22.490638732910199</c:v>
                </c:pt>
                <c:pt idx="947">
                  <c:v>22.427965164184599</c:v>
                </c:pt>
                <c:pt idx="948">
                  <c:v>22.407577514648398</c:v>
                </c:pt>
                <c:pt idx="949">
                  <c:v>22.429607391357401</c:v>
                </c:pt>
                <c:pt idx="950">
                  <c:v>22.593757629394499</c:v>
                </c:pt>
                <c:pt idx="951">
                  <c:v>22.6945610046387</c:v>
                </c:pt>
                <c:pt idx="952">
                  <c:v>22.9168376922607</c:v>
                </c:pt>
                <c:pt idx="953">
                  <c:v>22.994209289550799</c:v>
                </c:pt>
                <c:pt idx="954">
                  <c:v>23.177106857299801</c:v>
                </c:pt>
                <c:pt idx="955">
                  <c:v>23.250116348266602</c:v>
                </c:pt>
                <c:pt idx="956">
                  <c:v>23.246421813964801</c:v>
                </c:pt>
                <c:pt idx="957">
                  <c:v>23.105939865112301</c:v>
                </c:pt>
                <c:pt idx="958">
                  <c:v>22.9273777008057</c:v>
                </c:pt>
                <c:pt idx="959">
                  <c:v>22.8612461090088</c:v>
                </c:pt>
                <c:pt idx="960">
                  <c:v>22.859306335449201</c:v>
                </c:pt>
                <c:pt idx="961">
                  <c:v>22.90651512146</c:v>
                </c:pt>
                <c:pt idx="962">
                  <c:v>22.893142700195298</c:v>
                </c:pt>
                <c:pt idx="963">
                  <c:v>22.802894592285199</c:v>
                </c:pt>
                <c:pt idx="964">
                  <c:v>23.030109405517599</c:v>
                </c:pt>
                <c:pt idx="965">
                  <c:v>23.106977462768601</c:v>
                </c:pt>
                <c:pt idx="966">
                  <c:v>23.4791069030762</c:v>
                </c:pt>
                <c:pt idx="967">
                  <c:v>24.068143844604499</c:v>
                </c:pt>
                <c:pt idx="968">
                  <c:v>24.298341751098601</c:v>
                </c:pt>
                <c:pt idx="969">
                  <c:v>24.374485015869102</c:v>
                </c:pt>
                <c:pt idx="970">
                  <c:v>24.9836616516113</c:v>
                </c:pt>
                <c:pt idx="971">
                  <c:v>25.377738952636701</c:v>
                </c:pt>
                <c:pt idx="972">
                  <c:v>24.8566074371338</c:v>
                </c:pt>
                <c:pt idx="973">
                  <c:v>24.780784606933601</c:v>
                </c:pt>
                <c:pt idx="974">
                  <c:v>24.520847320556602</c:v>
                </c:pt>
                <c:pt idx="975">
                  <c:v>24.158714294433601</c:v>
                </c:pt>
                <c:pt idx="976">
                  <c:v>23.956102371215799</c:v>
                </c:pt>
                <c:pt idx="977">
                  <c:v>23.703371047973601</c:v>
                </c:pt>
                <c:pt idx="978">
                  <c:v>23.671825408935501</c:v>
                </c:pt>
                <c:pt idx="979">
                  <c:v>23.6709899902344</c:v>
                </c:pt>
                <c:pt idx="980">
                  <c:v>23.636602401733398</c:v>
                </c:pt>
                <c:pt idx="981">
                  <c:v>23.4598484039307</c:v>
                </c:pt>
                <c:pt idx="982">
                  <c:v>23.422065734863299</c:v>
                </c:pt>
                <c:pt idx="983">
                  <c:v>23.384834289550799</c:v>
                </c:pt>
                <c:pt idx="984">
                  <c:v>23.800422668456999</c:v>
                </c:pt>
                <c:pt idx="985">
                  <c:v>23.883182525634801</c:v>
                </c:pt>
                <c:pt idx="986">
                  <c:v>24.621025085449201</c:v>
                </c:pt>
                <c:pt idx="987">
                  <c:v>24.354764938354499</c:v>
                </c:pt>
                <c:pt idx="988">
                  <c:v>24.545335769653299</c:v>
                </c:pt>
                <c:pt idx="989">
                  <c:v>24.131404876708999</c:v>
                </c:pt>
                <c:pt idx="990">
                  <c:v>24.141622543335</c:v>
                </c:pt>
                <c:pt idx="991">
                  <c:v>24.146030426025401</c:v>
                </c:pt>
                <c:pt idx="992">
                  <c:v>23.941501617431602</c:v>
                </c:pt>
                <c:pt idx="993">
                  <c:v>23.8373508453369</c:v>
                </c:pt>
                <c:pt idx="994">
                  <c:v>23.7690620422363</c:v>
                </c:pt>
                <c:pt idx="995">
                  <c:v>23.781034469604499</c:v>
                </c:pt>
                <c:pt idx="996">
                  <c:v>23.685277938842798</c:v>
                </c:pt>
                <c:pt idx="997">
                  <c:v>23.899257659912099</c:v>
                </c:pt>
                <c:pt idx="998">
                  <c:v>23.7531833648682</c:v>
                </c:pt>
                <c:pt idx="999">
                  <c:v>39.967136383056598</c:v>
                </c:pt>
                <c:pt idx="1000">
                  <c:v>43.684738159179702</c:v>
                </c:pt>
                <c:pt idx="1001">
                  <c:v>43.593986511230497</c:v>
                </c:pt>
                <c:pt idx="1002">
                  <c:v>42.564846038818402</c:v>
                </c:pt>
                <c:pt idx="1003">
                  <c:v>44.934982299804702</c:v>
                </c:pt>
                <c:pt idx="1004">
                  <c:v>44.262031555175803</c:v>
                </c:pt>
                <c:pt idx="1005">
                  <c:v>47.5975952148438</c:v>
                </c:pt>
                <c:pt idx="1006">
                  <c:v>48.478488922119098</c:v>
                </c:pt>
                <c:pt idx="1007">
                  <c:v>47.862522125244098</c:v>
                </c:pt>
                <c:pt idx="1008">
                  <c:v>47.394485473632798</c:v>
                </c:pt>
                <c:pt idx="1009">
                  <c:v>48.517253875732401</c:v>
                </c:pt>
                <c:pt idx="1010">
                  <c:v>48.3886909484863</c:v>
                </c:pt>
                <c:pt idx="1011">
                  <c:v>47.6561889648438</c:v>
                </c:pt>
                <c:pt idx="1012">
                  <c:v>39.076446533203097</c:v>
                </c:pt>
                <c:pt idx="1013">
                  <c:v>40.245643615722699</c:v>
                </c:pt>
                <c:pt idx="1014">
                  <c:v>40.209064483642599</c:v>
                </c:pt>
                <c:pt idx="1015">
                  <c:v>39.187137603759801</c:v>
                </c:pt>
                <c:pt idx="1016">
                  <c:v>38.565258026122997</c:v>
                </c:pt>
                <c:pt idx="1017">
                  <c:v>38.030857086181598</c:v>
                </c:pt>
                <c:pt idx="1018">
                  <c:v>37.4881591796875</c:v>
                </c:pt>
                <c:pt idx="1019">
                  <c:v>34.638229370117202</c:v>
                </c:pt>
                <c:pt idx="1020">
                  <c:v>34.668647766113303</c:v>
                </c:pt>
                <c:pt idx="1021">
                  <c:v>35.594860076904297</c:v>
                </c:pt>
                <c:pt idx="1022">
                  <c:v>35.595729827880902</c:v>
                </c:pt>
                <c:pt idx="1023">
                  <c:v>36.5744438171387</c:v>
                </c:pt>
                <c:pt idx="1024">
                  <c:v>37.964057922363303</c:v>
                </c:pt>
                <c:pt idx="1025">
                  <c:v>38.192630767822301</c:v>
                </c:pt>
                <c:pt idx="1026">
                  <c:v>37.636573791503899</c:v>
                </c:pt>
                <c:pt idx="1027">
                  <c:v>37.245800018310497</c:v>
                </c:pt>
                <c:pt idx="1028">
                  <c:v>37.498756408691399</c:v>
                </c:pt>
                <c:pt idx="1029">
                  <c:v>37.616416931152301</c:v>
                </c:pt>
                <c:pt idx="1030">
                  <c:v>37.693214416503899</c:v>
                </c:pt>
                <c:pt idx="1031">
                  <c:v>36.966773986816399</c:v>
                </c:pt>
                <c:pt idx="1032">
                  <c:v>36.670059204101598</c:v>
                </c:pt>
                <c:pt idx="1033">
                  <c:v>36.138069152832003</c:v>
                </c:pt>
                <c:pt idx="1034">
                  <c:v>36.282680511474602</c:v>
                </c:pt>
                <c:pt idx="1035">
                  <c:v>37.1680717468262</c:v>
                </c:pt>
                <c:pt idx="1036">
                  <c:v>37.045196533203097</c:v>
                </c:pt>
                <c:pt idx="1037">
                  <c:v>35.421394348144503</c:v>
                </c:pt>
                <c:pt idx="1038">
                  <c:v>35.890670776367202</c:v>
                </c:pt>
                <c:pt idx="1039">
                  <c:v>35.137184143066399</c:v>
                </c:pt>
                <c:pt idx="1040">
                  <c:v>34.6134033203125</c:v>
                </c:pt>
                <c:pt idx="1041">
                  <c:v>32.727035522460902</c:v>
                </c:pt>
                <c:pt idx="1042">
                  <c:v>32.438610076904297</c:v>
                </c:pt>
                <c:pt idx="1043">
                  <c:v>32.860774993896499</c:v>
                </c:pt>
                <c:pt idx="1044">
                  <c:v>32.844638824462898</c:v>
                </c:pt>
                <c:pt idx="1045">
                  <c:v>32.5598335266113</c:v>
                </c:pt>
                <c:pt idx="1046">
                  <c:v>31.637760162353501</c:v>
                </c:pt>
                <c:pt idx="1047">
                  <c:v>31.158308029174801</c:v>
                </c:pt>
                <c:pt idx="1048">
                  <c:v>32.5396728515625</c:v>
                </c:pt>
                <c:pt idx="1049">
                  <c:v>32.148708343505902</c:v>
                </c:pt>
                <c:pt idx="1050">
                  <c:v>31.6461086273193</c:v>
                </c:pt>
                <c:pt idx="1051">
                  <c:v>31.638134002685501</c:v>
                </c:pt>
                <c:pt idx="1052">
                  <c:v>31.676692962646499</c:v>
                </c:pt>
                <c:pt idx="1053">
                  <c:v>32.036960601806598</c:v>
                </c:pt>
                <c:pt idx="1054">
                  <c:v>31.4042663574219</c:v>
                </c:pt>
                <c:pt idx="1055">
                  <c:v>30.290994644165</c:v>
                </c:pt>
                <c:pt idx="1056">
                  <c:v>30.290481567382798</c:v>
                </c:pt>
                <c:pt idx="1057">
                  <c:v>30.061769485473601</c:v>
                </c:pt>
                <c:pt idx="1058">
                  <c:v>29.5857963562012</c:v>
                </c:pt>
                <c:pt idx="1059">
                  <c:v>32.012271881103501</c:v>
                </c:pt>
                <c:pt idx="1060">
                  <c:v>32.310718536377003</c:v>
                </c:pt>
                <c:pt idx="1061">
                  <c:v>31.637235641479499</c:v>
                </c:pt>
                <c:pt idx="1062">
                  <c:v>32.325969696044901</c:v>
                </c:pt>
                <c:pt idx="1063">
                  <c:v>31.5078125</c:v>
                </c:pt>
                <c:pt idx="1064">
                  <c:v>30.9418239593506</c:v>
                </c:pt>
                <c:pt idx="1065">
                  <c:v>30.290920257568398</c:v>
                </c:pt>
                <c:pt idx="1066">
                  <c:v>30.494235992431602</c:v>
                </c:pt>
                <c:pt idx="1067">
                  <c:v>29.317777633666999</c:v>
                </c:pt>
                <c:pt idx="1068">
                  <c:v>29.007194519043001</c:v>
                </c:pt>
                <c:pt idx="1069">
                  <c:v>28.464004516601602</c:v>
                </c:pt>
                <c:pt idx="1070">
                  <c:v>27.4454650878906</c:v>
                </c:pt>
                <c:pt idx="1071">
                  <c:v>26.4456462860107</c:v>
                </c:pt>
                <c:pt idx="1072">
                  <c:v>29.382341384887699</c:v>
                </c:pt>
                <c:pt idx="1073">
                  <c:v>29.005245208740199</c:v>
                </c:pt>
                <c:pt idx="1074">
                  <c:v>28.988662719726602</c:v>
                </c:pt>
                <c:pt idx="1075">
                  <c:v>28.495307922363299</c:v>
                </c:pt>
                <c:pt idx="1076">
                  <c:v>28.176191329956101</c:v>
                </c:pt>
                <c:pt idx="1077">
                  <c:v>26.455665588378899</c:v>
                </c:pt>
                <c:pt idx="1078">
                  <c:v>25.890975952148398</c:v>
                </c:pt>
                <c:pt idx="1079">
                  <c:v>26.2955532073975</c:v>
                </c:pt>
                <c:pt idx="1080">
                  <c:v>25.8328552246094</c:v>
                </c:pt>
                <c:pt idx="1081">
                  <c:v>25.4597072601318</c:v>
                </c:pt>
                <c:pt idx="1082">
                  <c:v>25.544023513793899</c:v>
                </c:pt>
                <c:pt idx="1083">
                  <c:v>25.511297225952099</c:v>
                </c:pt>
                <c:pt idx="1084">
                  <c:v>26.580945968627901</c:v>
                </c:pt>
                <c:pt idx="1085">
                  <c:v>26.529649734497099</c:v>
                </c:pt>
                <c:pt idx="1086">
                  <c:v>26.297010421752901</c:v>
                </c:pt>
                <c:pt idx="1087">
                  <c:v>26.821374893188501</c:v>
                </c:pt>
                <c:pt idx="1088">
                  <c:v>25.799072265625</c:v>
                </c:pt>
                <c:pt idx="1089">
                  <c:v>25.811948776245099</c:v>
                </c:pt>
                <c:pt idx="1090">
                  <c:v>25.417549133300799</c:v>
                </c:pt>
                <c:pt idx="1091">
                  <c:v>25.362503051757798</c:v>
                </c:pt>
                <c:pt idx="1092">
                  <c:v>25.266551971435501</c:v>
                </c:pt>
                <c:pt idx="1093">
                  <c:v>25.1641445159912</c:v>
                </c:pt>
                <c:pt idx="1094">
                  <c:v>25.1273403167725</c:v>
                </c:pt>
                <c:pt idx="1095">
                  <c:v>24.861427307128899</c:v>
                </c:pt>
                <c:pt idx="1096">
                  <c:v>24.965429306030298</c:v>
                </c:pt>
                <c:pt idx="1097">
                  <c:v>26.581010818481399</c:v>
                </c:pt>
                <c:pt idx="1098">
                  <c:v>25.812900543212901</c:v>
                </c:pt>
                <c:pt idx="1099">
                  <c:v>26.422700881958001</c:v>
                </c:pt>
                <c:pt idx="1100">
                  <c:v>26.3041896820068</c:v>
                </c:pt>
                <c:pt idx="1101">
                  <c:v>26.151741027831999</c:v>
                </c:pt>
                <c:pt idx="1102">
                  <c:v>25.7609977722168</c:v>
                </c:pt>
                <c:pt idx="1103">
                  <c:v>25.633222579956101</c:v>
                </c:pt>
                <c:pt idx="1104">
                  <c:v>25.578020095825199</c:v>
                </c:pt>
                <c:pt idx="1105">
                  <c:v>25.4831943511963</c:v>
                </c:pt>
                <c:pt idx="1106">
                  <c:v>25.531785964965799</c:v>
                </c:pt>
                <c:pt idx="1107">
                  <c:v>24.666454315185501</c:v>
                </c:pt>
                <c:pt idx="1108">
                  <c:v>24.620603561401399</c:v>
                </c:pt>
                <c:pt idx="1109">
                  <c:v>24.810619354248001</c:v>
                </c:pt>
                <c:pt idx="1110">
                  <c:v>24.662769317626999</c:v>
                </c:pt>
                <c:pt idx="1111">
                  <c:v>24.619987487793001</c:v>
                </c:pt>
                <c:pt idx="1112">
                  <c:v>24.5956211090088</c:v>
                </c:pt>
                <c:pt idx="1113">
                  <c:v>24.597387313842798</c:v>
                </c:pt>
                <c:pt idx="1114">
                  <c:v>24.393163681030298</c:v>
                </c:pt>
                <c:pt idx="1115">
                  <c:v>24.080705642700199</c:v>
                </c:pt>
                <c:pt idx="1116">
                  <c:v>24.2814235687256</c:v>
                </c:pt>
                <c:pt idx="1117">
                  <c:v>24.014572143554702</c:v>
                </c:pt>
                <c:pt idx="1118">
                  <c:v>24.082984924316399</c:v>
                </c:pt>
                <c:pt idx="1119">
                  <c:v>23.8588962554932</c:v>
                </c:pt>
                <c:pt idx="1120">
                  <c:v>23.949775695800799</c:v>
                </c:pt>
                <c:pt idx="1121">
                  <c:v>23.794887542724599</c:v>
                </c:pt>
                <c:pt idx="1122">
                  <c:v>23.602880477905298</c:v>
                </c:pt>
                <c:pt idx="1123">
                  <c:v>23.001436233520501</c:v>
                </c:pt>
                <c:pt idx="1124">
                  <c:v>23.174074172973601</c:v>
                </c:pt>
                <c:pt idx="1125">
                  <c:v>23.462854385376001</c:v>
                </c:pt>
                <c:pt idx="1126">
                  <c:v>23.447187423706101</c:v>
                </c:pt>
                <c:pt idx="1127">
                  <c:v>23.446281433105501</c:v>
                </c:pt>
                <c:pt idx="1128">
                  <c:v>23.365901947021499</c:v>
                </c:pt>
                <c:pt idx="1129">
                  <c:v>23.227888107299801</c:v>
                </c:pt>
                <c:pt idx="1130">
                  <c:v>23.1990776062012</c:v>
                </c:pt>
                <c:pt idx="1131">
                  <c:v>23.277074813842798</c:v>
                </c:pt>
                <c:pt idx="1132">
                  <c:v>23.0650444030762</c:v>
                </c:pt>
                <c:pt idx="1133">
                  <c:v>23.0595607757568</c:v>
                </c:pt>
                <c:pt idx="1134">
                  <c:v>23.031011581420898</c:v>
                </c:pt>
                <c:pt idx="1135">
                  <c:v>22.984733581543001</c:v>
                </c:pt>
                <c:pt idx="1136">
                  <c:v>22.976160049438501</c:v>
                </c:pt>
                <c:pt idx="1137">
                  <c:v>23.006464004516602</c:v>
                </c:pt>
                <c:pt idx="1138">
                  <c:v>23.0737628936768</c:v>
                </c:pt>
                <c:pt idx="1139">
                  <c:v>23.1795444488525</c:v>
                </c:pt>
                <c:pt idx="1140">
                  <c:v>23.419981002807599</c:v>
                </c:pt>
                <c:pt idx="1141">
                  <c:v>23.583011627197301</c:v>
                </c:pt>
                <c:pt idx="1142">
                  <c:v>23.452856063842798</c:v>
                </c:pt>
                <c:pt idx="1143">
                  <c:v>23.4816188812256</c:v>
                </c:pt>
                <c:pt idx="1144">
                  <c:v>23.4165859222412</c:v>
                </c:pt>
                <c:pt idx="1145">
                  <c:v>23.161252975463899</c:v>
                </c:pt>
                <c:pt idx="1146">
                  <c:v>23.017387390136701</c:v>
                </c:pt>
                <c:pt idx="1147">
                  <c:v>22.7978820800781</c:v>
                </c:pt>
                <c:pt idx="1148">
                  <c:v>22.834501266479499</c:v>
                </c:pt>
                <c:pt idx="1149">
                  <c:v>22.706804275512699</c:v>
                </c:pt>
                <c:pt idx="1150">
                  <c:v>22.6904487609863</c:v>
                </c:pt>
                <c:pt idx="1151">
                  <c:v>22.675390243530298</c:v>
                </c:pt>
                <c:pt idx="1152">
                  <c:v>22.510322570800799</c:v>
                </c:pt>
                <c:pt idx="1153">
                  <c:v>22.613634109497099</c:v>
                </c:pt>
                <c:pt idx="1154">
                  <c:v>22.6787014007568</c:v>
                </c:pt>
                <c:pt idx="1155">
                  <c:v>22.677320480346701</c:v>
                </c:pt>
                <c:pt idx="1156">
                  <c:v>22.639673233032202</c:v>
                </c:pt>
                <c:pt idx="1157">
                  <c:v>21.9859104156494</c:v>
                </c:pt>
                <c:pt idx="1158">
                  <c:v>22.166971206665</c:v>
                </c:pt>
                <c:pt idx="1159">
                  <c:v>22.407554626464801</c:v>
                </c:pt>
                <c:pt idx="1160">
                  <c:v>22.5612697601318</c:v>
                </c:pt>
                <c:pt idx="1161">
                  <c:v>22.546146392822301</c:v>
                </c:pt>
                <c:pt idx="1162">
                  <c:v>22.6406650543213</c:v>
                </c:pt>
                <c:pt idx="1163">
                  <c:v>22.6925945281982</c:v>
                </c:pt>
                <c:pt idx="1164">
                  <c:v>22.71022605896</c:v>
                </c:pt>
                <c:pt idx="1165">
                  <c:v>22.724800109863299</c:v>
                </c:pt>
                <c:pt idx="1166">
                  <c:v>22.640588760376001</c:v>
                </c:pt>
                <c:pt idx="1167">
                  <c:v>21.959600448608398</c:v>
                </c:pt>
                <c:pt idx="1168">
                  <c:v>21.837459564208999</c:v>
                </c:pt>
                <c:pt idx="1169">
                  <c:v>26.151359558105501</c:v>
                </c:pt>
                <c:pt idx="1170">
                  <c:v>25.578367233276399</c:v>
                </c:pt>
                <c:pt idx="1171">
                  <c:v>26.8590908050537</c:v>
                </c:pt>
                <c:pt idx="1172">
                  <c:v>27.234287261962901</c:v>
                </c:pt>
                <c:pt idx="1173">
                  <c:v>26.7730617523193</c:v>
                </c:pt>
                <c:pt idx="1174">
                  <c:v>26.2220554351807</c:v>
                </c:pt>
                <c:pt idx="1175">
                  <c:v>25.991914749145501</c:v>
                </c:pt>
                <c:pt idx="1176">
                  <c:v>25.583665847778299</c:v>
                </c:pt>
                <c:pt idx="1177">
                  <c:v>25.3710327148438</c:v>
                </c:pt>
                <c:pt idx="1178">
                  <c:v>25.148149490356399</c:v>
                </c:pt>
                <c:pt idx="1179">
                  <c:v>24.767881393432599</c:v>
                </c:pt>
                <c:pt idx="1180">
                  <c:v>24.7680149078369</c:v>
                </c:pt>
                <c:pt idx="1181">
                  <c:v>24.6626281738281</c:v>
                </c:pt>
                <c:pt idx="1182">
                  <c:v>24.665864944458001</c:v>
                </c:pt>
                <c:pt idx="1183">
                  <c:v>24.767427444458001</c:v>
                </c:pt>
                <c:pt idx="1184">
                  <c:v>24.681449890136701</c:v>
                </c:pt>
                <c:pt idx="1185">
                  <c:v>24.619773864746101</c:v>
                </c:pt>
                <c:pt idx="1186">
                  <c:v>24.591831207275401</c:v>
                </c:pt>
                <c:pt idx="1187">
                  <c:v>24.575222015380898</c:v>
                </c:pt>
                <c:pt idx="1188">
                  <c:v>24.468626022338899</c:v>
                </c:pt>
                <c:pt idx="1189">
                  <c:v>24.326656341552699</c:v>
                </c:pt>
                <c:pt idx="1190">
                  <c:v>24.357194900512699</c:v>
                </c:pt>
                <c:pt idx="1191">
                  <c:v>24.261272430419901</c:v>
                </c:pt>
                <c:pt idx="1192">
                  <c:v>24.253288269043001</c:v>
                </c:pt>
                <c:pt idx="1193">
                  <c:v>24.192867279052699</c:v>
                </c:pt>
                <c:pt idx="1194">
                  <c:v>24.0934352874756</c:v>
                </c:pt>
                <c:pt idx="1195">
                  <c:v>23.965600967407202</c:v>
                </c:pt>
                <c:pt idx="1196">
                  <c:v>23.8134250640869</c:v>
                </c:pt>
                <c:pt idx="1197">
                  <c:v>23.750501632690401</c:v>
                </c:pt>
                <c:pt idx="1198">
                  <c:v>23.593378067016602</c:v>
                </c:pt>
                <c:pt idx="1199">
                  <c:v>23.2857265472412</c:v>
                </c:pt>
                <c:pt idx="1200">
                  <c:v>23.165603637695298</c:v>
                </c:pt>
                <c:pt idx="1201">
                  <c:v>23.0182285308838</c:v>
                </c:pt>
                <c:pt idx="1202">
                  <c:v>22.8647651672363</c:v>
                </c:pt>
                <c:pt idx="1203">
                  <c:v>22.7690029144287</c:v>
                </c:pt>
                <c:pt idx="1204">
                  <c:v>22.609296798706101</c:v>
                </c:pt>
                <c:pt idx="1205">
                  <c:v>22.614332199096701</c:v>
                </c:pt>
                <c:pt idx="1206">
                  <c:v>22.594701766967798</c:v>
                </c:pt>
                <c:pt idx="1207">
                  <c:v>22.6164455413818</c:v>
                </c:pt>
                <c:pt idx="1208">
                  <c:v>22.667762756347699</c:v>
                </c:pt>
                <c:pt idx="1209">
                  <c:v>22.695152282714801</c:v>
                </c:pt>
                <c:pt idx="1210">
                  <c:v>22.679304122924801</c:v>
                </c:pt>
                <c:pt idx="1211">
                  <c:v>22.6685905456543</c:v>
                </c:pt>
                <c:pt idx="1212">
                  <c:v>22.679018020629901</c:v>
                </c:pt>
                <c:pt idx="1213">
                  <c:v>22.666233062744102</c:v>
                </c:pt>
                <c:pt idx="1214">
                  <c:v>22.662239074706999</c:v>
                </c:pt>
                <c:pt idx="1215">
                  <c:v>22.663820266723601</c:v>
                </c:pt>
                <c:pt idx="1216">
                  <c:v>22.646787643432599</c:v>
                </c:pt>
                <c:pt idx="1217">
                  <c:v>22.6517639160156</c:v>
                </c:pt>
                <c:pt idx="1218">
                  <c:v>22.6527214050293</c:v>
                </c:pt>
                <c:pt idx="1219">
                  <c:v>22.510938644409201</c:v>
                </c:pt>
                <c:pt idx="1220">
                  <c:v>22.5846767425537</c:v>
                </c:pt>
                <c:pt idx="1221">
                  <c:v>22.573347091674801</c:v>
                </c:pt>
                <c:pt idx="1222">
                  <c:v>22.566825866699201</c:v>
                </c:pt>
                <c:pt idx="1223">
                  <c:v>22.578056335449201</c:v>
                </c:pt>
                <c:pt idx="1224">
                  <c:v>22.642860412597699</c:v>
                </c:pt>
                <c:pt idx="1225">
                  <c:v>22.633134841918899</c:v>
                </c:pt>
                <c:pt idx="1226">
                  <c:v>22.675508499145501</c:v>
                </c:pt>
                <c:pt idx="1227">
                  <c:v>22.746488571166999</c:v>
                </c:pt>
                <c:pt idx="1228">
                  <c:v>22.610500335693398</c:v>
                </c:pt>
                <c:pt idx="1229">
                  <c:v>22.653631210327099</c:v>
                </c:pt>
                <c:pt idx="1230">
                  <c:v>22.7341403961182</c:v>
                </c:pt>
                <c:pt idx="1231">
                  <c:v>22.7674369812012</c:v>
                </c:pt>
                <c:pt idx="1232">
                  <c:v>22.8526725769043</c:v>
                </c:pt>
                <c:pt idx="1233">
                  <c:v>23.153467178344702</c:v>
                </c:pt>
                <c:pt idx="1234">
                  <c:v>23.204490661621101</c:v>
                </c:pt>
                <c:pt idx="1235">
                  <c:v>23.425247192382798</c:v>
                </c:pt>
                <c:pt idx="1236">
                  <c:v>23.555469512939499</c:v>
                </c:pt>
                <c:pt idx="1237">
                  <c:v>23.604463577270501</c:v>
                </c:pt>
                <c:pt idx="1238">
                  <c:v>23.767910003662099</c:v>
                </c:pt>
                <c:pt idx="1239">
                  <c:v>22.978620529174801</c:v>
                </c:pt>
                <c:pt idx="1240">
                  <c:v>22.833736419677699</c:v>
                </c:pt>
                <c:pt idx="1241">
                  <c:v>23.356487274169901</c:v>
                </c:pt>
                <c:pt idx="1242">
                  <c:v>24.2205619812012</c:v>
                </c:pt>
                <c:pt idx="1243">
                  <c:v>25.069608688354499</c:v>
                </c:pt>
                <c:pt idx="1244">
                  <c:v>24.220752716064499</c:v>
                </c:pt>
                <c:pt idx="1245">
                  <c:v>23.5846462249756</c:v>
                </c:pt>
                <c:pt idx="1246">
                  <c:v>23.707441329956101</c:v>
                </c:pt>
                <c:pt idx="1247">
                  <c:v>23.393589019775401</c:v>
                </c:pt>
                <c:pt idx="1248">
                  <c:v>23.355955123901399</c:v>
                </c:pt>
                <c:pt idx="1249">
                  <c:v>23.448757171630898</c:v>
                </c:pt>
                <c:pt idx="1250">
                  <c:v>23.5393676757813</c:v>
                </c:pt>
                <c:pt idx="1251">
                  <c:v>23.690040588378899</c:v>
                </c:pt>
                <c:pt idx="1252">
                  <c:v>23.9505519866943</c:v>
                </c:pt>
                <c:pt idx="1253">
                  <c:v>23.808233261108398</c:v>
                </c:pt>
                <c:pt idx="1254">
                  <c:v>23.6025295257568</c:v>
                </c:pt>
                <c:pt idx="1255">
                  <c:v>23.5694065093994</c:v>
                </c:pt>
                <c:pt idx="1256">
                  <c:v>23.790887832641602</c:v>
                </c:pt>
                <c:pt idx="1257">
                  <c:v>23.717716217041001</c:v>
                </c:pt>
                <c:pt idx="1258">
                  <c:v>23.564100265502901</c:v>
                </c:pt>
                <c:pt idx="1259">
                  <c:v>23.352298736572301</c:v>
                </c:pt>
                <c:pt idx="1260">
                  <c:v>23.354082107543899</c:v>
                </c:pt>
                <c:pt idx="1261">
                  <c:v>23.354307174682599</c:v>
                </c:pt>
                <c:pt idx="1262">
                  <c:v>23.2388000488281</c:v>
                </c:pt>
                <c:pt idx="1263">
                  <c:v>23.326295852661101</c:v>
                </c:pt>
                <c:pt idx="1264">
                  <c:v>23.367536544799801</c:v>
                </c:pt>
                <c:pt idx="1265">
                  <c:v>23.4594631195068</c:v>
                </c:pt>
                <c:pt idx="1266">
                  <c:v>23.571559906005898</c:v>
                </c:pt>
                <c:pt idx="1267">
                  <c:v>23.643262863159201</c:v>
                </c:pt>
                <c:pt idx="1268">
                  <c:v>23.4874877929688</c:v>
                </c:pt>
                <c:pt idx="1269">
                  <c:v>23.558607101440401</c:v>
                </c:pt>
                <c:pt idx="1270">
                  <c:v>24.102861404418899</c:v>
                </c:pt>
                <c:pt idx="1271">
                  <c:v>24.2941493988037</c:v>
                </c:pt>
                <c:pt idx="1272">
                  <c:v>24.220870971679702</c:v>
                </c:pt>
                <c:pt idx="1273">
                  <c:v>24.088598251342798</c:v>
                </c:pt>
                <c:pt idx="1274">
                  <c:v>23.972251892089801</c:v>
                </c:pt>
                <c:pt idx="1275">
                  <c:v>23.9479866027832</c:v>
                </c:pt>
                <c:pt idx="1276">
                  <c:v>23.9506320953369</c:v>
                </c:pt>
                <c:pt idx="1277">
                  <c:v>23.6933498382568</c:v>
                </c:pt>
                <c:pt idx="1278">
                  <c:v>23.535316467285199</c:v>
                </c:pt>
                <c:pt idx="1279">
                  <c:v>23.666988372802699</c:v>
                </c:pt>
                <c:pt idx="1280">
                  <c:v>23.671022415161101</c:v>
                </c:pt>
                <c:pt idx="1281">
                  <c:v>23.805381774902301</c:v>
                </c:pt>
                <c:pt idx="1282">
                  <c:v>23.9720859527588</c:v>
                </c:pt>
                <c:pt idx="1283">
                  <c:v>24.220872879028299</c:v>
                </c:pt>
                <c:pt idx="1284">
                  <c:v>24.220485687255898</c:v>
                </c:pt>
                <c:pt idx="1285">
                  <c:v>24.2983283996582</c:v>
                </c:pt>
                <c:pt idx="1286">
                  <c:v>24.221178054809599</c:v>
                </c:pt>
                <c:pt idx="1287">
                  <c:v>24.221515655517599</c:v>
                </c:pt>
                <c:pt idx="1288">
                  <c:v>24.5689582824707</c:v>
                </c:pt>
                <c:pt idx="1289">
                  <c:v>24.482000350952099</c:v>
                </c:pt>
                <c:pt idx="1290">
                  <c:v>24.669643402099599</c:v>
                </c:pt>
                <c:pt idx="1291">
                  <c:v>24.407234191894499</c:v>
                </c:pt>
                <c:pt idx="1292">
                  <c:v>24.222436904907202</c:v>
                </c:pt>
                <c:pt idx="1293">
                  <c:v>24.137641906738299</c:v>
                </c:pt>
                <c:pt idx="1294">
                  <c:v>24.2209281921387</c:v>
                </c:pt>
                <c:pt idx="1295">
                  <c:v>23.972492218017599</c:v>
                </c:pt>
                <c:pt idx="1296">
                  <c:v>23.908031463623001</c:v>
                </c:pt>
                <c:pt idx="1297">
                  <c:v>23.3524265289307</c:v>
                </c:pt>
                <c:pt idx="1298">
                  <c:v>23.766696929931602</c:v>
                </c:pt>
                <c:pt idx="1299">
                  <c:v>23.527019500732401</c:v>
                </c:pt>
                <c:pt idx="1300">
                  <c:v>23.355628967285199</c:v>
                </c:pt>
                <c:pt idx="1301">
                  <c:v>23.476676940918001</c:v>
                </c:pt>
                <c:pt idx="1302">
                  <c:v>23.603075027465799</c:v>
                </c:pt>
                <c:pt idx="1303">
                  <c:v>23.9989528656006</c:v>
                </c:pt>
                <c:pt idx="1304">
                  <c:v>24.181221008300799</c:v>
                </c:pt>
                <c:pt idx="1305">
                  <c:v>24.170139312744102</c:v>
                </c:pt>
                <c:pt idx="1306">
                  <c:v>24.396434783935501</c:v>
                </c:pt>
                <c:pt idx="1307">
                  <c:v>24.596113204956101</c:v>
                </c:pt>
                <c:pt idx="1308">
                  <c:v>24.821607589721701</c:v>
                </c:pt>
                <c:pt idx="1309">
                  <c:v>24.8034858703613</c:v>
                </c:pt>
                <c:pt idx="1310">
                  <c:v>24.9314994812012</c:v>
                </c:pt>
                <c:pt idx="1311">
                  <c:v>24.7796115875244</c:v>
                </c:pt>
                <c:pt idx="1312">
                  <c:v>23.991943359375</c:v>
                </c:pt>
                <c:pt idx="1313">
                  <c:v>20.3693542480469</c:v>
                </c:pt>
                <c:pt idx="1314">
                  <c:v>20.554021835327099</c:v>
                </c:pt>
                <c:pt idx="1315">
                  <c:v>20.399684906005898</c:v>
                </c:pt>
                <c:pt idx="1316">
                  <c:v>20.576065063476602</c:v>
                </c:pt>
                <c:pt idx="1317">
                  <c:v>20.554628372192401</c:v>
                </c:pt>
                <c:pt idx="1318">
                  <c:v>20.498426437377901</c:v>
                </c:pt>
                <c:pt idx="1319">
                  <c:v>20.555866241455099</c:v>
                </c:pt>
                <c:pt idx="1320">
                  <c:v>20.428245544433601</c:v>
                </c:pt>
                <c:pt idx="1321">
                  <c:v>20.439868927001999</c:v>
                </c:pt>
                <c:pt idx="1322">
                  <c:v>20.2704467773438</c:v>
                </c:pt>
                <c:pt idx="1323">
                  <c:v>20.226182937622099</c:v>
                </c:pt>
                <c:pt idx="1324">
                  <c:v>20.3675537109375</c:v>
                </c:pt>
                <c:pt idx="1325">
                  <c:v>20.419185638427699</c:v>
                </c:pt>
                <c:pt idx="1326">
                  <c:v>20.6557216644287</c:v>
                </c:pt>
                <c:pt idx="1327">
                  <c:v>20.521499633789102</c:v>
                </c:pt>
                <c:pt idx="1328">
                  <c:v>20.3396110534668</c:v>
                </c:pt>
                <c:pt idx="1329">
                  <c:v>20.362068176269499</c:v>
                </c:pt>
                <c:pt idx="1330">
                  <c:v>20.2323112487793</c:v>
                </c:pt>
                <c:pt idx="1331">
                  <c:v>20.2583618164063</c:v>
                </c:pt>
                <c:pt idx="1332">
                  <c:v>20.351537704467798</c:v>
                </c:pt>
                <c:pt idx="1333">
                  <c:v>20.342893600463899</c:v>
                </c:pt>
                <c:pt idx="1334">
                  <c:v>20.255809783935501</c:v>
                </c:pt>
                <c:pt idx="1335">
                  <c:v>20.300474166870099</c:v>
                </c:pt>
                <c:pt idx="1336">
                  <c:v>20.284938812255898</c:v>
                </c:pt>
                <c:pt idx="1337">
                  <c:v>20.335475921630898</c:v>
                </c:pt>
                <c:pt idx="1338">
                  <c:v>20.329130172729499</c:v>
                </c:pt>
                <c:pt idx="1339">
                  <c:v>20.3604431152344</c:v>
                </c:pt>
                <c:pt idx="1340">
                  <c:v>20.284971237182599</c:v>
                </c:pt>
                <c:pt idx="1341">
                  <c:v>20.2728061676025</c:v>
                </c:pt>
                <c:pt idx="1342">
                  <c:v>20.2428073883057</c:v>
                </c:pt>
                <c:pt idx="1343">
                  <c:v>20.389476776123001</c:v>
                </c:pt>
                <c:pt idx="1344">
                  <c:v>20.4012756347656</c:v>
                </c:pt>
                <c:pt idx="1345">
                  <c:v>20.338699340820298</c:v>
                </c:pt>
                <c:pt idx="1346">
                  <c:v>20.236137390136701</c:v>
                </c:pt>
                <c:pt idx="1347">
                  <c:v>20.250694274902301</c:v>
                </c:pt>
                <c:pt idx="1348">
                  <c:v>20.172859191894499</c:v>
                </c:pt>
                <c:pt idx="1349">
                  <c:v>20.129419326782202</c:v>
                </c:pt>
                <c:pt idx="1350">
                  <c:v>20.069904327392599</c:v>
                </c:pt>
                <c:pt idx="1351">
                  <c:v>20.1198215484619</c:v>
                </c:pt>
                <c:pt idx="1352">
                  <c:v>20.1699523925781</c:v>
                </c:pt>
                <c:pt idx="1353">
                  <c:v>20.1260890960693</c:v>
                </c:pt>
                <c:pt idx="1354">
                  <c:v>20.056837081909201</c:v>
                </c:pt>
                <c:pt idx="1355">
                  <c:v>20.113224029541001</c:v>
                </c:pt>
                <c:pt idx="1356">
                  <c:v>20.116676330566399</c:v>
                </c:pt>
                <c:pt idx="1357">
                  <c:v>20.123428344726602</c:v>
                </c:pt>
                <c:pt idx="1358">
                  <c:v>20.151548385620099</c:v>
                </c:pt>
                <c:pt idx="1359">
                  <c:v>20.117942810058601</c:v>
                </c:pt>
                <c:pt idx="1360">
                  <c:v>20.222579956054702</c:v>
                </c:pt>
                <c:pt idx="1361">
                  <c:v>18.606479644775401</c:v>
                </c:pt>
                <c:pt idx="1362">
                  <c:v>17.327489852905298</c:v>
                </c:pt>
                <c:pt idx="1363">
                  <c:v>19.1701755523682</c:v>
                </c:pt>
                <c:pt idx="1364">
                  <c:v>19.815750122070298</c:v>
                </c:pt>
                <c:pt idx="1365">
                  <c:v>19.611377716064499</c:v>
                </c:pt>
                <c:pt idx="1366">
                  <c:v>19.806777954101602</c:v>
                </c:pt>
                <c:pt idx="1367">
                  <c:v>19.826047897338899</c:v>
                </c:pt>
                <c:pt idx="1368">
                  <c:v>19.955020904541001</c:v>
                </c:pt>
                <c:pt idx="1369">
                  <c:v>20.065687179565401</c:v>
                </c:pt>
                <c:pt idx="1370">
                  <c:v>20.0318088531494</c:v>
                </c:pt>
                <c:pt idx="1371">
                  <c:v>20.0478115081787</c:v>
                </c:pt>
                <c:pt idx="1372">
                  <c:v>20.142580032348601</c:v>
                </c:pt>
                <c:pt idx="1373">
                  <c:v>19.585441589355501</c:v>
                </c:pt>
                <c:pt idx="1374">
                  <c:v>18.417238235473601</c:v>
                </c:pt>
                <c:pt idx="1375">
                  <c:v>19.2546901702881</c:v>
                </c:pt>
                <c:pt idx="1376">
                  <c:v>20.065525054931602</c:v>
                </c:pt>
                <c:pt idx="1377">
                  <c:v>19.546461105346701</c:v>
                </c:pt>
                <c:pt idx="1378">
                  <c:v>19.663368225097699</c:v>
                </c:pt>
                <c:pt idx="1379">
                  <c:v>19.726448059081999</c:v>
                </c:pt>
                <c:pt idx="1380">
                  <c:v>19.955141067504901</c:v>
                </c:pt>
                <c:pt idx="1381">
                  <c:v>20.0410251617432</c:v>
                </c:pt>
                <c:pt idx="1382">
                  <c:v>20.0299968719482</c:v>
                </c:pt>
                <c:pt idx="1383">
                  <c:v>20.105869293212901</c:v>
                </c:pt>
                <c:pt idx="1384">
                  <c:v>20.3533420562744</c:v>
                </c:pt>
                <c:pt idx="1385">
                  <c:v>20.577716827392599</c:v>
                </c:pt>
                <c:pt idx="1386">
                  <c:v>20.810152053833001</c:v>
                </c:pt>
                <c:pt idx="1387">
                  <c:v>20.7954006195068</c:v>
                </c:pt>
                <c:pt idx="1388">
                  <c:v>20.7180061340332</c:v>
                </c:pt>
                <c:pt idx="1389">
                  <c:v>20.820741653442401</c:v>
                </c:pt>
                <c:pt idx="1390">
                  <c:v>20.611650466918899</c:v>
                </c:pt>
                <c:pt idx="1391">
                  <c:v>20.740648269653299</c:v>
                </c:pt>
                <c:pt idx="1392">
                  <c:v>20.799657821655298</c:v>
                </c:pt>
                <c:pt idx="1393">
                  <c:v>20.813350677490199</c:v>
                </c:pt>
                <c:pt idx="1394">
                  <c:v>20.761095046997099</c:v>
                </c:pt>
                <c:pt idx="1395">
                  <c:v>20.826084136962901</c:v>
                </c:pt>
                <c:pt idx="1396">
                  <c:v>20.777675628662099</c:v>
                </c:pt>
                <c:pt idx="1397">
                  <c:v>22.335691452026399</c:v>
                </c:pt>
                <c:pt idx="1398">
                  <c:v>24.695619583129901</c:v>
                </c:pt>
                <c:pt idx="1399">
                  <c:v>25.640731811523398</c:v>
                </c:pt>
                <c:pt idx="1400">
                  <c:v>24.905229568481399</c:v>
                </c:pt>
                <c:pt idx="1401">
                  <c:v>25.640459060668899</c:v>
                </c:pt>
                <c:pt idx="1402">
                  <c:v>25.437303543090799</c:v>
                </c:pt>
                <c:pt idx="1403">
                  <c:v>24.789312362670898</c:v>
                </c:pt>
                <c:pt idx="1404">
                  <c:v>24.7179985046387</c:v>
                </c:pt>
                <c:pt idx="1405">
                  <c:v>24.759315490722699</c:v>
                </c:pt>
                <c:pt idx="1406">
                  <c:v>24.657787322998001</c:v>
                </c:pt>
                <c:pt idx="1407">
                  <c:v>24.375013351440401</c:v>
                </c:pt>
                <c:pt idx="1408">
                  <c:v>24.051303863525401</c:v>
                </c:pt>
                <c:pt idx="1409">
                  <c:v>23.6598205566406</c:v>
                </c:pt>
                <c:pt idx="1410">
                  <c:v>23.789171218872099</c:v>
                </c:pt>
                <c:pt idx="1411">
                  <c:v>23.399951934814499</c:v>
                </c:pt>
                <c:pt idx="1412">
                  <c:v>23.426109313964801</c:v>
                </c:pt>
                <c:pt idx="1413">
                  <c:v>23.417625427246101</c:v>
                </c:pt>
                <c:pt idx="1414">
                  <c:v>23.4603271484375</c:v>
                </c:pt>
                <c:pt idx="1415">
                  <c:v>23.3161296844482</c:v>
                </c:pt>
                <c:pt idx="1416">
                  <c:v>23.3331604003906</c:v>
                </c:pt>
                <c:pt idx="1417">
                  <c:v>23.325853347778299</c:v>
                </c:pt>
                <c:pt idx="1418">
                  <c:v>23.182651519775401</c:v>
                </c:pt>
                <c:pt idx="1419">
                  <c:v>23.169519424438501</c:v>
                </c:pt>
                <c:pt idx="1420">
                  <c:v>23.153505325317401</c:v>
                </c:pt>
                <c:pt idx="1421">
                  <c:v>23.0864868164063</c:v>
                </c:pt>
                <c:pt idx="1422">
                  <c:v>23.140142440795898</c:v>
                </c:pt>
                <c:pt idx="1423">
                  <c:v>23.1212348937988</c:v>
                </c:pt>
                <c:pt idx="1424">
                  <c:v>23.099197387695298</c:v>
                </c:pt>
                <c:pt idx="1425">
                  <c:v>23.0442810058594</c:v>
                </c:pt>
                <c:pt idx="1426">
                  <c:v>22.993106842041001</c:v>
                </c:pt>
                <c:pt idx="1427">
                  <c:v>22.9949436187744</c:v>
                </c:pt>
                <c:pt idx="1428">
                  <c:v>23.0493774414063</c:v>
                </c:pt>
                <c:pt idx="1429">
                  <c:v>23.0858268737793</c:v>
                </c:pt>
                <c:pt idx="1430">
                  <c:v>23.0622653961182</c:v>
                </c:pt>
                <c:pt idx="1431">
                  <c:v>23.071342468261701</c:v>
                </c:pt>
                <c:pt idx="1432">
                  <c:v>22.949253082275401</c:v>
                </c:pt>
                <c:pt idx="1433">
                  <c:v>22.9677543640137</c:v>
                </c:pt>
                <c:pt idx="1434">
                  <c:v>23.035888671875</c:v>
                </c:pt>
                <c:pt idx="1435">
                  <c:v>23.0531921386719</c:v>
                </c:pt>
                <c:pt idx="1436">
                  <c:v>23.038812637329102</c:v>
                </c:pt>
                <c:pt idx="1437">
                  <c:v>22.946250915527301</c:v>
                </c:pt>
                <c:pt idx="1438">
                  <c:v>22.901451110839801</c:v>
                </c:pt>
                <c:pt idx="1439">
                  <c:v>22.8450832366943</c:v>
                </c:pt>
                <c:pt idx="1440">
                  <c:v>22.8888053894043</c:v>
                </c:pt>
                <c:pt idx="1441">
                  <c:v>22.899009704589801</c:v>
                </c:pt>
                <c:pt idx="1442">
                  <c:v>22.888347625732401</c:v>
                </c:pt>
                <c:pt idx="1443">
                  <c:v>22.886558532714801</c:v>
                </c:pt>
                <c:pt idx="1444">
                  <c:v>22.8570957183838</c:v>
                </c:pt>
                <c:pt idx="1445">
                  <c:v>22.720945358276399</c:v>
                </c:pt>
                <c:pt idx="1446">
                  <c:v>22.737089157104499</c:v>
                </c:pt>
                <c:pt idx="1447">
                  <c:v>22.708227157592798</c:v>
                </c:pt>
                <c:pt idx="1448">
                  <c:v>22.661554336547901</c:v>
                </c:pt>
                <c:pt idx="1449">
                  <c:v>22.531579971313501</c:v>
                </c:pt>
                <c:pt idx="1450">
                  <c:v>22.455427169799801</c:v>
                </c:pt>
                <c:pt idx="1451">
                  <c:v>22.443052291870099</c:v>
                </c:pt>
                <c:pt idx="1452">
                  <c:v>22.428337097168001</c:v>
                </c:pt>
                <c:pt idx="1453">
                  <c:v>22.426708221435501</c:v>
                </c:pt>
                <c:pt idx="1454">
                  <c:v>21.863573074340799</c:v>
                </c:pt>
                <c:pt idx="1455">
                  <c:v>21.635808944702099</c:v>
                </c:pt>
                <c:pt idx="1456">
                  <c:v>21.663612365722699</c:v>
                </c:pt>
                <c:pt idx="1457">
                  <c:v>21.825986862182599</c:v>
                </c:pt>
                <c:pt idx="1458">
                  <c:v>11.551430702209499</c:v>
                </c:pt>
                <c:pt idx="1459">
                  <c:v>10.7335109710693</c:v>
                </c:pt>
                <c:pt idx="1460">
                  <c:v>20.478042602539102</c:v>
                </c:pt>
                <c:pt idx="1461">
                  <c:v>20.625463485717798</c:v>
                </c:pt>
                <c:pt idx="1462">
                  <c:v>21.009056091308601</c:v>
                </c:pt>
                <c:pt idx="1463">
                  <c:v>20.639398574829102</c:v>
                </c:pt>
                <c:pt idx="1464">
                  <c:v>20.832923889160199</c:v>
                </c:pt>
                <c:pt idx="1465">
                  <c:v>21.176420211791999</c:v>
                </c:pt>
                <c:pt idx="1466">
                  <c:v>21.094457626342798</c:v>
                </c:pt>
                <c:pt idx="1467">
                  <c:v>19.531671524047901</c:v>
                </c:pt>
                <c:pt idx="1468">
                  <c:v>20.558643341064499</c:v>
                </c:pt>
                <c:pt idx="1469">
                  <c:v>20.696882247924801</c:v>
                </c:pt>
                <c:pt idx="1470">
                  <c:v>19.522844314575199</c:v>
                </c:pt>
                <c:pt idx="1471">
                  <c:v>16.726810455322301</c:v>
                </c:pt>
                <c:pt idx="1472">
                  <c:v>11.5385828018188</c:v>
                </c:pt>
                <c:pt idx="1473">
                  <c:v>19.357889175415</c:v>
                </c:pt>
                <c:pt idx="1474">
                  <c:v>19.427482604980501</c:v>
                </c:pt>
                <c:pt idx="1475">
                  <c:v>19.323310852050799</c:v>
                </c:pt>
                <c:pt idx="1476">
                  <c:v>19.520658493041999</c:v>
                </c:pt>
                <c:pt idx="1477">
                  <c:v>19.9789848327637</c:v>
                </c:pt>
                <c:pt idx="1478">
                  <c:v>19.876560211181602</c:v>
                </c:pt>
                <c:pt idx="1479">
                  <c:v>19.885999679565401</c:v>
                </c:pt>
                <c:pt idx="1480">
                  <c:v>20.019933700561499</c:v>
                </c:pt>
                <c:pt idx="1481">
                  <c:v>19.9496746063232</c:v>
                </c:pt>
                <c:pt idx="1482">
                  <c:v>20.097814559936499</c:v>
                </c:pt>
                <c:pt idx="1483">
                  <c:v>20.6187133789063</c:v>
                </c:pt>
                <c:pt idx="1484">
                  <c:v>20.077724456787099</c:v>
                </c:pt>
                <c:pt idx="1485">
                  <c:v>19.523136138916001</c:v>
                </c:pt>
                <c:pt idx="1486">
                  <c:v>20.047948837280298</c:v>
                </c:pt>
                <c:pt idx="1487">
                  <c:v>19.987504959106399</c:v>
                </c:pt>
                <c:pt idx="1488">
                  <c:v>20.505771636962901</c:v>
                </c:pt>
                <c:pt idx="1489">
                  <c:v>20.241960525512699</c:v>
                </c:pt>
                <c:pt idx="1490">
                  <c:v>20.219793319702099</c:v>
                </c:pt>
                <c:pt idx="1491">
                  <c:v>21.893873214721701</c:v>
                </c:pt>
                <c:pt idx="1492">
                  <c:v>21.224403381347699</c:v>
                </c:pt>
                <c:pt idx="1493">
                  <c:v>20.628301620483398</c:v>
                </c:pt>
                <c:pt idx="1494">
                  <c:v>19.405576705932599</c:v>
                </c:pt>
                <c:pt idx="1495">
                  <c:v>22.185895919799801</c:v>
                </c:pt>
                <c:pt idx="1496">
                  <c:v>22.952987670898398</c:v>
                </c:pt>
                <c:pt idx="1497">
                  <c:v>22.8847770690918</c:v>
                </c:pt>
                <c:pt idx="1498">
                  <c:v>23.5098476409912</c:v>
                </c:pt>
                <c:pt idx="1499">
                  <c:v>23.615440368652301</c:v>
                </c:pt>
                <c:pt idx="1500">
                  <c:v>22.949192047119102</c:v>
                </c:pt>
                <c:pt idx="1501">
                  <c:v>22.648036956787099</c:v>
                </c:pt>
                <c:pt idx="1502">
                  <c:v>22.250932693481399</c:v>
                </c:pt>
                <c:pt idx="1503">
                  <c:v>22.444787979126001</c:v>
                </c:pt>
                <c:pt idx="1504">
                  <c:v>22.6211051940918</c:v>
                </c:pt>
                <c:pt idx="1505">
                  <c:v>22.136491775512699</c:v>
                </c:pt>
                <c:pt idx="1506">
                  <c:v>21.856437683105501</c:v>
                </c:pt>
                <c:pt idx="1507">
                  <c:v>21.7308235168457</c:v>
                </c:pt>
                <c:pt idx="1508">
                  <c:v>21.869218826293899</c:v>
                </c:pt>
                <c:pt idx="1509">
                  <c:v>21.757108688354499</c:v>
                </c:pt>
                <c:pt idx="1510">
                  <c:v>21.671802520751999</c:v>
                </c:pt>
                <c:pt idx="1511">
                  <c:v>21.536361694335898</c:v>
                </c:pt>
                <c:pt idx="1512">
                  <c:v>21.3973178863525</c:v>
                </c:pt>
                <c:pt idx="1513">
                  <c:v>20.9899806976318</c:v>
                </c:pt>
                <c:pt idx="1514">
                  <c:v>20.7924480438232</c:v>
                </c:pt>
                <c:pt idx="1515">
                  <c:v>20.93772315979</c:v>
                </c:pt>
                <c:pt idx="1516">
                  <c:v>20.9848957061768</c:v>
                </c:pt>
                <c:pt idx="1517">
                  <c:v>20.892511367797901</c:v>
                </c:pt>
                <c:pt idx="1518">
                  <c:v>20.7308158874512</c:v>
                </c:pt>
                <c:pt idx="1519">
                  <c:v>20.7243556976318</c:v>
                </c:pt>
                <c:pt idx="1520">
                  <c:v>20.718244552612301</c:v>
                </c:pt>
                <c:pt idx="1521">
                  <c:v>20.6422328948975</c:v>
                </c:pt>
                <c:pt idx="1522">
                  <c:v>20.178642272949201</c:v>
                </c:pt>
                <c:pt idx="1523">
                  <c:v>20.2281799316406</c:v>
                </c:pt>
                <c:pt idx="1524">
                  <c:v>19.2383136749268</c:v>
                </c:pt>
                <c:pt idx="1525">
                  <c:v>5.1180763244628897</c:v>
                </c:pt>
                <c:pt idx="1526">
                  <c:v>0.98442924022674605</c:v>
                </c:pt>
                <c:pt idx="1527">
                  <c:v>0.98499524593353305</c:v>
                </c:pt>
                <c:pt idx="1528">
                  <c:v>11.290864944458001</c:v>
                </c:pt>
                <c:pt idx="1529">
                  <c:v>19.232955932617202</c:v>
                </c:pt>
                <c:pt idx="1530">
                  <c:v>16.014225006103501</c:v>
                </c:pt>
                <c:pt idx="1531">
                  <c:v>0.98486655950546298</c:v>
                </c:pt>
                <c:pt idx="1532">
                  <c:v>19.225334167480501</c:v>
                </c:pt>
                <c:pt idx="1533">
                  <c:v>19.565986633300799</c:v>
                </c:pt>
                <c:pt idx="1534">
                  <c:v>11.5718288421631</c:v>
                </c:pt>
                <c:pt idx="1535">
                  <c:v>0.98496180772781405</c:v>
                </c:pt>
                <c:pt idx="1536">
                  <c:v>10.1891384124756</c:v>
                </c:pt>
                <c:pt idx="1537">
                  <c:v>0.98463314771652199</c:v>
                </c:pt>
                <c:pt idx="1538">
                  <c:v>10.178311347961399</c:v>
                </c:pt>
                <c:pt idx="1539">
                  <c:v>18.9550685882568</c:v>
                </c:pt>
                <c:pt idx="1540">
                  <c:v>11.5759468078613</c:v>
                </c:pt>
                <c:pt idx="1541">
                  <c:v>16.194400787353501</c:v>
                </c:pt>
                <c:pt idx="1542">
                  <c:v>18.688190460205099</c:v>
                </c:pt>
                <c:pt idx="1543">
                  <c:v>10.2190408706665</c:v>
                </c:pt>
                <c:pt idx="1544">
                  <c:v>11.4127111434937</c:v>
                </c:pt>
                <c:pt idx="1545">
                  <c:v>19.516761779785199</c:v>
                </c:pt>
                <c:pt idx="1546">
                  <c:v>18.965980529785199</c:v>
                </c:pt>
                <c:pt idx="1547">
                  <c:v>19.5263061523438</c:v>
                </c:pt>
                <c:pt idx="1548">
                  <c:v>10.010725021362299</c:v>
                </c:pt>
                <c:pt idx="1549">
                  <c:v>10.41481590271</c:v>
                </c:pt>
                <c:pt idx="1550">
                  <c:v>19.396549224853501</c:v>
                </c:pt>
                <c:pt idx="1551">
                  <c:v>19.4009399414063</c:v>
                </c:pt>
                <c:pt idx="1552">
                  <c:v>19.249059677123999</c:v>
                </c:pt>
                <c:pt idx="1553">
                  <c:v>6.4574460983276403</c:v>
                </c:pt>
                <c:pt idx="1554">
                  <c:v>19.4194240570068</c:v>
                </c:pt>
                <c:pt idx="1555">
                  <c:v>19.515356063842798</c:v>
                </c:pt>
                <c:pt idx="1556">
                  <c:v>16.5753479003906</c:v>
                </c:pt>
                <c:pt idx="1557">
                  <c:v>21.095239639282202</c:v>
                </c:pt>
                <c:pt idx="1558">
                  <c:v>21.410886764526399</c:v>
                </c:pt>
                <c:pt idx="1559">
                  <c:v>21.542280197143601</c:v>
                </c:pt>
                <c:pt idx="1560">
                  <c:v>21.488849639892599</c:v>
                </c:pt>
                <c:pt idx="1561">
                  <c:v>21.4755153656006</c:v>
                </c:pt>
                <c:pt idx="1562">
                  <c:v>23.293766021728501</c:v>
                </c:pt>
                <c:pt idx="1563">
                  <c:v>23.9171962738037</c:v>
                </c:pt>
                <c:pt idx="1564">
                  <c:v>23.492538452148398</c:v>
                </c:pt>
                <c:pt idx="1565">
                  <c:v>22.6116333007813</c:v>
                </c:pt>
                <c:pt idx="1566">
                  <c:v>21.238430023193398</c:v>
                </c:pt>
                <c:pt idx="1567">
                  <c:v>20.993608474731399</c:v>
                </c:pt>
                <c:pt idx="1568">
                  <c:v>24.875230789184599</c:v>
                </c:pt>
                <c:pt idx="1569">
                  <c:v>26.326175689697301</c:v>
                </c:pt>
                <c:pt idx="1570">
                  <c:v>26.2604064941406</c:v>
                </c:pt>
                <c:pt idx="1571">
                  <c:v>27.027206420898398</c:v>
                </c:pt>
                <c:pt idx="1572">
                  <c:v>26.418451309204102</c:v>
                </c:pt>
                <c:pt idx="1573">
                  <c:v>25.435867309570298</c:v>
                </c:pt>
                <c:pt idx="1574">
                  <c:v>25.400392532348601</c:v>
                </c:pt>
                <c:pt idx="1575">
                  <c:v>25.483392715454102</c:v>
                </c:pt>
                <c:pt idx="1576">
                  <c:v>25.636468887329102</c:v>
                </c:pt>
                <c:pt idx="1577">
                  <c:v>26.258304595947301</c:v>
                </c:pt>
                <c:pt idx="1578">
                  <c:v>25.547611236572301</c:v>
                </c:pt>
                <c:pt idx="1579">
                  <c:v>25.771915435791001</c:v>
                </c:pt>
                <c:pt idx="1580">
                  <c:v>25.651466369628899</c:v>
                </c:pt>
                <c:pt idx="1581">
                  <c:v>26.197877883911101</c:v>
                </c:pt>
                <c:pt idx="1582">
                  <c:v>26.435317993164102</c:v>
                </c:pt>
                <c:pt idx="1583">
                  <c:v>26.4490642547607</c:v>
                </c:pt>
                <c:pt idx="1584">
                  <c:v>26.977745056152301</c:v>
                </c:pt>
                <c:pt idx="1585">
                  <c:v>27.168516159057599</c:v>
                </c:pt>
                <c:pt idx="1586">
                  <c:v>26.870357513427699</c:v>
                </c:pt>
                <c:pt idx="1587">
                  <c:v>27.0764274597168</c:v>
                </c:pt>
                <c:pt idx="1588">
                  <c:v>28.174251556396499</c:v>
                </c:pt>
                <c:pt idx="1589">
                  <c:v>27.555845260620099</c:v>
                </c:pt>
                <c:pt idx="1590">
                  <c:v>28.250734329223601</c:v>
                </c:pt>
                <c:pt idx="1591">
                  <c:v>28.566278457641602</c:v>
                </c:pt>
                <c:pt idx="1592">
                  <c:v>28.4603576660156</c:v>
                </c:pt>
                <c:pt idx="1593">
                  <c:v>28.5009250640869</c:v>
                </c:pt>
                <c:pt idx="1594">
                  <c:v>29.388591766357401</c:v>
                </c:pt>
                <c:pt idx="1595">
                  <c:v>29.657346725463899</c:v>
                </c:pt>
                <c:pt idx="1596">
                  <c:v>31.309076309204102</c:v>
                </c:pt>
                <c:pt idx="1597">
                  <c:v>32.312973022460902</c:v>
                </c:pt>
                <c:pt idx="1598">
                  <c:v>32.694271087646499</c:v>
                </c:pt>
                <c:pt idx="1599">
                  <c:v>32.918972015380902</c:v>
                </c:pt>
                <c:pt idx="1600">
                  <c:v>32.666969299316399</c:v>
                </c:pt>
                <c:pt idx="1601">
                  <c:v>31.226953506469702</c:v>
                </c:pt>
                <c:pt idx="1602">
                  <c:v>32.355388641357401</c:v>
                </c:pt>
                <c:pt idx="1603">
                  <c:v>31.418037414550799</c:v>
                </c:pt>
                <c:pt idx="1604">
                  <c:v>31.851926803588899</c:v>
                </c:pt>
                <c:pt idx="1605">
                  <c:v>30.5917778015137</c:v>
                </c:pt>
                <c:pt idx="1606">
                  <c:v>29.594850540161101</c:v>
                </c:pt>
                <c:pt idx="1607">
                  <c:v>31.129026412963899</c:v>
                </c:pt>
                <c:pt idx="1608">
                  <c:v>31.049263000488299</c:v>
                </c:pt>
                <c:pt idx="1609">
                  <c:v>30.833530426025401</c:v>
                </c:pt>
                <c:pt idx="1610">
                  <c:v>31.473329544067401</c:v>
                </c:pt>
                <c:pt idx="1611">
                  <c:v>31.106117248535199</c:v>
                </c:pt>
                <c:pt idx="1612">
                  <c:v>32.032569885253899</c:v>
                </c:pt>
                <c:pt idx="1613">
                  <c:v>32.241935729980497</c:v>
                </c:pt>
                <c:pt idx="1614">
                  <c:v>32.519966125488303</c:v>
                </c:pt>
                <c:pt idx="1615">
                  <c:v>31.833616256713899</c:v>
                </c:pt>
                <c:pt idx="1616">
                  <c:v>31.9921569824219</c:v>
                </c:pt>
                <c:pt idx="1617">
                  <c:v>32.325874328613303</c:v>
                </c:pt>
                <c:pt idx="1618">
                  <c:v>33.399856567382798</c:v>
                </c:pt>
                <c:pt idx="1619">
                  <c:v>34.024528503417997</c:v>
                </c:pt>
                <c:pt idx="1620">
                  <c:v>34.443199157714801</c:v>
                </c:pt>
                <c:pt idx="1621">
                  <c:v>38.157539367675803</c:v>
                </c:pt>
                <c:pt idx="1622">
                  <c:v>38.150093078613303</c:v>
                </c:pt>
                <c:pt idx="1623">
                  <c:v>38.0315971374512</c:v>
                </c:pt>
                <c:pt idx="1624">
                  <c:v>38.265846252441399</c:v>
                </c:pt>
                <c:pt idx="1625">
                  <c:v>38.079925537109403</c:v>
                </c:pt>
                <c:pt idx="1626">
                  <c:v>38.391914367675803</c:v>
                </c:pt>
                <c:pt idx="1627">
                  <c:v>38.498580932617202</c:v>
                </c:pt>
                <c:pt idx="1628">
                  <c:v>37.169193267822301</c:v>
                </c:pt>
                <c:pt idx="1629">
                  <c:v>36.180549621582003</c:v>
                </c:pt>
                <c:pt idx="1630">
                  <c:v>38.328727722167997</c:v>
                </c:pt>
                <c:pt idx="1631">
                  <c:v>38.4818725585938</c:v>
                </c:pt>
                <c:pt idx="1632">
                  <c:v>38.410140991210902</c:v>
                </c:pt>
                <c:pt idx="1633">
                  <c:v>39.041923522949197</c:v>
                </c:pt>
                <c:pt idx="1634">
                  <c:v>37.965995788574197</c:v>
                </c:pt>
                <c:pt idx="1635">
                  <c:v>36.568351745605497</c:v>
                </c:pt>
                <c:pt idx="1636">
                  <c:v>35.385429382324197</c:v>
                </c:pt>
                <c:pt idx="1637">
                  <c:v>36.232288360595703</c:v>
                </c:pt>
                <c:pt idx="1638">
                  <c:v>36.347724914550803</c:v>
                </c:pt>
                <c:pt idx="1639">
                  <c:v>35.028678894042997</c:v>
                </c:pt>
                <c:pt idx="1640">
                  <c:v>34.668296813964801</c:v>
                </c:pt>
                <c:pt idx="1641">
                  <c:v>33.814083099365199</c:v>
                </c:pt>
                <c:pt idx="1642">
                  <c:v>34.854488372802699</c:v>
                </c:pt>
                <c:pt idx="1643">
                  <c:v>35.131870269775398</c:v>
                </c:pt>
                <c:pt idx="1644">
                  <c:v>35.851219177246101</c:v>
                </c:pt>
                <c:pt idx="1645">
                  <c:v>35.750400543212898</c:v>
                </c:pt>
                <c:pt idx="1646">
                  <c:v>34.840736389160199</c:v>
                </c:pt>
                <c:pt idx="1647">
                  <c:v>33.773792266845703</c:v>
                </c:pt>
                <c:pt idx="1648">
                  <c:v>34.123641967773402</c:v>
                </c:pt>
                <c:pt idx="1649">
                  <c:v>35.663627624511697</c:v>
                </c:pt>
                <c:pt idx="1650">
                  <c:v>35.060787200927699</c:v>
                </c:pt>
                <c:pt idx="1651">
                  <c:v>34.960300445556598</c:v>
                </c:pt>
                <c:pt idx="1652">
                  <c:v>35.446903228759801</c:v>
                </c:pt>
                <c:pt idx="1653">
                  <c:v>34.833625793457003</c:v>
                </c:pt>
                <c:pt idx="1654">
                  <c:v>33.735870361328097</c:v>
                </c:pt>
                <c:pt idx="1655">
                  <c:v>34.721893310546903</c:v>
                </c:pt>
                <c:pt idx="1656">
                  <c:v>33.098873138427699</c:v>
                </c:pt>
                <c:pt idx="1657">
                  <c:v>31.882808685302699</c:v>
                </c:pt>
                <c:pt idx="1658">
                  <c:v>32.258255004882798</c:v>
                </c:pt>
                <c:pt idx="1659">
                  <c:v>34.661746978759801</c:v>
                </c:pt>
                <c:pt idx="1660">
                  <c:v>32.158763885497997</c:v>
                </c:pt>
                <c:pt idx="1661">
                  <c:v>31.976417541503899</c:v>
                </c:pt>
                <c:pt idx="1662">
                  <c:v>33.488491058349602</c:v>
                </c:pt>
                <c:pt idx="1663">
                  <c:v>35.5196533203125</c:v>
                </c:pt>
                <c:pt idx="1664">
                  <c:v>35.847946166992202</c:v>
                </c:pt>
                <c:pt idx="1665">
                  <c:v>33.284313201904297</c:v>
                </c:pt>
                <c:pt idx="1666">
                  <c:v>29.674249649047901</c:v>
                </c:pt>
                <c:pt idx="1667">
                  <c:v>29.4022312164307</c:v>
                </c:pt>
                <c:pt idx="1668">
                  <c:v>29.2120361328125</c:v>
                </c:pt>
                <c:pt idx="1669">
                  <c:v>30.6737766265869</c:v>
                </c:pt>
                <c:pt idx="1670">
                  <c:v>31.249485015869102</c:v>
                </c:pt>
                <c:pt idx="1671">
                  <c:v>30.826709747314499</c:v>
                </c:pt>
                <c:pt idx="1672">
                  <c:v>32.876941680908203</c:v>
                </c:pt>
                <c:pt idx="1673">
                  <c:v>35.576328277587898</c:v>
                </c:pt>
                <c:pt idx="1674">
                  <c:v>38.616504669189503</c:v>
                </c:pt>
                <c:pt idx="1675">
                  <c:v>43.649837493896499</c:v>
                </c:pt>
                <c:pt idx="1676">
                  <c:v>37.494838714599602</c:v>
                </c:pt>
                <c:pt idx="1677">
                  <c:v>37.1303520202637</c:v>
                </c:pt>
                <c:pt idx="1678">
                  <c:v>46.733932495117202</c:v>
                </c:pt>
                <c:pt idx="1679">
                  <c:v>47.450721740722699</c:v>
                </c:pt>
                <c:pt idx="1680">
                  <c:v>45.6386108398438</c:v>
                </c:pt>
                <c:pt idx="1681">
                  <c:v>40.054183959960902</c:v>
                </c:pt>
                <c:pt idx="1682">
                  <c:v>40.299388885497997</c:v>
                </c:pt>
                <c:pt idx="1683">
                  <c:v>40.124351501464801</c:v>
                </c:pt>
                <c:pt idx="1684">
                  <c:v>38.856002807617202</c:v>
                </c:pt>
                <c:pt idx="1685">
                  <c:v>37.426063537597699</c:v>
                </c:pt>
                <c:pt idx="1686">
                  <c:v>39.142967224121101</c:v>
                </c:pt>
                <c:pt idx="1687">
                  <c:v>38.206310272216797</c:v>
                </c:pt>
                <c:pt idx="1688">
                  <c:v>37.656116485595703</c:v>
                </c:pt>
                <c:pt idx="1689">
                  <c:v>34.956527709960902</c:v>
                </c:pt>
                <c:pt idx="1690">
                  <c:v>25.8817024230957</c:v>
                </c:pt>
                <c:pt idx="1691">
                  <c:v>24.5996799468994</c:v>
                </c:pt>
                <c:pt idx="1692">
                  <c:v>24.8841247558594</c:v>
                </c:pt>
                <c:pt idx="1693">
                  <c:v>26.051275253295898</c:v>
                </c:pt>
                <c:pt idx="1694">
                  <c:v>25.148908615112301</c:v>
                </c:pt>
                <c:pt idx="1695">
                  <c:v>24.9860649108887</c:v>
                </c:pt>
                <c:pt idx="1696">
                  <c:v>24.437952041626001</c:v>
                </c:pt>
                <c:pt idx="1697">
                  <c:v>24.0575065612793</c:v>
                </c:pt>
                <c:pt idx="1698">
                  <c:v>24.110002517700199</c:v>
                </c:pt>
                <c:pt idx="1699">
                  <c:v>24.650791168212901</c:v>
                </c:pt>
                <c:pt idx="1700">
                  <c:v>24.68088722229</c:v>
                </c:pt>
                <c:pt idx="1701">
                  <c:v>26.272548675537099</c:v>
                </c:pt>
                <c:pt idx="1702">
                  <c:v>28.3163948059082</c:v>
                </c:pt>
                <c:pt idx="1703">
                  <c:v>27.7189846038818</c:v>
                </c:pt>
                <c:pt idx="1704">
                  <c:v>25.855258941650401</c:v>
                </c:pt>
                <c:pt idx="1705">
                  <c:v>25.4050388336182</c:v>
                </c:pt>
                <c:pt idx="1706">
                  <c:v>24.9108581542969</c:v>
                </c:pt>
                <c:pt idx="1707">
                  <c:v>24.525384902954102</c:v>
                </c:pt>
                <c:pt idx="1708">
                  <c:v>24.287776947021499</c:v>
                </c:pt>
                <c:pt idx="1709">
                  <c:v>24.212242126464801</c:v>
                </c:pt>
                <c:pt idx="1710">
                  <c:v>23.9774475097656</c:v>
                </c:pt>
                <c:pt idx="1711">
                  <c:v>24.360593795776399</c:v>
                </c:pt>
                <c:pt idx="1712">
                  <c:v>24.160194396972699</c:v>
                </c:pt>
                <c:pt idx="1713">
                  <c:v>24.303739547729499</c:v>
                </c:pt>
                <c:pt idx="1714">
                  <c:v>24.733726501464801</c:v>
                </c:pt>
                <c:pt idx="1715">
                  <c:v>24.7170810699463</c:v>
                </c:pt>
                <c:pt idx="1716">
                  <c:v>24.374883651733398</c:v>
                </c:pt>
                <c:pt idx="1717">
                  <c:v>24.579509735107401</c:v>
                </c:pt>
                <c:pt idx="1718">
                  <c:v>24.485042572021499</c:v>
                </c:pt>
                <c:pt idx="1719">
                  <c:v>24.1142578125</c:v>
                </c:pt>
                <c:pt idx="1720">
                  <c:v>23.666460037231399</c:v>
                </c:pt>
                <c:pt idx="1721">
                  <c:v>23.6666450500488</c:v>
                </c:pt>
                <c:pt idx="1722">
                  <c:v>23.509412765502901</c:v>
                </c:pt>
                <c:pt idx="1723">
                  <c:v>23.6512260437012</c:v>
                </c:pt>
                <c:pt idx="1724">
                  <c:v>22.041721343994102</c:v>
                </c:pt>
                <c:pt idx="1725">
                  <c:v>21.975002288818398</c:v>
                </c:pt>
                <c:pt idx="1726">
                  <c:v>21.826902389526399</c:v>
                </c:pt>
                <c:pt idx="1727">
                  <c:v>21.727169036865199</c:v>
                </c:pt>
                <c:pt idx="1728">
                  <c:v>21.622917175293001</c:v>
                </c:pt>
                <c:pt idx="1729">
                  <c:v>21.6768493652344</c:v>
                </c:pt>
                <c:pt idx="1730">
                  <c:v>21.717464447021499</c:v>
                </c:pt>
                <c:pt idx="1731">
                  <c:v>21.6770935058594</c:v>
                </c:pt>
                <c:pt idx="1732">
                  <c:v>21.590503692626999</c:v>
                </c:pt>
                <c:pt idx="1733">
                  <c:v>21.605485916137699</c:v>
                </c:pt>
                <c:pt idx="1734">
                  <c:v>21.728359222412099</c:v>
                </c:pt>
                <c:pt idx="1735">
                  <c:v>21.6676731109619</c:v>
                </c:pt>
                <c:pt idx="1736">
                  <c:v>21.651472091674801</c:v>
                </c:pt>
                <c:pt idx="1737">
                  <c:v>21.7833652496338</c:v>
                </c:pt>
                <c:pt idx="1738">
                  <c:v>21.7046794891357</c:v>
                </c:pt>
                <c:pt idx="1739">
                  <c:v>21.710567474365199</c:v>
                </c:pt>
                <c:pt idx="1740">
                  <c:v>21.7789611816406</c:v>
                </c:pt>
                <c:pt idx="1741">
                  <c:v>23.434186935424801</c:v>
                </c:pt>
                <c:pt idx="1742">
                  <c:v>23.599145889282202</c:v>
                </c:pt>
                <c:pt idx="1743">
                  <c:v>23.602622985839801</c:v>
                </c:pt>
                <c:pt idx="1744">
                  <c:v>23.512800216674801</c:v>
                </c:pt>
                <c:pt idx="1745">
                  <c:v>23.296585083007798</c:v>
                </c:pt>
                <c:pt idx="1746">
                  <c:v>23.234176635742202</c:v>
                </c:pt>
                <c:pt idx="1747">
                  <c:v>23.369544982910199</c:v>
                </c:pt>
                <c:pt idx="1748">
                  <c:v>23.476305007934599</c:v>
                </c:pt>
                <c:pt idx="1749">
                  <c:v>23.533546447753899</c:v>
                </c:pt>
                <c:pt idx="1750">
                  <c:v>22.905000686645501</c:v>
                </c:pt>
                <c:pt idx="1751">
                  <c:v>23.517612457275401</c:v>
                </c:pt>
                <c:pt idx="1752">
                  <c:v>23.387079238891602</c:v>
                </c:pt>
                <c:pt idx="1753">
                  <c:v>23.4855651855469</c:v>
                </c:pt>
                <c:pt idx="1754">
                  <c:v>22.764610290527301</c:v>
                </c:pt>
                <c:pt idx="1755">
                  <c:v>21.884851455688501</c:v>
                </c:pt>
                <c:pt idx="1756">
                  <c:v>21.770441055297901</c:v>
                </c:pt>
                <c:pt idx="1757">
                  <c:v>21.7947483062744</c:v>
                </c:pt>
                <c:pt idx="1758">
                  <c:v>21.803773880004901</c:v>
                </c:pt>
                <c:pt idx="1759">
                  <c:v>21.894283294677699</c:v>
                </c:pt>
                <c:pt idx="1760">
                  <c:v>22.006477355956999</c:v>
                </c:pt>
                <c:pt idx="1761">
                  <c:v>21.853986740112301</c:v>
                </c:pt>
                <c:pt idx="1762">
                  <c:v>21.666582107543899</c:v>
                </c:pt>
                <c:pt idx="1763">
                  <c:v>21.714717864990199</c:v>
                </c:pt>
                <c:pt idx="1764">
                  <c:v>21.8263835906982</c:v>
                </c:pt>
                <c:pt idx="1765">
                  <c:v>21.901971817016602</c:v>
                </c:pt>
                <c:pt idx="1766">
                  <c:v>22.1008701324463</c:v>
                </c:pt>
                <c:pt idx="1767">
                  <c:v>22.1122741699219</c:v>
                </c:pt>
                <c:pt idx="1768">
                  <c:v>22.240453720092798</c:v>
                </c:pt>
                <c:pt idx="1769">
                  <c:v>22.396333694458001</c:v>
                </c:pt>
                <c:pt idx="1770">
                  <c:v>22.612548828125</c:v>
                </c:pt>
                <c:pt idx="1771">
                  <c:v>22.725622177123999</c:v>
                </c:pt>
                <c:pt idx="1772">
                  <c:v>22.636798858642599</c:v>
                </c:pt>
                <c:pt idx="1773">
                  <c:v>22.298131942748999</c:v>
                </c:pt>
                <c:pt idx="1774">
                  <c:v>24.3812255859375</c:v>
                </c:pt>
                <c:pt idx="1775">
                  <c:v>25.106153488159201</c:v>
                </c:pt>
                <c:pt idx="1776">
                  <c:v>24.958789825439499</c:v>
                </c:pt>
                <c:pt idx="1777">
                  <c:v>24.869991302490199</c:v>
                </c:pt>
                <c:pt idx="1778">
                  <c:v>24.488664627075199</c:v>
                </c:pt>
                <c:pt idx="1779">
                  <c:v>24.292522430419901</c:v>
                </c:pt>
                <c:pt idx="1780">
                  <c:v>23.711053848266602</c:v>
                </c:pt>
                <c:pt idx="1781">
                  <c:v>23.250350952148398</c:v>
                </c:pt>
                <c:pt idx="1782">
                  <c:v>23.351739883422901</c:v>
                </c:pt>
                <c:pt idx="1783">
                  <c:v>23.242418289184599</c:v>
                </c:pt>
                <c:pt idx="1784">
                  <c:v>23.0406303405762</c:v>
                </c:pt>
                <c:pt idx="1785">
                  <c:v>22.9085502624512</c:v>
                </c:pt>
                <c:pt idx="1786">
                  <c:v>22.571813583373999</c:v>
                </c:pt>
                <c:pt idx="1787">
                  <c:v>22.175020217895501</c:v>
                </c:pt>
                <c:pt idx="1788">
                  <c:v>22.6070861816406</c:v>
                </c:pt>
                <c:pt idx="1789">
                  <c:v>22.775331497192401</c:v>
                </c:pt>
                <c:pt idx="1790">
                  <c:v>22.858402252197301</c:v>
                </c:pt>
                <c:pt idx="1791">
                  <c:v>22.5326538085938</c:v>
                </c:pt>
                <c:pt idx="1792">
                  <c:v>22.621091842651399</c:v>
                </c:pt>
                <c:pt idx="1793">
                  <c:v>22.288414001464801</c:v>
                </c:pt>
                <c:pt idx="1794">
                  <c:v>22.184555053710898</c:v>
                </c:pt>
                <c:pt idx="1795">
                  <c:v>22.517461776733398</c:v>
                </c:pt>
                <c:pt idx="1796">
                  <c:v>22.363222122192401</c:v>
                </c:pt>
                <c:pt idx="1797">
                  <c:v>22.398309707641602</c:v>
                </c:pt>
                <c:pt idx="1798">
                  <c:v>23.774211883544901</c:v>
                </c:pt>
                <c:pt idx="1799">
                  <c:v>23.270246505737301</c:v>
                </c:pt>
                <c:pt idx="1800">
                  <c:v>22.9969387054443</c:v>
                </c:pt>
                <c:pt idx="1801">
                  <c:v>23.150812149047901</c:v>
                </c:pt>
                <c:pt idx="1802">
                  <c:v>23.239332199096701</c:v>
                </c:pt>
                <c:pt idx="1803">
                  <c:v>23.2144260406494</c:v>
                </c:pt>
                <c:pt idx="1804">
                  <c:v>22.641515731811499</c:v>
                </c:pt>
                <c:pt idx="1805">
                  <c:v>22.589376449585</c:v>
                </c:pt>
                <c:pt idx="1806">
                  <c:v>22.469720840454102</c:v>
                </c:pt>
                <c:pt idx="1807">
                  <c:v>22.5618000030518</c:v>
                </c:pt>
                <c:pt idx="1808">
                  <c:v>22.149227142333999</c:v>
                </c:pt>
                <c:pt idx="1809">
                  <c:v>21.694370269775401</c:v>
                </c:pt>
                <c:pt idx="1810">
                  <c:v>21.596824645996101</c:v>
                </c:pt>
                <c:pt idx="1811">
                  <c:v>21.511180877685501</c:v>
                </c:pt>
                <c:pt idx="1812">
                  <c:v>21.8196697235107</c:v>
                </c:pt>
                <c:pt idx="1813">
                  <c:v>22.175886154174801</c:v>
                </c:pt>
                <c:pt idx="1814">
                  <c:v>21.765405654907202</c:v>
                </c:pt>
                <c:pt idx="1815">
                  <c:v>21.3310947418213</c:v>
                </c:pt>
                <c:pt idx="1816">
                  <c:v>21.507030487060501</c:v>
                </c:pt>
                <c:pt idx="1817">
                  <c:v>21.477878570556602</c:v>
                </c:pt>
                <c:pt idx="1818">
                  <c:v>21.497587203979499</c:v>
                </c:pt>
                <c:pt idx="1819">
                  <c:v>21.4253749847412</c:v>
                </c:pt>
                <c:pt idx="1820">
                  <c:v>21.351713180541999</c:v>
                </c:pt>
                <c:pt idx="1821">
                  <c:v>21.787967681884801</c:v>
                </c:pt>
                <c:pt idx="1822">
                  <c:v>22.289909362793001</c:v>
                </c:pt>
                <c:pt idx="1823">
                  <c:v>20.717269897460898</c:v>
                </c:pt>
                <c:pt idx="1824">
                  <c:v>21.874458312988299</c:v>
                </c:pt>
                <c:pt idx="1825">
                  <c:v>22.0406303405762</c:v>
                </c:pt>
                <c:pt idx="1826">
                  <c:v>21.884677886962901</c:v>
                </c:pt>
                <c:pt idx="1827">
                  <c:v>22.160720825195298</c:v>
                </c:pt>
                <c:pt idx="1828">
                  <c:v>22.146898269653299</c:v>
                </c:pt>
                <c:pt idx="1829">
                  <c:v>22.192329406738299</c:v>
                </c:pt>
                <c:pt idx="1830">
                  <c:v>22.536054611206101</c:v>
                </c:pt>
                <c:pt idx="1831">
                  <c:v>22.931949615478501</c:v>
                </c:pt>
                <c:pt idx="1832">
                  <c:v>22.687376022338899</c:v>
                </c:pt>
                <c:pt idx="1833">
                  <c:v>22.587444305419901</c:v>
                </c:pt>
                <c:pt idx="1834">
                  <c:v>22.547731399536101</c:v>
                </c:pt>
                <c:pt idx="1835">
                  <c:v>22.545106887817401</c:v>
                </c:pt>
                <c:pt idx="1836">
                  <c:v>22.574260711669901</c:v>
                </c:pt>
                <c:pt idx="1837">
                  <c:v>22.550184249877901</c:v>
                </c:pt>
                <c:pt idx="1838">
                  <c:v>22.249069213867202</c:v>
                </c:pt>
                <c:pt idx="1839">
                  <c:v>22.7973327636719</c:v>
                </c:pt>
                <c:pt idx="1840">
                  <c:v>22.723796844482401</c:v>
                </c:pt>
                <c:pt idx="1841">
                  <c:v>22.7401523590088</c:v>
                </c:pt>
                <c:pt idx="1842">
                  <c:v>22.865848541259801</c:v>
                </c:pt>
                <c:pt idx="1843">
                  <c:v>22.949665069580099</c:v>
                </c:pt>
                <c:pt idx="1844">
                  <c:v>22.895952224731399</c:v>
                </c:pt>
                <c:pt idx="1845">
                  <c:v>22.864063262939499</c:v>
                </c:pt>
                <c:pt idx="1846">
                  <c:v>22.147842407226602</c:v>
                </c:pt>
                <c:pt idx="1847">
                  <c:v>22.1458435058594</c:v>
                </c:pt>
                <c:pt idx="1848">
                  <c:v>22.595342636108398</c:v>
                </c:pt>
                <c:pt idx="1849">
                  <c:v>22.580987930297901</c:v>
                </c:pt>
                <c:pt idx="1850">
                  <c:v>22.595165252685501</c:v>
                </c:pt>
                <c:pt idx="1851">
                  <c:v>22.572689056396499</c:v>
                </c:pt>
                <c:pt idx="1852">
                  <c:v>22.794284820556602</c:v>
                </c:pt>
                <c:pt idx="1853">
                  <c:v>23.0438137054443</c:v>
                </c:pt>
                <c:pt idx="1854">
                  <c:v>23.120294570922901</c:v>
                </c:pt>
                <c:pt idx="1855">
                  <c:v>24.4800205230713</c:v>
                </c:pt>
                <c:pt idx="1856">
                  <c:v>23.6219997406006</c:v>
                </c:pt>
                <c:pt idx="1857">
                  <c:v>23.3409938812256</c:v>
                </c:pt>
                <c:pt idx="1858">
                  <c:v>24.5265102386475</c:v>
                </c:pt>
                <c:pt idx="1859">
                  <c:v>24.697450637817401</c:v>
                </c:pt>
                <c:pt idx="1860">
                  <c:v>24.8229866027832</c:v>
                </c:pt>
                <c:pt idx="1861">
                  <c:v>24.7564392089844</c:v>
                </c:pt>
                <c:pt idx="1862">
                  <c:v>24.760370254516602</c:v>
                </c:pt>
                <c:pt idx="1863">
                  <c:v>24.530727386474599</c:v>
                </c:pt>
                <c:pt idx="1864">
                  <c:v>24.684598922729499</c:v>
                </c:pt>
                <c:pt idx="1865">
                  <c:v>24.507266998291001</c:v>
                </c:pt>
                <c:pt idx="1866">
                  <c:v>24.774553298950199</c:v>
                </c:pt>
                <c:pt idx="1867">
                  <c:v>26.025020599365199</c:v>
                </c:pt>
                <c:pt idx="1868">
                  <c:v>25.961183547973601</c:v>
                </c:pt>
                <c:pt idx="1869">
                  <c:v>25.624885559081999</c:v>
                </c:pt>
                <c:pt idx="1870">
                  <c:v>25.6373405456543</c:v>
                </c:pt>
                <c:pt idx="1871">
                  <c:v>25.537181854248001</c:v>
                </c:pt>
                <c:pt idx="1872">
                  <c:v>25.668622970581101</c:v>
                </c:pt>
                <c:pt idx="1873">
                  <c:v>25.720443725585898</c:v>
                </c:pt>
                <c:pt idx="1874">
                  <c:v>25.861688613891602</c:v>
                </c:pt>
                <c:pt idx="1875">
                  <c:v>26.0250053405762</c:v>
                </c:pt>
                <c:pt idx="1876">
                  <c:v>25.80885887146</c:v>
                </c:pt>
                <c:pt idx="1877">
                  <c:v>25.8548908233643</c:v>
                </c:pt>
                <c:pt idx="1878">
                  <c:v>25.9055080413818</c:v>
                </c:pt>
                <c:pt idx="1879">
                  <c:v>25.819597244262699</c:v>
                </c:pt>
                <c:pt idx="1880">
                  <c:v>26.000400543212901</c:v>
                </c:pt>
                <c:pt idx="1881">
                  <c:v>25.730392456054702</c:v>
                </c:pt>
                <c:pt idx="1882">
                  <c:v>25.853069305419901</c:v>
                </c:pt>
                <c:pt idx="1883">
                  <c:v>25.891534805297901</c:v>
                </c:pt>
                <c:pt idx="1884">
                  <c:v>25.8210353851318</c:v>
                </c:pt>
                <c:pt idx="1885">
                  <c:v>26.294069290161101</c:v>
                </c:pt>
                <c:pt idx="1886">
                  <c:v>26.383508682251001</c:v>
                </c:pt>
                <c:pt idx="1887">
                  <c:v>26.605712890625</c:v>
                </c:pt>
                <c:pt idx="1888">
                  <c:v>26.923061370849599</c:v>
                </c:pt>
                <c:pt idx="1889">
                  <c:v>62.511260986328097</c:v>
                </c:pt>
                <c:pt idx="1890">
                  <c:v>65.967117309570298</c:v>
                </c:pt>
                <c:pt idx="1891">
                  <c:v>64.139480590820298</c:v>
                </c:pt>
                <c:pt idx="1892">
                  <c:v>57.007198333740199</c:v>
                </c:pt>
                <c:pt idx="1893">
                  <c:v>38.292930603027301</c:v>
                </c:pt>
                <c:pt idx="1894">
                  <c:v>34.602813720703097</c:v>
                </c:pt>
                <c:pt idx="1895">
                  <c:v>38.780673980712898</c:v>
                </c:pt>
                <c:pt idx="1896">
                  <c:v>39.399250030517599</c:v>
                </c:pt>
                <c:pt idx="1897">
                  <c:v>38.631202697753899</c:v>
                </c:pt>
                <c:pt idx="1898">
                  <c:v>38.097492218017599</c:v>
                </c:pt>
                <c:pt idx="1899">
                  <c:v>39.544692993164098</c:v>
                </c:pt>
                <c:pt idx="1900">
                  <c:v>39.516632080078097</c:v>
                </c:pt>
                <c:pt idx="1901">
                  <c:v>39.125755310058601</c:v>
                </c:pt>
                <c:pt idx="1902">
                  <c:v>38.654029846191399</c:v>
                </c:pt>
                <c:pt idx="1903">
                  <c:v>39.1460571289063</c:v>
                </c:pt>
                <c:pt idx="1904">
                  <c:v>43.769058227539098</c:v>
                </c:pt>
                <c:pt idx="1905">
                  <c:v>38.560611724853501</c:v>
                </c:pt>
                <c:pt idx="1906">
                  <c:v>33.510074615478501</c:v>
                </c:pt>
                <c:pt idx="1907">
                  <c:v>36.976551055908203</c:v>
                </c:pt>
                <c:pt idx="1908">
                  <c:v>36.372303009033203</c:v>
                </c:pt>
                <c:pt idx="1909">
                  <c:v>38.079566955566399</c:v>
                </c:pt>
                <c:pt idx="1910">
                  <c:v>35.03271484375</c:v>
                </c:pt>
                <c:pt idx="1911">
                  <c:v>35.063236236572301</c:v>
                </c:pt>
                <c:pt idx="1912">
                  <c:v>35.135250091552699</c:v>
                </c:pt>
                <c:pt idx="1913">
                  <c:v>34.9341850280762</c:v>
                </c:pt>
                <c:pt idx="1914">
                  <c:v>36.153038024902301</c:v>
                </c:pt>
                <c:pt idx="1915">
                  <c:v>36.163082122802699</c:v>
                </c:pt>
                <c:pt idx="1916">
                  <c:v>34.648162841796903</c:v>
                </c:pt>
                <c:pt idx="1917">
                  <c:v>35.914886474609403</c:v>
                </c:pt>
                <c:pt idx="1918">
                  <c:v>36.564167022705099</c:v>
                </c:pt>
                <c:pt idx="1919">
                  <c:v>36.954059600830099</c:v>
                </c:pt>
                <c:pt idx="1920">
                  <c:v>37.499698638916001</c:v>
                </c:pt>
                <c:pt idx="1921">
                  <c:v>37.568565368652301</c:v>
                </c:pt>
                <c:pt idx="1922">
                  <c:v>38.004409790039098</c:v>
                </c:pt>
                <c:pt idx="1923">
                  <c:v>37.701953887939503</c:v>
                </c:pt>
                <c:pt idx="1924">
                  <c:v>38.951812744140597</c:v>
                </c:pt>
                <c:pt idx="1925">
                  <c:v>39.792873382568402</c:v>
                </c:pt>
                <c:pt idx="1926">
                  <c:v>38.183395385742202</c:v>
                </c:pt>
                <c:pt idx="1927">
                  <c:v>38.062595367431598</c:v>
                </c:pt>
                <c:pt idx="1928">
                  <c:v>37.720050811767599</c:v>
                </c:pt>
                <c:pt idx="1929">
                  <c:v>37.632717132568402</c:v>
                </c:pt>
                <c:pt idx="1930">
                  <c:v>37.953281402587898</c:v>
                </c:pt>
                <c:pt idx="1931">
                  <c:v>37.498546600341797</c:v>
                </c:pt>
                <c:pt idx="1932">
                  <c:v>38.105014801025398</c:v>
                </c:pt>
                <c:pt idx="1933">
                  <c:v>36.754764556884801</c:v>
                </c:pt>
                <c:pt idx="1934">
                  <c:v>35.097129821777301</c:v>
                </c:pt>
                <c:pt idx="1935">
                  <c:v>35.510997772216797</c:v>
                </c:pt>
                <c:pt idx="1936">
                  <c:v>37.360630035400398</c:v>
                </c:pt>
                <c:pt idx="1937">
                  <c:v>37.157989501953097</c:v>
                </c:pt>
                <c:pt idx="1938">
                  <c:v>36.999656677246101</c:v>
                </c:pt>
                <c:pt idx="1939">
                  <c:v>36.976016998291001</c:v>
                </c:pt>
                <c:pt idx="1940">
                  <c:v>37.522975921630902</c:v>
                </c:pt>
                <c:pt idx="1941">
                  <c:v>37.627250671386697</c:v>
                </c:pt>
                <c:pt idx="1942">
                  <c:v>38.633136749267599</c:v>
                </c:pt>
                <c:pt idx="1943">
                  <c:v>38.107460021972699</c:v>
                </c:pt>
                <c:pt idx="1944">
                  <c:v>37.929237365722699</c:v>
                </c:pt>
                <c:pt idx="1945">
                  <c:v>38.3918266296387</c:v>
                </c:pt>
                <c:pt idx="1946">
                  <c:v>38.2332954406738</c:v>
                </c:pt>
                <c:pt idx="1947">
                  <c:v>39.011093139648402</c:v>
                </c:pt>
                <c:pt idx="1948">
                  <c:v>40.3228950500488</c:v>
                </c:pt>
                <c:pt idx="1949">
                  <c:v>37.729385375976598</c:v>
                </c:pt>
                <c:pt idx="1950">
                  <c:v>36.067508697509801</c:v>
                </c:pt>
                <c:pt idx="1951">
                  <c:v>35.393299102783203</c:v>
                </c:pt>
                <c:pt idx="1952">
                  <c:v>40.245403289794901</c:v>
                </c:pt>
                <c:pt idx="1953">
                  <c:v>39.2430419921875</c:v>
                </c:pt>
                <c:pt idx="1954">
                  <c:v>37.042190551757798</c:v>
                </c:pt>
                <c:pt idx="1955">
                  <c:v>39.317546844482401</c:v>
                </c:pt>
                <c:pt idx="1956">
                  <c:v>49.358287811279297</c:v>
                </c:pt>
                <c:pt idx="1957">
                  <c:v>32.047439575195298</c:v>
                </c:pt>
                <c:pt idx="1958">
                  <c:v>31.935955047607401</c:v>
                </c:pt>
                <c:pt idx="1959">
                  <c:v>32.604282379150398</c:v>
                </c:pt>
                <c:pt idx="1960">
                  <c:v>32.695411682128899</c:v>
                </c:pt>
                <c:pt idx="1961">
                  <c:v>32.907554626464801</c:v>
                </c:pt>
                <c:pt idx="1962">
                  <c:v>33.611503601074197</c:v>
                </c:pt>
                <c:pt idx="1963">
                  <c:v>35.597457885742202</c:v>
                </c:pt>
                <c:pt idx="1964">
                  <c:v>37.862751007080099</c:v>
                </c:pt>
                <c:pt idx="1965">
                  <c:v>38.720375061035199</c:v>
                </c:pt>
                <c:pt idx="1966">
                  <c:v>38.583431243896499</c:v>
                </c:pt>
                <c:pt idx="1967">
                  <c:v>39.137077331542997</c:v>
                </c:pt>
                <c:pt idx="1968">
                  <c:v>37.785552978515597</c:v>
                </c:pt>
                <c:pt idx="1969">
                  <c:v>35.958587646484403</c:v>
                </c:pt>
                <c:pt idx="1970">
                  <c:v>52.997470855712898</c:v>
                </c:pt>
                <c:pt idx="1971">
                  <c:v>49.2208862304688</c:v>
                </c:pt>
                <c:pt idx="1972">
                  <c:v>48.814521789550803</c:v>
                </c:pt>
                <c:pt idx="1973">
                  <c:v>52.3234672546387</c:v>
                </c:pt>
                <c:pt idx="1974">
                  <c:v>47.411426544189503</c:v>
                </c:pt>
                <c:pt idx="1975">
                  <c:v>45.488876342773402</c:v>
                </c:pt>
                <c:pt idx="1976">
                  <c:v>43.009304046630902</c:v>
                </c:pt>
                <c:pt idx="1977">
                  <c:v>47.386997222900398</c:v>
                </c:pt>
                <c:pt idx="1978">
                  <c:v>43.7723579406738</c:v>
                </c:pt>
                <c:pt idx="1979">
                  <c:v>47.361061096191399</c:v>
                </c:pt>
                <c:pt idx="1980">
                  <c:v>52.4876518249512</c:v>
                </c:pt>
                <c:pt idx="1981">
                  <c:v>53.369899749755902</c:v>
                </c:pt>
                <c:pt idx="1982">
                  <c:v>43.552822113037102</c:v>
                </c:pt>
                <c:pt idx="1983">
                  <c:v>25.053028106689499</c:v>
                </c:pt>
                <c:pt idx="1984">
                  <c:v>24.895261764526399</c:v>
                </c:pt>
                <c:pt idx="1985">
                  <c:v>25.143533706665</c:v>
                </c:pt>
                <c:pt idx="1986">
                  <c:v>26.342277526855501</c:v>
                </c:pt>
                <c:pt idx="1987">
                  <c:v>26.5481853485107</c:v>
                </c:pt>
                <c:pt idx="1988">
                  <c:v>27.846929550170898</c:v>
                </c:pt>
                <c:pt idx="1989">
                  <c:v>28.0675563812256</c:v>
                </c:pt>
                <c:pt idx="1990">
                  <c:v>30.900306701660199</c:v>
                </c:pt>
                <c:pt idx="1991">
                  <c:v>30.907974243164102</c:v>
                </c:pt>
                <c:pt idx="1992">
                  <c:v>32.616355895996101</c:v>
                </c:pt>
                <c:pt idx="1993">
                  <c:v>31.843994140625</c:v>
                </c:pt>
                <c:pt idx="1994">
                  <c:v>37.955448150634801</c:v>
                </c:pt>
                <c:pt idx="1995">
                  <c:v>37.877029418945298</c:v>
                </c:pt>
                <c:pt idx="1996">
                  <c:v>38.027828216552699</c:v>
                </c:pt>
                <c:pt idx="1997">
                  <c:v>35.559890747070298</c:v>
                </c:pt>
                <c:pt idx="1998">
                  <c:v>33.1121635437012</c:v>
                </c:pt>
                <c:pt idx="1999">
                  <c:v>34.138919830322301</c:v>
                </c:pt>
                <c:pt idx="2000">
                  <c:v>34.230159759521499</c:v>
                </c:pt>
                <c:pt idx="2001">
                  <c:v>30.091459274291999</c:v>
                </c:pt>
                <c:pt idx="2002">
                  <c:v>28.481279373168899</c:v>
                </c:pt>
                <c:pt idx="2003">
                  <c:v>31.1075534820557</c:v>
                </c:pt>
                <c:pt idx="2004">
                  <c:v>31.995527267456101</c:v>
                </c:pt>
                <c:pt idx="2005">
                  <c:v>34.9400444030762</c:v>
                </c:pt>
                <c:pt idx="2006">
                  <c:v>33.576892852783203</c:v>
                </c:pt>
                <c:pt idx="2007">
                  <c:v>33.271846771240199</c:v>
                </c:pt>
                <c:pt idx="2008">
                  <c:v>29.589654922485401</c:v>
                </c:pt>
                <c:pt idx="2009">
                  <c:v>32.985416412353501</c:v>
                </c:pt>
                <c:pt idx="2010">
                  <c:v>42.559379577636697</c:v>
                </c:pt>
                <c:pt idx="2011">
                  <c:v>39.601078033447301</c:v>
                </c:pt>
                <c:pt idx="2012">
                  <c:v>32.867813110351598</c:v>
                </c:pt>
                <c:pt idx="2013">
                  <c:v>36.900833129882798</c:v>
                </c:pt>
                <c:pt idx="2014">
                  <c:v>35.621826171875</c:v>
                </c:pt>
                <c:pt idx="2015">
                  <c:v>37.121688842773402</c:v>
                </c:pt>
                <c:pt idx="2016">
                  <c:v>38.5806694030762</c:v>
                </c:pt>
                <c:pt idx="2017">
                  <c:v>39.859439849853501</c:v>
                </c:pt>
                <c:pt idx="2018">
                  <c:v>40.214153289794901</c:v>
                </c:pt>
                <c:pt idx="2019">
                  <c:v>36.891025543212898</c:v>
                </c:pt>
                <c:pt idx="2020">
                  <c:v>34.755622863769503</c:v>
                </c:pt>
                <c:pt idx="2021">
                  <c:v>35.306083679199197</c:v>
                </c:pt>
                <c:pt idx="2022">
                  <c:v>38.951343536377003</c:v>
                </c:pt>
                <c:pt idx="2023">
                  <c:v>35.411697387695298</c:v>
                </c:pt>
                <c:pt idx="2024">
                  <c:v>37.252834320068402</c:v>
                </c:pt>
                <c:pt idx="2025">
                  <c:v>36.617267608642599</c:v>
                </c:pt>
                <c:pt idx="2026">
                  <c:v>36.502941131591797</c:v>
                </c:pt>
                <c:pt idx="2027">
                  <c:v>36.950531005859403</c:v>
                </c:pt>
                <c:pt idx="2028">
                  <c:v>34.698062896728501</c:v>
                </c:pt>
                <c:pt idx="2029">
                  <c:v>38.070457458496101</c:v>
                </c:pt>
                <c:pt idx="2030">
                  <c:v>38.218372344970703</c:v>
                </c:pt>
                <c:pt idx="2031">
                  <c:v>37.597850799560497</c:v>
                </c:pt>
                <c:pt idx="2032">
                  <c:v>38.909385681152301</c:v>
                </c:pt>
                <c:pt idx="2033">
                  <c:v>53.267753601074197</c:v>
                </c:pt>
                <c:pt idx="2034">
                  <c:v>43.384197235107401</c:v>
                </c:pt>
                <c:pt idx="2035">
                  <c:v>42.803436279296903</c:v>
                </c:pt>
                <c:pt idx="2036">
                  <c:v>40.136684417724602</c:v>
                </c:pt>
                <c:pt idx="2037">
                  <c:v>42.3444213867188</c:v>
                </c:pt>
                <c:pt idx="2038">
                  <c:v>43.164527893066399</c:v>
                </c:pt>
                <c:pt idx="2039">
                  <c:v>43.374244689941399</c:v>
                </c:pt>
                <c:pt idx="2040">
                  <c:v>39.148185729980497</c:v>
                </c:pt>
                <c:pt idx="2041">
                  <c:v>36.729976654052699</c:v>
                </c:pt>
                <c:pt idx="2042">
                  <c:v>37.221168518066399</c:v>
                </c:pt>
                <c:pt idx="2043">
                  <c:v>38.587657928466797</c:v>
                </c:pt>
                <c:pt idx="2044">
                  <c:v>38.390865325927699</c:v>
                </c:pt>
                <c:pt idx="2045">
                  <c:v>38.1500053405762</c:v>
                </c:pt>
                <c:pt idx="2046">
                  <c:v>37.856853485107401</c:v>
                </c:pt>
                <c:pt idx="2047">
                  <c:v>36.0918159484863</c:v>
                </c:pt>
                <c:pt idx="2048">
                  <c:v>37.422904968261697</c:v>
                </c:pt>
                <c:pt idx="2049">
                  <c:v>37.513965606689503</c:v>
                </c:pt>
                <c:pt idx="2050">
                  <c:v>39.213890075683601</c:v>
                </c:pt>
                <c:pt idx="2051">
                  <c:v>39.274345397949197</c:v>
                </c:pt>
                <c:pt idx="2052">
                  <c:v>37.556644439697301</c:v>
                </c:pt>
                <c:pt idx="2053">
                  <c:v>39.872768402099602</c:v>
                </c:pt>
                <c:pt idx="2054">
                  <c:v>38.7548637390137</c:v>
                </c:pt>
                <c:pt idx="2055">
                  <c:v>40.249927520752003</c:v>
                </c:pt>
                <c:pt idx="2056">
                  <c:v>43.694915771484403</c:v>
                </c:pt>
                <c:pt idx="2057">
                  <c:v>43.224502563476598</c:v>
                </c:pt>
                <c:pt idx="2058">
                  <c:v>56.597503662109403</c:v>
                </c:pt>
                <c:pt idx="2059">
                  <c:v>43.460941314697301</c:v>
                </c:pt>
                <c:pt idx="2060">
                  <c:v>36.542732238769503</c:v>
                </c:pt>
                <c:pt idx="2061">
                  <c:v>36.186347961425803</c:v>
                </c:pt>
                <c:pt idx="2062">
                  <c:v>35.055706024169901</c:v>
                </c:pt>
                <c:pt idx="2063">
                  <c:v>34.987613677978501</c:v>
                </c:pt>
                <c:pt idx="2064">
                  <c:v>34.413112640380902</c:v>
                </c:pt>
                <c:pt idx="2065">
                  <c:v>34.450653076171903</c:v>
                </c:pt>
                <c:pt idx="2066">
                  <c:v>33.880958557128899</c:v>
                </c:pt>
                <c:pt idx="2067">
                  <c:v>32.344577789306598</c:v>
                </c:pt>
                <c:pt idx="2068">
                  <c:v>30.807399749755898</c:v>
                </c:pt>
                <c:pt idx="2069">
                  <c:v>30.245786666870099</c:v>
                </c:pt>
                <c:pt idx="2070">
                  <c:v>30.501667022705099</c:v>
                </c:pt>
                <c:pt idx="2071">
                  <c:v>30.470228195190401</c:v>
                </c:pt>
                <c:pt idx="2072">
                  <c:v>29.386112213134801</c:v>
                </c:pt>
                <c:pt idx="2073">
                  <c:v>28.478347778320298</c:v>
                </c:pt>
                <c:pt idx="2074">
                  <c:v>28.0592861175537</c:v>
                </c:pt>
                <c:pt idx="2075">
                  <c:v>27.1181755065918</c:v>
                </c:pt>
                <c:pt idx="2076">
                  <c:v>27.225017547607401</c:v>
                </c:pt>
                <c:pt idx="2077">
                  <c:v>26.916053771972699</c:v>
                </c:pt>
                <c:pt idx="2078">
                  <c:v>27.327459335327099</c:v>
                </c:pt>
                <c:pt idx="2079">
                  <c:v>26.529096603393601</c:v>
                </c:pt>
                <c:pt idx="2080">
                  <c:v>42.289253234863303</c:v>
                </c:pt>
                <c:pt idx="2081">
                  <c:v>39.758800506591797</c:v>
                </c:pt>
                <c:pt idx="2082">
                  <c:v>41.135444641113303</c:v>
                </c:pt>
                <c:pt idx="2083">
                  <c:v>40.280429840087898</c:v>
                </c:pt>
                <c:pt idx="2084">
                  <c:v>39.341358184814503</c:v>
                </c:pt>
                <c:pt idx="2085">
                  <c:v>41.254249572753899</c:v>
                </c:pt>
                <c:pt idx="2086">
                  <c:v>41.138294219970703</c:v>
                </c:pt>
                <c:pt idx="2087">
                  <c:v>41.247585296630902</c:v>
                </c:pt>
                <c:pt idx="2088">
                  <c:v>46.425300598144503</c:v>
                </c:pt>
                <c:pt idx="2089">
                  <c:v>41.296218872070298</c:v>
                </c:pt>
                <c:pt idx="2090">
                  <c:v>40.943382263183601</c:v>
                </c:pt>
                <c:pt idx="2091">
                  <c:v>38.105567932128899</c:v>
                </c:pt>
                <c:pt idx="2092">
                  <c:v>41.109390258789098</c:v>
                </c:pt>
                <c:pt idx="2093">
                  <c:v>36.355415344238303</c:v>
                </c:pt>
                <c:pt idx="2094">
                  <c:v>41.5070190429688</c:v>
                </c:pt>
                <c:pt idx="2095">
                  <c:v>48.602748870849602</c:v>
                </c:pt>
                <c:pt idx="2096">
                  <c:v>43.168319702148402</c:v>
                </c:pt>
                <c:pt idx="2097">
                  <c:v>41.252342224121101</c:v>
                </c:pt>
                <c:pt idx="2098">
                  <c:v>43.248085021972699</c:v>
                </c:pt>
                <c:pt idx="2099">
                  <c:v>40.030033111572301</c:v>
                </c:pt>
                <c:pt idx="2100">
                  <c:v>38.188922882080099</c:v>
                </c:pt>
                <c:pt idx="2101">
                  <c:v>41.185359954833999</c:v>
                </c:pt>
                <c:pt idx="2102">
                  <c:v>40.870155334472699</c:v>
                </c:pt>
                <c:pt idx="2103">
                  <c:v>38.965995788574197</c:v>
                </c:pt>
                <c:pt idx="2104">
                  <c:v>37.536258697509801</c:v>
                </c:pt>
                <c:pt idx="2105">
                  <c:v>37.475284576416001</c:v>
                </c:pt>
                <c:pt idx="2106">
                  <c:v>35.802886962890597</c:v>
                </c:pt>
                <c:pt idx="2107">
                  <c:v>37.539878845214801</c:v>
                </c:pt>
                <c:pt idx="2108">
                  <c:v>38.829216003417997</c:v>
                </c:pt>
                <c:pt idx="2109">
                  <c:v>36.152839660644503</c:v>
                </c:pt>
                <c:pt idx="2110">
                  <c:v>37.2819633483887</c:v>
                </c:pt>
                <c:pt idx="2111">
                  <c:v>36.696872711181598</c:v>
                </c:pt>
                <c:pt idx="2112">
                  <c:v>39.543426513671903</c:v>
                </c:pt>
                <c:pt idx="2113">
                  <c:v>35.1271362304688</c:v>
                </c:pt>
                <c:pt idx="2114">
                  <c:v>35.0645561218262</c:v>
                </c:pt>
                <c:pt idx="2115">
                  <c:v>35.0783500671387</c:v>
                </c:pt>
                <c:pt idx="2116">
                  <c:v>34.828296661377003</c:v>
                </c:pt>
                <c:pt idx="2117">
                  <c:v>34.776229858398402</c:v>
                </c:pt>
                <c:pt idx="2118">
                  <c:v>34.624134063720703</c:v>
                </c:pt>
                <c:pt idx="2119">
                  <c:v>34.492687225341797</c:v>
                </c:pt>
                <c:pt idx="2120">
                  <c:v>34.278575897216797</c:v>
                </c:pt>
                <c:pt idx="2121">
                  <c:v>33.8430786132813</c:v>
                </c:pt>
                <c:pt idx="2122">
                  <c:v>33.455589294433601</c:v>
                </c:pt>
                <c:pt idx="2123">
                  <c:v>32.8819389343262</c:v>
                </c:pt>
                <c:pt idx="2124">
                  <c:v>32.702278137207003</c:v>
                </c:pt>
                <c:pt idx="2125">
                  <c:v>31.999010086059599</c:v>
                </c:pt>
                <c:pt idx="2126">
                  <c:v>31.6144313812256</c:v>
                </c:pt>
                <c:pt idx="2127">
                  <c:v>30.0180568695068</c:v>
                </c:pt>
                <c:pt idx="2128">
                  <c:v>29.864707946777301</c:v>
                </c:pt>
                <c:pt idx="2129">
                  <c:v>30.3673496246338</c:v>
                </c:pt>
                <c:pt idx="2130">
                  <c:v>30.605272293090799</c:v>
                </c:pt>
                <c:pt idx="2131">
                  <c:v>31.116340637206999</c:v>
                </c:pt>
                <c:pt idx="2132">
                  <c:v>31.4815673828125</c:v>
                </c:pt>
                <c:pt idx="2133">
                  <c:v>31.005874633789102</c:v>
                </c:pt>
                <c:pt idx="2134">
                  <c:v>30.682643890380898</c:v>
                </c:pt>
                <c:pt idx="2135">
                  <c:v>30.279964447021499</c:v>
                </c:pt>
                <c:pt idx="2136">
                  <c:v>29.541500091552699</c:v>
                </c:pt>
                <c:pt idx="2137">
                  <c:v>29.371507644653299</c:v>
                </c:pt>
                <c:pt idx="2138">
                  <c:v>28.652664184570298</c:v>
                </c:pt>
                <c:pt idx="2139">
                  <c:v>28.2016696929932</c:v>
                </c:pt>
                <c:pt idx="2140">
                  <c:v>28.288623809814499</c:v>
                </c:pt>
                <c:pt idx="2141">
                  <c:v>29.5750026702881</c:v>
                </c:pt>
                <c:pt idx="2142">
                  <c:v>29.0243530273438</c:v>
                </c:pt>
                <c:pt idx="2143">
                  <c:v>29.138500213623001</c:v>
                </c:pt>
                <c:pt idx="2144">
                  <c:v>29.4210605621338</c:v>
                </c:pt>
                <c:pt idx="2145">
                  <c:v>29.079912185668899</c:v>
                </c:pt>
                <c:pt idx="2146">
                  <c:v>30.8825988769531</c:v>
                </c:pt>
                <c:pt idx="2147">
                  <c:v>28.511743545532202</c:v>
                </c:pt>
                <c:pt idx="2148">
                  <c:v>28.463434219360401</c:v>
                </c:pt>
                <c:pt idx="2149">
                  <c:v>26.951984405517599</c:v>
                </c:pt>
                <c:pt idx="2150">
                  <c:v>31.218225479126001</c:v>
                </c:pt>
                <c:pt idx="2151">
                  <c:v>27.794429779052699</c:v>
                </c:pt>
                <c:pt idx="2152">
                  <c:v>31.272365570068398</c:v>
                </c:pt>
                <c:pt idx="2153">
                  <c:v>32.147315979003899</c:v>
                </c:pt>
                <c:pt idx="2154">
                  <c:v>28.533821105956999</c:v>
                </c:pt>
                <c:pt idx="2155">
                  <c:v>27.807540893554702</c:v>
                </c:pt>
                <c:pt idx="2156">
                  <c:v>29.271533966064499</c:v>
                </c:pt>
                <c:pt idx="2157">
                  <c:v>32.2029418945313</c:v>
                </c:pt>
                <c:pt idx="2158">
                  <c:v>32.292121887207003</c:v>
                </c:pt>
                <c:pt idx="2159">
                  <c:v>31.652431488037099</c:v>
                </c:pt>
                <c:pt idx="2160">
                  <c:v>27.930112838745099</c:v>
                </c:pt>
                <c:pt idx="2161">
                  <c:v>27.141757965087901</c:v>
                </c:pt>
                <c:pt idx="2162">
                  <c:v>26.539085388183601</c:v>
                </c:pt>
                <c:pt idx="2163">
                  <c:v>25.5994052886963</c:v>
                </c:pt>
                <c:pt idx="2164">
                  <c:v>24.8691082000732</c:v>
                </c:pt>
                <c:pt idx="2165">
                  <c:v>25.835975646972699</c:v>
                </c:pt>
                <c:pt idx="2166">
                  <c:v>24.868087768554702</c:v>
                </c:pt>
                <c:pt idx="2167">
                  <c:v>24.533159255981399</c:v>
                </c:pt>
                <c:pt idx="2168">
                  <c:v>24.4306945800781</c:v>
                </c:pt>
                <c:pt idx="2169">
                  <c:v>24.2212104797363</c:v>
                </c:pt>
                <c:pt idx="2170">
                  <c:v>24.043012619018601</c:v>
                </c:pt>
                <c:pt idx="2171">
                  <c:v>23.746833801269499</c:v>
                </c:pt>
                <c:pt idx="2172">
                  <c:v>23.7799263000488</c:v>
                </c:pt>
                <c:pt idx="2173">
                  <c:v>23.744119644165</c:v>
                </c:pt>
                <c:pt idx="2174">
                  <c:v>23.539108276367202</c:v>
                </c:pt>
                <c:pt idx="2175">
                  <c:v>23.320875167846701</c:v>
                </c:pt>
                <c:pt idx="2176">
                  <c:v>22.727201461791999</c:v>
                </c:pt>
                <c:pt idx="2177">
                  <c:v>22.339534759521499</c:v>
                </c:pt>
                <c:pt idx="2178">
                  <c:v>21.980524063110401</c:v>
                </c:pt>
                <c:pt idx="2179">
                  <c:v>22.140007019043001</c:v>
                </c:pt>
                <c:pt idx="2180">
                  <c:v>22.0159816741943</c:v>
                </c:pt>
                <c:pt idx="2181">
                  <c:v>21.897045135498001</c:v>
                </c:pt>
                <c:pt idx="2182">
                  <c:v>21.554012298583999</c:v>
                </c:pt>
                <c:pt idx="2183">
                  <c:v>21.491073608398398</c:v>
                </c:pt>
                <c:pt idx="2184">
                  <c:v>20.336065292358398</c:v>
                </c:pt>
                <c:pt idx="2185">
                  <c:v>21.891382217407202</c:v>
                </c:pt>
                <c:pt idx="2186">
                  <c:v>21.621994018554702</c:v>
                </c:pt>
                <c:pt idx="2187">
                  <c:v>21.043256759643601</c:v>
                </c:pt>
                <c:pt idx="2188">
                  <c:v>21.316650390625</c:v>
                </c:pt>
                <c:pt idx="2189">
                  <c:v>20.2612609863281</c:v>
                </c:pt>
                <c:pt idx="2190">
                  <c:v>20.281520843505898</c:v>
                </c:pt>
                <c:pt idx="2191">
                  <c:v>20.489906311035199</c:v>
                </c:pt>
                <c:pt idx="2192">
                  <c:v>20.600395202636701</c:v>
                </c:pt>
                <c:pt idx="2193">
                  <c:v>20.377281188964801</c:v>
                </c:pt>
                <c:pt idx="2194">
                  <c:v>20.169488906860401</c:v>
                </c:pt>
                <c:pt idx="2195">
                  <c:v>20.521581649780298</c:v>
                </c:pt>
                <c:pt idx="2196">
                  <c:v>20.397209167480501</c:v>
                </c:pt>
                <c:pt idx="2197">
                  <c:v>20.7030429840088</c:v>
                </c:pt>
                <c:pt idx="2198">
                  <c:v>20.727350234985401</c:v>
                </c:pt>
                <c:pt idx="2199">
                  <c:v>20.697027206420898</c:v>
                </c:pt>
                <c:pt idx="2200">
                  <c:v>20.684055328369102</c:v>
                </c:pt>
                <c:pt idx="2201">
                  <c:v>20.635746002197301</c:v>
                </c:pt>
                <c:pt idx="2202">
                  <c:v>20.654432296752901</c:v>
                </c:pt>
                <c:pt idx="2203">
                  <c:v>20.715103149414102</c:v>
                </c:pt>
                <c:pt idx="2204">
                  <c:v>20.7159748077393</c:v>
                </c:pt>
                <c:pt idx="2205">
                  <c:v>20.6839694976807</c:v>
                </c:pt>
                <c:pt idx="2206">
                  <c:v>20.305152893066399</c:v>
                </c:pt>
                <c:pt idx="2207">
                  <c:v>20.3025512695313</c:v>
                </c:pt>
                <c:pt idx="2208">
                  <c:v>21.209053039550799</c:v>
                </c:pt>
                <c:pt idx="2209">
                  <c:v>21.800409317016602</c:v>
                </c:pt>
                <c:pt idx="2210">
                  <c:v>21.5199584960938</c:v>
                </c:pt>
                <c:pt idx="2211">
                  <c:v>21.3797206878662</c:v>
                </c:pt>
                <c:pt idx="2212">
                  <c:v>21.314702987670898</c:v>
                </c:pt>
                <c:pt idx="2213">
                  <c:v>20.702194213867202</c:v>
                </c:pt>
                <c:pt idx="2214">
                  <c:v>20.731594085693398</c:v>
                </c:pt>
                <c:pt idx="2215">
                  <c:v>21.1070232391357</c:v>
                </c:pt>
                <c:pt idx="2216">
                  <c:v>21.259441375732401</c:v>
                </c:pt>
                <c:pt idx="2217">
                  <c:v>21.337905883789102</c:v>
                </c:pt>
                <c:pt idx="2218">
                  <c:v>21.533805847168001</c:v>
                </c:pt>
                <c:pt idx="2219">
                  <c:v>21.6213054656982</c:v>
                </c:pt>
                <c:pt idx="2220">
                  <c:v>22.274715423583999</c:v>
                </c:pt>
                <c:pt idx="2221">
                  <c:v>22.3997802734375</c:v>
                </c:pt>
                <c:pt idx="2222">
                  <c:v>22.124891281127901</c:v>
                </c:pt>
                <c:pt idx="2223">
                  <c:v>22.700147628784201</c:v>
                </c:pt>
                <c:pt idx="2224">
                  <c:v>22.996681213378899</c:v>
                </c:pt>
                <c:pt idx="2225">
                  <c:v>22.768955230712901</c:v>
                </c:pt>
                <c:pt idx="2226">
                  <c:v>34.599620819091797</c:v>
                </c:pt>
                <c:pt idx="2227">
                  <c:v>35.308906555175803</c:v>
                </c:pt>
                <c:pt idx="2228">
                  <c:v>35.762172698974602</c:v>
                </c:pt>
                <c:pt idx="2229">
                  <c:v>36.404762268066399</c:v>
                </c:pt>
                <c:pt idx="2230">
                  <c:v>35.8539848327637</c:v>
                </c:pt>
                <c:pt idx="2231">
                  <c:v>31.6772346496582</c:v>
                </c:pt>
                <c:pt idx="2232">
                  <c:v>34.570125579833999</c:v>
                </c:pt>
                <c:pt idx="2233">
                  <c:v>35.018264770507798</c:v>
                </c:pt>
                <c:pt idx="2234">
                  <c:v>32.247589111328097</c:v>
                </c:pt>
                <c:pt idx="2235">
                  <c:v>35.031978607177699</c:v>
                </c:pt>
                <c:pt idx="2236">
                  <c:v>34.532405853271499</c:v>
                </c:pt>
                <c:pt idx="2237">
                  <c:v>34.109664916992202</c:v>
                </c:pt>
                <c:pt idx="2238">
                  <c:v>34.969001770019503</c:v>
                </c:pt>
                <c:pt idx="2239">
                  <c:v>32.8775634765625</c:v>
                </c:pt>
                <c:pt idx="2240">
                  <c:v>33.133426666259801</c:v>
                </c:pt>
                <c:pt idx="2241">
                  <c:v>34.991847991943402</c:v>
                </c:pt>
                <c:pt idx="2242">
                  <c:v>34.619331359863303</c:v>
                </c:pt>
                <c:pt idx="2243">
                  <c:v>33.611106872558601</c:v>
                </c:pt>
                <c:pt idx="2244">
                  <c:v>33.462509155273402</c:v>
                </c:pt>
                <c:pt idx="2245">
                  <c:v>33.552394866943402</c:v>
                </c:pt>
                <c:pt idx="2246">
                  <c:v>33.671806335449197</c:v>
                </c:pt>
                <c:pt idx="2247">
                  <c:v>33.207054138183601</c:v>
                </c:pt>
                <c:pt idx="2248">
                  <c:v>33.944122314453097</c:v>
                </c:pt>
                <c:pt idx="2249">
                  <c:v>33.888210296630902</c:v>
                </c:pt>
                <c:pt idx="2250">
                  <c:v>33.905487060546903</c:v>
                </c:pt>
                <c:pt idx="2251">
                  <c:v>32.501422882080099</c:v>
                </c:pt>
                <c:pt idx="2252">
                  <c:v>33.144115447997997</c:v>
                </c:pt>
                <c:pt idx="2253">
                  <c:v>33.507862091064503</c:v>
                </c:pt>
                <c:pt idx="2254">
                  <c:v>33.520305633544901</c:v>
                </c:pt>
                <c:pt idx="2255">
                  <c:v>33.589786529541001</c:v>
                </c:pt>
                <c:pt idx="2256">
                  <c:v>32.318931579589801</c:v>
                </c:pt>
                <c:pt idx="2257">
                  <c:v>31.564653396606399</c:v>
                </c:pt>
                <c:pt idx="2258">
                  <c:v>32.4060249328613</c:v>
                </c:pt>
                <c:pt idx="2259">
                  <c:v>32.296195983886697</c:v>
                </c:pt>
                <c:pt idx="2260">
                  <c:v>32.281375885009801</c:v>
                </c:pt>
                <c:pt idx="2261">
                  <c:v>31.866777420043899</c:v>
                </c:pt>
                <c:pt idx="2262">
                  <c:v>31.4505405426025</c:v>
                </c:pt>
                <c:pt idx="2263">
                  <c:v>31.833070755004901</c:v>
                </c:pt>
                <c:pt idx="2264">
                  <c:v>32.757213592529297</c:v>
                </c:pt>
                <c:pt idx="2265">
                  <c:v>33.116729736328097</c:v>
                </c:pt>
                <c:pt idx="2266">
                  <c:v>33.178352355957003</c:v>
                </c:pt>
                <c:pt idx="2267">
                  <c:v>33.266983032226598</c:v>
                </c:pt>
                <c:pt idx="2268">
                  <c:v>33.214202880859403</c:v>
                </c:pt>
                <c:pt idx="2269">
                  <c:v>33.421070098877003</c:v>
                </c:pt>
                <c:pt idx="2270">
                  <c:v>33.291069030761697</c:v>
                </c:pt>
                <c:pt idx="2271">
                  <c:v>33.291191101074197</c:v>
                </c:pt>
                <c:pt idx="2272">
                  <c:v>33.324977874755902</c:v>
                </c:pt>
                <c:pt idx="2273">
                  <c:v>33.115989685058601</c:v>
                </c:pt>
                <c:pt idx="2274">
                  <c:v>32.264369964599602</c:v>
                </c:pt>
                <c:pt idx="2275">
                  <c:v>31.8296203613281</c:v>
                </c:pt>
                <c:pt idx="2276">
                  <c:v>32.0266304016113</c:v>
                </c:pt>
                <c:pt idx="2277">
                  <c:v>32.203693389892599</c:v>
                </c:pt>
                <c:pt idx="2278">
                  <c:v>32.252113342285199</c:v>
                </c:pt>
                <c:pt idx="2279">
                  <c:v>32.320755004882798</c:v>
                </c:pt>
                <c:pt idx="2280">
                  <c:v>32.473903656005902</c:v>
                </c:pt>
                <c:pt idx="2281">
                  <c:v>32.4048461914063</c:v>
                </c:pt>
                <c:pt idx="2282">
                  <c:v>32.242965698242202</c:v>
                </c:pt>
                <c:pt idx="2283">
                  <c:v>32.436553955078097</c:v>
                </c:pt>
                <c:pt idx="2284">
                  <c:v>32.497406005859403</c:v>
                </c:pt>
                <c:pt idx="2285">
                  <c:v>31.705558776855501</c:v>
                </c:pt>
                <c:pt idx="2286">
                  <c:v>31.566770553588899</c:v>
                </c:pt>
                <c:pt idx="2287">
                  <c:v>24.706964492797901</c:v>
                </c:pt>
                <c:pt idx="2288">
                  <c:v>24.7145175933838</c:v>
                </c:pt>
                <c:pt idx="2289">
                  <c:v>26.3589477539063</c:v>
                </c:pt>
                <c:pt idx="2290">
                  <c:v>27.205537796020501</c:v>
                </c:pt>
                <c:pt idx="2291">
                  <c:v>25.752845764160199</c:v>
                </c:pt>
                <c:pt idx="2292">
                  <c:v>25.5870971679688</c:v>
                </c:pt>
                <c:pt idx="2293">
                  <c:v>25.671989440918001</c:v>
                </c:pt>
                <c:pt idx="2294">
                  <c:v>26.175489425659201</c:v>
                </c:pt>
                <c:pt idx="2295">
                  <c:v>25.908462524414102</c:v>
                </c:pt>
                <c:pt idx="2296">
                  <c:v>25.945102691650401</c:v>
                </c:pt>
                <c:pt idx="2297">
                  <c:v>25.9941806793213</c:v>
                </c:pt>
                <c:pt idx="2298">
                  <c:v>25.956846237182599</c:v>
                </c:pt>
                <c:pt idx="2299">
                  <c:v>25.814365386962901</c:v>
                </c:pt>
                <c:pt idx="2300">
                  <c:v>26.025934219360401</c:v>
                </c:pt>
                <c:pt idx="2301">
                  <c:v>25.7696533203125</c:v>
                </c:pt>
                <c:pt idx="2302">
                  <c:v>25.715003967285199</c:v>
                </c:pt>
                <c:pt idx="2303">
                  <c:v>25.877447128295898</c:v>
                </c:pt>
                <c:pt idx="2304">
                  <c:v>26.374732971191399</c:v>
                </c:pt>
                <c:pt idx="2305">
                  <c:v>26.267471313476602</c:v>
                </c:pt>
                <c:pt idx="2306">
                  <c:v>26.614759445190401</c:v>
                </c:pt>
                <c:pt idx="2307">
                  <c:v>26.597194671630898</c:v>
                </c:pt>
                <c:pt idx="2308">
                  <c:v>26.9263916015625</c:v>
                </c:pt>
                <c:pt idx="2309">
                  <c:v>26.903373718261701</c:v>
                </c:pt>
                <c:pt idx="2310">
                  <c:v>28.493803024291999</c:v>
                </c:pt>
                <c:pt idx="2311">
                  <c:v>27.0074558258057</c:v>
                </c:pt>
                <c:pt idx="2312">
                  <c:v>27.721143722534201</c:v>
                </c:pt>
                <c:pt idx="2313">
                  <c:v>27.341978073120099</c:v>
                </c:pt>
                <c:pt idx="2314">
                  <c:v>28.7388916015625</c:v>
                </c:pt>
                <c:pt idx="2315">
                  <c:v>28.983161926269499</c:v>
                </c:pt>
                <c:pt idx="2316">
                  <c:v>28.242012023925799</c:v>
                </c:pt>
                <c:pt idx="2317">
                  <c:v>27.6257839202881</c:v>
                </c:pt>
                <c:pt idx="2318">
                  <c:v>27.519666671752901</c:v>
                </c:pt>
                <c:pt idx="2319">
                  <c:v>26.8819274902344</c:v>
                </c:pt>
                <c:pt idx="2320">
                  <c:v>26.644777297973601</c:v>
                </c:pt>
                <c:pt idx="2321">
                  <c:v>27.096393585205099</c:v>
                </c:pt>
                <c:pt idx="2322">
                  <c:v>25.7007732391357</c:v>
                </c:pt>
                <c:pt idx="2323">
                  <c:v>24.6584987640381</c:v>
                </c:pt>
                <c:pt idx="2324">
                  <c:v>25.1145534515381</c:v>
                </c:pt>
                <c:pt idx="2325">
                  <c:v>25.514707565307599</c:v>
                </c:pt>
                <c:pt idx="2326">
                  <c:v>25.663007736206101</c:v>
                </c:pt>
                <c:pt idx="2327">
                  <c:v>25.717313766479499</c:v>
                </c:pt>
                <c:pt idx="2328">
                  <c:v>25.797153472900401</c:v>
                </c:pt>
                <c:pt idx="2329">
                  <c:v>26.034978866577099</c:v>
                </c:pt>
                <c:pt idx="2330">
                  <c:v>26.068653106689499</c:v>
                </c:pt>
                <c:pt idx="2331">
                  <c:v>26.0509738922119</c:v>
                </c:pt>
                <c:pt idx="2332">
                  <c:v>26.278600692748999</c:v>
                </c:pt>
                <c:pt idx="2333">
                  <c:v>26.7200031280518</c:v>
                </c:pt>
                <c:pt idx="2334">
                  <c:v>26.345911026001001</c:v>
                </c:pt>
                <c:pt idx="2335">
                  <c:v>25.9287929534912</c:v>
                </c:pt>
                <c:pt idx="2336">
                  <c:v>25.9265956878662</c:v>
                </c:pt>
                <c:pt idx="2337">
                  <c:v>26.079339981079102</c:v>
                </c:pt>
                <c:pt idx="2338">
                  <c:v>26.015962600708001</c:v>
                </c:pt>
                <c:pt idx="2339">
                  <c:v>26.538761138916001</c:v>
                </c:pt>
                <c:pt idx="2340">
                  <c:v>26.903539657592798</c:v>
                </c:pt>
                <c:pt idx="2341">
                  <c:v>27.1764011383057</c:v>
                </c:pt>
                <c:pt idx="2342">
                  <c:v>27.172294616699201</c:v>
                </c:pt>
                <c:pt idx="2343">
                  <c:v>27.095096588134801</c:v>
                </c:pt>
                <c:pt idx="2344">
                  <c:v>27.344028472900401</c:v>
                </c:pt>
                <c:pt idx="2345">
                  <c:v>27.535881042480501</c:v>
                </c:pt>
                <c:pt idx="2346">
                  <c:v>27.487939834594702</c:v>
                </c:pt>
                <c:pt idx="2347">
                  <c:v>27.410285949706999</c:v>
                </c:pt>
                <c:pt idx="2348">
                  <c:v>27.788917541503899</c:v>
                </c:pt>
                <c:pt idx="2349">
                  <c:v>28.146314620971701</c:v>
                </c:pt>
                <c:pt idx="2350">
                  <c:v>28.397172927856399</c:v>
                </c:pt>
                <c:pt idx="2351">
                  <c:v>28.67702293396</c:v>
                </c:pt>
                <c:pt idx="2352">
                  <c:v>28.543987274169901</c:v>
                </c:pt>
                <c:pt idx="2353">
                  <c:v>28.830915451049801</c:v>
                </c:pt>
                <c:pt idx="2354">
                  <c:v>29.864692687988299</c:v>
                </c:pt>
                <c:pt idx="2355">
                  <c:v>31.141859054565401</c:v>
                </c:pt>
                <c:pt idx="2356">
                  <c:v>32.379138946533203</c:v>
                </c:pt>
                <c:pt idx="2357">
                  <c:v>32.842563629150398</c:v>
                </c:pt>
                <c:pt idx="2358">
                  <c:v>32.575923919677699</c:v>
                </c:pt>
                <c:pt idx="2359">
                  <c:v>31.247116088867202</c:v>
                </c:pt>
                <c:pt idx="2360">
                  <c:v>30.585721969604499</c:v>
                </c:pt>
                <c:pt idx="2361">
                  <c:v>31.133846282958999</c:v>
                </c:pt>
                <c:pt idx="2362">
                  <c:v>34.258434295654297</c:v>
                </c:pt>
                <c:pt idx="2363">
                  <c:v>33.135612487792997</c:v>
                </c:pt>
                <c:pt idx="2364">
                  <c:v>31.902786254882798</c:v>
                </c:pt>
                <c:pt idx="2365">
                  <c:v>32.750926971435497</c:v>
                </c:pt>
                <c:pt idx="2366">
                  <c:v>31.966638565063501</c:v>
                </c:pt>
                <c:pt idx="2367">
                  <c:v>32.105644226074197</c:v>
                </c:pt>
                <c:pt idx="2368">
                  <c:v>32.479721069335902</c:v>
                </c:pt>
                <c:pt idx="2369">
                  <c:v>34.149375915527301</c:v>
                </c:pt>
                <c:pt idx="2370">
                  <c:v>34.719749450683601</c:v>
                </c:pt>
                <c:pt idx="2371">
                  <c:v>36.999904632568402</c:v>
                </c:pt>
                <c:pt idx="2372">
                  <c:v>35.9827270507813</c:v>
                </c:pt>
                <c:pt idx="2373">
                  <c:v>35.892002105712898</c:v>
                </c:pt>
                <c:pt idx="2374">
                  <c:v>38.348197937011697</c:v>
                </c:pt>
                <c:pt idx="2375">
                  <c:v>38.359268188476598</c:v>
                </c:pt>
                <c:pt idx="2376">
                  <c:v>37.291538238525398</c:v>
                </c:pt>
                <c:pt idx="2377">
                  <c:v>36.888744354247997</c:v>
                </c:pt>
                <c:pt idx="2378">
                  <c:v>38.581977844238303</c:v>
                </c:pt>
                <c:pt idx="2379">
                  <c:v>38.638828277587898</c:v>
                </c:pt>
                <c:pt idx="2380">
                  <c:v>39.201797485351598</c:v>
                </c:pt>
                <c:pt idx="2381">
                  <c:v>41.240440368652301</c:v>
                </c:pt>
                <c:pt idx="2382">
                  <c:v>40.164562225341797</c:v>
                </c:pt>
                <c:pt idx="2383">
                  <c:v>39.360149383544901</c:v>
                </c:pt>
                <c:pt idx="2384">
                  <c:v>38.5566215515137</c:v>
                </c:pt>
                <c:pt idx="2385">
                  <c:v>45.944656372070298</c:v>
                </c:pt>
                <c:pt idx="2386">
                  <c:v>44.369388580322301</c:v>
                </c:pt>
                <c:pt idx="2387">
                  <c:v>42.5975952148438</c:v>
                </c:pt>
                <c:pt idx="2388">
                  <c:v>38.2713813781738</c:v>
                </c:pt>
                <c:pt idx="2389">
                  <c:v>37.736419677734403</c:v>
                </c:pt>
                <c:pt idx="2390">
                  <c:v>39.362937927246101</c:v>
                </c:pt>
                <c:pt idx="2391">
                  <c:v>39.801433563232401</c:v>
                </c:pt>
                <c:pt idx="2392">
                  <c:v>41.687965393066399</c:v>
                </c:pt>
                <c:pt idx="2393">
                  <c:v>42.358352661132798</c:v>
                </c:pt>
                <c:pt idx="2394">
                  <c:v>42.732227325439503</c:v>
                </c:pt>
                <c:pt idx="2395">
                  <c:v>41.456630706787102</c:v>
                </c:pt>
                <c:pt idx="2396">
                  <c:v>41.466594696044901</c:v>
                </c:pt>
                <c:pt idx="2397">
                  <c:v>49.097198486328097</c:v>
                </c:pt>
                <c:pt idx="2398">
                  <c:v>47.165451049804702</c:v>
                </c:pt>
                <c:pt idx="2399">
                  <c:v>43.115753173828097</c:v>
                </c:pt>
                <c:pt idx="2400">
                  <c:v>43.956901550292997</c:v>
                </c:pt>
                <c:pt idx="2401">
                  <c:v>44.389560699462898</c:v>
                </c:pt>
                <c:pt idx="2402">
                  <c:v>42.2087593078613</c:v>
                </c:pt>
                <c:pt idx="2403">
                  <c:v>42.790359497070298</c:v>
                </c:pt>
                <c:pt idx="2404">
                  <c:v>47.4264106750488</c:v>
                </c:pt>
                <c:pt idx="2405">
                  <c:v>45.497413635253899</c:v>
                </c:pt>
                <c:pt idx="2406">
                  <c:v>48.134513854980497</c:v>
                </c:pt>
                <c:pt idx="2407">
                  <c:v>48.783615112304702</c:v>
                </c:pt>
                <c:pt idx="2408">
                  <c:v>44.598487854003899</c:v>
                </c:pt>
                <c:pt idx="2409">
                  <c:v>44.731613159179702</c:v>
                </c:pt>
                <c:pt idx="2410">
                  <c:v>45.748577117919901</c:v>
                </c:pt>
                <c:pt idx="2411">
                  <c:v>46.654026031494098</c:v>
                </c:pt>
                <c:pt idx="2412">
                  <c:v>51.932727813720703</c:v>
                </c:pt>
                <c:pt idx="2413">
                  <c:v>50.892410278320298</c:v>
                </c:pt>
                <c:pt idx="2414">
                  <c:v>46.899662017822301</c:v>
                </c:pt>
                <c:pt idx="2415">
                  <c:v>45.342292785644503</c:v>
                </c:pt>
                <c:pt idx="2416">
                  <c:v>44.810768127441399</c:v>
                </c:pt>
                <c:pt idx="2417">
                  <c:v>45.948642730712898</c:v>
                </c:pt>
                <c:pt idx="2418">
                  <c:v>45.089939117431598</c:v>
                </c:pt>
                <c:pt idx="2419">
                  <c:v>42.254306793212898</c:v>
                </c:pt>
                <c:pt idx="2420">
                  <c:v>39.802810668945298</c:v>
                </c:pt>
                <c:pt idx="2421">
                  <c:v>42.569385528564503</c:v>
                </c:pt>
                <c:pt idx="2422">
                  <c:v>43.629890441894503</c:v>
                </c:pt>
                <c:pt idx="2423">
                  <c:v>42.454151153564503</c:v>
                </c:pt>
                <c:pt idx="2424">
                  <c:v>41.769077301025398</c:v>
                </c:pt>
                <c:pt idx="2425">
                  <c:v>38.387889862060497</c:v>
                </c:pt>
                <c:pt idx="2426">
                  <c:v>38.503452301025398</c:v>
                </c:pt>
                <c:pt idx="2427">
                  <c:v>38.323829650878899</c:v>
                </c:pt>
                <c:pt idx="2428">
                  <c:v>37.381153106689503</c:v>
                </c:pt>
                <c:pt idx="2429">
                  <c:v>37.430946350097699</c:v>
                </c:pt>
                <c:pt idx="2430">
                  <c:v>37.878990173339801</c:v>
                </c:pt>
                <c:pt idx="2431">
                  <c:v>38.038543701171903</c:v>
                </c:pt>
                <c:pt idx="2432">
                  <c:v>37.183036804199197</c:v>
                </c:pt>
                <c:pt idx="2433">
                  <c:v>36.602237701416001</c:v>
                </c:pt>
                <c:pt idx="2434">
                  <c:v>37.190212249755902</c:v>
                </c:pt>
                <c:pt idx="2435">
                  <c:v>36.727317810058601</c:v>
                </c:pt>
                <c:pt idx="2436">
                  <c:v>34.670780181884801</c:v>
                </c:pt>
                <c:pt idx="2437">
                  <c:v>34.2557563781738</c:v>
                </c:pt>
                <c:pt idx="2438">
                  <c:v>33.732463836669901</c:v>
                </c:pt>
                <c:pt idx="2439">
                  <c:v>33.745635986328097</c:v>
                </c:pt>
                <c:pt idx="2440">
                  <c:v>31.556978225708001</c:v>
                </c:pt>
                <c:pt idx="2441">
                  <c:v>33.652759552002003</c:v>
                </c:pt>
                <c:pt idx="2442">
                  <c:v>31.482616424560501</c:v>
                </c:pt>
                <c:pt idx="2443">
                  <c:v>31.153934478759801</c:v>
                </c:pt>
                <c:pt idx="2444">
                  <c:v>30.166212081909201</c:v>
                </c:pt>
                <c:pt idx="2445">
                  <c:v>29.9435920715332</c:v>
                </c:pt>
                <c:pt idx="2446">
                  <c:v>30.139345169067401</c:v>
                </c:pt>
                <c:pt idx="2447">
                  <c:v>31.2643013000488</c:v>
                </c:pt>
                <c:pt idx="2448">
                  <c:v>29.759071350097699</c:v>
                </c:pt>
                <c:pt idx="2449">
                  <c:v>31.219652175903299</c:v>
                </c:pt>
                <c:pt idx="2450">
                  <c:v>31.452661514282202</c:v>
                </c:pt>
                <c:pt idx="2451">
                  <c:v>30.255308151245099</c:v>
                </c:pt>
                <c:pt idx="2452">
                  <c:v>30.090044021606399</c:v>
                </c:pt>
                <c:pt idx="2453">
                  <c:v>30.108911514282202</c:v>
                </c:pt>
                <c:pt idx="2454">
                  <c:v>30.0976753234863</c:v>
                </c:pt>
                <c:pt idx="2455">
                  <c:v>30.1612224578857</c:v>
                </c:pt>
                <c:pt idx="2456">
                  <c:v>29.693508148193398</c:v>
                </c:pt>
                <c:pt idx="2457">
                  <c:v>28.2342338562012</c:v>
                </c:pt>
                <c:pt idx="2458">
                  <c:v>28.2439270019531</c:v>
                </c:pt>
                <c:pt idx="2459">
                  <c:v>28.6818733215332</c:v>
                </c:pt>
                <c:pt idx="2460">
                  <c:v>28.7338981628418</c:v>
                </c:pt>
                <c:pt idx="2461">
                  <c:v>28.539546966552699</c:v>
                </c:pt>
                <c:pt idx="2462">
                  <c:v>29.001083374023398</c:v>
                </c:pt>
                <c:pt idx="2463">
                  <c:v>28.9876194000244</c:v>
                </c:pt>
                <c:pt idx="2464">
                  <c:v>29.143049240112301</c:v>
                </c:pt>
                <c:pt idx="2465">
                  <c:v>28.966697692871101</c:v>
                </c:pt>
                <c:pt idx="2466">
                  <c:v>29.028255462646499</c:v>
                </c:pt>
                <c:pt idx="2467">
                  <c:v>28.801704406738299</c:v>
                </c:pt>
                <c:pt idx="2468">
                  <c:v>28.2231330871582</c:v>
                </c:pt>
                <c:pt idx="2469">
                  <c:v>28.879957199096701</c:v>
                </c:pt>
                <c:pt idx="2470">
                  <c:v>28.8993625640869</c:v>
                </c:pt>
                <c:pt idx="2471">
                  <c:v>28.2565002441406</c:v>
                </c:pt>
                <c:pt idx="2472">
                  <c:v>28.138607025146499</c:v>
                </c:pt>
                <c:pt idx="2473">
                  <c:v>28.058841705322301</c:v>
                </c:pt>
                <c:pt idx="2474">
                  <c:v>27.622020721435501</c:v>
                </c:pt>
                <c:pt idx="2475">
                  <c:v>27.3415126800537</c:v>
                </c:pt>
                <c:pt idx="2476">
                  <c:v>27.749242782592798</c:v>
                </c:pt>
                <c:pt idx="2477">
                  <c:v>27.468805313110401</c:v>
                </c:pt>
                <c:pt idx="2478">
                  <c:v>27.184627532958999</c:v>
                </c:pt>
                <c:pt idx="2479">
                  <c:v>28.5316352844238</c:v>
                </c:pt>
                <c:pt idx="2480">
                  <c:v>43.052886962890597</c:v>
                </c:pt>
                <c:pt idx="2481">
                  <c:v>38.020931243896499</c:v>
                </c:pt>
                <c:pt idx="2482">
                  <c:v>39.785556793212898</c:v>
                </c:pt>
                <c:pt idx="2483">
                  <c:v>44.087539672851598</c:v>
                </c:pt>
                <c:pt idx="2484">
                  <c:v>42.928421020507798</c:v>
                </c:pt>
                <c:pt idx="2485">
                  <c:v>42.065650939941399</c:v>
                </c:pt>
                <c:pt idx="2486">
                  <c:v>42.870960235595703</c:v>
                </c:pt>
                <c:pt idx="2487">
                  <c:v>41.540828704833999</c:v>
                </c:pt>
                <c:pt idx="2488">
                  <c:v>43.815681457519503</c:v>
                </c:pt>
                <c:pt idx="2489">
                  <c:v>43.673576354980497</c:v>
                </c:pt>
                <c:pt idx="2490">
                  <c:v>43.145378112792997</c:v>
                </c:pt>
                <c:pt idx="2491">
                  <c:v>43.184814453125</c:v>
                </c:pt>
                <c:pt idx="2492">
                  <c:v>91.311408996582003</c:v>
                </c:pt>
                <c:pt idx="2493">
                  <c:v>51.581211090087898</c:v>
                </c:pt>
                <c:pt idx="2494">
                  <c:v>77.197830200195298</c:v>
                </c:pt>
                <c:pt idx="2495">
                  <c:v>67.387062072753906</c:v>
                </c:pt>
                <c:pt idx="2496">
                  <c:v>77.327140808105497</c:v>
                </c:pt>
                <c:pt idx="2497">
                  <c:v>77.224449157714801</c:v>
                </c:pt>
                <c:pt idx="2498">
                  <c:v>76.918998718261705</c:v>
                </c:pt>
                <c:pt idx="2499">
                  <c:v>92.744079589843807</c:v>
                </c:pt>
                <c:pt idx="2500">
                  <c:v>54.015541076660199</c:v>
                </c:pt>
                <c:pt idx="2501">
                  <c:v>56.509796142578097</c:v>
                </c:pt>
                <c:pt idx="2502">
                  <c:v>61.125343322753899</c:v>
                </c:pt>
                <c:pt idx="2503">
                  <c:v>76.777076721191406</c:v>
                </c:pt>
                <c:pt idx="2504">
                  <c:v>47.769084930419901</c:v>
                </c:pt>
                <c:pt idx="2505">
                  <c:v>43.112144470214801</c:v>
                </c:pt>
                <c:pt idx="2506">
                  <c:v>44.276058197021499</c:v>
                </c:pt>
                <c:pt idx="2507">
                  <c:v>43.636650085449197</c:v>
                </c:pt>
                <c:pt idx="2508">
                  <c:v>43.909049987792997</c:v>
                </c:pt>
                <c:pt idx="2509">
                  <c:v>44.044895172119098</c:v>
                </c:pt>
                <c:pt idx="2510">
                  <c:v>43.781467437744098</c:v>
                </c:pt>
                <c:pt idx="2511">
                  <c:v>44.371189117431598</c:v>
                </c:pt>
                <c:pt idx="2512">
                  <c:v>44.505401611328097</c:v>
                </c:pt>
                <c:pt idx="2513">
                  <c:v>42.5250434875488</c:v>
                </c:pt>
                <c:pt idx="2514">
                  <c:v>42.486244201660199</c:v>
                </c:pt>
                <c:pt idx="2515">
                  <c:v>42.6546440124512</c:v>
                </c:pt>
                <c:pt idx="2516">
                  <c:v>42.521564483642599</c:v>
                </c:pt>
                <c:pt idx="2517">
                  <c:v>40.554489135742202</c:v>
                </c:pt>
                <c:pt idx="2518">
                  <c:v>36.243911743164098</c:v>
                </c:pt>
                <c:pt idx="2519">
                  <c:v>35.462501525878899</c:v>
                </c:pt>
                <c:pt idx="2520">
                  <c:v>36.424713134765597</c:v>
                </c:pt>
                <c:pt idx="2521">
                  <c:v>36.388477325439503</c:v>
                </c:pt>
                <c:pt idx="2522">
                  <c:v>35.576755523681598</c:v>
                </c:pt>
                <c:pt idx="2523">
                  <c:v>35.212753295898402</c:v>
                </c:pt>
                <c:pt idx="2524">
                  <c:v>33.844375610351598</c:v>
                </c:pt>
                <c:pt idx="2525">
                  <c:v>32.844066619872997</c:v>
                </c:pt>
                <c:pt idx="2526">
                  <c:v>33.119289398193402</c:v>
                </c:pt>
                <c:pt idx="2527">
                  <c:v>32.507694244384801</c:v>
                </c:pt>
                <c:pt idx="2528">
                  <c:v>31.965408325195298</c:v>
                </c:pt>
                <c:pt idx="2529">
                  <c:v>31.3547039031982</c:v>
                </c:pt>
                <c:pt idx="2530">
                  <c:v>31.525779724121101</c:v>
                </c:pt>
                <c:pt idx="2531">
                  <c:v>30.617927551269499</c:v>
                </c:pt>
                <c:pt idx="2532">
                  <c:v>30.6329669952393</c:v>
                </c:pt>
                <c:pt idx="2533">
                  <c:v>30.145421981811499</c:v>
                </c:pt>
                <c:pt idx="2534">
                  <c:v>29.762565612793001</c:v>
                </c:pt>
                <c:pt idx="2535">
                  <c:v>29.757360458373999</c:v>
                </c:pt>
                <c:pt idx="2536">
                  <c:v>30.1373615264893</c:v>
                </c:pt>
                <c:pt idx="2537">
                  <c:v>33.2837104797363</c:v>
                </c:pt>
                <c:pt idx="2538">
                  <c:v>32.295951843261697</c:v>
                </c:pt>
                <c:pt idx="2539">
                  <c:v>52.841300964355497</c:v>
                </c:pt>
                <c:pt idx="2540">
                  <c:v>53.270824432372997</c:v>
                </c:pt>
                <c:pt idx="2541">
                  <c:v>31.470361709594702</c:v>
                </c:pt>
                <c:pt idx="2542">
                  <c:v>31.147489547729499</c:v>
                </c:pt>
                <c:pt idx="2543">
                  <c:v>31.3875026702881</c:v>
                </c:pt>
                <c:pt idx="2544">
                  <c:v>30.183126449585</c:v>
                </c:pt>
                <c:pt idx="2545">
                  <c:v>34.325557708740199</c:v>
                </c:pt>
                <c:pt idx="2546">
                  <c:v>33.877212524414098</c:v>
                </c:pt>
                <c:pt idx="2547">
                  <c:v>34.191932678222699</c:v>
                </c:pt>
                <c:pt idx="2548">
                  <c:v>35.594970703125</c:v>
                </c:pt>
                <c:pt idx="2549">
                  <c:v>35.432529449462898</c:v>
                </c:pt>
                <c:pt idx="2550">
                  <c:v>34.205692291259801</c:v>
                </c:pt>
                <c:pt idx="2551">
                  <c:v>34.114463806152301</c:v>
                </c:pt>
                <c:pt idx="2552">
                  <c:v>33.601783752441399</c:v>
                </c:pt>
                <c:pt idx="2553">
                  <c:v>33.111782073974602</c:v>
                </c:pt>
                <c:pt idx="2554">
                  <c:v>34.287807464599602</c:v>
                </c:pt>
                <c:pt idx="2555">
                  <c:v>33.199111938476598</c:v>
                </c:pt>
                <c:pt idx="2556">
                  <c:v>33.858402252197301</c:v>
                </c:pt>
                <c:pt idx="2557">
                  <c:v>31.084852218627901</c:v>
                </c:pt>
                <c:pt idx="2558">
                  <c:v>29.895839691162099</c:v>
                </c:pt>
                <c:pt idx="2559">
                  <c:v>29.632591247558601</c:v>
                </c:pt>
                <c:pt idx="2560">
                  <c:v>29.728237152099599</c:v>
                </c:pt>
                <c:pt idx="2561">
                  <c:v>27.804733276367202</c:v>
                </c:pt>
                <c:pt idx="2562">
                  <c:v>27.060317993164102</c:v>
                </c:pt>
                <c:pt idx="2563">
                  <c:v>29.0735187530518</c:v>
                </c:pt>
                <c:pt idx="2564">
                  <c:v>29.424087524414102</c:v>
                </c:pt>
                <c:pt idx="2565">
                  <c:v>27.785251617431602</c:v>
                </c:pt>
                <c:pt idx="2566">
                  <c:v>27.226444244384801</c:v>
                </c:pt>
                <c:pt idx="2567">
                  <c:v>27.406805038452099</c:v>
                </c:pt>
                <c:pt idx="2568">
                  <c:v>28.678871154785199</c:v>
                </c:pt>
                <c:pt idx="2569">
                  <c:v>28.630008697509801</c:v>
                </c:pt>
                <c:pt idx="2570">
                  <c:v>28.4407138824463</c:v>
                </c:pt>
                <c:pt idx="2571">
                  <c:v>28.296735763549801</c:v>
                </c:pt>
                <c:pt idx="2572">
                  <c:v>28.448814392089801</c:v>
                </c:pt>
                <c:pt idx="2573">
                  <c:v>28.010351181030298</c:v>
                </c:pt>
                <c:pt idx="2574">
                  <c:v>27.298954010009801</c:v>
                </c:pt>
                <c:pt idx="2575">
                  <c:v>27.408147811889599</c:v>
                </c:pt>
                <c:pt idx="2576">
                  <c:v>26.9407558441162</c:v>
                </c:pt>
                <c:pt idx="2577">
                  <c:v>26.872930526733398</c:v>
                </c:pt>
                <c:pt idx="2578">
                  <c:v>27.054897308349599</c:v>
                </c:pt>
                <c:pt idx="2579">
                  <c:v>27.767169952392599</c:v>
                </c:pt>
                <c:pt idx="2580">
                  <c:v>29.4294738769531</c:v>
                </c:pt>
                <c:pt idx="2581">
                  <c:v>29.439294815063501</c:v>
                </c:pt>
                <c:pt idx="2582">
                  <c:v>27.466234207153299</c:v>
                </c:pt>
                <c:pt idx="2583">
                  <c:v>27.035331726074201</c:v>
                </c:pt>
                <c:pt idx="2584">
                  <c:v>26.693338394165</c:v>
                </c:pt>
                <c:pt idx="2585">
                  <c:v>26.6064128875732</c:v>
                </c:pt>
                <c:pt idx="2586">
                  <c:v>26.8472080230713</c:v>
                </c:pt>
                <c:pt idx="2587">
                  <c:v>26.601398468017599</c:v>
                </c:pt>
                <c:pt idx="2588">
                  <c:v>26.417686462402301</c:v>
                </c:pt>
                <c:pt idx="2589">
                  <c:v>26.198448181152301</c:v>
                </c:pt>
                <c:pt idx="2590">
                  <c:v>31.370292663574201</c:v>
                </c:pt>
                <c:pt idx="2591">
                  <c:v>31.370571136474599</c:v>
                </c:pt>
                <c:pt idx="2592">
                  <c:v>31.041803359985401</c:v>
                </c:pt>
                <c:pt idx="2593">
                  <c:v>30.4984455108643</c:v>
                </c:pt>
                <c:pt idx="2594">
                  <c:v>29.168920516967798</c:v>
                </c:pt>
                <c:pt idx="2595">
                  <c:v>29.55002784729</c:v>
                </c:pt>
                <c:pt idx="2596">
                  <c:v>29.874010086059599</c:v>
                </c:pt>
                <c:pt idx="2597">
                  <c:v>28.907241821289102</c:v>
                </c:pt>
                <c:pt idx="2598">
                  <c:v>27.7854099273682</c:v>
                </c:pt>
                <c:pt idx="2599">
                  <c:v>27.9596252441406</c:v>
                </c:pt>
                <c:pt idx="2600">
                  <c:v>26.925550460815401</c:v>
                </c:pt>
                <c:pt idx="2601">
                  <c:v>27.103439331054702</c:v>
                </c:pt>
                <c:pt idx="2602">
                  <c:v>27.209964752197301</c:v>
                </c:pt>
                <c:pt idx="2603">
                  <c:v>27.3076477050781</c:v>
                </c:pt>
                <c:pt idx="2604">
                  <c:v>26.819278717041001</c:v>
                </c:pt>
                <c:pt idx="2605">
                  <c:v>26.504976272583001</c:v>
                </c:pt>
                <c:pt idx="2606">
                  <c:v>26.969579696655298</c:v>
                </c:pt>
                <c:pt idx="2607">
                  <c:v>26.441663742065401</c:v>
                </c:pt>
                <c:pt idx="2608">
                  <c:v>26.1679363250732</c:v>
                </c:pt>
                <c:pt idx="2609">
                  <c:v>26.101604461669901</c:v>
                </c:pt>
                <c:pt idx="2610">
                  <c:v>27.239912033081101</c:v>
                </c:pt>
                <c:pt idx="2611">
                  <c:v>25.972837448120099</c:v>
                </c:pt>
                <c:pt idx="2612">
                  <c:v>25.6770324707031</c:v>
                </c:pt>
                <c:pt idx="2613">
                  <c:v>26.638097763061499</c:v>
                </c:pt>
                <c:pt idx="2614">
                  <c:v>27.358154296875</c:v>
                </c:pt>
                <c:pt idx="2615">
                  <c:v>26.7389945983887</c:v>
                </c:pt>
                <c:pt idx="2616">
                  <c:v>26.905096054077099</c:v>
                </c:pt>
                <c:pt idx="2617">
                  <c:v>26.773586273193398</c:v>
                </c:pt>
                <c:pt idx="2618">
                  <c:v>26.774257659912099</c:v>
                </c:pt>
                <c:pt idx="2619">
                  <c:v>26.883419036865199</c:v>
                </c:pt>
                <c:pt idx="2620">
                  <c:v>27.400575637817401</c:v>
                </c:pt>
                <c:pt idx="2621">
                  <c:v>27.6920261383057</c:v>
                </c:pt>
                <c:pt idx="2622">
                  <c:v>28.390935897827099</c:v>
                </c:pt>
                <c:pt idx="2623">
                  <c:v>27.741455078125</c:v>
                </c:pt>
                <c:pt idx="2624">
                  <c:v>27.163324356079102</c:v>
                </c:pt>
                <c:pt idx="2625">
                  <c:v>27.2108478546143</c:v>
                </c:pt>
                <c:pt idx="2626">
                  <c:v>27.101804733276399</c:v>
                </c:pt>
                <c:pt idx="2627">
                  <c:v>27.126663208007798</c:v>
                </c:pt>
                <c:pt idx="2628">
                  <c:v>26.708023071289102</c:v>
                </c:pt>
                <c:pt idx="2629">
                  <c:v>26.472225189208999</c:v>
                </c:pt>
                <c:pt idx="2630">
                  <c:v>26.2178840637207</c:v>
                </c:pt>
                <c:pt idx="2631">
                  <c:v>26.195940017700199</c:v>
                </c:pt>
                <c:pt idx="2632">
                  <c:v>26.2012615203857</c:v>
                </c:pt>
                <c:pt idx="2633">
                  <c:v>25.893638610839801</c:v>
                </c:pt>
                <c:pt idx="2634">
                  <c:v>25.738277435302699</c:v>
                </c:pt>
                <c:pt idx="2635">
                  <c:v>25.494020462036101</c:v>
                </c:pt>
                <c:pt idx="2636">
                  <c:v>25.347303390502901</c:v>
                </c:pt>
                <c:pt idx="2637">
                  <c:v>25.238349914550799</c:v>
                </c:pt>
                <c:pt idx="2638">
                  <c:v>25.048946380615199</c:v>
                </c:pt>
                <c:pt idx="2639">
                  <c:v>33.965251922607401</c:v>
                </c:pt>
                <c:pt idx="2640">
                  <c:v>34.8314018249512</c:v>
                </c:pt>
                <c:pt idx="2641">
                  <c:v>36.096706390380902</c:v>
                </c:pt>
                <c:pt idx="2642">
                  <c:v>37.716495513916001</c:v>
                </c:pt>
                <c:pt idx="2643">
                  <c:v>37.567661285400398</c:v>
                </c:pt>
                <c:pt idx="2644">
                  <c:v>36.943958282470703</c:v>
                </c:pt>
                <c:pt idx="2645">
                  <c:v>36.756553649902301</c:v>
                </c:pt>
                <c:pt idx="2646">
                  <c:v>37.5675239562988</c:v>
                </c:pt>
                <c:pt idx="2647">
                  <c:v>38.209186553955099</c:v>
                </c:pt>
                <c:pt idx="2648">
                  <c:v>37.6212348937988</c:v>
                </c:pt>
                <c:pt idx="2649">
                  <c:v>37.113903045654297</c:v>
                </c:pt>
                <c:pt idx="2650">
                  <c:v>37.1679878234863</c:v>
                </c:pt>
                <c:pt idx="2651">
                  <c:v>37.230869293212898</c:v>
                </c:pt>
                <c:pt idx="2652">
                  <c:v>36.940536499023402</c:v>
                </c:pt>
                <c:pt idx="2653">
                  <c:v>37.662330627441399</c:v>
                </c:pt>
                <c:pt idx="2654">
                  <c:v>38.204833984375</c:v>
                </c:pt>
                <c:pt idx="2655">
                  <c:v>38.151546478271499</c:v>
                </c:pt>
                <c:pt idx="2656">
                  <c:v>38.711074829101598</c:v>
                </c:pt>
                <c:pt idx="2657">
                  <c:v>38.532596588134801</c:v>
                </c:pt>
                <c:pt idx="2658">
                  <c:v>38.301864624023402</c:v>
                </c:pt>
                <c:pt idx="2659">
                  <c:v>38.455284118652301</c:v>
                </c:pt>
                <c:pt idx="2660">
                  <c:v>38.616931915283203</c:v>
                </c:pt>
                <c:pt idx="2661">
                  <c:v>38.658439636230497</c:v>
                </c:pt>
                <c:pt idx="2662">
                  <c:v>38.533603668212898</c:v>
                </c:pt>
                <c:pt idx="2663">
                  <c:v>39.179634094238303</c:v>
                </c:pt>
                <c:pt idx="2664">
                  <c:v>38.607952117919901</c:v>
                </c:pt>
                <c:pt idx="2665">
                  <c:v>39.252845764160199</c:v>
                </c:pt>
                <c:pt idx="2666">
                  <c:v>39.359294891357401</c:v>
                </c:pt>
                <c:pt idx="2667">
                  <c:v>39.0683784484863</c:v>
                </c:pt>
                <c:pt idx="2668">
                  <c:v>39.169300079345703</c:v>
                </c:pt>
                <c:pt idx="2669">
                  <c:v>39.058685302734403</c:v>
                </c:pt>
                <c:pt idx="2670">
                  <c:v>38.840255737304702</c:v>
                </c:pt>
                <c:pt idx="2671">
                  <c:v>39.117240905761697</c:v>
                </c:pt>
                <c:pt idx="2672">
                  <c:v>39.490463256835902</c:v>
                </c:pt>
                <c:pt idx="2673">
                  <c:v>39.170921325683601</c:v>
                </c:pt>
                <c:pt idx="2674">
                  <c:v>39.9298706054688</c:v>
                </c:pt>
                <c:pt idx="2675">
                  <c:v>39.552745819091797</c:v>
                </c:pt>
                <c:pt idx="2676">
                  <c:v>38.910022735595703</c:v>
                </c:pt>
                <c:pt idx="2677">
                  <c:v>38.758495330810497</c:v>
                </c:pt>
                <c:pt idx="2678">
                  <c:v>39.558193206787102</c:v>
                </c:pt>
                <c:pt idx="2679">
                  <c:v>39.395393371582003</c:v>
                </c:pt>
                <c:pt idx="2680">
                  <c:v>39.988693237304702</c:v>
                </c:pt>
                <c:pt idx="2681">
                  <c:v>41.149879455566399</c:v>
                </c:pt>
                <c:pt idx="2682">
                  <c:v>40.154777526855497</c:v>
                </c:pt>
                <c:pt idx="2683">
                  <c:v>41.341396331787102</c:v>
                </c:pt>
                <c:pt idx="2684">
                  <c:v>46.198024749755902</c:v>
                </c:pt>
                <c:pt idx="2685">
                  <c:v>47.139461517333999</c:v>
                </c:pt>
                <c:pt idx="2686">
                  <c:v>40.526493072509801</c:v>
                </c:pt>
                <c:pt idx="2687">
                  <c:v>39.389339447021499</c:v>
                </c:pt>
                <c:pt idx="2688">
                  <c:v>38.586708068847699</c:v>
                </c:pt>
                <c:pt idx="2689">
                  <c:v>39.666957855224602</c:v>
                </c:pt>
                <c:pt idx="2690">
                  <c:v>39.676059722900398</c:v>
                </c:pt>
                <c:pt idx="2691">
                  <c:v>39.532169342041001</c:v>
                </c:pt>
                <c:pt idx="2692">
                  <c:v>39.7464790344238</c:v>
                </c:pt>
                <c:pt idx="2693">
                  <c:v>39.897579193115199</c:v>
                </c:pt>
                <c:pt idx="2694">
                  <c:v>39.093471527099602</c:v>
                </c:pt>
                <c:pt idx="2695">
                  <c:v>39.071586608886697</c:v>
                </c:pt>
                <c:pt idx="2696">
                  <c:v>39.200748443603501</c:v>
                </c:pt>
                <c:pt idx="2697">
                  <c:v>39.420814514160199</c:v>
                </c:pt>
                <c:pt idx="2698">
                  <c:v>39.237300872802699</c:v>
                </c:pt>
                <c:pt idx="2699">
                  <c:v>40.175930023193402</c:v>
                </c:pt>
                <c:pt idx="2700">
                  <c:v>40.094333648681598</c:v>
                </c:pt>
                <c:pt idx="2701">
                  <c:v>40.217823028564503</c:v>
                </c:pt>
                <c:pt idx="2702">
                  <c:v>41.040084838867202</c:v>
                </c:pt>
                <c:pt idx="2703">
                  <c:v>41.524997711181598</c:v>
                </c:pt>
                <c:pt idx="2704">
                  <c:v>41.388492584228501</c:v>
                </c:pt>
                <c:pt idx="2705">
                  <c:v>40.985244750976598</c:v>
                </c:pt>
                <c:pt idx="2706">
                  <c:v>40.717922210693402</c:v>
                </c:pt>
                <c:pt idx="2707">
                  <c:v>40.773365020752003</c:v>
                </c:pt>
                <c:pt idx="2708">
                  <c:v>40.733421325683601</c:v>
                </c:pt>
                <c:pt idx="2709">
                  <c:v>40.839195251464801</c:v>
                </c:pt>
                <c:pt idx="2710">
                  <c:v>40.108268737792997</c:v>
                </c:pt>
                <c:pt idx="2711">
                  <c:v>39.880916595458999</c:v>
                </c:pt>
                <c:pt idx="2712">
                  <c:v>39.847911834716797</c:v>
                </c:pt>
                <c:pt idx="2713">
                  <c:v>40.110042572021499</c:v>
                </c:pt>
                <c:pt idx="2714">
                  <c:v>40.193202972412102</c:v>
                </c:pt>
                <c:pt idx="2715">
                  <c:v>40.065013885497997</c:v>
                </c:pt>
                <c:pt idx="2716">
                  <c:v>39.2501831054688</c:v>
                </c:pt>
                <c:pt idx="2717">
                  <c:v>39.337398529052699</c:v>
                </c:pt>
                <c:pt idx="2718">
                  <c:v>39.484348297119098</c:v>
                </c:pt>
                <c:pt idx="2719">
                  <c:v>39.094863891601598</c:v>
                </c:pt>
                <c:pt idx="2720">
                  <c:v>38.872077941894503</c:v>
                </c:pt>
                <c:pt idx="2721">
                  <c:v>38.818984985351598</c:v>
                </c:pt>
                <c:pt idx="2722">
                  <c:v>38.377365112304702</c:v>
                </c:pt>
                <c:pt idx="2723">
                  <c:v>37.568489074707003</c:v>
                </c:pt>
                <c:pt idx="2724">
                  <c:v>37.491733551025398</c:v>
                </c:pt>
                <c:pt idx="2725">
                  <c:v>37.436740875244098</c:v>
                </c:pt>
                <c:pt idx="2726">
                  <c:v>33.850669860839801</c:v>
                </c:pt>
                <c:pt idx="2727">
                  <c:v>34.670536041259801</c:v>
                </c:pt>
                <c:pt idx="2728">
                  <c:v>34.606155395507798</c:v>
                </c:pt>
                <c:pt idx="2729">
                  <c:v>39.192844390869098</c:v>
                </c:pt>
                <c:pt idx="2730">
                  <c:v>35.126884460449197</c:v>
                </c:pt>
                <c:pt idx="2731">
                  <c:v>36.9896049499512</c:v>
                </c:pt>
                <c:pt idx="2732">
                  <c:v>36.871494293212898</c:v>
                </c:pt>
                <c:pt idx="2733">
                  <c:v>38.844894409179702</c:v>
                </c:pt>
                <c:pt idx="2734">
                  <c:v>36.548713684082003</c:v>
                </c:pt>
                <c:pt idx="2735">
                  <c:v>37.229583740234403</c:v>
                </c:pt>
                <c:pt idx="2736">
                  <c:v>35.598487854003899</c:v>
                </c:pt>
                <c:pt idx="2737">
                  <c:v>33.437946319580099</c:v>
                </c:pt>
                <c:pt idx="2738">
                  <c:v>36.374393463134801</c:v>
                </c:pt>
                <c:pt idx="2739">
                  <c:v>36.305332183837898</c:v>
                </c:pt>
                <c:pt idx="2740">
                  <c:v>37.733509063720703</c:v>
                </c:pt>
                <c:pt idx="2741">
                  <c:v>36.660072326660199</c:v>
                </c:pt>
                <c:pt idx="2742">
                  <c:v>38.9972953796387</c:v>
                </c:pt>
                <c:pt idx="2743">
                  <c:v>39.649944305419901</c:v>
                </c:pt>
                <c:pt idx="2744">
                  <c:v>42.041671752929702</c:v>
                </c:pt>
                <c:pt idx="2745">
                  <c:v>38.975147247314503</c:v>
                </c:pt>
                <c:pt idx="2746">
                  <c:v>35.551681518554702</c:v>
                </c:pt>
                <c:pt idx="2747">
                  <c:v>36.768741607666001</c:v>
                </c:pt>
                <c:pt idx="2748">
                  <c:v>36.8114204406738</c:v>
                </c:pt>
                <c:pt idx="2749">
                  <c:v>40.115306854247997</c:v>
                </c:pt>
                <c:pt idx="2750">
                  <c:v>36.396324157714801</c:v>
                </c:pt>
                <c:pt idx="2751">
                  <c:v>99.1480712890625</c:v>
                </c:pt>
                <c:pt idx="2752">
                  <c:v>41.843898773193402</c:v>
                </c:pt>
                <c:pt idx="2753">
                  <c:v>41.8857612609863</c:v>
                </c:pt>
                <c:pt idx="2754">
                  <c:v>36.502944946289098</c:v>
                </c:pt>
                <c:pt idx="2755">
                  <c:v>38.769824981689503</c:v>
                </c:pt>
                <c:pt idx="2756">
                  <c:v>36.931877136230497</c:v>
                </c:pt>
                <c:pt idx="2757">
                  <c:v>39.479244232177699</c:v>
                </c:pt>
                <c:pt idx="2758">
                  <c:v>39.7164115905762</c:v>
                </c:pt>
                <c:pt idx="2759">
                  <c:v>40.400802612304702</c:v>
                </c:pt>
                <c:pt idx="2760">
                  <c:v>38.636154174804702</c:v>
                </c:pt>
                <c:pt idx="2761">
                  <c:v>38.176322937011697</c:v>
                </c:pt>
                <c:pt idx="2762">
                  <c:v>39.547519683837898</c:v>
                </c:pt>
                <c:pt idx="2763">
                  <c:v>39.241939544677699</c:v>
                </c:pt>
                <c:pt idx="2764">
                  <c:v>39.548778533935497</c:v>
                </c:pt>
                <c:pt idx="2765">
                  <c:v>38.925918579101598</c:v>
                </c:pt>
                <c:pt idx="2766">
                  <c:v>36.451175689697301</c:v>
                </c:pt>
                <c:pt idx="2767">
                  <c:v>38.459682464599602</c:v>
                </c:pt>
                <c:pt idx="2768">
                  <c:v>36.118434906005902</c:v>
                </c:pt>
                <c:pt idx="2769">
                  <c:v>36.442127227783203</c:v>
                </c:pt>
                <c:pt idx="2770">
                  <c:v>37.021961212158203</c:v>
                </c:pt>
                <c:pt idx="2771">
                  <c:v>36.027477264404297</c:v>
                </c:pt>
                <c:pt idx="2772">
                  <c:v>35.202339172363303</c:v>
                </c:pt>
                <c:pt idx="2773">
                  <c:v>35.778190612792997</c:v>
                </c:pt>
                <c:pt idx="2774">
                  <c:v>39.141250610351598</c:v>
                </c:pt>
                <c:pt idx="2775">
                  <c:v>39.401702880859403</c:v>
                </c:pt>
                <c:pt idx="2776">
                  <c:v>35.201835632324197</c:v>
                </c:pt>
                <c:pt idx="2777">
                  <c:v>34.389091491699197</c:v>
                </c:pt>
                <c:pt idx="2778">
                  <c:v>32.321922302246101</c:v>
                </c:pt>
                <c:pt idx="2779">
                  <c:v>32.664806365966797</c:v>
                </c:pt>
                <c:pt idx="2780">
                  <c:v>32.9774360656738</c:v>
                </c:pt>
                <c:pt idx="2781">
                  <c:v>32.753917694091797</c:v>
                </c:pt>
                <c:pt idx="2782">
                  <c:v>32.721073150634801</c:v>
                </c:pt>
                <c:pt idx="2783">
                  <c:v>33.5506401062012</c:v>
                </c:pt>
                <c:pt idx="2784">
                  <c:v>39.233860015869098</c:v>
                </c:pt>
                <c:pt idx="2785">
                  <c:v>33.040012359619098</c:v>
                </c:pt>
                <c:pt idx="2786">
                  <c:v>38.223384857177699</c:v>
                </c:pt>
                <c:pt idx="2787">
                  <c:v>31.704048156738299</c:v>
                </c:pt>
                <c:pt idx="2788">
                  <c:v>30.6646022796631</c:v>
                </c:pt>
                <c:pt idx="2789">
                  <c:v>31.501085281372099</c:v>
                </c:pt>
                <c:pt idx="2790">
                  <c:v>30.4870510101318</c:v>
                </c:pt>
                <c:pt idx="2791">
                  <c:v>30.1733512878418</c:v>
                </c:pt>
                <c:pt idx="2792">
                  <c:v>30.277811050415</c:v>
                </c:pt>
                <c:pt idx="2793">
                  <c:v>30.950790405273398</c:v>
                </c:pt>
                <c:pt idx="2794">
                  <c:v>30.375940322876001</c:v>
                </c:pt>
                <c:pt idx="2795">
                  <c:v>30.310855865478501</c:v>
                </c:pt>
                <c:pt idx="2796">
                  <c:v>29.034584045410199</c:v>
                </c:pt>
                <c:pt idx="2797">
                  <c:v>46.412940979003899</c:v>
                </c:pt>
                <c:pt idx="2798">
                  <c:v>45.600791931152301</c:v>
                </c:pt>
                <c:pt idx="2799">
                  <c:v>45.7356567382813</c:v>
                </c:pt>
                <c:pt idx="2800">
                  <c:v>43.852603912353501</c:v>
                </c:pt>
                <c:pt idx="2801">
                  <c:v>43.386753082275398</c:v>
                </c:pt>
                <c:pt idx="2802">
                  <c:v>40.294944763183601</c:v>
                </c:pt>
                <c:pt idx="2803">
                  <c:v>41.746261596679702</c:v>
                </c:pt>
                <c:pt idx="2804">
                  <c:v>41.4133491516113</c:v>
                </c:pt>
                <c:pt idx="2805">
                  <c:v>52.255134582519503</c:v>
                </c:pt>
                <c:pt idx="2806">
                  <c:v>42.755073547363303</c:v>
                </c:pt>
                <c:pt idx="2807">
                  <c:v>70.264106750488295</c:v>
                </c:pt>
                <c:pt idx="2808">
                  <c:v>47.566417694091797</c:v>
                </c:pt>
                <c:pt idx="2809">
                  <c:v>47.666011810302699</c:v>
                </c:pt>
                <c:pt idx="2810">
                  <c:v>39.393417358398402</c:v>
                </c:pt>
                <c:pt idx="2811">
                  <c:v>37.305637359619098</c:v>
                </c:pt>
                <c:pt idx="2812">
                  <c:v>38.705234527587898</c:v>
                </c:pt>
                <c:pt idx="2813">
                  <c:v>39.368808746337898</c:v>
                </c:pt>
                <c:pt idx="2814">
                  <c:v>39.474449157714801</c:v>
                </c:pt>
                <c:pt idx="2815">
                  <c:v>39.482650756835902</c:v>
                </c:pt>
                <c:pt idx="2816">
                  <c:v>40.486820220947301</c:v>
                </c:pt>
                <c:pt idx="2817">
                  <c:v>43.120052337646499</c:v>
                </c:pt>
                <c:pt idx="2818">
                  <c:v>50.924831390380902</c:v>
                </c:pt>
                <c:pt idx="2819">
                  <c:v>58.497303009033203</c:v>
                </c:pt>
                <c:pt idx="2820">
                  <c:v>47.149967193603501</c:v>
                </c:pt>
                <c:pt idx="2821">
                  <c:v>47.170486450195298</c:v>
                </c:pt>
                <c:pt idx="2822">
                  <c:v>42.319381713867202</c:v>
                </c:pt>
                <c:pt idx="2823">
                  <c:v>41.724967956542997</c:v>
                </c:pt>
                <c:pt idx="2824">
                  <c:v>41.945594787597699</c:v>
                </c:pt>
                <c:pt idx="2825">
                  <c:v>42.343669891357401</c:v>
                </c:pt>
                <c:pt idx="2826">
                  <c:v>44.834823608398402</c:v>
                </c:pt>
                <c:pt idx="2827">
                  <c:v>44.8921508789063</c:v>
                </c:pt>
                <c:pt idx="2828">
                  <c:v>42.890243530273402</c:v>
                </c:pt>
                <c:pt idx="2829">
                  <c:v>43.723995208740199</c:v>
                </c:pt>
                <c:pt idx="2830">
                  <c:v>46.990936279296903</c:v>
                </c:pt>
                <c:pt idx="2831">
                  <c:v>45.048484802246101</c:v>
                </c:pt>
                <c:pt idx="2832">
                  <c:v>56.976528167724602</c:v>
                </c:pt>
                <c:pt idx="2833">
                  <c:v>60.877208709716797</c:v>
                </c:pt>
                <c:pt idx="2834">
                  <c:v>49.470958709716797</c:v>
                </c:pt>
                <c:pt idx="2835">
                  <c:v>45.365001678466797</c:v>
                </c:pt>
                <c:pt idx="2836">
                  <c:v>57.483146667480497</c:v>
                </c:pt>
                <c:pt idx="2837">
                  <c:v>46.336250305175803</c:v>
                </c:pt>
                <c:pt idx="2838">
                  <c:v>47.143577575683601</c:v>
                </c:pt>
                <c:pt idx="2839">
                  <c:v>52.514747619628899</c:v>
                </c:pt>
                <c:pt idx="2840">
                  <c:v>52.131057739257798</c:v>
                </c:pt>
                <c:pt idx="2841">
                  <c:v>52.344371795654297</c:v>
                </c:pt>
                <c:pt idx="2842">
                  <c:v>62.0831909179688</c:v>
                </c:pt>
                <c:pt idx="2843">
                  <c:v>77.416084289550795</c:v>
                </c:pt>
                <c:pt idx="2844">
                  <c:v>77.933685302734403</c:v>
                </c:pt>
                <c:pt idx="2845">
                  <c:v>80.476478576660199</c:v>
                </c:pt>
                <c:pt idx="2846">
                  <c:v>72.067527770996094</c:v>
                </c:pt>
                <c:pt idx="2847">
                  <c:v>62.702926635742202</c:v>
                </c:pt>
                <c:pt idx="2848">
                  <c:v>63.971748352050803</c:v>
                </c:pt>
                <c:pt idx="2849">
                  <c:v>68.950813293457003</c:v>
                </c:pt>
                <c:pt idx="2850">
                  <c:v>68.760032653808594</c:v>
                </c:pt>
                <c:pt idx="2851">
                  <c:v>68.353462219238295</c:v>
                </c:pt>
                <c:pt idx="2852">
                  <c:v>67.037078857421903</c:v>
                </c:pt>
                <c:pt idx="2853">
                  <c:v>66.770080566406307</c:v>
                </c:pt>
                <c:pt idx="2854">
                  <c:v>66.434020996093807</c:v>
                </c:pt>
                <c:pt idx="2855">
                  <c:v>68.575141906738295</c:v>
                </c:pt>
                <c:pt idx="2856">
                  <c:v>77.847160339355497</c:v>
                </c:pt>
                <c:pt idx="2857">
                  <c:v>77.806632995605497</c:v>
                </c:pt>
                <c:pt idx="2858">
                  <c:v>87.075248718261705</c:v>
                </c:pt>
                <c:pt idx="2859">
                  <c:v>87.143974304199205</c:v>
                </c:pt>
                <c:pt idx="2860">
                  <c:v>77.344001770019503</c:v>
                </c:pt>
                <c:pt idx="2861">
                  <c:v>90.470741271972699</c:v>
                </c:pt>
                <c:pt idx="2862">
                  <c:v>99.131423950195298</c:v>
                </c:pt>
                <c:pt idx="2863">
                  <c:v>96.787734985351605</c:v>
                </c:pt>
                <c:pt idx="2864">
                  <c:v>86.512107849121094</c:v>
                </c:pt>
                <c:pt idx="2865">
                  <c:v>81.050323486328097</c:v>
                </c:pt>
                <c:pt idx="2866">
                  <c:v>79.847816467285199</c:v>
                </c:pt>
                <c:pt idx="2867">
                  <c:v>80.721641540527301</c:v>
                </c:pt>
                <c:pt idx="2868">
                  <c:v>79.930526733398395</c:v>
                </c:pt>
                <c:pt idx="2869">
                  <c:v>79.901115417480497</c:v>
                </c:pt>
                <c:pt idx="2870">
                  <c:v>79.258003234863295</c:v>
                </c:pt>
                <c:pt idx="2871">
                  <c:v>77.364105224609403</c:v>
                </c:pt>
                <c:pt idx="2872">
                  <c:v>76.482429504394503</c:v>
                </c:pt>
                <c:pt idx="2873">
                  <c:v>84.916931152343807</c:v>
                </c:pt>
                <c:pt idx="2874">
                  <c:v>87.563140869140597</c:v>
                </c:pt>
                <c:pt idx="2875">
                  <c:v>78.14990234375</c:v>
                </c:pt>
                <c:pt idx="2876">
                  <c:v>66.942726135253906</c:v>
                </c:pt>
                <c:pt idx="2877">
                  <c:v>56.239376068115199</c:v>
                </c:pt>
                <c:pt idx="2878">
                  <c:v>65.023124694824205</c:v>
                </c:pt>
                <c:pt idx="2879">
                  <c:v>66.0675048828125</c:v>
                </c:pt>
                <c:pt idx="2880">
                  <c:v>51.838478088378899</c:v>
                </c:pt>
                <c:pt idx="2881">
                  <c:v>63.7493286132813</c:v>
                </c:pt>
                <c:pt idx="2882">
                  <c:v>62.122413635253899</c:v>
                </c:pt>
                <c:pt idx="2883">
                  <c:v>54.725666046142599</c:v>
                </c:pt>
                <c:pt idx="2884">
                  <c:v>56.709602355957003</c:v>
                </c:pt>
                <c:pt idx="2885">
                  <c:v>49.042118072509801</c:v>
                </c:pt>
                <c:pt idx="2886">
                  <c:v>46.370052337646499</c:v>
                </c:pt>
                <c:pt idx="2887">
                  <c:v>47.653049468994098</c:v>
                </c:pt>
                <c:pt idx="2888">
                  <c:v>46.312252044677699</c:v>
                </c:pt>
                <c:pt idx="2889">
                  <c:v>43.425018310546903</c:v>
                </c:pt>
                <c:pt idx="2890">
                  <c:v>42.3788032531738</c:v>
                </c:pt>
                <c:pt idx="2891">
                  <c:v>43.932590484619098</c:v>
                </c:pt>
                <c:pt idx="2892">
                  <c:v>42.746547698974602</c:v>
                </c:pt>
                <c:pt idx="2893">
                  <c:v>42.207942962646499</c:v>
                </c:pt>
                <c:pt idx="2894">
                  <c:v>52.909481048583999</c:v>
                </c:pt>
                <c:pt idx="2895">
                  <c:v>46.619735717773402</c:v>
                </c:pt>
                <c:pt idx="2896">
                  <c:v>42.8004150390625</c:v>
                </c:pt>
                <c:pt idx="2897">
                  <c:v>41.720230102539098</c:v>
                </c:pt>
                <c:pt idx="2898">
                  <c:v>41.056095123291001</c:v>
                </c:pt>
                <c:pt idx="2899">
                  <c:v>39.767791748046903</c:v>
                </c:pt>
                <c:pt idx="2900">
                  <c:v>40.102653503417997</c:v>
                </c:pt>
                <c:pt idx="2901">
                  <c:v>39.7247123718262</c:v>
                </c:pt>
                <c:pt idx="2902">
                  <c:v>40.2907905578613</c:v>
                </c:pt>
                <c:pt idx="2903">
                  <c:v>40.047779083252003</c:v>
                </c:pt>
                <c:pt idx="2904">
                  <c:v>40.101406097412102</c:v>
                </c:pt>
                <c:pt idx="2905">
                  <c:v>39.6524848937988</c:v>
                </c:pt>
                <c:pt idx="2906">
                  <c:v>39.503501892089801</c:v>
                </c:pt>
                <c:pt idx="2907">
                  <c:v>19.9086208343506</c:v>
                </c:pt>
                <c:pt idx="2908">
                  <c:v>20.179347991943398</c:v>
                </c:pt>
                <c:pt idx="2909">
                  <c:v>20.141407012939499</c:v>
                </c:pt>
                <c:pt idx="2910">
                  <c:v>20.251287460327099</c:v>
                </c:pt>
                <c:pt idx="2911">
                  <c:v>20.414623260498001</c:v>
                </c:pt>
                <c:pt idx="2912">
                  <c:v>20.7643013000488</c:v>
                </c:pt>
                <c:pt idx="2913">
                  <c:v>20.897823333740199</c:v>
                </c:pt>
                <c:pt idx="2914">
                  <c:v>21.018873214721701</c:v>
                </c:pt>
                <c:pt idx="2915">
                  <c:v>21.190402984619102</c:v>
                </c:pt>
                <c:pt idx="2916">
                  <c:v>21.441379547119102</c:v>
                </c:pt>
                <c:pt idx="2917">
                  <c:v>21.591272354126001</c:v>
                </c:pt>
                <c:pt idx="2918">
                  <c:v>21.903419494628899</c:v>
                </c:pt>
                <c:pt idx="2919">
                  <c:v>22.107341766357401</c:v>
                </c:pt>
                <c:pt idx="2920">
                  <c:v>22.197435379028299</c:v>
                </c:pt>
                <c:pt idx="2921">
                  <c:v>22.281438827514599</c:v>
                </c:pt>
                <c:pt idx="2922">
                  <c:v>22.624219894409201</c:v>
                </c:pt>
                <c:pt idx="2923">
                  <c:v>22.731107711791999</c:v>
                </c:pt>
                <c:pt idx="2924">
                  <c:v>22.8876762390137</c:v>
                </c:pt>
                <c:pt idx="2925">
                  <c:v>22.938396453857401</c:v>
                </c:pt>
                <c:pt idx="2926">
                  <c:v>23.040771484375</c:v>
                </c:pt>
                <c:pt idx="2927">
                  <c:v>23.062242507934599</c:v>
                </c:pt>
                <c:pt idx="2928">
                  <c:v>23.120378494262699</c:v>
                </c:pt>
                <c:pt idx="2929">
                  <c:v>23.130374908447301</c:v>
                </c:pt>
                <c:pt idx="2930">
                  <c:v>23.128992080688501</c:v>
                </c:pt>
                <c:pt idx="2931">
                  <c:v>23.201492309570298</c:v>
                </c:pt>
                <c:pt idx="2932">
                  <c:v>23.213323593139599</c:v>
                </c:pt>
                <c:pt idx="2933">
                  <c:v>23.355321884155298</c:v>
                </c:pt>
                <c:pt idx="2934">
                  <c:v>23.380617141723601</c:v>
                </c:pt>
                <c:pt idx="2935">
                  <c:v>23.5871906280518</c:v>
                </c:pt>
                <c:pt idx="2936">
                  <c:v>23.548036575317401</c:v>
                </c:pt>
                <c:pt idx="2937">
                  <c:v>23.706962585449201</c:v>
                </c:pt>
                <c:pt idx="2938">
                  <c:v>23.914863586425799</c:v>
                </c:pt>
                <c:pt idx="2939">
                  <c:v>24.0010585784912</c:v>
                </c:pt>
                <c:pt idx="2940">
                  <c:v>24.413629531860401</c:v>
                </c:pt>
                <c:pt idx="2941">
                  <c:v>24.675687789916999</c:v>
                </c:pt>
                <c:pt idx="2942">
                  <c:v>24.6934814453125</c:v>
                </c:pt>
                <c:pt idx="2943">
                  <c:v>24.418033599853501</c:v>
                </c:pt>
                <c:pt idx="2944">
                  <c:v>26.682865142822301</c:v>
                </c:pt>
                <c:pt idx="2945">
                  <c:v>30.427171707153299</c:v>
                </c:pt>
                <c:pt idx="2946">
                  <c:v>30.518629074096701</c:v>
                </c:pt>
                <c:pt idx="2947">
                  <c:v>28.9004001617432</c:v>
                </c:pt>
                <c:pt idx="2948">
                  <c:v>31.108098983764599</c:v>
                </c:pt>
                <c:pt idx="2949">
                  <c:v>33.720687866210902</c:v>
                </c:pt>
                <c:pt idx="2950">
                  <c:v>36.374549865722699</c:v>
                </c:pt>
                <c:pt idx="2951">
                  <c:v>36.371299743652301</c:v>
                </c:pt>
                <c:pt idx="2952">
                  <c:v>35.107189178466797</c:v>
                </c:pt>
                <c:pt idx="2953">
                  <c:v>35.497776031494098</c:v>
                </c:pt>
                <c:pt idx="2954">
                  <c:v>36.6430854797363</c:v>
                </c:pt>
                <c:pt idx="2955">
                  <c:v>35.058879852294901</c:v>
                </c:pt>
                <c:pt idx="2956">
                  <c:v>35.230297088622997</c:v>
                </c:pt>
                <c:pt idx="2957">
                  <c:v>36.371425628662102</c:v>
                </c:pt>
                <c:pt idx="2958">
                  <c:v>37.013099670410199</c:v>
                </c:pt>
                <c:pt idx="2959">
                  <c:v>36.9322509765625</c:v>
                </c:pt>
                <c:pt idx="2960">
                  <c:v>36.101585388183601</c:v>
                </c:pt>
                <c:pt idx="2961">
                  <c:v>52.954601287841797</c:v>
                </c:pt>
                <c:pt idx="2962">
                  <c:v>43.750980377197301</c:v>
                </c:pt>
                <c:pt idx="2963">
                  <c:v>47.968940734863303</c:v>
                </c:pt>
                <c:pt idx="2964">
                  <c:v>37.024051666259801</c:v>
                </c:pt>
                <c:pt idx="2965">
                  <c:v>36.373912811279297</c:v>
                </c:pt>
                <c:pt idx="2966">
                  <c:v>36.377384185791001</c:v>
                </c:pt>
                <c:pt idx="2967">
                  <c:v>36.642543792724602</c:v>
                </c:pt>
                <c:pt idx="2968">
                  <c:v>36.365940093994098</c:v>
                </c:pt>
                <c:pt idx="2969">
                  <c:v>35.509807586669901</c:v>
                </c:pt>
                <c:pt idx="2970">
                  <c:v>36.3756294250488</c:v>
                </c:pt>
                <c:pt idx="2971">
                  <c:v>36.477512359619098</c:v>
                </c:pt>
                <c:pt idx="2972">
                  <c:v>36.646213531494098</c:v>
                </c:pt>
                <c:pt idx="2973">
                  <c:v>38.150581359863303</c:v>
                </c:pt>
                <c:pt idx="2974">
                  <c:v>37.933132171630902</c:v>
                </c:pt>
                <c:pt idx="2975">
                  <c:v>36.917510986328097</c:v>
                </c:pt>
                <c:pt idx="2976">
                  <c:v>37.060287475585902</c:v>
                </c:pt>
                <c:pt idx="2977">
                  <c:v>37.928955078125</c:v>
                </c:pt>
                <c:pt idx="2978">
                  <c:v>37.602890014648402</c:v>
                </c:pt>
                <c:pt idx="2979">
                  <c:v>36.944351196289098</c:v>
                </c:pt>
                <c:pt idx="2980">
                  <c:v>35.113216400146499</c:v>
                </c:pt>
                <c:pt idx="2981">
                  <c:v>35.353958129882798</c:v>
                </c:pt>
                <c:pt idx="2982">
                  <c:v>35.6344184875488</c:v>
                </c:pt>
                <c:pt idx="2983">
                  <c:v>35.746486663818402</c:v>
                </c:pt>
                <c:pt idx="2984">
                  <c:v>35.783653259277301</c:v>
                </c:pt>
                <c:pt idx="2985">
                  <c:v>37.350685119628899</c:v>
                </c:pt>
                <c:pt idx="2986">
                  <c:v>36.626125335693402</c:v>
                </c:pt>
                <c:pt idx="2987">
                  <c:v>37.741569519042997</c:v>
                </c:pt>
                <c:pt idx="2988">
                  <c:v>39.9410591125488</c:v>
                </c:pt>
                <c:pt idx="2989">
                  <c:v>39.369735717773402</c:v>
                </c:pt>
                <c:pt idx="2990">
                  <c:v>38.753067016601598</c:v>
                </c:pt>
                <c:pt idx="2991">
                  <c:v>37.3980102539063</c:v>
                </c:pt>
                <c:pt idx="2992">
                  <c:v>36.716518402099602</c:v>
                </c:pt>
                <c:pt idx="2993">
                  <c:v>37.4755859375</c:v>
                </c:pt>
                <c:pt idx="2994">
                  <c:v>38.842136383056598</c:v>
                </c:pt>
                <c:pt idx="2995">
                  <c:v>37.4849853515625</c:v>
                </c:pt>
                <c:pt idx="2996">
                  <c:v>37.2625122070313</c:v>
                </c:pt>
                <c:pt idx="2997">
                  <c:v>38.333347320556598</c:v>
                </c:pt>
                <c:pt idx="2998">
                  <c:v>37.939773559570298</c:v>
                </c:pt>
                <c:pt idx="2999">
                  <c:v>38.866245269775398</c:v>
                </c:pt>
                <c:pt idx="3000">
                  <c:v>39.507282257080099</c:v>
                </c:pt>
                <c:pt idx="3001">
                  <c:v>38.420200347900398</c:v>
                </c:pt>
                <c:pt idx="3002">
                  <c:v>40.593219757080099</c:v>
                </c:pt>
                <c:pt idx="3003">
                  <c:v>41.427963256835902</c:v>
                </c:pt>
                <c:pt idx="3004">
                  <c:v>39.670444488525398</c:v>
                </c:pt>
                <c:pt idx="3005">
                  <c:v>37.487827301025398</c:v>
                </c:pt>
                <c:pt idx="3006">
                  <c:v>40.1568412780762</c:v>
                </c:pt>
                <c:pt idx="3007">
                  <c:v>40.168930053710902</c:v>
                </c:pt>
                <c:pt idx="3008">
                  <c:v>39.7325248718262</c:v>
                </c:pt>
                <c:pt idx="3009">
                  <c:v>41.943592071533203</c:v>
                </c:pt>
                <c:pt idx="3010">
                  <c:v>40.436275482177699</c:v>
                </c:pt>
                <c:pt idx="3011">
                  <c:v>41.0677490234375</c:v>
                </c:pt>
                <c:pt idx="3012">
                  <c:v>40.776695251464801</c:v>
                </c:pt>
                <c:pt idx="3013">
                  <c:v>40.317581176757798</c:v>
                </c:pt>
                <c:pt idx="3014">
                  <c:v>40.255363464355497</c:v>
                </c:pt>
                <c:pt idx="3015">
                  <c:v>39.993804931640597</c:v>
                </c:pt>
                <c:pt idx="3016">
                  <c:v>40.238925933837898</c:v>
                </c:pt>
                <c:pt idx="3017">
                  <c:v>41.114513397216797</c:v>
                </c:pt>
                <c:pt idx="3018">
                  <c:v>40.449249267578097</c:v>
                </c:pt>
                <c:pt idx="3019">
                  <c:v>39.670768737792997</c:v>
                </c:pt>
                <c:pt idx="3020">
                  <c:v>39.643062591552699</c:v>
                </c:pt>
                <c:pt idx="3021">
                  <c:v>40.085472106933601</c:v>
                </c:pt>
                <c:pt idx="3022">
                  <c:v>39.643638610839801</c:v>
                </c:pt>
                <c:pt idx="3023">
                  <c:v>42.000247955322301</c:v>
                </c:pt>
                <c:pt idx="3024">
                  <c:v>40.017120361328097</c:v>
                </c:pt>
                <c:pt idx="3025">
                  <c:v>40.517311096191399</c:v>
                </c:pt>
                <c:pt idx="3026">
                  <c:v>40.679908752441399</c:v>
                </c:pt>
                <c:pt idx="3027">
                  <c:v>40.080142974853501</c:v>
                </c:pt>
                <c:pt idx="3028">
                  <c:v>39.670581817627003</c:v>
                </c:pt>
                <c:pt idx="3029">
                  <c:v>40.870273590087898</c:v>
                </c:pt>
                <c:pt idx="3030">
                  <c:v>40.260696411132798</c:v>
                </c:pt>
                <c:pt idx="3031">
                  <c:v>41.361904144287102</c:v>
                </c:pt>
                <c:pt idx="3032">
                  <c:v>38.714340209960902</c:v>
                </c:pt>
                <c:pt idx="3033">
                  <c:v>38.2327690124512</c:v>
                </c:pt>
                <c:pt idx="3034">
                  <c:v>38.266559600830099</c:v>
                </c:pt>
                <c:pt idx="3035">
                  <c:v>40.550651550292997</c:v>
                </c:pt>
                <c:pt idx="3036">
                  <c:v>40.679767608642599</c:v>
                </c:pt>
                <c:pt idx="3037">
                  <c:v>38.1476440429688</c:v>
                </c:pt>
                <c:pt idx="3038">
                  <c:v>39.720867156982401</c:v>
                </c:pt>
                <c:pt idx="3039">
                  <c:v>40.278663635253899</c:v>
                </c:pt>
                <c:pt idx="3040">
                  <c:v>38.419063568115199</c:v>
                </c:pt>
                <c:pt idx="3041">
                  <c:v>37.1407279968262</c:v>
                </c:pt>
                <c:pt idx="3042">
                  <c:v>37.755172729492202</c:v>
                </c:pt>
                <c:pt idx="3043">
                  <c:v>37.390048980712898</c:v>
                </c:pt>
                <c:pt idx="3044">
                  <c:v>36.811290740966797</c:v>
                </c:pt>
                <c:pt idx="3045">
                  <c:v>37.262699127197301</c:v>
                </c:pt>
                <c:pt idx="3046">
                  <c:v>36.9417114257813</c:v>
                </c:pt>
                <c:pt idx="3047">
                  <c:v>37.301319122314503</c:v>
                </c:pt>
                <c:pt idx="3048">
                  <c:v>37.367473602294901</c:v>
                </c:pt>
                <c:pt idx="3049">
                  <c:v>37.532821655273402</c:v>
                </c:pt>
                <c:pt idx="3050">
                  <c:v>36.705646514892599</c:v>
                </c:pt>
                <c:pt idx="3051">
                  <c:v>36.760730743408203</c:v>
                </c:pt>
                <c:pt idx="3052">
                  <c:v>35.596824645996101</c:v>
                </c:pt>
                <c:pt idx="3053">
                  <c:v>35.6069145202637</c:v>
                </c:pt>
                <c:pt idx="3054">
                  <c:v>35.370597839355497</c:v>
                </c:pt>
                <c:pt idx="3055">
                  <c:v>34.1540718078613</c:v>
                </c:pt>
                <c:pt idx="3056">
                  <c:v>33.870891571044901</c:v>
                </c:pt>
                <c:pt idx="3057">
                  <c:v>33.6640625</c:v>
                </c:pt>
                <c:pt idx="3058">
                  <c:v>32.681755065917997</c:v>
                </c:pt>
                <c:pt idx="3059">
                  <c:v>32.5546264648438</c:v>
                </c:pt>
                <c:pt idx="3060">
                  <c:v>32.066989898681598</c:v>
                </c:pt>
                <c:pt idx="3061">
                  <c:v>30.998283386230501</c:v>
                </c:pt>
                <c:pt idx="3062">
                  <c:v>29.5937614440918</c:v>
                </c:pt>
                <c:pt idx="3063">
                  <c:v>30.788467407226602</c:v>
                </c:pt>
                <c:pt idx="3064">
                  <c:v>30.329654693603501</c:v>
                </c:pt>
                <c:pt idx="3065">
                  <c:v>31.219259262085</c:v>
                </c:pt>
                <c:pt idx="3066">
                  <c:v>30.633201599121101</c:v>
                </c:pt>
                <c:pt idx="3067">
                  <c:v>30.576084136962901</c:v>
                </c:pt>
                <c:pt idx="3068">
                  <c:v>30.387151718139599</c:v>
                </c:pt>
                <c:pt idx="3069">
                  <c:v>32.783943176269503</c:v>
                </c:pt>
                <c:pt idx="3070">
                  <c:v>33.304012298583999</c:v>
                </c:pt>
                <c:pt idx="3071">
                  <c:v>34.494834899902301</c:v>
                </c:pt>
                <c:pt idx="3072">
                  <c:v>34.695980072021499</c:v>
                </c:pt>
                <c:pt idx="3073">
                  <c:v>39.251434326171903</c:v>
                </c:pt>
                <c:pt idx="3074">
                  <c:v>35.523200988769503</c:v>
                </c:pt>
                <c:pt idx="3075">
                  <c:v>36.576686859130902</c:v>
                </c:pt>
                <c:pt idx="3076">
                  <c:v>40.156742095947301</c:v>
                </c:pt>
                <c:pt idx="3077">
                  <c:v>36.575153350830099</c:v>
                </c:pt>
                <c:pt idx="3078">
                  <c:v>34.149806976318402</c:v>
                </c:pt>
                <c:pt idx="3079">
                  <c:v>36.373146057128899</c:v>
                </c:pt>
                <c:pt idx="3080">
                  <c:v>36.371726989746101</c:v>
                </c:pt>
                <c:pt idx="3081">
                  <c:v>32.8437309265137</c:v>
                </c:pt>
                <c:pt idx="3082">
                  <c:v>32.788337707519503</c:v>
                </c:pt>
                <c:pt idx="3083">
                  <c:v>32.853832244872997</c:v>
                </c:pt>
                <c:pt idx="3084">
                  <c:v>32.626979827880902</c:v>
                </c:pt>
                <c:pt idx="3085">
                  <c:v>31.160890579223601</c:v>
                </c:pt>
                <c:pt idx="3086">
                  <c:v>28.277359008789102</c:v>
                </c:pt>
                <c:pt idx="3087">
                  <c:v>31.162389755248999</c:v>
                </c:pt>
                <c:pt idx="3088">
                  <c:v>29.820674896240199</c:v>
                </c:pt>
                <c:pt idx="3089">
                  <c:v>26.357763290405298</c:v>
                </c:pt>
                <c:pt idx="3090">
                  <c:v>31.136560440063501</c:v>
                </c:pt>
                <c:pt idx="3091">
                  <c:v>30.8274326324463</c:v>
                </c:pt>
                <c:pt idx="3092">
                  <c:v>27.079465866088899</c:v>
                </c:pt>
                <c:pt idx="3093">
                  <c:v>25.75856590271</c:v>
                </c:pt>
                <c:pt idx="3094">
                  <c:v>25.268390655517599</c:v>
                </c:pt>
                <c:pt idx="3095">
                  <c:v>25.2626132965088</c:v>
                </c:pt>
                <c:pt idx="3096">
                  <c:v>25.413110733032202</c:v>
                </c:pt>
                <c:pt idx="3097">
                  <c:v>25.259141921997099</c:v>
                </c:pt>
                <c:pt idx="3098">
                  <c:v>24.6441974639893</c:v>
                </c:pt>
                <c:pt idx="3099">
                  <c:v>24.442529678344702</c:v>
                </c:pt>
                <c:pt idx="3100">
                  <c:v>36.339733123779297</c:v>
                </c:pt>
                <c:pt idx="3101">
                  <c:v>34.935695648193402</c:v>
                </c:pt>
                <c:pt idx="3102">
                  <c:v>34.751873016357401</c:v>
                </c:pt>
                <c:pt idx="3103">
                  <c:v>35.293495178222699</c:v>
                </c:pt>
                <c:pt idx="3104">
                  <c:v>35.644256591796903</c:v>
                </c:pt>
                <c:pt idx="3105">
                  <c:v>35.753730773925803</c:v>
                </c:pt>
                <c:pt idx="3106">
                  <c:v>35.386711120605497</c:v>
                </c:pt>
                <c:pt idx="3107">
                  <c:v>36.132598876953097</c:v>
                </c:pt>
                <c:pt idx="3108">
                  <c:v>35.854518890380902</c:v>
                </c:pt>
                <c:pt idx="3109">
                  <c:v>36.004936218261697</c:v>
                </c:pt>
                <c:pt idx="3110">
                  <c:v>36.119426727294901</c:v>
                </c:pt>
                <c:pt idx="3111">
                  <c:v>35.811225891113303</c:v>
                </c:pt>
                <c:pt idx="3112">
                  <c:v>35.696743011474602</c:v>
                </c:pt>
                <c:pt idx="3113">
                  <c:v>35.871337890625</c:v>
                </c:pt>
                <c:pt idx="3114">
                  <c:v>34.355030059814503</c:v>
                </c:pt>
                <c:pt idx="3115">
                  <c:v>36.424953460693402</c:v>
                </c:pt>
                <c:pt idx="3116">
                  <c:v>35.9253959655762</c:v>
                </c:pt>
                <c:pt idx="3117">
                  <c:v>35.547107696533203</c:v>
                </c:pt>
                <c:pt idx="3118">
                  <c:v>34.569629669189503</c:v>
                </c:pt>
                <c:pt idx="3119">
                  <c:v>34.723274230957003</c:v>
                </c:pt>
                <c:pt idx="3120">
                  <c:v>33.867355346679702</c:v>
                </c:pt>
                <c:pt idx="3121">
                  <c:v>33.666473388671903</c:v>
                </c:pt>
                <c:pt idx="3122">
                  <c:v>33.364681243896499</c:v>
                </c:pt>
                <c:pt idx="3123">
                  <c:v>32.310672760009801</c:v>
                </c:pt>
                <c:pt idx="3124">
                  <c:v>32.806549072265597</c:v>
                </c:pt>
                <c:pt idx="3125">
                  <c:v>31.335750579833999</c:v>
                </c:pt>
                <c:pt idx="3126">
                  <c:v>32.797294616699197</c:v>
                </c:pt>
                <c:pt idx="3127">
                  <c:v>31.267490386962901</c:v>
                </c:pt>
                <c:pt idx="3128">
                  <c:v>29.998399734497099</c:v>
                </c:pt>
                <c:pt idx="3129">
                  <c:v>29.721601486206101</c:v>
                </c:pt>
                <c:pt idx="3130">
                  <c:v>29.620792388916001</c:v>
                </c:pt>
                <c:pt idx="3131">
                  <c:v>29.753801345825199</c:v>
                </c:pt>
                <c:pt idx="3132">
                  <c:v>29.3132724761963</c:v>
                </c:pt>
                <c:pt idx="3133">
                  <c:v>27.222509384155298</c:v>
                </c:pt>
                <c:pt idx="3134">
                  <c:v>29.430665969848601</c:v>
                </c:pt>
                <c:pt idx="3135">
                  <c:v>27.140052795410199</c:v>
                </c:pt>
                <c:pt idx="3136">
                  <c:v>44.938377380371101</c:v>
                </c:pt>
                <c:pt idx="3137">
                  <c:v>41.609912872314503</c:v>
                </c:pt>
                <c:pt idx="3138">
                  <c:v>43.570133209228501</c:v>
                </c:pt>
                <c:pt idx="3139">
                  <c:v>46.470512390136697</c:v>
                </c:pt>
                <c:pt idx="3140">
                  <c:v>44.496742248535199</c:v>
                </c:pt>
                <c:pt idx="3141">
                  <c:v>82.214889526367202</c:v>
                </c:pt>
                <c:pt idx="3142">
                  <c:v>67.088119506835895</c:v>
                </c:pt>
                <c:pt idx="3143">
                  <c:v>63.696640014648402</c:v>
                </c:pt>
                <c:pt idx="3144">
                  <c:v>51.022651672363303</c:v>
                </c:pt>
                <c:pt idx="3145">
                  <c:v>51.287487030029297</c:v>
                </c:pt>
                <c:pt idx="3146">
                  <c:v>59.107772827148402</c:v>
                </c:pt>
                <c:pt idx="3147">
                  <c:v>56.523685455322301</c:v>
                </c:pt>
                <c:pt idx="3148">
                  <c:v>78.889198303222699</c:v>
                </c:pt>
                <c:pt idx="3149">
                  <c:v>71.047195434570298</c:v>
                </c:pt>
                <c:pt idx="3150">
                  <c:v>78.918380737304702</c:v>
                </c:pt>
                <c:pt idx="3151">
                  <c:v>78.856086730957003</c:v>
                </c:pt>
                <c:pt idx="3152">
                  <c:v>68.601005554199205</c:v>
                </c:pt>
                <c:pt idx="3153">
                  <c:v>55.003395080566399</c:v>
                </c:pt>
                <c:pt idx="3154">
                  <c:v>62.179988861083999</c:v>
                </c:pt>
                <c:pt idx="3155">
                  <c:v>60.346096038818402</c:v>
                </c:pt>
                <c:pt idx="3156">
                  <c:v>75.720077514648395</c:v>
                </c:pt>
                <c:pt idx="3157">
                  <c:v>68.437255859375</c:v>
                </c:pt>
                <c:pt idx="3158">
                  <c:v>68.400367736816406</c:v>
                </c:pt>
                <c:pt idx="3159">
                  <c:v>78.650573730468807</c:v>
                </c:pt>
                <c:pt idx="3160">
                  <c:v>54.086692810058601</c:v>
                </c:pt>
                <c:pt idx="3161">
                  <c:v>52.374881744384801</c:v>
                </c:pt>
                <c:pt idx="3162">
                  <c:v>65.337120056152301</c:v>
                </c:pt>
                <c:pt idx="3163">
                  <c:v>69.274581909179702</c:v>
                </c:pt>
                <c:pt idx="3164">
                  <c:v>49.3864936828613</c:v>
                </c:pt>
                <c:pt idx="3165">
                  <c:v>65.506919860839801</c:v>
                </c:pt>
                <c:pt idx="3166">
                  <c:v>65.080604553222699</c:v>
                </c:pt>
                <c:pt idx="3167">
                  <c:v>49.358875274658203</c:v>
                </c:pt>
                <c:pt idx="3168">
                  <c:v>65.365203857421903</c:v>
                </c:pt>
                <c:pt idx="3169">
                  <c:v>65.464881896972699</c:v>
                </c:pt>
                <c:pt idx="3170">
                  <c:v>66.892082214355497</c:v>
                </c:pt>
                <c:pt idx="3171">
                  <c:v>66.222633361816406</c:v>
                </c:pt>
                <c:pt idx="3172">
                  <c:v>48.795646667480497</c:v>
                </c:pt>
                <c:pt idx="3173">
                  <c:v>47.489490509033203</c:v>
                </c:pt>
                <c:pt idx="3174">
                  <c:v>65.400291442871094</c:v>
                </c:pt>
                <c:pt idx="3175">
                  <c:v>49.600940704345703</c:v>
                </c:pt>
                <c:pt idx="3176">
                  <c:v>66.799308776855497</c:v>
                </c:pt>
                <c:pt idx="3177">
                  <c:v>49.855026245117202</c:v>
                </c:pt>
                <c:pt idx="3178">
                  <c:v>64.021179199218807</c:v>
                </c:pt>
                <c:pt idx="3179">
                  <c:v>63.5364990234375</c:v>
                </c:pt>
                <c:pt idx="3180">
                  <c:v>41.991462707519503</c:v>
                </c:pt>
                <c:pt idx="3181">
                  <c:v>42.8642768859863</c:v>
                </c:pt>
                <c:pt idx="3182">
                  <c:v>42.875900268554702</c:v>
                </c:pt>
                <c:pt idx="3183">
                  <c:v>61.906383514404297</c:v>
                </c:pt>
                <c:pt idx="3184">
                  <c:v>63.531105041503899</c:v>
                </c:pt>
                <c:pt idx="3185">
                  <c:v>61.739780426025398</c:v>
                </c:pt>
                <c:pt idx="3186">
                  <c:v>62.216983795166001</c:v>
                </c:pt>
                <c:pt idx="3187">
                  <c:v>62.554885864257798</c:v>
                </c:pt>
                <c:pt idx="3188">
                  <c:v>62.719470977783203</c:v>
                </c:pt>
                <c:pt idx="3189">
                  <c:v>64.011993408203097</c:v>
                </c:pt>
                <c:pt idx="3190">
                  <c:v>62.826461791992202</c:v>
                </c:pt>
                <c:pt idx="3191">
                  <c:v>60.0618896484375</c:v>
                </c:pt>
                <c:pt idx="3192">
                  <c:v>59.739879608154297</c:v>
                </c:pt>
                <c:pt idx="3193">
                  <c:v>60.499149322509801</c:v>
                </c:pt>
                <c:pt idx="3194">
                  <c:v>58.489536285400398</c:v>
                </c:pt>
                <c:pt idx="3195">
                  <c:v>58.1165161132813</c:v>
                </c:pt>
                <c:pt idx="3196">
                  <c:v>62.312820434570298</c:v>
                </c:pt>
                <c:pt idx="3197">
                  <c:v>63.175106048583999</c:v>
                </c:pt>
                <c:pt idx="3198">
                  <c:v>62.158367156982401</c:v>
                </c:pt>
                <c:pt idx="3199">
                  <c:v>61.857353210449197</c:v>
                </c:pt>
                <c:pt idx="3200">
                  <c:v>61.6537895202637</c:v>
                </c:pt>
                <c:pt idx="3201">
                  <c:v>61.787651062011697</c:v>
                </c:pt>
                <c:pt idx="3202">
                  <c:v>61.975574493408203</c:v>
                </c:pt>
                <c:pt idx="3203">
                  <c:v>61.919052124023402</c:v>
                </c:pt>
                <c:pt idx="3204">
                  <c:v>57.097465515136697</c:v>
                </c:pt>
                <c:pt idx="3205">
                  <c:v>42.305572509765597</c:v>
                </c:pt>
                <c:pt idx="3206">
                  <c:v>40.321304321289098</c:v>
                </c:pt>
                <c:pt idx="3207">
                  <c:v>40.909065246582003</c:v>
                </c:pt>
                <c:pt idx="3208">
                  <c:v>42.534599304199197</c:v>
                </c:pt>
                <c:pt idx="3209">
                  <c:v>42.196285247802699</c:v>
                </c:pt>
                <c:pt idx="3210">
                  <c:v>39.991279602050803</c:v>
                </c:pt>
                <c:pt idx="3211">
                  <c:v>39.074600219726598</c:v>
                </c:pt>
                <c:pt idx="3212">
                  <c:v>37.389175415039098</c:v>
                </c:pt>
                <c:pt idx="3213">
                  <c:v>37.853713989257798</c:v>
                </c:pt>
                <c:pt idx="3214">
                  <c:v>38.220497131347699</c:v>
                </c:pt>
                <c:pt idx="3215">
                  <c:v>38.163604736328097</c:v>
                </c:pt>
                <c:pt idx="3216">
                  <c:v>38.203895568847699</c:v>
                </c:pt>
                <c:pt idx="3217">
                  <c:v>37.565635681152301</c:v>
                </c:pt>
                <c:pt idx="3218">
                  <c:v>37.348476409912102</c:v>
                </c:pt>
                <c:pt idx="3219">
                  <c:v>37.592971801757798</c:v>
                </c:pt>
                <c:pt idx="3220">
                  <c:v>39.457897186279297</c:v>
                </c:pt>
                <c:pt idx="3221">
                  <c:v>37.519763946533203</c:v>
                </c:pt>
                <c:pt idx="3222">
                  <c:v>37.100051879882798</c:v>
                </c:pt>
                <c:pt idx="3223">
                  <c:v>38.016170501708999</c:v>
                </c:pt>
                <c:pt idx="3224">
                  <c:v>38.168632507324197</c:v>
                </c:pt>
                <c:pt idx="3225">
                  <c:v>38.868484497070298</c:v>
                </c:pt>
                <c:pt idx="3226">
                  <c:v>67.982818603515597</c:v>
                </c:pt>
                <c:pt idx="3227">
                  <c:v>117.225395202637</c:v>
                </c:pt>
                <c:pt idx="3228">
                  <c:v>117.697563171387</c:v>
                </c:pt>
                <c:pt idx="3229">
                  <c:v>73.221473693847699</c:v>
                </c:pt>
                <c:pt idx="3230">
                  <c:v>38.637062072753899</c:v>
                </c:pt>
                <c:pt idx="3231">
                  <c:v>37.436916351318402</c:v>
                </c:pt>
                <c:pt idx="3232">
                  <c:v>40.863723754882798</c:v>
                </c:pt>
                <c:pt idx="3233">
                  <c:v>39.920261383056598</c:v>
                </c:pt>
                <c:pt idx="3234">
                  <c:v>38.125961303710902</c:v>
                </c:pt>
                <c:pt idx="3235">
                  <c:v>37.560256958007798</c:v>
                </c:pt>
                <c:pt idx="3236">
                  <c:v>37.697803497314503</c:v>
                </c:pt>
                <c:pt idx="3237">
                  <c:v>39.090606689453097</c:v>
                </c:pt>
                <c:pt idx="3238">
                  <c:v>38.838188171386697</c:v>
                </c:pt>
                <c:pt idx="3239">
                  <c:v>38.788646697997997</c:v>
                </c:pt>
                <c:pt idx="3240">
                  <c:v>37.519973754882798</c:v>
                </c:pt>
                <c:pt idx="3241">
                  <c:v>37.560356140136697</c:v>
                </c:pt>
                <c:pt idx="3242">
                  <c:v>37.114475250244098</c:v>
                </c:pt>
                <c:pt idx="3243">
                  <c:v>36.902873992919901</c:v>
                </c:pt>
                <c:pt idx="3244">
                  <c:v>35.430309295654297</c:v>
                </c:pt>
                <c:pt idx="3245">
                  <c:v>23.7234497070313</c:v>
                </c:pt>
                <c:pt idx="3246">
                  <c:v>23.789405822753899</c:v>
                </c:pt>
                <c:pt idx="3247">
                  <c:v>24.181655883789102</c:v>
                </c:pt>
                <c:pt idx="3248">
                  <c:v>24.1228637695313</c:v>
                </c:pt>
                <c:pt idx="3249">
                  <c:v>24.330530166626001</c:v>
                </c:pt>
                <c:pt idx="3250">
                  <c:v>24.6524772644043</c:v>
                </c:pt>
                <c:pt idx="3251">
                  <c:v>24.639745712280298</c:v>
                </c:pt>
                <c:pt idx="3252">
                  <c:v>24.995660781860401</c:v>
                </c:pt>
                <c:pt idx="3253">
                  <c:v>24.994579315185501</c:v>
                </c:pt>
                <c:pt idx="3254">
                  <c:v>24.617185592651399</c:v>
                </c:pt>
                <c:pt idx="3255">
                  <c:v>24.567846298217798</c:v>
                </c:pt>
                <c:pt idx="3256">
                  <c:v>24.588850021362301</c:v>
                </c:pt>
                <c:pt idx="3257">
                  <c:v>23.786474227905298</c:v>
                </c:pt>
                <c:pt idx="3258">
                  <c:v>23.742109298706101</c:v>
                </c:pt>
                <c:pt idx="3259">
                  <c:v>23.696477890014599</c:v>
                </c:pt>
                <c:pt idx="3260">
                  <c:v>23.267440795898398</c:v>
                </c:pt>
                <c:pt idx="3261">
                  <c:v>23.168115615844702</c:v>
                </c:pt>
                <c:pt idx="3262">
                  <c:v>23.213588714599599</c:v>
                </c:pt>
                <c:pt idx="3263">
                  <c:v>23.234827041626001</c:v>
                </c:pt>
                <c:pt idx="3264">
                  <c:v>23.057823181152301</c:v>
                </c:pt>
                <c:pt idx="3265">
                  <c:v>23.118976593017599</c:v>
                </c:pt>
                <c:pt idx="3266">
                  <c:v>23.017219543456999</c:v>
                </c:pt>
                <c:pt idx="3267">
                  <c:v>22.986701965331999</c:v>
                </c:pt>
                <c:pt idx="3268">
                  <c:v>23.069755554199201</c:v>
                </c:pt>
                <c:pt idx="3269">
                  <c:v>23.8583679199219</c:v>
                </c:pt>
                <c:pt idx="3270">
                  <c:v>24.382865905761701</c:v>
                </c:pt>
                <c:pt idx="3271">
                  <c:v>24.365751266479499</c:v>
                </c:pt>
                <c:pt idx="3272">
                  <c:v>24.35569190979</c:v>
                </c:pt>
                <c:pt idx="3273">
                  <c:v>24.318202972412099</c:v>
                </c:pt>
                <c:pt idx="3274">
                  <c:v>24.4634799957275</c:v>
                </c:pt>
                <c:pt idx="3275">
                  <c:v>24.779161453247099</c:v>
                </c:pt>
                <c:pt idx="3276">
                  <c:v>24.764204025268601</c:v>
                </c:pt>
                <c:pt idx="3277">
                  <c:v>24.6265983581543</c:v>
                </c:pt>
                <c:pt idx="3278">
                  <c:v>24.708061218261701</c:v>
                </c:pt>
                <c:pt idx="3279">
                  <c:v>24.309484481811499</c:v>
                </c:pt>
                <c:pt idx="3280">
                  <c:v>24.3232421875</c:v>
                </c:pt>
                <c:pt idx="3281">
                  <c:v>24.821874618530298</c:v>
                </c:pt>
                <c:pt idx="3282">
                  <c:v>25.0008449554443</c:v>
                </c:pt>
                <c:pt idx="3283">
                  <c:v>25.202833175659201</c:v>
                </c:pt>
                <c:pt idx="3284">
                  <c:v>25.551908493041999</c:v>
                </c:pt>
                <c:pt idx="3285">
                  <c:v>25.53542137146</c:v>
                </c:pt>
                <c:pt idx="3286">
                  <c:v>26.341730117797901</c:v>
                </c:pt>
                <c:pt idx="3287">
                  <c:v>26.6143474578857</c:v>
                </c:pt>
                <c:pt idx="3288">
                  <c:v>26.800163269043001</c:v>
                </c:pt>
                <c:pt idx="3289">
                  <c:v>27.0019207000732</c:v>
                </c:pt>
                <c:pt idx="3290">
                  <c:v>27.005519866943398</c:v>
                </c:pt>
                <c:pt idx="3291">
                  <c:v>26.897296905517599</c:v>
                </c:pt>
                <c:pt idx="3292">
                  <c:v>27.107357025146499</c:v>
                </c:pt>
                <c:pt idx="3293">
                  <c:v>27.168848037719702</c:v>
                </c:pt>
                <c:pt idx="3294">
                  <c:v>27.052898406982401</c:v>
                </c:pt>
                <c:pt idx="3295">
                  <c:v>29.0827445983887</c:v>
                </c:pt>
                <c:pt idx="3296">
                  <c:v>31.3752136230469</c:v>
                </c:pt>
                <c:pt idx="3297">
                  <c:v>32.559410095214801</c:v>
                </c:pt>
                <c:pt idx="3298">
                  <c:v>31.311058044433601</c:v>
                </c:pt>
                <c:pt idx="3299">
                  <c:v>31.519741058349599</c:v>
                </c:pt>
                <c:pt idx="3300">
                  <c:v>31.187698364257798</c:v>
                </c:pt>
                <c:pt idx="3301">
                  <c:v>32.646404266357401</c:v>
                </c:pt>
                <c:pt idx="3302">
                  <c:v>39.091648101806598</c:v>
                </c:pt>
                <c:pt idx="3303">
                  <c:v>40.243972778320298</c:v>
                </c:pt>
                <c:pt idx="3304">
                  <c:v>36.571346282958999</c:v>
                </c:pt>
                <c:pt idx="3305">
                  <c:v>37.300144195556598</c:v>
                </c:pt>
                <c:pt idx="3306">
                  <c:v>635.32580566406205</c:v>
                </c:pt>
                <c:pt idx="3307">
                  <c:v>354.29776000976602</c:v>
                </c:pt>
                <c:pt idx="3308">
                  <c:v>732.771240234375</c:v>
                </c:pt>
                <c:pt idx="3309">
                  <c:v>305.62576293945301</c:v>
                </c:pt>
                <c:pt idx="3310">
                  <c:v>44.817867279052699</c:v>
                </c:pt>
                <c:pt idx="3311">
                  <c:v>42.795131683349602</c:v>
                </c:pt>
                <c:pt idx="3312">
                  <c:v>41.593551635742202</c:v>
                </c:pt>
                <c:pt idx="3313">
                  <c:v>41.601284027099602</c:v>
                </c:pt>
                <c:pt idx="3314">
                  <c:v>43.892898559570298</c:v>
                </c:pt>
                <c:pt idx="3315">
                  <c:v>75.4788818359375</c:v>
                </c:pt>
                <c:pt idx="3316">
                  <c:v>179.78652954101599</c:v>
                </c:pt>
                <c:pt idx="3317">
                  <c:v>50.313850402832003</c:v>
                </c:pt>
                <c:pt idx="3318">
                  <c:v>1285.53540039062</c:v>
                </c:pt>
                <c:pt idx="3319">
                  <c:v>647.87481689453102</c:v>
                </c:pt>
                <c:pt idx="3320">
                  <c:v>658.94842529296898</c:v>
                </c:pt>
                <c:pt idx="3321">
                  <c:v>679.66973876953102</c:v>
                </c:pt>
                <c:pt idx="3322">
                  <c:v>673.47216796875</c:v>
                </c:pt>
                <c:pt idx="3323">
                  <c:v>523.91717529296898</c:v>
                </c:pt>
                <c:pt idx="3324">
                  <c:v>731.48205566406295</c:v>
                </c:pt>
                <c:pt idx="3325">
                  <c:v>753.62414550781205</c:v>
                </c:pt>
                <c:pt idx="3326">
                  <c:v>1099.46508789063</c:v>
                </c:pt>
                <c:pt idx="3327">
                  <c:v>802.92578125</c:v>
                </c:pt>
                <c:pt idx="3328">
                  <c:v>886.475830078125</c:v>
                </c:pt>
                <c:pt idx="3329">
                  <c:v>745.63098144531295</c:v>
                </c:pt>
                <c:pt idx="3330">
                  <c:v>89.455245971679702</c:v>
                </c:pt>
                <c:pt idx="3331">
                  <c:v>1410.16076660156</c:v>
                </c:pt>
                <c:pt idx="3332">
                  <c:v>932.31201171875</c:v>
                </c:pt>
                <c:pt idx="3333">
                  <c:v>746.644775390625</c:v>
                </c:pt>
                <c:pt idx="3334">
                  <c:v>759.54315185546898</c:v>
                </c:pt>
                <c:pt idx="3335">
                  <c:v>831.46533203125</c:v>
                </c:pt>
                <c:pt idx="3336">
                  <c:v>746.439453125</c:v>
                </c:pt>
                <c:pt idx="3337">
                  <c:v>730.46252441406205</c:v>
                </c:pt>
                <c:pt idx="3338">
                  <c:v>719.29699707031205</c:v>
                </c:pt>
                <c:pt idx="3339">
                  <c:v>400.00057983398398</c:v>
                </c:pt>
                <c:pt idx="3340">
                  <c:v>202.26211547851599</c:v>
                </c:pt>
                <c:pt idx="3341">
                  <c:v>117.968292236328</c:v>
                </c:pt>
                <c:pt idx="3342">
                  <c:v>65.938705444335895</c:v>
                </c:pt>
                <c:pt idx="3343">
                  <c:v>51.873695373535199</c:v>
                </c:pt>
                <c:pt idx="3344">
                  <c:v>56.283748626708999</c:v>
                </c:pt>
                <c:pt idx="3345">
                  <c:v>54.502922058105497</c:v>
                </c:pt>
                <c:pt idx="3346">
                  <c:v>52.141868591308601</c:v>
                </c:pt>
                <c:pt idx="3347">
                  <c:v>59.185020446777301</c:v>
                </c:pt>
                <c:pt idx="3348">
                  <c:v>55.649742126464801</c:v>
                </c:pt>
                <c:pt idx="3349">
                  <c:v>59.204174041747997</c:v>
                </c:pt>
                <c:pt idx="3350">
                  <c:v>53.9305229187012</c:v>
                </c:pt>
                <c:pt idx="3351">
                  <c:v>46.883491516113303</c:v>
                </c:pt>
                <c:pt idx="3352">
                  <c:v>44.510940551757798</c:v>
                </c:pt>
                <c:pt idx="3353">
                  <c:v>46.344619750976598</c:v>
                </c:pt>
                <c:pt idx="3354">
                  <c:v>60.867561340332003</c:v>
                </c:pt>
                <c:pt idx="3355">
                  <c:v>26.932226181030298</c:v>
                </c:pt>
                <c:pt idx="3356">
                  <c:v>28.2085151672363</c:v>
                </c:pt>
                <c:pt idx="3357">
                  <c:v>27.2491245269775</c:v>
                </c:pt>
                <c:pt idx="3358">
                  <c:v>27.348413467407202</c:v>
                </c:pt>
                <c:pt idx="3359">
                  <c:v>25.8650512695313</c:v>
                </c:pt>
                <c:pt idx="3360">
                  <c:v>25.468864440918001</c:v>
                </c:pt>
                <c:pt idx="3361">
                  <c:v>26.6439094543457</c:v>
                </c:pt>
                <c:pt idx="3362">
                  <c:v>26.883539199829102</c:v>
                </c:pt>
                <c:pt idx="3363">
                  <c:v>27.506019592285199</c:v>
                </c:pt>
                <c:pt idx="3364">
                  <c:v>26.063573837280298</c:v>
                </c:pt>
                <c:pt idx="3365">
                  <c:v>25.192255020141602</c:v>
                </c:pt>
                <c:pt idx="3366">
                  <c:v>25.861597061157202</c:v>
                </c:pt>
                <c:pt idx="3367">
                  <c:v>24.7373352050781</c:v>
                </c:pt>
                <c:pt idx="3368">
                  <c:v>24.665422439575199</c:v>
                </c:pt>
                <c:pt idx="3369">
                  <c:v>24.542573928833001</c:v>
                </c:pt>
                <c:pt idx="3370">
                  <c:v>24.728694915771499</c:v>
                </c:pt>
                <c:pt idx="3371">
                  <c:v>24.781053543090799</c:v>
                </c:pt>
                <c:pt idx="3372">
                  <c:v>24.586259841918899</c:v>
                </c:pt>
                <c:pt idx="3373">
                  <c:v>24.383396148681602</c:v>
                </c:pt>
                <c:pt idx="3374">
                  <c:v>24.040296554565401</c:v>
                </c:pt>
                <c:pt idx="3375">
                  <c:v>23.8700046539307</c:v>
                </c:pt>
                <c:pt idx="3376">
                  <c:v>23.753597259521499</c:v>
                </c:pt>
                <c:pt idx="3377">
                  <c:v>23.4804286956787</c:v>
                </c:pt>
                <c:pt idx="3378">
                  <c:v>23.4925327301025</c:v>
                </c:pt>
                <c:pt idx="3379">
                  <c:v>23.517930984497099</c:v>
                </c:pt>
                <c:pt idx="3380">
                  <c:v>22.541419982910199</c:v>
                </c:pt>
                <c:pt idx="3381">
                  <c:v>22.445804595947301</c:v>
                </c:pt>
                <c:pt idx="3382">
                  <c:v>22.420688629150401</c:v>
                </c:pt>
                <c:pt idx="3383">
                  <c:v>22.286256790161101</c:v>
                </c:pt>
                <c:pt idx="3384">
                  <c:v>21.9756374359131</c:v>
                </c:pt>
                <c:pt idx="3385">
                  <c:v>21.760137557983398</c:v>
                </c:pt>
                <c:pt idx="3386">
                  <c:v>21.859645843505898</c:v>
                </c:pt>
                <c:pt idx="3387">
                  <c:v>21.778734207153299</c:v>
                </c:pt>
                <c:pt idx="3388">
                  <c:v>21.470796585083001</c:v>
                </c:pt>
                <c:pt idx="3389">
                  <c:v>21.5630779266357</c:v>
                </c:pt>
                <c:pt idx="3390">
                  <c:v>21.6121940612793</c:v>
                </c:pt>
                <c:pt idx="3391">
                  <c:v>21.314008712768601</c:v>
                </c:pt>
                <c:pt idx="3392">
                  <c:v>21.0634441375732</c:v>
                </c:pt>
                <c:pt idx="3393">
                  <c:v>20.967287063598601</c:v>
                </c:pt>
                <c:pt idx="3394">
                  <c:v>21.029727935791001</c:v>
                </c:pt>
                <c:pt idx="3395">
                  <c:v>21.101852416992202</c:v>
                </c:pt>
                <c:pt idx="3396">
                  <c:v>20.8725070953369</c:v>
                </c:pt>
                <c:pt idx="3397">
                  <c:v>20.708475112915</c:v>
                </c:pt>
                <c:pt idx="3398">
                  <c:v>20.7535190582275</c:v>
                </c:pt>
                <c:pt idx="3399">
                  <c:v>20.596641540527301</c:v>
                </c:pt>
                <c:pt idx="3400">
                  <c:v>20.399829864501999</c:v>
                </c:pt>
                <c:pt idx="3401">
                  <c:v>20.354162216186499</c:v>
                </c:pt>
                <c:pt idx="3402">
                  <c:v>20.249071121215799</c:v>
                </c:pt>
                <c:pt idx="3403">
                  <c:v>20.304285049438501</c:v>
                </c:pt>
                <c:pt idx="3404">
                  <c:v>20.092811584472699</c:v>
                </c:pt>
                <c:pt idx="3405">
                  <c:v>20.518743515014599</c:v>
                </c:pt>
                <c:pt idx="3406">
                  <c:v>20.1345520019531</c:v>
                </c:pt>
                <c:pt idx="3407">
                  <c:v>20.172767639160199</c:v>
                </c:pt>
                <c:pt idx="3408">
                  <c:v>20.365737915039102</c:v>
                </c:pt>
                <c:pt idx="3409">
                  <c:v>20.210884094238299</c:v>
                </c:pt>
                <c:pt idx="3410">
                  <c:v>19.877201080322301</c:v>
                </c:pt>
                <c:pt idx="3411">
                  <c:v>19.386487960815401</c:v>
                </c:pt>
                <c:pt idx="3412">
                  <c:v>19.634815216064499</c:v>
                </c:pt>
                <c:pt idx="3413">
                  <c:v>20.2319526672363</c:v>
                </c:pt>
                <c:pt idx="3414">
                  <c:v>19.645872116088899</c:v>
                </c:pt>
                <c:pt idx="3415">
                  <c:v>19.6335124969482</c:v>
                </c:pt>
                <c:pt idx="3416">
                  <c:v>20.1784267425537</c:v>
                </c:pt>
                <c:pt idx="3417">
                  <c:v>20.3341979980469</c:v>
                </c:pt>
                <c:pt idx="3418">
                  <c:v>20.255054473876999</c:v>
                </c:pt>
                <c:pt idx="3419">
                  <c:v>20.2193412780762</c:v>
                </c:pt>
                <c:pt idx="3420">
                  <c:v>20.262996673583999</c:v>
                </c:pt>
                <c:pt idx="3421">
                  <c:v>20.298643112182599</c:v>
                </c:pt>
                <c:pt idx="3422">
                  <c:v>20.355045318603501</c:v>
                </c:pt>
                <c:pt idx="3423">
                  <c:v>20.5463466644287</c:v>
                </c:pt>
                <c:pt idx="3424">
                  <c:v>20.375747680664102</c:v>
                </c:pt>
                <c:pt idx="3425">
                  <c:v>19.883682250976602</c:v>
                </c:pt>
                <c:pt idx="3426">
                  <c:v>20.236415863037099</c:v>
                </c:pt>
                <c:pt idx="3427">
                  <c:v>20.572544097900401</c:v>
                </c:pt>
                <c:pt idx="3428">
                  <c:v>20.6222839355469</c:v>
                </c:pt>
                <c:pt idx="3429">
                  <c:v>20.893861770629901</c:v>
                </c:pt>
                <c:pt idx="3430">
                  <c:v>20.6410427093506</c:v>
                </c:pt>
                <c:pt idx="3431">
                  <c:v>20.743976593017599</c:v>
                </c:pt>
                <c:pt idx="3432">
                  <c:v>21.058729171752901</c:v>
                </c:pt>
                <c:pt idx="3433">
                  <c:v>20.953371047973601</c:v>
                </c:pt>
                <c:pt idx="3434">
                  <c:v>20.9496459960938</c:v>
                </c:pt>
                <c:pt idx="3435">
                  <c:v>21.431226730346701</c:v>
                </c:pt>
                <c:pt idx="3436">
                  <c:v>21.422782897949201</c:v>
                </c:pt>
                <c:pt idx="3437">
                  <c:v>21.123216629028299</c:v>
                </c:pt>
                <c:pt idx="3438">
                  <c:v>21.168306350708001</c:v>
                </c:pt>
                <c:pt idx="3439">
                  <c:v>21.361373901367202</c:v>
                </c:pt>
                <c:pt idx="3440">
                  <c:v>20.871843338012699</c:v>
                </c:pt>
                <c:pt idx="3441">
                  <c:v>20.945005416870099</c:v>
                </c:pt>
                <c:pt idx="3442">
                  <c:v>20.8233127593994</c:v>
                </c:pt>
                <c:pt idx="3443">
                  <c:v>22.421070098876999</c:v>
                </c:pt>
                <c:pt idx="3444">
                  <c:v>22.043972015380898</c:v>
                </c:pt>
                <c:pt idx="3445">
                  <c:v>21.917781829833999</c:v>
                </c:pt>
                <c:pt idx="3446">
                  <c:v>21.9678955078125</c:v>
                </c:pt>
                <c:pt idx="3447">
                  <c:v>22.047042846679702</c:v>
                </c:pt>
                <c:pt idx="3448">
                  <c:v>22.059549331665</c:v>
                </c:pt>
                <c:pt idx="3449">
                  <c:v>21.946357727050799</c:v>
                </c:pt>
                <c:pt idx="3450">
                  <c:v>21.940738677978501</c:v>
                </c:pt>
                <c:pt idx="3451">
                  <c:v>21.6040744781494</c:v>
                </c:pt>
                <c:pt idx="3452">
                  <c:v>21.7909336090088</c:v>
                </c:pt>
                <c:pt idx="3453">
                  <c:v>21.60133934021</c:v>
                </c:pt>
                <c:pt idx="3454">
                  <c:v>21.6010131835938</c:v>
                </c:pt>
                <c:pt idx="3455">
                  <c:v>21.602228164672901</c:v>
                </c:pt>
                <c:pt idx="3456">
                  <c:v>21.356101989746101</c:v>
                </c:pt>
                <c:pt idx="3457">
                  <c:v>21.0804557800293</c:v>
                </c:pt>
                <c:pt idx="3458">
                  <c:v>20.9097595214844</c:v>
                </c:pt>
                <c:pt idx="3459">
                  <c:v>20.445503234863299</c:v>
                </c:pt>
                <c:pt idx="3460">
                  <c:v>20.890804290771499</c:v>
                </c:pt>
                <c:pt idx="3461">
                  <c:v>20.757764816284201</c:v>
                </c:pt>
                <c:pt idx="3462">
                  <c:v>20.673814773559599</c:v>
                </c:pt>
                <c:pt idx="3463">
                  <c:v>20.9527893066406</c:v>
                </c:pt>
                <c:pt idx="3464">
                  <c:v>21.022977828979499</c:v>
                </c:pt>
                <c:pt idx="3465">
                  <c:v>21.0505065917969</c:v>
                </c:pt>
                <c:pt idx="3466">
                  <c:v>21.103509902954102</c:v>
                </c:pt>
                <c:pt idx="3467">
                  <c:v>21.432092666626001</c:v>
                </c:pt>
                <c:pt idx="3468">
                  <c:v>21.744194030761701</c:v>
                </c:pt>
                <c:pt idx="3469">
                  <c:v>21.688449859619102</c:v>
                </c:pt>
                <c:pt idx="3470">
                  <c:v>21.616308212280298</c:v>
                </c:pt>
                <c:pt idx="3471">
                  <c:v>22.039056777954102</c:v>
                </c:pt>
                <c:pt idx="3472">
                  <c:v>22.170455932617202</c:v>
                </c:pt>
                <c:pt idx="3473">
                  <c:v>22.122625350952099</c:v>
                </c:pt>
                <c:pt idx="3474">
                  <c:v>22.349016189575199</c:v>
                </c:pt>
                <c:pt idx="3475">
                  <c:v>22.493415832519499</c:v>
                </c:pt>
                <c:pt idx="3476">
                  <c:v>22.692375183105501</c:v>
                </c:pt>
                <c:pt idx="3477">
                  <c:v>22.717046737670898</c:v>
                </c:pt>
                <c:pt idx="3478">
                  <c:v>22.5662517547607</c:v>
                </c:pt>
                <c:pt idx="3479">
                  <c:v>22.687376022338899</c:v>
                </c:pt>
                <c:pt idx="3480">
                  <c:v>22.905296325683601</c:v>
                </c:pt>
                <c:pt idx="3481">
                  <c:v>24.087398529052699</c:v>
                </c:pt>
                <c:pt idx="3482">
                  <c:v>24.1960964202881</c:v>
                </c:pt>
                <c:pt idx="3483">
                  <c:v>24.1575107574463</c:v>
                </c:pt>
                <c:pt idx="3484">
                  <c:v>24.1677570343018</c:v>
                </c:pt>
                <c:pt idx="3485">
                  <c:v>24.200466156005898</c:v>
                </c:pt>
                <c:pt idx="3486">
                  <c:v>24.384138107299801</c:v>
                </c:pt>
                <c:pt idx="3487">
                  <c:v>24.450597763061499</c:v>
                </c:pt>
                <c:pt idx="3488">
                  <c:v>24.450046539306602</c:v>
                </c:pt>
                <c:pt idx="3489">
                  <c:v>24.4565734863281</c:v>
                </c:pt>
                <c:pt idx="3490">
                  <c:v>24.469507217407202</c:v>
                </c:pt>
                <c:pt idx="3491">
                  <c:v>21.619850158691399</c:v>
                </c:pt>
                <c:pt idx="3492">
                  <c:v>21.795576095581101</c:v>
                </c:pt>
                <c:pt idx="3493">
                  <c:v>22.5195636749268</c:v>
                </c:pt>
                <c:pt idx="3494">
                  <c:v>21.935970306396499</c:v>
                </c:pt>
                <c:pt idx="3495">
                  <c:v>22.0383605957031</c:v>
                </c:pt>
                <c:pt idx="3496">
                  <c:v>21.885532379150401</c:v>
                </c:pt>
                <c:pt idx="3497">
                  <c:v>21.9429016113281</c:v>
                </c:pt>
                <c:pt idx="3498">
                  <c:v>23.820732116699201</c:v>
                </c:pt>
                <c:pt idx="3499">
                  <c:v>23.356159210205099</c:v>
                </c:pt>
                <c:pt idx="3500">
                  <c:v>22.248996734619102</c:v>
                </c:pt>
                <c:pt idx="3501">
                  <c:v>23.9692268371582</c:v>
                </c:pt>
                <c:pt idx="3502">
                  <c:v>24.031772613525401</c:v>
                </c:pt>
                <c:pt idx="3503">
                  <c:v>22.620601654052699</c:v>
                </c:pt>
                <c:pt idx="3504">
                  <c:v>22.224952697753899</c:v>
                </c:pt>
                <c:pt idx="3505">
                  <c:v>22.566350936889599</c:v>
                </c:pt>
                <c:pt idx="3506">
                  <c:v>23.0655727386475</c:v>
                </c:pt>
                <c:pt idx="3507">
                  <c:v>23.507978439331101</c:v>
                </c:pt>
                <c:pt idx="3508">
                  <c:v>23.673612594604499</c:v>
                </c:pt>
                <c:pt idx="3509">
                  <c:v>22.745008468627901</c:v>
                </c:pt>
                <c:pt idx="3510">
                  <c:v>23.887201309204102</c:v>
                </c:pt>
                <c:pt idx="3511">
                  <c:v>24.420946121215799</c:v>
                </c:pt>
                <c:pt idx="3512">
                  <c:v>24.5389614105225</c:v>
                </c:pt>
                <c:pt idx="3513">
                  <c:v>23.015773773193398</c:v>
                </c:pt>
                <c:pt idx="3514">
                  <c:v>24.597406387329102</c:v>
                </c:pt>
                <c:pt idx="3515">
                  <c:v>23.074579238891602</c:v>
                </c:pt>
                <c:pt idx="3516">
                  <c:v>23.017288208007798</c:v>
                </c:pt>
                <c:pt idx="3517">
                  <c:v>23.010137557983398</c:v>
                </c:pt>
                <c:pt idx="3518">
                  <c:v>22.8038120269775</c:v>
                </c:pt>
                <c:pt idx="3519">
                  <c:v>23.267229080200199</c:v>
                </c:pt>
                <c:pt idx="3520">
                  <c:v>23.102252960205099</c:v>
                </c:pt>
                <c:pt idx="3521">
                  <c:v>22.629987716674801</c:v>
                </c:pt>
                <c:pt idx="3522">
                  <c:v>22.797166824340799</c:v>
                </c:pt>
                <c:pt idx="3523">
                  <c:v>22.9819736480713</c:v>
                </c:pt>
                <c:pt idx="3524">
                  <c:v>22.651920318603501</c:v>
                </c:pt>
                <c:pt idx="3525">
                  <c:v>22.758069992065401</c:v>
                </c:pt>
                <c:pt idx="3526">
                  <c:v>22.750526428222699</c:v>
                </c:pt>
                <c:pt idx="3527">
                  <c:v>22.897060394287099</c:v>
                </c:pt>
                <c:pt idx="3528">
                  <c:v>23.758607864379901</c:v>
                </c:pt>
                <c:pt idx="3529">
                  <c:v>24.0427570343018</c:v>
                </c:pt>
                <c:pt idx="3530">
                  <c:v>24.255668640136701</c:v>
                </c:pt>
                <c:pt idx="3531">
                  <c:v>24.204612731933601</c:v>
                </c:pt>
                <c:pt idx="3532">
                  <c:v>24.557573318481399</c:v>
                </c:pt>
                <c:pt idx="3533">
                  <c:v>24.0043125152588</c:v>
                </c:pt>
                <c:pt idx="3534">
                  <c:v>24.0539741516113</c:v>
                </c:pt>
                <c:pt idx="3535">
                  <c:v>24.591375350952099</c:v>
                </c:pt>
                <c:pt idx="3536">
                  <c:v>25.774103164672901</c:v>
                </c:pt>
                <c:pt idx="3537">
                  <c:v>25.407629013061499</c:v>
                </c:pt>
                <c:pt idx="3538">
                  <c:v>25.289812088012699</c:v>
                </c:pt>
                <c:pt idx="3539">
                  <c:v>24.2937908172607</c:v>
                </c:pt>
                <c:pt idx="3540">
                  <c:v>118.795043945313</c:v>
                </c:pt>
                <c:pt idx="3541">
                  <c:v>180.42381286621099</c:v>
                </c:pt>
                <c:pt idx="3542">
                  <c:v>185.43447875976599</c:v>
                </c:pt>
                <c:pt idx="3543">
                  <c:v>805.08160400390602</c:v>
                </c:pt>
                <c:pt idx="3544">
                  <c:v>173.03126525878901</c:v>
                </c:pt>
                <c:pt idx="3545">
                  <c:v>400</c:v>
                </c:pt>
                <c:pt idx="3546">
                  <c:v>183.38383483886699</c:v>
                </c:pt>
                <c:pt idx="3547">
                  <c:v>851.22662353515602</c:v>
                </c:pt>
                <c:pt idx="3548">
                  <c:v>197.82743835449199</c:v>
                </c:pt>
                <c:pt idx="3549">
                  <c:v>196.34443664550801</c:v>
                </c:pt>
                <c:pt idx="3550">
                  <c:v>357.37094116210898</c:v>
                </c:pt>
                <c:pt idx="3551">
                  <c:v>838.63714599609398</c:v>
                </c:pt>
                <c:pt idx="3552">
                  <c:v>195.852294921875</c:v>
                </c:pt>
                <c:pt idx="3553">
                  <c:v>861.00726318359398</c:v>
                </c:pt>
                <c:pt idx="3554">
                  <c:v>804.89385986328102</c:v>
                </c:pt>
                <c:pt idx="3555">
                  <c:v>852.07916259765602</c:v>
                </c:pt>
                <c:pt idx="3556">
                  <c:v>844.13543701171898</c:v>
                </c:pt>
                <c:pt idx="3557">
                  <c:v>850.55065917968795</c:v>
                </c:pt>
                <c:pt idx="3558">
                  <c:v>803.06237792968705</c:v>
                </c:pt>
                <c:pt idx="3559">
                  <c:v>860.32421875</c:v>
                </c:pt>
                <c:pt idx="3560">
                  <c:v>1048.68920898437</c:v>
                </c:pt>
                <c:pt idx="3561">
                  <c:v>1050.94116210938</c:v>
                </c:pt>
                <c:pt idx="3562">
                  <c:v>1051.732421875</c:v>
                </c:pt>
                <c:pt idx="3563">
                  <c:v>4000.00073242187</c:v>
                </c:pt>
                <c:pt idx="3564">
                  <c:v>3000.00073242187</c:v>
                </c:pt>
                <c:pt idx="3565">
                  <c:v>860.03546142578102</c:v>
                </c:pt>
                <c:pt idx="3566">
                  <c:v>539.031005859375</c:v>
                </c:pt>
                <c:pt idx="3567">
                  <c:v>866.9677734375</c:v>
                </c:pt>
                <c:pt idx="3568">
                  <c:v>3000.00048828125</c:v>
                </c:pt>
                <c:pt idx="3569">
                  <c:v>871.40643310546898</c:v>
                </c:pt>
                <c:pt idx="3570">
                  <c:v>2438.45849609375</c:v>
                </c:pt>
                <c:pt idx="3571">
                  <c:v>860.77917480468705</c:v>
                </c:pt>
                <c:pt idx="3572">
                  <c:v>539.22930908203102</c:v>
                </c:pt>
                <c:pt idx="3573">
                  <c:v>539.301513671875</c:v>
                </c:pt>
                <c:pt idx="3574">
                  <c:v>300.00070190429699</c:v>
                </c:pt>
                <c:pt idx="3575">
                  <c:v>193.79336547851599</c:v>
                </c:pt>
                <c:pt idx="3576">
                  <c:v>783.84649658203102</c:v>
                </c:pt>
                <c:pt idx="3577">
                  <c:v>66.646255493164105</c:v>
                </c:pt>
                <c:pt idx="3578">
                  <c:v>69.330116271972699</c:v>
                </c:pt>
                <c:pt idx="3579">
                  <c:v>166.29286193847699</c:v>
                </c:pt>
                <c:pt idx="3580">
                  <c:v>136.72229003906301</c:v>
                </c:pt>
                <c:pt idx="3581">
                  <c:v>139.70429992675801</c:v>
                </c:pt>
                <c:pt idx="3582">
                  <c:v>124.850021362305</c:v>
                </c:pt>
                <c:pt idx="3583">
                  <c:v>133.42802429199199</c:v>
                </c:pt>
                <c:pt idx="3584">
                  <c:v>68.510391235351605</c:v>
                </c:pt>
                <c:pt idx="3585">
                  <c:v>137.20004272460901</c:v>
                </c:pt>
                <c:pt idx="3586">
                  <c:v>78.629318237304702</c:v>
                </c:pt>
                <c:pt idx="3587">
                  <c:v>81.787498474121094</c:v>
                </c:pt>
                <c:pt idx="3588">
                  <c:v>138.85871887207</c:v>
                </c:pt>
                <c:pt idx="3589">
                  <c:v>60.962795257568402</c:v>
                </c:pt>
                <c:pt idx="3590">
                  <c:v>53.400604248046903</c:v>
                </c:pt>
                <c:pt idx="3591">
                  <c:v>61.369991302490199</c:v>
                </c:pt>
                <c:pt idx="3592">
                  <c:v>58.842487335205099</c:v>
                </c:pt>
                <c:pt idx="3593">
                  <c:v>58.833927154541001</c:v>
                </c:pt>
                <c:pt idx="3594">
                  <c:v>58.9148559570313</c:v>
                </c:pt>
                <c:pt idx="3595">
                  <c:v>39.535232543945298</c:v>
                </c:pt>
                <c:pt idx="3596">
                  <c:v>58.655632019042997</c:v>
                </c:pt>
                <c:pt idx="3597">
                  <c:v>57.006629943847699</c:v>
                </c:pt>
                <c:pt idx="3598">
                  <c:v>58.669364929199197</c:v>
                </c:pt>
                <c:pt idx="3599">
                  <c:v>54.4116821289063</c:v>
                </c:pt>
                <c:pt idx="3600">
                  <c:v>66.786666870117202</c:v>
                </c:pt>
                <c:pt idx="3601">
                  <c:v>67.828506469726605</c:v>
                </c:pt>
                <c:pt idx="3602">
                  <c:v>74.925697326660199</c:v>
                </c:pt>
                <c:pt idx="3603">
                  <c:v>75.812026977539105</c:v>
                </c:pt>
                <c:pt idx="3604">
                  <c:v>47.516513824462898</c:v>
                </c:pt>
                <c:pt idx="3605">
                  <c:v>47.761623382568402</c:v>
                </c:pt>
                <c:pt idx="3606">
                  <c:v>133.96429443359401</c:v>
                </c:pt>
                <c:pt idx="3607">
                  <c:v>50.9349555969238</c:v>
                </c:pt>
                <c:pt idx="3608">
                  <c:v>40.2897338867188</c:v>
                </c:pt>
                <c:pt idx="3609">
                  <c:v>38.388092041015597</c:v>
                </c:pt>
                <c:pt idx="3610">
                  <c:v>38.042064666747997</c:v>
                </c:pt>
                <c:pt idx="3611">
                  <c:v>36.363319396972699</c:v>
                </c:pt>
                <c:pt idx="3612">
                  <c:v>36.847141265869098</c:v>
                </c:pt>
                <c:pt idx="3613">
                  <c:v>36.079761505127003</c:v>
                </c:pt>
                <c:pt idx="3614">
                  <c:v>36.898902893066399</c:v>
                </c:pt>
                <c:pt idx="3615">
                  <c:v>37.4394340515137</c:v>
                </c:pt>
                <c:pt idx="3616">
                  <c:v>35.495578765869098</c:v>
                </c:pt>
                <c:pt idx="3617">
                  <c:v>35.395435333252003</c:v>
                </c:pt>
                <c:pt idx="3618">
                  <c:v>35.571941375732401</c:v>
                </c:pt>
                <c:pt idx="3619">
                  <c:v>35.383762359619098</c:v>
                </c:pt>
                <c:pt idx="3620">
                  <c:v>35.653491973877003</c:v>
                </c:pt>
                <c:pt idx="3621">
                  <c:v>35.750782012939503</c:v>
                </c:pt>
                <c:pt idx="3622">
                  <c:v>35.349697113037102</c:v>
                </c:pt>
                <c:pt idx="3623">
                  <c:v>32.8146362304688</c:v>
                </c:pt>
                <c:pt idx="3624">
                  <c:v>36.812042236328097</c:v>
                </c:pt>
                <c:pt idx="3625">
                  <c:v>33.4120063781738</c:v>
                </c:pt>
                <c:pt idx="3626">
                  <c:v>32.112339019775398</c:v>
                </c:pt>
                <c:pt idx="3627">
                  <c:v>31.554304122924801</c:v>
                </c:pt>
                <c:pt idx="3628">
                  <c:v>30.379056930541999</c:v>
                </c:pt>
                <c:pt idx="3629">
                  <c:v>34.752269744872997</c:v>
                </c:pt>
                <c:pt idx="3630">
                  <c:v>33.0403022766113</c:v>
                </c:pt>
                <c:pt idx="3631">
                  <c:v>29.902900695800799</c:v>
                </c:pt>
                <c:pt idx="3632">
                  <c:v>29.843626022338899</c:v>
                </c:pt>
                <c:pt idx="3633">
                  <c:v>32.031173706054702</c:v>
                </c:pt>
                <c:pt idx="3634">
                  <c:v>32.714076995849602</c:v>
                </c:pt>
                <c:pt idx="3635">
                  <c:v>30.664100646972699</c:v>
                </c:pt>
                <c:pt idx="3636">
                  <c:v>31.674512863159201</c:v>
                </c:pt>
                <c:pt idx="3637">
                  <c:v>30.782981872558601</c:v>
                </c:pt>
                <c:pt idx="3638">
                  <c:v>27.425537109375</c:v>
                </c:pt>
                <c:pt idx="3639">
                  <c:v>26.4393196105957</c:v>
                </c:pt>
                <c:pt idx="3640">
                  <c:v>28.640439987182599</c:v>
                </c:pt>
                <c:pt idx="3641">
                  <c:v>26.146652221679702</c:v>
                </c:pt>
                <c:pt idx="3642">
                  <c:v>25.721675872802699</c:v>
                </c:pt>
                <c:pt idx="3643">
                  <c:v>28.620872497558601</c:v>
                </c:pt>
                <c:pt idx="3644">
                  <c:v>29.493970870971701</c:v>
                </c:pt>
                <c:pt idx="3645">
                  <c:v>28.098237991333001</c:v>
                </c:pt>
                <c:pt idx="3646">
                  <c:v>26.037288665771499</c:v>
                </c:pt>
                <c:pt idx="3647">
                  <c:v>23.953018188476602</c:v>
                </c:pt>
                <c:pt idx="3648">
                  <c:v>23.275234222412099</c:v>
                </c:pt>
                <c:pt idx="3649">
                  <c:v>24.66090965271</c:v>
                </c:pt>
                <c:pt idx="3650">
                  <c:v>24.625999450683601</c:v>
                </c:pt>
                <c:pt idx="3651">
                  <c:v>25.945920944213899</c:v>
                </c:pt>
                <c:pt idx="3652">
                  <c:v>30.200380325317401</c:v>
                </c:pt>
                <c:pt idx="3653">
                  <c:v>27.712495803833001</c:v>
                </c:pt>
                <c:pt idx="3654">
                  <c:v>24.075454711914102</c:v>
                </c:pt>
                <c:pt idx="3655">
                  <c:v>23.763751983642599</c:v>
                </c:pt>
                <c:pt idx="3656">
                  <c:v>24.077781677246101</c:v>
                </c:pt>
                <c:pt idx="3657">
                  <c:v>23.8481349945068</c:v>
                </c:pt>
                <c:pt idx="3658">
                  <c:v>23.6722297668457</c:v>
                </c:pt>
                <c:pt idx="3659">
                  <c:v>23.2838134765625</c:v>
                </c:pt>
                <c:pt idx="3660">
                  <c:v>23.4150485992432</c:v>
                </c:pt>
                <c:pt idx="3661">
                  <c:v>25.252534866333001</c:v>
                </c:pt>
                <c:pt idx="3662">
                  <c:v>24.995813369751001</c:v>
                </c:pt>
                <c:pt idx="3663">
                  <c:v>25.1894226074219</c:v>
                </c:pt>
                <c:pt idx="3664">
                  <c:v>25.238676071166999</c:v>
                </c:pt>
                <c:pt idx="3665">
                  <c:v>27.3721618652344</c:v>
                </c:pt>
                <c:pt idx="3666">
                  <c:v>25.387607574462901</c:v>
                </c:pt>
                <c:pt idx="3667">
                  <c:v>24.342802047729499</c:v>
                </c:pt>
                <c:pt idx="3668">
                  <c:v>25.308235168456999</c:v>
                </c:pt>
                <c:pt idx="3669">
                  <c:v>24.2890930175781</c:v>
                </c:pt>
                <c:pt idx="3670">
                  <c:v>23.697065353393601</c:v>
                </c:pt>
                <c:pt idx="3671">
                  <c:v>24.653129577636701</c:v>
                </c:pt>
                <c:pt idx="3672">
                  <c:v>23.944074630737301</c:v>
                </c:pt>
                <c:pt idx="3673">
                  <c:v>23.55735206604</c:v>
                </c:pt>
                <c:pt idx="3674">
                  <c:v>23.735002517700199</c:v>
                </c:pt>
                <c:pt idx="3675">
                  <c:v>22.931037902831999</c:v>
                </c:pt>
                <c:pt idx="3676">
                  <c:v>22.751466751098601</c:v>
                </c:pt>
                <c:pt idx="3677">
                  <c:v>22.9623908996582</c:v>
                </c:pt>
                <c:pt idx="3678">
                  <c:v>22.817863464355501</c:v>
                </c:pt>
                <c:pt idx="3679">
                  <c:v>22.132694244384801</c:v>
                </c:pt>
                <c:pt idx="3680">
                  <c:v>21.767749786376999</c:v>
                </c:pt>
                <c:pt idx="3681">
                  <c:v>21.9285888671875</c:v>
                </c:pt>
                <c:pt idx="3682">
                  <c:v>22.1545219421387</c:v>
                </c:pt>
                <c:pt idx="3683">
                  <c:v>22.1032314300537</c:v>
                </c:pt>
                <c:pt idx="3684">
                  <c:v>22.3154392242432</c:v>
                </c:pt>
                <c:pt idx="3685">
                  <c:v>22.7516784667969</c:v>
                </c:pt>
                <c:pt idx="3686">
                  <c:v>22.265642166137699</c:v>
                </c:pt>
                <c:pt idx="3687">
                  <c:v>22.294538497924801</c:v>
                </c:pt>
                <c:pt idx="3688">
                  <c:v>22.298404693603501</c:v>
                </c:pt>
                <c:pt idx="3689">
                  <c:v>22.2527961730957</c:v>
                </c:pt>
                <c:pt idx="3690">
                  <c:v>22.3526496887207</c:v>
                </c:pt>
                <c:pt idx="3691">
                  <c:v>22.101432800293001</c:v>
                </c:pt>
                <c:pt idx="3692">
                  <c:v>22.055202484130898</c:v>
                </c:pt>
                <c:pt idx="3693">
                  <c:v>22.064710617065401</c:v>
                </c:pt>
                <c:pt idx="3694">
                  <c:v>21.945529937744102</c:v>
                </c:pt>
                <c:pt idx="3695">
                  <c:v>22.160366058349599</c:v>
                </c:pt>
                <c:pt idx="3696">
                  <c:v>22.149082183837901</c:v>
                </c:pt>
                <c:pt idx="3697">
                  <c:v>21.6142978668213</c:v>
                </c:pt>
                <c:pt idx="3698">
                  <c:v>21.714368820190401</c:v>
                </c:pt>
                <c:pt idx="3699">
                  <c:v>21.9310817718506</c:v>
                </c:pt>
                <c:pt idx="3700">
                  <c:v>21.867835998535199</c:v>
                </c:pt>
                <c:pt idx="3701">
                  <c:v>21.8353881835938</c:v>
                </c:pt>
                <c:pt idx="3702">
                  <c:v>21.906431198120099</c:v>
                </c:pt>
                <c:pt idx="3703">
                  <c:v>22.008947372436499</c:v>
                </c:pt>
                <c:pt idx="3704">
                  <c:v>21.858217239379901</c:v>
                </c:pt>
                <c:pt idx="3705">
                  <c:v>21.7763347625732</c:v>
                </c:pt>
                <c:pt idx="3706">
                  <c:v>21.979406356811499</c:v>
                </c:pt>
                <c:pt idx="3707">
                  <c:v>22.069730758666999</c:v>
                </c:pt>
                <c:pt idx="3708">
                  <c:v>21.960620880126999</c:v>
                </c:pt>
                <c:pt idx="3709">
                  <c:v>22.326847076416001</c:v>
                </c:pt>
                <c:pt idx="3710">
                  <c:v>22.5788898468018</c:v>
                </c:pt>
                <c:pt idx="3711">
                  <c:v>22.321853637695298</c:v>
                </c:pt>
                <c:pt idx="3712">
                  <c:v>22.5027961730957</c:v>
                </c:pt>
                <c:pt idx="3713">
                  <c:v>22.723443984985401</c:v>
                </c:pt>
                <c:pt idx="3714">
                  <c:v>22.8248901367188</c:v>
                </c:pt>
                <c:pt idx="3715">
                  <c:v>22.696729660034201</c:v>
                </c:pt>
                <c:pt idx="3716">
                  <c:v>22.729291915893601</c:v>
                </c:pt>
                <c:pt idx="3717">
                  <c:v>22.8151741027832</c:v>
                </c:pt>
                <c:pt idx="3718">
                  <c:v>23.154834747314499</c:v>
                </c:pt>
                <c:pt idx="3719">
                  <c:v>23.240715026855501</c:v>
                </c:pt>
                <c:pt idx="3720">
                  <c:v>23.240177154541001</c:v>
                </c:pt>
                <c:pt idx="3721">
                  <c:v>23.283382415771499</c:v>
                </c:pt>
                <c:pt idx="3722">
                  <c:v>23.7862949371338</c:v>
                </c:pt>
                <c:pt idx="3723">
                  <c:v>23.698093414306602</c:v>
                </c:pt>
                <c:pt idx="3724">
                  <c:v>23.788745880126999</c:v>
                </c:pt>
                <c:pt idx="3725">
                  <c:v>24.401796340942401</c:v>
                </c:pt>
                <c:pt idx="3726">
                  <c:v>24.410026550293001</c:v>
                </c:pt>
                <c:pt idx="3727">
                  <c:v>25.041997909545898</c:v>
                </c:pt>
                <c:pt idx="3728">
                  <c:v>24.757167816162099</c:v>
                </c:pt>
                <c:pt idx="3729">
                  <c:v>24.755435943603501</c:v>
                </c:pt>
                <c:pt idx="3730">
                  <c:v>24.586549758911101</c:v>
                </c:pt>
                <c:pt idx="3731">
                  <c:v>24.671648025512699</c:v>
                </c:pt>
                <c:pt idx="3732">
                  <c:v>24.4164009094238</c:v>
                </c:pt>
                <c:pt idx="3733">
                  <c:v>24.881860733032202</c:v>
                </c:pt>
                <c:pt idx="3734">
                  <c:v>25.502679824829102</c:v>
                </c:pt>
                <c:pt idx="3735">
                  <c:v>25.719488143920898</c:v>
                </c:pt>
                <c:pt idx="3736">
                  <c:v>24.764591217041001</c:v>
                </c:pt>
                <c:pt idx="3737">
                  <c:v>24.839149475097699</c:v>
                </c:pt>
                <c:pt idx="3738">
                  <c:v>25.6134738922119</c:v>
                </c:pt>
                <c:pt idx="3739">
                  <c:v>26.038906097412099</c:v>
                </c:pt>
                <c:pt idx="3740">
                  <c:v>26.8973503112793</c:v>
                </c:pt>
                <c:pt idx="3741">
                  <c:v>27.283256530761701</c:v>
                </c:pt>
                <c:pt idx="3742">
                  <c:v>27.490606307983398</c:v>
                </c:pt>
                <c:pt idx="3743">
                  <c:v>28.0665798187256</c:v>
                </c:pt>
                <c:pt idx="3744">
                  <c:v>27.4553928375244</c:v>
                </c:pt>
                <c:pt idx="3745">
                  <c:v>27.635738372802699</c:v>
                </c:pt>
                <c:pt idx="3746">
                  <c:v>27.470546722412099</c:v>
                </c:pt>
                <c:pt idx="3747">
                  <c:v>27.748332977294901</c:v>
                </c:pt>
                <c:pt idx="3748">
                  <c:v>26.803550720214801</c:v>
                </c:pt>
                <c:pt idx="3749">
                  <c:v>25.927436828613299</c:v>
                </c:pt>
                <c:pt idx="3750">
                  <c:v>25.411739349365199</c:v>
                </c:pt>
                <c:pt idx="3751">
                  <c:v>24.8006687164307</c:v>
                </c:pt>
                <c:pt idx="3752">
                  <c:v>24.872697830200199</c:v>
                </c:pt>
                <c:pt idx="3753">
                  <c:v>24.8686218261719</c:v>
                </c:pt>
                <c:pt idx="3754">
                  <c:v>24.562690734863299</c:v>
                </c:pt>
                <c:pt idx="3755">
                  <c:v>24.671430587768601</c:v>
                </c:pt>
                <c:pt idx="3756">
                  <c:v>24.919570922851602</c:v>
                </c:pt>
                <c:pt idx="3757">
                  <c:v>26.556837081909201</c:v>
                </c:pt>
                <c:pt idx="3758">
                  <c:v>26.317134857177699</c:v>
                </c:pt>
                <c:pt idx="3759">
                  <c:v>27.8888969421387</c:v>
                </c:pt>
                <c:pt idx="3760">
                  <c:v>27.743473052978501</c:v>
                </c:pt>
                <c:pt idx="3761">
                  <c:v>27.519435882568398</c:v>
                </c:pt>
                <c:pt idx="3762">
                  <c:v>27.862339019775401</c:v>
                </c:pt>
                <c:pt idx="3763">
                  <c:v>28.1151943206787</c:v>
                </c:pt>
                <c:pt idx="3764">
                  <c:v>28.447452545166001</c:v>
                </c:pt>
                <c:pt idx="3765">
                  <c:v>29.298952102661101</c:v>
                </c:pt>
                <c:pt idx="3766">
                  <c:v>29.708908081054702</c:v>
                </c:pt>
                <c:pt idx="3767">
                  <c:v>29.342342376708999</c:v>
                </c:pt>
                <c:pt idx="3768">
                  <c:v>30.690963745117202</c:v>
                </c:pt>
                <c:pt idx="3769">
                  <c:v>32.515281677246101</c:v>
                </c:pt>
                <c:pt idx="3770">
                  <c:v>28.216272354126001</c:v>
                </c:pt>
                <c:pt idx="3771">
                  <c:v>30.525117874145501</c:v>
                </c:pt>
                <c:pt idx="3772">
                  <c:v>30.905574798583999</c:v>
                </c:pt>
                <c:pt idx="3773">
                  <c:v>29.4681091308594</c:v>
                </c:pt>
                <c:pt idx="3774">
                  <c:v>28.591760635376001</c:v>
                </c:pt>
                <c:pt idx="3775">
                  <c:v>34.419601440429702</c:v>
                </c:pt>
                <c:pt idx="3776">
                  <c:v>37.169971466064503</c:v>
                </c:pt>
                <c:pt idx="3777">
                  <c:v>35.972846984863303</c:v>
                </c:pt>
                <c:pt idx="3778">
                  <c:v>33.545249938964801</c:v>
                </c:pt>
                <c:pt idx="3779">
                  <c:v>31.987871170043899</c:v>
                </c:pt>
                <c:pt idx="3780">
                  <c:v>31.999818801879901</c:v>
                </c:pt>
                <c:pt idx="3781">
                  <c:v>32.514987945556598</c:v>
                </c:pt>
                <c:pt idx="3782">
                  <c:v>33.084793090820298</c:v>
                </c:pt>
                <c:pt idx="3783">
                  <c:v>32.568954467773402</c:v>
                </c:pt>
                <c:pt idx="3784">
                  <c:v>30.808362960815401</c:v>
                </c:pt>
                <c:pt idx="3785">
                  <c:v>31.065834045410199</c:v>
                </c:pt>
                <c:pt idx="3786">
                  <c:v>32.649986267089801</c:v>
                </c:pt>
                <c:pt idx="3787">
                  <c:v>32.479202270507798</c:v>
                </c:pt>
                <c:pt idx="3788">
                  <c:v>31.700756072998001</c:v>
                </c:pt>
                <c:pt idx="3789">
                  <c:v>32.370918273925803</c:v>
                </c:pt>
                <c:pt idx="3790">
                  <c:v>31.190193176269499</c:v>
                </c:pt>
                <c:pt idx="3791">
                  <c:v>30.268886566162099</c:v>
                </c:pt>
                <c:pt idx="3792">
                  <c:v>31.105447769165</c:v>
                </c:pt>
                <c:pt idx="3793">
                  <c:v>30.3915920257568</c:v>
                </c:pt>
                <c:pt idx="3794">
                  <c:v>30.246412277221701</c:v>
                </c:pt>
                <c:pt idx="3795">
                  <c:v>30.988754272460898</c:v>
                </c:pt>
                <c:pt idx="3796">
                  <c:v>32.0892333984375</c:v>
                </c:pt>
                <c:pt idx="3797">
                  <c:v>31.182132720947301</c:v>
                </c:pt>
                <c:pt idx="3798">
                  <c:v>32.315319061279297</c:v>
                </c:pt>
                <c:pt idx="3799">
                  <c:v>32.860580444335902</c:v>
                </c:pt>
                <c:pt idx="3800">
                  <c:v>32.785011291503899</c:v>
                </c:pt>
                <c:pt idx="3801">
                  <c:v>32.800220489502003</c:v>
                </c:pt>
                <c:pt idx="3802">
                  <c:v>34.088687896728501</c:v>
                </c:pt>
                <c:pt idx="3803">
                  <c:v>34.626537322997997</c:v>
                </c:pt>
                <c:pt idx="3804">
                  <c:v>34.956588745117202</c:v>
                </c:pt>
                <c:pt idx="3805">
                  <c:v>34.606929779052699</c:v>
                </c:pt>
                <c:pt idx="3806">
                  <c:v>34.173065185546903</c:v>
                </c:pt>
                <c:pt idx="3807">
                  <c:v>37.012687683105497</c:v>
                </c:pt>
                <c:pt idx="3808">
                  <c:v>35.816169738769503</c:v>
                </c:pt>
                <c:pt idx="3809">
                  <c:v>35.461822509765597</c:v>
                </c:pt>
                <c:pt idx="3810">
                  <c:v>37.660083770752003</c:v>
                </c:pt>
                <c:pt idx="3811">
                  <c:v>37.990520477294901</c:v>
                </c:pt>
                <c:pt idx="3812">
                  <c:v>38.0107231140137</c:v>
                </c:pt>
                <c:pt idx="3813">
                  <c:v>37.942699432372997</c:v>
                </c:pt>
                <c:pt idx="3814">
                  <c:v>37.642227172851598</c:v>
                </c:pt>
                <c:pt idx="3815">
                  <c:v>38.909370422363303</c:v>
                </c:pt>
                <c:pt idx="3816">
                  <c:v>39.164390563964801</c:v>
                </c:pt>
                <c:pt idx="3817">
                  <c:v>37.8993949890137</c:v>
                </c:pt>
                <c:pt idx="3818">
                  <c:v>37.674278259277301</c:v>
                </c:pt>
                <c:pt idx="3819">
                  <c:v>38.771472930908203</c:v>
                </c:pt>
                <c:pt idx="3820">
                  <c:v>38.861988067627003</c:v>
                </c:pt>
                <c:pt idx="3821">
                  <c:v>37.975894927978501</c:v>
                </c:pt>
                <c:pt idx="3822">
                  <c:v>39.522506713867202</c:v>
                </c:pt>
                <c:pt idx="3823">
                  <c:v>47.129142761230497</c:v>
                </c:pt>
                <c:pt idx="3824">
                  <c:v>47.269088745117202</c:v>
                </c:pt>
                <c:pt idx="3825">
                  <c:v>43.232147216796903</c:v>
                </c:pt>
                <c:pt idx="3826">
                  <c:v>59.638317108154297</c:v>
                </c:pt>
                <c:pt idx="3827">
                  <c:v>70.5455322265625</c:v>
                </c:pt>
                <c:pt idx="3828">
                  <c:v>70.241127014160199</c:v>
                </c:pt>
                <c:pt idx="3829">
                  <c:v>65.472358703613295</c:v>
                </c:pt>
                <c:pt idx="3830">
                  <c:v>60.336769104003899</c:v>
                </c:pt>
                <c:pt idx="3831">
                  <c:v>66.076171875</c:v>
                </c:pt>
                <c:pt idx="3832">
                  <c:v>68.893081665039105</c:v>
                </c:pt>
                <c:pt idx="3833">
                  <c:v>65.996543884277301</c:v>
                </c:pt>
                <c:pt idx="3834">
                  <c:v>60.573402404785199</c:v>
                </c:pt>
                <c:pt idx="3835">
                  <c:v>62.663669586181598</c:v>
                </c:pt>
                <c:pt idx="3836">
                  <c:v>62.240928649902301</c:v>
                </c:pt>
                <c:pt idx="3837">
                  <c:v>62.6226997375488</c:v>
                </c:pt>
                <c:pt idx="3838">
                  <c:v>60.605373382568402</c:v>
                </c:pt>
                <c:pt idx="3839">
                  <c:v>68.960510253906307</c:v>
                </c:pt>
                <c:pt idx="3840">
                  <c:v>65.398117065429702</c:v>
                </c:pt>
                <c:pt idx="3841">
                  <c:v>65.770324707031307</c:v>
                </c:pt>
                <c:pt idx="3842">
                  <c:v>67.341552734375</c:v>
                </c:pt>
                <c:pt idx="3843">
                  <c:v>70.025474548339801</c:v>
                </c:pt>
                <c:pt idx="3844">
                  <c:v>70.475891113281307</c:v>
                </c:pt>
                <c:pt idx="3845">
                  <c:v>72.565231323242202</c:v>
                </c:pt>
                <c:pt idx="3846">
                  <c:v>70.165245056152301</c:v>
                </c:pt>
                <c:pt idx="3847">
                  <c:v>75.783386230468807</c:v>
                </c:pt>
                <c:pt idx="3848">
                  <c:v>78.085159301757798</c:v>
                </c:pt>
                <c:pt idx="3849">
                  <c:v>75.7294921875</c:v>
                </c:pt>
                <c:pt idx="3850">
                  <c:v>75.718276977539105</c:v>
                </c:pt>
                <c:pt idx="3851">
                  <c:v>77.745628356933594</c:v>
                </c:pt>
                <c:pt idx="3852">
                  <c:v>70.767883300781307</c:v>
                </c:pt>
                <c:pt idx="3853">
                  <c:v>65.688133239746094</c:v>
                </c:pt>
                <c:pt idx="3854">
                  <c:v>70.675201416015597</c:v>
                </c:pt>
                <c:pt idx="3855">
                  <c:v>75.978599548339801</c:v>
                </c:pt>
                <c:pt idx="3856">
                  <c:v>71.084205627441406</c:v>
                </c:pt>
                <c:pt idx="3857">
                  <c:v>69.054748535156307</c:v>
                </c:pt>
                <c:pt idx="3858">
                  <c:v>70.614036560058594</c:v>
                </c:pt>
                <c:pt idx="3859">
                  <c:v>78.898979187011705</c:v>
                </c:pt>
                <c:pt idx="3860">
                  <c:v>76.689880371093807</c:v>
                </c:pt>
                <c:pt idx="3861">
                  <c:v>167.20457458496099</c:v>
                </c:pt>
                <c:pt idx="3862">
                  <c:v>127.491577148438</c:v>
                </c:pt>
                <c:pt idx="3863">
                  <c:v>77.546051025390597</c:v>
                </c:pt>
                <c:pt idx="3864">
                  <c:v>65.208244323730497</c:v>
                </c:pt>
                <c:pt idx="3865">
                  <c:v>64.102462768554702</c:v>
                </c:pt>
                <c:pt idx="3866">
                  <c:v>64.114524841308594</c:v>
                </c:pt>
                <c:pt idx="3867">
                  <c:v>64.122329711914105</c:v>
                </c:pt>
                <c:pt idx="3868">
                  <c:v>64.052688598632798</c:v>
                </c:pt>
                <c:pt idx="3869">
                  <c:v>63.178428649902301</c:v>
                </c:pt>
                <c:pt idx="3870">
                  <c:v>62.046791076660199</c:v>
                </c:pt>
                <c:pt idx="3871">
                  <c:v>61.709762573242202</c:v>
                </c:pt>
                <c:pt idx="3872">
                  <c:v>63.781578063964801</c:v>
                </c:pt>
                <c:pt idx="3873">
                  <c:v>61.815845489502003</c:v>
                </c:pt>
                <c:pt idx="3874">
                  <c:v>57.301834106445298</c:v>
                </c:pt>
                <c:pt idx="3875">
                  <c:v>58.850673675537102</c:v>
                </c:pt>
                <c:pt idx="3876">
                  <c:v>57.8050346374512</c:v>
                </c:pt>
                <c:pt idx="3877">
                  <c:v>62.019142150878899</c:v>
                </c:pt>
                <c:pt idx="3878">
                  <c:v>36.029743194580099</c:v>
                </c:pt>
                <c:pt idx="3879">
                  <c:v>34.204540252685497</c:v>
                </c:pt>
                <c:pt idx="3880">
                  <c:v>34.559085845947301</c:v>
                </c:pt>
                <c:pt idx="3881">
                  <c:v>36.137962341308601</c:v>
                </c:pt>
                <c:pt idx="3882">
                  <c:v>37.555747985839801</c:v>
                </c:pt>
                <c:pt idx="3883">
                  <c:v>36.764766693115199</c:v>
                </c:pt>
                <c:pt idx="3884">
                  <c:v>37.133354187011697</c:v>
                </c:pt>
                <c:pt idx="3885">
                  <c:v>38.985862731933601</c:v>
                </c:pt>
                <c:pt idx="3886">
                  <c:v>40.860130310058601</c:v>
                </c:pt>
                <c:pt idx="3887">
                  <c:v>40.367965698242202</c:v>
                </c:pt>
                <c:pt idx="3888">
                  <c:v>41.737796783447301</c:v>
                </c:pt>
                <c:pt idx="3889">
                  <c:v>42.407321929931598</c:v>
                </c:pt>
                <c:pt idx="3890">
                  <c:v>44.6360893249512</c:v>
                </c:pt>
                <c:pt idx="3891">
                  <c:v>40.135440826416001</c:v>
                </c:pt>
                <c:pt idx="3892">
                  <c:v>41.565738677978501</c:v>
                </c:pt>
                <c:pt idx="3893">
                  <c:v>45.396678924560497</c:v>
                </c:pt>
                <c:pt idx="3894">
                  <c:v>45.325016021728501</c:v>
                </c:pt>
                <c:pt idx="3895">
                  <c:v>48.523502349853501</c:v>
                </c:pt>
                <c:pt idx="3896">
                  <c:v>44.742904663085902</c:v>
                </c:pt>
                <c:pt idx="3897">
                  <c:v>49.381511688232401</c:v>
                </c:pt>
                <c:pt idx="3898">
                  <c:v>43.928977966308601</c:v>
                </c:pt>
                <c:pt idx="3899">
                  <c:v>48.550048828125</c:v>
                </c:pt>
                <c:pt idx="3900">
                  <c:v>53.399295806884801</c:v>
                </c:pt>
                <c:pt idx="3901">
                  <c:v>57.740615844726598</c:v>
                </c:pt>
                <c:pt idx="3902">
                  <c:v>45.445526123046903</c:v>
                </c:pt>
                <c:pt idx="3903">
                  <c:v>43.8128471374512</c:v>
                </c:pt>
                <c:pt idx="3904">
                  <c:v>47.990909576416001</c:v>
                </c:pt>
                <c:pt idx="3905">
                  <c:v>48.701026916503899</c:v>
                </c:pt>
                <c:pt idx="3906">
                  <c:v>45.706691741943402</c:v>
                </c:pt>
                <c:pt idx="3907">
                  <c:v>48.5939331054688</c:v>
                </c:pt>
                <c:pt idx="3908">
                  <c:v>46.222126007080099</c:v>
                </c:pt>
                <c:pt idx="3909">
                  <c:v>44.480533599853501</c:v>
                </c:pt>
                <c:pt idx="3910">
                  <c:v>47.875564575195298</c:v>
                </c:pt>
                <c:pt idx="3911">
                  <c:v>40.977691650390597</c:v>
                </c:pt>
                <c:pt idx="3912">
                  <c:v>45.722343444824197</c:v>
                </c:pt>
                <c:pt idx="3913">
                  <c:v>46.027347564697301</c:v>
                </c:pt>
                <c:pt idx="3914">
                  <c:v>45.709953308105497</c:v>
                </c:pt>
                <c:pt idx="3915">
                  <c:v>42.212234497070298</c:v>
                </c:pt>
                <c:pt idx="3916">
                  <c:v>42.658256530761697</c:v>
                </c:pt>
                <c:pt idx="3917">
                  <c:v>41.908351898193402</c:v>
                </c:pt>
                <c:pt idx="3918">
                  <c:v>41.490653991699197</c:v>
                </c:pt>
                <c:pt idx="3919">
                  <c:v>42.782379150390597</c:v>
                </c:pt>
                <c:pt idx="3920">
                  <c:v>40.335987091064503</c:v>
                </c:pt>
                <c:pt idx="3921">
                  <c:v>38.866367340087898</c:v>
                </c:pt>
                <c:pt idx="3922">
                  <c:v>37.251049041747997</c:v>
                </c:pt>
                <c:pt idx="3923">
                  <c:v>36.534149169921903</c:v>
                </c:pt>
                <c:pt idx="3924">
                  <c:v>37.101444244384801</c:v>
                </c:pt>
                <c:pt idx="3925">
                  <c:v>38.300865173339801</c:v>
                </c:pt>
                <c:pt idx="3926">
                  <c:v>37.081577301025398</c:v>
                </c:pt>
                <c:pt idx="3927">
                  <c:v>35.809032440185497</c:v>
                </c:pt>
                <c:pt idx="3928">
                  <c:v>35.439201354980497</c:v>
                </c:pt>
                <c:pt idx="3929">
                  <c:v>37.210361480712898</c:v>
                </c:pt>
                <c:pt idx="3930">
                  <c:v>36.400051116943402</c:v>
                </c:pt>
                <c:pt idx="3931">
                  <c:v>35.503215789794901</c:v>
                </c:pt>
                <c:pt idx="3932">
                  <c:v>35.8256645202637</c:v>
                </c:pt>
                <c:pt idx="3933">
                  <c:v>35.024940490722699</c:v>
                </c:pt>
                <c:pt idx="3934">
                  <c:v>36.911487579345703</c:v>
                </c:pt>
                <c:pt idx="3935">
                  <c:v>35.959678649902301</c:v>
                </c:pt>
                <c:pt idx="3936">
                  <c:v>35.876209259033203</c:v>
                </c:pt>
                <c:pt idx="3937">
                  <c:v>35.253860473632798</c:v>
                </c:pt>
                <c:pt idx="3938">
                  <c:v>37.365928649902301</c:v>
                </c:pt>
                <c:pt idx="3939">
                  <c:v>40.775688171386697</c:v>
                </c:pt>
                <c:pt idx="3940">
                  <c:v>38.538295745849602</c:v>
                </c:pt>
                <c:pt idx="3941">
                  <c:v>38.705646514892599</c:v>
                </c:pt>
                <c:pt idx="3942">
                  <c:v>38.692405700683601</c:v>
                </c:pt>
                <c:pt idx="3943">
                  <c:v>36.680088043212898</c:v>
                </c:pt>
                <c:pt idx="3944">
                  <c:v>38.811103820800803</c:v>
                </c:pt>
                <c:pt idx="3945">
                  <c:v>39.368434906005902</c:v>
                </c:pt>
                <c:pt idx="3946">
                  <c:v>39.106338500976598</c:v>
                </c:pt>
                <c:pt idx="3947">
                  <c:v>37.492683410644503</c:v>
                </c:pt>
                <c:pt idx="3948">
                  <c:v>33.255619049072301</c:v>
                </c:pt>
                <c:pt idx="3949">
                  <c:v>31.7613010406494</c:v>
                </c:pt>
                <c:pt idx="3950">
                  <c:v>36.179405212402301</c:v>
                </c:pt>
                <c:pt idx="3951">
                  <c:v>25.055120468139599</c:v>
                </c:pt>
                <c:pt idx="3952">
                  <c:v>26.361646652221701</c:v>
                </c:pt>
                <c:pt idx="3953">
                  <c:v>27.317842483520501</c:v>
                </c:pt>
                <c:pt idx="3954">
                  <c:v>27.532657623291001</c:v>
                </c:pt>
                <c:pt idx="3955">
                  <c:v>27.076042175293001</c:v>
                </c:pt>
                <c:pt idx="3956">
                  <c:v>26.199693679809599</c:v>
                </c:pt>
                <c:pt idx="3957">
                  <c:v>25.29953956604</c:v>
                </c:pt>
                <c:pt idx="3958">
                  <c:v>25.033405303955099</c:v>
                </c:pt>
                <c:pt idx="3959">
                  <c:v>24.743261337280298</c:v>
                </c:pt>
                <c:pt idx="3960">
                  <c:v>24.756687164306602</c:v>
                </c:pt>
                <c:pt idx="3961">
                  <c:v>24.9591369628906</c:v>
                </c:pt>
                <c:pt idx="3962">
                  <c:v>24.587417602539102</c:v>
                </c:pt>
                <c:pt idx="3963">
                  <c:v>24.585891723632798</c:v>
                </c:pt>
                <c:pt idx="3964">
                  <c:v>24.7430324554443</c:v>
                </c:pt>
                <c:pt idx="3965">
                  <c:v>24.5866374969482</c:v>
                </c:pt>
                <c:pt idx="3966">
                  <c:v>24.589097976684599</c:v>
                </c:pt>
                <c:pt idx="3967">
                  <c:v>24.479930877685501</c:v>
                </c:pt>
                <c:pt idx="3968">
                  <c:v>24.202220916748001</c:v>
                </c:pt>
                <c:pt idx="3969">
                  <c:v>24.226966857910199</c:v>
                </c:pt>
                <c:pt idx="3970">
                  <c:v>23.769607543945298</c:v>
                </c:pt>
                <c:pt idx="3971">
                  <c:v>22.216615676879901</c:v>
                </c:pt>
                <c:pt idx="3972">
                  <c:v>22.568393707275401</c:v>
                </c:pt>
                <c:pt idx="3973">
                  <c:v>22.218896865844702</c:v>
                </c:pt>
                <c:pt idx="3974">
                  <c:v>21.554368972778299</c:v>
                </c:pt>
                <c:pt idx="3975">
                  <c:v>21.969831466674801</c:v>
                </c:pt>
                <c:pt idx="3976">
                  <c:v>20.5503635406494</c:v>
                </c:pt>
                <c:pt idx="3977">
                  <c:v>20.699586868286101</c:v>
                </c:pt>
                <c:pt idx="3978">
                  <c:v>21.978927612304702</c:v>
                </c:pt>
                <c:pt idx="3979">
                  <c:v>21.810745239257798</c:v>
                </c:pt>
                <c:pt idx="3980">
                  <c:v>20.278722763061499</c:v>
                </c:pt>
                <c:pt idx="3981">
                  <c:v>21.436321258544901</c:v>
                </c:pt>
                <c:pt idx="3982">
                  <c:v>20.24680519104</c:v>
                </c:pt>
                <c:pt idx="3983">
                  <c:v>20.170112609863299</c:v>
                </c:pt>
                <c:pt idx="3984">
                  <c:v>20.563535690307599</c:v>
                </c:pt>
                <c:pt idx="3985">
                  <c:v>20.553958892822301</c:v>
                </c:pt>
                <c:pt idx="3986">
                  <c:v>20.252120971679702</c:v>
                </c:pt>
                <c:pt idx="3987">
                  <c:v>19.911556243896499</c:v>
                </c:pt>
                <c:pt idx="3988">
                  <c:v>20.3910827636719</c:v>
                </c:pt>
                <c:pt idx="3989">
                  <c:v>20.309238433837901</c:v>
                </c:pt>
                <c:pt idx="3990">
                  <c:v>20.221826553344702</c:v>
                </c:pt>
                <c:pt idx="3991">
                  <c:v>19.688301086425799</c:v>
                </c:pt>
                <c:pt idx="3992">
                  <c:v>19.358554840087901</c:v>
                </c:pt>
                <c:pt idx="3993">
                  <c:v>20.2348937988281</c:v>
                </c:pt>
                <c:pt idx="3994">
                  <c:v>20.1601963043213</c:v>
                </c:pt>
                <c:pt idx="3995">
                  <c:v>19.695674896240199</c:v>
                </c:pt>
                <c:pt idx="3996">
                  <c:v>19.7933959960938</c:v>
                </c:pt>
                <c:pt idx="3997">
                  <c:v>19.843366622924801</c:v>
                </c:pt>
                <c:pt idx="3998">
                  <c:v>19.931661605835</c:v>
                </c:pt>
                <c:pt idx="3999">
                  <c:v>19.437772750854499</c:v>
                </c:pt>
                <c:pt idx="4000">
                  <c:v>19.968873977661101</c:v>
                </c:pt>
                <c:pt idx="4001">
                  <c:v>20.045314788818398</c:v>
                </c:pt>
                <c:pt idx="4002">
                  <c:v>19.8692321777344</c:v>
                </c:pt>
                <c:pt idx="4003">
                  <c:v>19.842735290527301</c:v>
                </c:pt>
                <c:pt idx="4004">
                  <c:v>20.543657302856399</c:v>
                </c:pt>
                <c:pt idx="4005">
                  <c:v>19.842350006103501</c:v>
                </c:pt>
                <c:pt idx="4006">
                  <c:v>20.0467433929443</c:v>
                </c:pt>
                <c:pt idx="4007">
                  <c:v>20.2647399902344</c:v>
                </c:pt>
                <c:pt idx="4008">
                  <c:v>20.132074356079102</c:v>
                </c:pt>
                <c:pt idx="4009">
                  <c:v>20.0714321136475</c:v>
                </c:pt>
                <c:pt idx="4010">
                  <c:v>20.114498138427699</c:v>
                </c:pt>
                <c:pt idx="4011">
                  <c:v>19.857728958129901</c:v>
                </c:pt>
                <c:pt idx="4012">
                  <c:v>19.853528976440401</c:v>
                </c:pt>
                <c:pt idx="4013">
                  <c:v>20.2460536956787</c:v>
                </c:pt>
                <c:pt idx="4014">
                  <c:v>20.160200119018601</c:v>
                </c:pt>
                <c:pt idx="4015">
                  <c:v>19.894056320190401</c:v>
                </c:pt>
                <c:pt idx="4016">
                  <c:v>19.972539901733398</c:v>
                </c:pt>
                <c:pt idx="4017">
                  <c:v>19.7528400421143</c:v>
                </c:pt>
                <c:pt idx="4018">
                  <c:v>19.821088790893601</c:v>
                </c:pt>
                <c:pt idx="4019">
                  <c:v>20.536205291748001</c:v>
                </c:pt>
                <c:pt idx="4020">
                  <c:v>19.8929233551025</c:v>
                </c:pt>
                <c:pt idx="4021">
                  <c:v>20.212274551391602</c:v>
                </c:pt>
                <c:pt idx="4022">
                  <c:v>20.277854919433601</c:v>
                </c:pt>
                <c:pt idx="4023">
                  <c:v>20.0272006988525</c:v>
                </c:pt>
                <c:pt idx="4024">
                  <c:v>20.2796821594238</c:v>
                </c:pt>
                <c:pt idx="4025">
                  <c:v>20.425464630126999</c:v>
                </c:pt>
                <c:pt idx="4026">
                  <c:v>20.5430507659912</c:v>
                </c:pt>
                <c:pt idx="4027">
                  <c:v>20.197767257690401</c:v>
                </c:pt>
                <c:pt idx="4028">
                  <c:v>20.242935180664102</c:v>
                </c:pt>
                <c:pt idx="4029">
                  <c:v>20.338111877441399</c:v>
                </c:pt>
                <c:pt idx="4030">
                  <c:v>20.5546760559082</c:v>
                </c:pt>
                <c:pt idx="4031">
                  <c:v>21.1625270843506</c:v>
                </c:pt>
                <c:pt idx="4032">
                  <c:v>20.656873703002901</c:v>
                </c:pt>
                <c:pt idx="4033">
                  <c:v>21.6988410949707</c:v>
                </c:pt>
                <c:pt idx="4034">
                  <c:v>21.5893650054932</c:v>
                </c:pt>
                <c:pt idx="4035">
                  <c:v>21.4077243804932</c:v>
                </c:pt>
                <c:pt idx="4036">
                  <c:v>39.296504974365199</c:v>
                </c:pt>
                <c:pt idx="4037">
                  <c:v>48.830528259277301</c:v>
                </c:pt>
                <c:pt idx="4038">
                  <c:v>738.98590087890602</c:v>
                </c:pt>
                <c:pt idx="4039">
                  <c:v>180.22920227050801</c:v>
                </c:pt>
                <c:pt idx="4040">
                  <c:v>63.3351020812988</c:v>
                </c:pt>
                <c:pt idx="4041">
                  <c:v>54.077545166015597</c:v>
                </c:pt>
                <c:pt idx="4042">
                  <c:v>35.699817657470703</c:v>
                </c:pt>
                <c:pt idx="4043">
                  <c:v>39.492782592773402</c:v>
                </c:pt>
                <c:pt idx="4044">
                  <c:v>36.381343841552699</c:v>
                </c:pt>
                <c:pt idx="4045">
                  <c:v>34.273273468017599</c:v>
                </c:pt>
                <c:pt idx="4046">
                  <c:v>35.343589782714801</c:v>
                </c:pt>
                <c:pt idx="4047">
                  <c:v>36.031093597412102</c:v>
                </c:pt>
                <c:pt idx="4048">
                  <c:v>34.567516326904297</c:v>
                </c:pt>
                <c:pt idx="4049">
                  <c:v>43.450584411621101</c:v>
                </c:pt>
                <c:pt idx="4050">
                  <c:v>39.977401733398402</c:v>
                </c:pt>
                <c:pt idx="4051">
                  <c:v>27.374143600463899</c:v>
                </c:pt>
                <c:pt idx="4052">
                  <c:v>26.535596847534201</c:v>
                </c:pt>
                <c:pt idx="4053">
                  <c:v>27.115983963012699</c:v>
                </c:pt>
                <c:pt idx="4054">
                  <c:v>27.182094573974599</c:v>
                </c:pt>
                <c:pt idx="4055">
                  <c:v>27.167430877685501</c:v>
                </c:pt>
                <c:pt idx="4056">
                  <c:v>27.566242218017599</c:v>
                </c:pt>
                <c:pt idx="4057">
                  <c:v>26.7884330749512</c:v>
                </c:pt>
                <c:pt idx="4058">
                  <c:v>26.128065109252901</c:v>
                </c:pt>
                <c:pt idx="4059">
                  <c:v>26.280565261840799</c:v>
                </c:pt>
                <c:pt idx="4060">
                  <c:v>24.285720825195298</c:v>
                </c:pt>
                <c:pt idx="4061">
                  <c:v>23.2045497894287</c:v>
                </c:pt>
                <c:pt idx="4062">
                  <c:v>23.824804306030298</c:v>
                </c:pt>
                <c:pt idx="4063">
                  <c:v>25.2280158996582</c:v>
                </c:pt>
                <c:pt idx="4064">
                  <c:v>24.1336269378662</c:v>
                </c:pt>
                <c:pt idx="4065">
                  <c:v>24.277040481567401</c:v>
                </c:pt>
                <c:pt idx="4066">
                  <c:v>24.120967864990199</c:v>
                </c:pt>
                <c:pt idx="4067">
                  <c:v>23.0960292816162</c:v>
                </c:pt>
                <c:pt idx="4068">
                  <c:v>23.092365264892599</c:v>
                </c:pt>
                <c:pt idx="4069">
                  <c:v>23.212863922119102</c:v>
                </c:pt>
                <c:pt idx="4070">
                  <c:v>23.087877273559599</c:v>
                </c:pt>
                <c:pt idx="4071">
                  <c:v>22.973289489746101</c:v>
                </c:pt>
                <c:pt idx="4072">
                  <c:v>23.520837783813501</c:v>
                </c:pt>
                <c:pt idx="4073">
                  <c:v>23.520549774169901</c:v>
                </c:pt>
                <c:pt idx="4074">
                  <c:v>22.875320434570298</c:v>
                </c:pt>
                <c:pt idx="4075">
                  <c:v>23.5189399719238</c:v>
                </c:pt>
                <c:pt idx="4076">
                  <c:v>22.690479278564499</c:v>
                </c:pt>
                <c:pt idx="4077">
                  <c:v>22.455959320068398</c:v>
                </c:pt>
                <c:pt idx="4078">
                  <c:v>22.313060760498001</c:v>
                </c:pt>
                <c:pt idx="4079">
                  <c:v>21.903623580932599</c:v>
                </c:pt>
                <c:pt idx="4080">
                  <c:v>21.069410324096701</c:v>
                </c:pt>
                <c:pt idx="4081">
                  <c:v>21.690382003784201</c:v>
                </c:pt>
                <c:pt idx="4082">
                  <c:v>21.307024002075199</c:v>
                </c:pt>
                <c:pt idx="4083">
                  <c:v>20.987648010253899</c:v>
                </c:pt>
                <c:pt idx="4084">
                  <c:v>21.1058540344238</c:v>
                </c:pt>
                <c:pt idx="4085">
                  <c:v>21.6689338684082</c:v>
                </c:pt>
                <c:pt idx="4086">
                  <c:v>21.255140304565401</c:v>
                </c:pt>
                <c:pt idx="4087">
                  <c:v>21.307991027831999</c:v>
                </c:pt>
                <c:pt idx="4088">
                  <c:v>20.696569442748999</c:v>
                </c:pt>
                <c:pt idx="4089">
                  <c:v>20.738481521606399</c:v>
                </c:pt>
                <c:pt idx="4090">
                  <c:v>21.0817050933838</c:v>
                </c:pt>
                <c:pt idx="4091">
                  <c:v>19.955427169799801</c:v>
                </c:pt>
                <c:pt idx="4092">
                  <c:v>19.212696075439499</c:v>
                </c:pt>
                <c:pt idx="4093">
                  <c:v>19.929935455322301</c:v>
                </c:pt>
                <c:pt idx="4094">
                  <c:v>19.524866104126001</c:v>
                </c:pt>
                <c:pt idx="4095">
                  <c:v>0.111493088304996</c:v>
                </c:pt>
                <c:pt idx="4096">
                  <c:v>5.65496599301696E-3</c:v>
                </c:pt>
                <c:pt idx="4097">
                  <c:v>7.6937456615269201E-3</c:v>
                </c:pt>
                <c:pt idx="4098">
                  <c:v>5.0033174920827205E-4</c:v>
                </c:pt>
                <c:pt idx="4099">
                  <c:v>2.4839089019223999E-4</c:v>
                </c:pt>
                <c:pt idx="4100">
                  <c:v>-7.01551511883736E-3</c:v>
                </c:pt>
                <c:pt idx="4101">
                  <c:v>-0.49458104372024497</c:v>
                </c:pt>
                <c:pt idx="4102">
                  <c:v>-0.49385786056518599</c:v>
                </c:pt>
                <c:pt idx="4103">
                  <c:v>8.6932035628706195E-4</c:v>
                </c:pt>
                <c:pt idx="4104">
                  <c:v>9.7231339896097801E-4</c:v>
                </c:pt>
                <c:pt idx="4105">
                  <c:v>2.4946409394033302E-4</c:v>
                </c:pt>
                <c:pt idx="4106">
                  <c:v>6.7135883728042202E-4</c:v>
                </c:pt>
                <c:pt idx="4107">
                  <c:v>-5.8417050167918197E-3</c:v>
                </c:pt>
                <c:pt idx="4108">
                  <c:v>-1.02671587467194</c:v>
                </c:pt>
                <c:pt idx="4109">
                  <c:v>-1.68899931013584E-2</c:v>
                </c:pt>
                <c:pt idx="4110">
                  <c:v>-1.8345805406570399</c:v>
                </c:pt>
                <c:pt idx="4111">
                  <c:v>-1.5370166301727299</c:v>
                </c:pt>
                <c:pt idx="4112">
                  <c:v>-1.6258528232574501</c:v>
                </c:pt>
                <c:pt idx="4113">
                  <c:v>2.6665306091308598</c:v>
                </c:pt>
                <c:pt idx="4114">
                  <c:v>4.97447624802589E-2</c:v>
                </c:pt>
                <c:pt idx="4115">
                  <c:v>-0.106685377657413</c:v>
                </c:pt>
                <c:pt idx="4116">
                  <c:v>0.58181965351104703</c:v>
                </c:pt>
                <c:pt idx="4117">
                  <c:v>-9.5858722925186199E-2</c:v>
                </c:pt>
                <c:pt idx="4118">
                  <c:v>-9.3887180089950603E-2</c:v>
                </c:pt>
                <c:pt idx="4119">
                  <c:v>3.9721544831991203E-2</c:v>
                </c:pt>
                <c:pt idx="4120">
                  <c:v>2.2064721584320099</c:v>
                </c:pt>
                <c:pt idx="4121">
                  <c:v>4.8600234985351598</c:v>
                </c:pt>
                <c:pt idx="4122">
                  <c:v>2.8163862228393599</c:v>
                </c:pt>
                <c:pt idx="4123">
                  <c:v>2.7444803714752202</c:v>
                </c:pt>
                <c:pt idx="4124">
                  <c:v>2.8261806964874299</c:v>
                </c:pt>
                <c:pt idx="4125">
                  <c:v>0.30931439995765703</c:v>
                </c:pt>
                <c:pt idx="4126">
                  <c:v>2.7725646495819101</c:v>
                </c:pt>
                <c:pt idx="4127">
                  <c:v>6.3401899337768599</c:v>
                </c:pt>
                <c:pt idx="4128">
                  <c:v>5.01261186599731</c:v>
                </c:pt>
                <c:pt idx="4129">
                  <c:v>2.9436373710632302</c:v>
                </c:pt>
                <c:pt idx="4130">
                  <c:v>15.0269584655762</c:v>
                </c:pt>
                <c:pt idx="4131">
                  <c:v>10.273622512817401</c:v>
                </c:pt>
                <c:pt idx="4132">
                  <c:v>12.7468423843384</c:v>
                </c:pt>
                <c:pt idx="4133">
                  <c:v>15.265541076660201</c:v>
                </c:pt>
                <c:pt idx="4134">
                  <c:v>3.4093244075775102</c:v>
                </c:pt>
                <c:pt idx="4135">
                  <c:v>10.289838790893601</c:v>
                </c:pt>
                <c:pt idx="4136">
                  <c:v>16.8198947906494</c:v>
                </c:pt>
                <c:pt idx="4137">
                  <c:v>16.480129241943398</c:v>
                </c:pt>
                <c:pt idx="4138">
                  <c:v>15.8861799240112</c:v>
                </c:pt>
                <c:pt idx="4139">
                  <c:v>18.105409622192401</c:v>
                </c:pt>
                <c:pt idx="4140">
                  <c:v>18.3956909179688</c:v>
                </c:pt>
                <c:pt idx="4141">
                  <c:v>19.147651672363299</c:v>
                </c:pt>
                <c:pt idx="4142">
                  <c:v>19.8793048858643</c:v>
                </c:pt>
                <c:pt idx="4143">
                  <c:v>19.989448547363299</c:v>
                </c:pt>
                <c:pt idx="4144">
                  <c:v>19.851493835449201</c:v>
                </c:pt>
                <c:pt idx="4145">
                  <c:v>43.436885833740199</c:v>
                </c:pt>
                <c:pt idx="4146">
                  <c:v>40.617897033691399</c:v>
                </c:pt>
                <c:pt idx="4147">
                  <c:v>39.349472045898402</c:v>
                </c:pt>
                <c:pt idx="4148">
                  <c:v>38.2254447937012</c:v>
                </c:pt>
                <c:pt idx="4149">
                  <c:v>33.963104248046903</c:v>
                </c:pt>
                <c:pt idx="4150">
                  <c:v>32.9336967468262</c:v>
                </c:pt>
                <c:pt idx="4151">
                  <c:v>32.649227142333999</c:v>
                </c:pt>
                <c:pt idx="4152">
                  <c:v>31.165143966674801</c:v>
                </c:pt>
                <c:pt idx="4153">
                  <c:v>30.566963195800799</c:v>
                </c:pt>
                <c:pt idx="4154">
                  <c:v>29.6633605957031</c:v>
                </c:pt>
                <c:pt idx="4155">
                  <c:v>29.699518203735401</c:v>
                </c:pt>
                <c:pt idx="4156">
                  <c:v>30.613430023193398</c:v>
                </c:pt>
                <c:pt idx="4157">
                  <c:v>36.7446098327637</c:v>
                </c:pt>
                <c:pt idx="4158">
                  <c:v>34.796840667724602</c:v>
                </c:pt>
                <c:pt idx="4159">
                  <c:v>31.121559143066399</c:v>
                </c:pt>
                <c:pt idx="4160">
                  <c:v>36.693798065185497</c:v>
                </c:pt>
                <c:pt idx="4161">
                  <c:v>31.391933441162099</c:v>
                </c:pt>
                <c:pt idx="4162">
                  <c:v>29.617115020751999</c:v>
                </c:pt>
                <c:pt idx="4163">
                  <c:v>30.0626831054688</c:v>
                </c:pt>
                <c:pt idx="4164">
                  <c:v>32.223991394042997</c:v>
                </c:pt>
                <c:pt idx="4165">
                  <c:v>28.835227966308601</c:v>
                </c:pt>
                <c:pt idx="4166">
                  <c:v>28.153234481811499</c:v>
                </c:pt>
                <c:pt idx="4167">
                  <c:v>28.151615142822301</c:v>
                </c:pt>
                <c:pt idx="4168">
                  <c:v>27.716274261474599</c:v>
                </c:pt>
                <c:pt idx="4169">
                  <c:v>27.943578720092798</c:v>
                </c:pt>
                <c:pt idx="4170">
                  <c:v>27.853895187377901</c:v>
                </c:pt>
                <c:pt idx="4171">
                  <c:v>27.8751220703125</c:v>
                </c:pt>
                <c:pt idx="4172">
                  <c:v>27.9006156921387</c:v>
                </c:pt>
                <c:pt idx="4173">
                  <c:v>31.2164096832275</c:v>
                </c:pt>
                <c:pt idx="4174">
                  <c:v>28.9631042480469</c:v>
                </c:pt>
                <c:pt idx="4175">
                  <c:v>28.0862216949463</c:v>
                </c:pt>
                <c:pt idx="4176">
                  <c:v>27.898408889770501</c:v>
                </c:pt>
                <c:pt idx="4177">
                  <c:v>28.364158630371101</c:v>
                </c:pt>
                <c:pt idx="4178">
                  <c:v>27.632818222045898</c:v>
                </c:pt>
                <c:pt idx="4179">
                  <c:v>28.2617511749268</c:v>
                </c:pt>
                <c:pt idx="4180">
                  <c:v>27.9375324249268</c:v>
                </c:pt>
                <c:pt idx="4181">
                  <c:v>28.025535583496101</c:v>
                </c:pt>
                <c:pt idx="4182">
                  <c:v>28.149845123291001</c:v>
                </c:pt>
                <c:pt idx="4183">
                  <c:v>28.127536773681602</c:v>
                </c:pt>
                <c:pt idx="4184">
                  <c:v>27.979434967041001</c:v>
                </c:pt>
                <c:pt idx="4185">
                  <c:v>27.8458557128906</c:v>
                </c:pt>
                <c:pt idx="4186">
                  <c:v>27.455245971679702</c:v>
                </c:pt>
                <c:pt idx="4187">
                  <c:v>27.288246154785199</c:v>
                </c:pt>
                <c:pt idx="4188">
                  <c:v>27.2827033996582</c:v>
                </c:pt>
                <c:pt idx="4189">
                  <c:v>27.6303405761719</c:v>
                </c:pt>
                <c:pt idx="4190">
                  <c:v>27.353305816650401</c:v>
                </c:pt>
                <c:pt idx="4191">
                  <c:v>27.263227462768601</c:v>
                </c:pt>
                <c:pt idx="4192">
                  <c:v>27.040683746337901</c:v>
                </c:pt>
                <c:pt idx="4193">
                  <c:v>26.53639793396</c:v>
                </c:pt>
                <c:pt idx="4194">
                  <c:v>23.349756240844702</c:v>
                </c:pt>
                <c:pt idx="4195">
                  <c:v>23.950767517089801</c:v>
                </c:pt>
                <c:pt idx="4196">
                  <c:v>25.6021118164063</c:v>
                </c:pt>
                <c:pt idx="4197">
                  <c:v>24.544231414794901</c:v>
                </c:pt>
                <c:pt idx="4198">
                  <c:v>24.542758941650401</c:v>
                </c:pt>
                <c:pt idx="4199">
                  <c:v>26.534812927246101</c:v>
                </c:pt>
                <c:pt idx="4200">
                  <c:v>25.032180786132798</c:v>
                </c:pt>
                <c:pt idx="4201">
                  <c:v>23.568578720092798</c:v>
                </c:pt>
                <c:pt idx="4202">
                  <c:v>23.413469314575199</c:v>
                </c:pt>
                <c:pt idx="4203">
                  <c:v>24.244722366333001</c:v>
                </c:pt>
                <c:pt idx="4204">
                  <c:v>24.450527191162099</c:v>
                </c:pt>
                <c:pt idx="4205">
                  <c:v>23.6340217590332</c:v>
                </c:pt>
                <c:pt idx="4206">
                  <c:v>24.257846832275401</c:v>
                </c:pt>
                <c:pt idx="4207">
                  <c:v>25.094234466552699</c:v>
                </c:pt>
                <c:pt idx="4208">
                  <c:v>24.317138671875</c:v>
                </c:pt>
                <c:pt idx="4209">
                  <c:v>22.950628280639599</c:v>
                </c:pt>
                <c:pt idx="4210">
                  <c:v>23.0242004394531</c:v>
                </c:pt>
                <c:pt idx="4211">
                  <c:v>23.2225151062012</c:v>
                </c:pt>
                <c:pt idx="4212">
                  <c:v>23.006349563598601</c:v>
                </c:pt>
                <c:pt idx="4213">
                  <c:v>22.950748443603501</c:v>
                </c:pt>
                <c:pt idx="4214">
                  <c:v>22.947269439697301</c:v>
                </c:pt>
                <c:pt idx="4215">
                  <c:v>22.208551406860401</c:v>
                </c:pt>
                <c:pt idx="4216">
                  <c:v>22.616989135742202</c:v>
                </c:pt>
                <c:pt idx="4217">
                  <c:v>22.4731559753418</c:v>
                </c:pt>
                <c:pt idx="4218">
                  <c:v>22.598737716674801</c:v>
                </c:pt>
                <c:pt idx="4219">
                  <c:v>22.723136901855501</c:v>
                </c:pt>
                <c:pt idx="4220">
                  <c:v>22.950242996215799</c:v>
                </c:pt>
                <c:pt idx="4221">
                  <c:v>22.7026481628418</c:v>
                </c:pt>
                <c:pt idx="4222">
                  <c:v>22.886787414550799</c:v>
                </c:pt>
                <c:pt idx="4223">
                  <c:v>22.546424865722699</c:v>
                </c:pt>
                <c:pt idx="4224">
                  <c:v>21.293840408325199</c:v>
                </c:pt>
                <c:pt idx="4225">
                  <c:v>21.525499343872099</c:v>
                </c:pt>
                <c:pt idx="4226">
                  <c:v>21.292421340942401</c:v>
                </c:pt>
                <c:pt idx="4227">
                  <c:v>20.7876491546631</c:v>
                </c:pt>
                <c:pt idx="4228">
                  <c:v>21.3181037902832</c:v>
                </c:pt>
                <c:pt idx="4229">
                  <c:v>21.069087982177699</c:v>
                </c:pt>
                <c:pt idx="4230">
                  <c:v>20.734371185302699</c:v>
                </c:pt>
                <c:pt idx="4231">
                  <c:v>21.5797634124756</c:v>
                </c:pt>
                <c:pt idx="4232">
                  <c:v>20.145807266235401</c:v>
                </c:pt>
                <c:pt idx="4233">
                  <c:v>20.968694686889599</c:v>
                </c:pt>
                <c:pt idx="4234">
                  <c:v>20.240165710449201</c:v>
                </c:pt>
                <c:pt idx="4235">
                  <c:v>19.4032802581787</c:v>
                </c:pt>
                <c:pt idx="4236">
                  <c:v>19.509859085083001</c:v>
                </c:pt>
                <c:pt idx="4237">
                  <c:v>18.378484725952099</c:v>
                </c:pt>
                <c:pt idx="4238">
                  <c:v>18.677097320556602</c:v>
                </c:pt>
                <c:pt idx="4239">
                  <c:v>18.910852432251001</c:v>
                </c:pt>
                <c:pt idx="4240">
                  <c:v>18.8517951965332</c:v>
                </c:pt>
                <c:pt idx="4241">
                  <c:v>18.656806945800799</c:v>
                </c:pt>
                <c:pt idx="4242">
                  <c:v>18.740312576293899</c:v>
                </c:pt>
                <c:pt idx="4243">
                  <c:v>21.017549514770501</c:v>
                </c:pt>
                <c:pt idx="4244">
                  <c:v>19.4249877929688</c:v>
                </c:pt>
                <c:pt idx="4245">
                  <c:v>18.7508945465088</c:v>
                </c:pt>
                <c:pt idx="4246">
                  <c:v>18.244182586669901</c:v>
                </c:pt>
                <c:pt idx="4247">
                  <c:v>18.722713470458999</c:v>
                </c:pt>
                <c:pt idx="4248">
                  <c:v>18.545932769775401</c:v>
                </c:pt>
                <c:pt idx="4249">
                  <c:v>17.6767482757568</c:v>
                </c:pt>
                <c:pt idx="4250">
                  <c:v>18.746902465820298</c:v>
                </c:pt>
                <c:pt idx="4251">
                  <c:v>20.534723281860401</c:v>
                </c:pt>
                <c:pt idx="4252">
                  <c:v>18.751214981079102</c:v>
                </c:pt>
                <c:pt idx="4253">
                  <c:v>17.991815567016602</c:v>
                </c:pt>
                <c:pt idx="4254">
                  <c:v>20.461912155151399</c:v>
                </c:pt>
                <c:pt idx="4255">
                  <c:v>21.628862380981399</c:v>
                </c:pt>
                <c:pt idx="4256">
                  <c:v>21.220382690429702</c:v>
                </c:pt>
                <c:pt idx="4257">
                  <c:v>23.080860137939499</c:v>
                </c:pt>
                <c:pt idx="4258">
                  <c:v>22.177841186523398</c:v>
                </c:pt>
                <c:pt idx="4259">
                  <c:v>21.649778366088899</c:v>
                </c:pt>
                <c:pt idx="4260">
                  <c:v>21.499534606933601</c:v>
                </c:pt>
                <c:pt idx="4261">
                  <c:v>21.35520362854</c:v>
                </c:pt>
                <c:pt idx="4262">
                  <c:v>20.156713485717798</c:v>
                </c:pt>
                <c:pt idx="4263">
                  <c:v>20.156572341918899</c:v>
                </c:pt>
                <c:pt idx="4264">
                  <c:v>21.053972244262699</c:v>
                </c:pt>
                <c:pt idx="4265">
                  <c:v>21.351943969726602</c:v>
                </c:pt>
                <c:pt idx="4266">
                  <c:v>21.2212429046631</c:v>
                </c:pt>
                <c:pt idx="4267">
                  <c:v>20.803461074829102</c:v>
                </c:pt>
                <c:pt idx="4268">
                  <c:v>20.703832626342798</c:v>
                </c:pt>
                <c:pt idx="4269">
                  <c:v>20.713861465454102</c:v>
                </c:pt>
                <c:pt idx="4270">
                  <c:v>20.823194503784201</c:v>
                </c:pt>
                <c:pt idx="4271">
                  <c:v>20.155220031738299</c:v>
                </c:pt>
                <c:pt idx="4272">
                  <c:v>22.479822158813501</c:v>
                </c:pt>
                <c:pt idx="4273">
                  <c:v>20.666601181030298</c:v>
                </c:pt>
                <c:pt idx="4274">
                  <c:v>20.616889953613299</c:v>
                </c:pt>
                <c:pt idx="4275">
                  <c:v>20.606767654418899</c:v>
                </c:pt>
                <c:pt idx="4276">
                  <c:v>20.4966220855713</c:v>
                </c:pt>
                <c:pt idx="4277">
                  <c:v>20.350786209106399</c:v>
                </c:pt>
                <c:pt idx="4278">
                  <c:v>20.217679977416999</c:v>
                </c:pt>
                <c:pt idx="4279">
                  <c:v>20.159044265747099</c:v>
                </c:pt>
                <c:pt idx="4280">
                  <c:v>21.282712936401399</c:v>
                </c:pt>
                <c:pt idx="4281">
                  <c:v>20.510850906372099</c:v>
                </c:pt>
                <c:pt idx="4282">
                  <c:v>20.449180603027301</c:v>
                </c:pt>
                <c:pt idx="4283">
                  <c:v>20.491855621337901</c:v>
                </c:pt>
                <c:pt idx="4284">
                  <c:v>21.575067520141602</c:v>
                </c:pt>
                <c:pt idx="4285">
                  <c:v>20.743217468261701</c:v>
                </c:pt>
                <c:pt idx="4286">
                  <c:v>20.838781356811499</c:v>
                </c:pt>
                <c:pt idx="4287">
                  <c:v>20.7036228179932</c:v>
                </c:pt>
                <c:pt idx="4288">
                  <c:v>20.753721237182599</c:v>
                </c:pt>
                <c:pt idx="4289">
                  <c:v>20.7590236663818</c:v>
                </c:pt>
                <c:pt idx="4290">
                  <c:v>20.6200256347656</c:v>
                </c:pt>
                <c:pt idx="4291">
                  <c:v>20.8106899261475</c:v>
                </c:pt>
                <c:pt idx="4292">
                  <c:v>20.855375289916999</c:v>
                </c:pt>
                <c:pt idx="4293">
                  <c:v>20.702796936035199</c:v>
                </c:pt>
                <c:pt idx="4294">
                  <c:v>20.727645874023398</c:v>
                </c:pt>
                <c:pt idx="4295">
                  <c:v>20.720252990722699</c:v>
                </c:pt>
                <c:pt idx="4296">
                  <c:v>20.743350982666001</c:v>
                </c:pt>
                <c:pt idx="4297">
                  <c:v>20.7083930969238</c:v>
                </c:pt>
                <c:pt idx="4298">
                  <c:v>20.854433059692401</c:v>
                </c:pt>
                <c:pt idx="4299">
                  <c:v>21.114463806152301</c:v>
                </c:pt>
                <c:pt idx="4300">
                  <c:v>20.956609725952099</c:v>
                </c:pt>
                <c:pt idx="4301">
                  <c:v>21.578397750854499</c:v>
                </c:pt>
                <c:pt idx="4302">
                  <c:v>20.656967163085898</c:v>
                </c:pt>
                <c:pt idx="4303">
                  <c:v>19.526025772094702</c:v>
                </c:pt>
                <c:pt idx="4304">
                  <c:v>20.736680984497099</c:v>
                </c:pt>
                <c:pt idx="4305">
                  <c:v>20.763534545898398</c:v>
                </c:pt>
                <c:pt idx="4306">
                  <c:v>20.861204147338899</c:v>
                </c:pt>
                <c:pt idx="4307">
                  <c:v>20.763187408447301</c:v>
                </c:pt>
                <c:pt idx="4308">
                  <c:v>21.641197204589801</c:v>
                </c:pt>
                <c:pt idx="4309">
                  <c:v>21.206953048706101</c:v>
                </c:pt>
                <c:pt idx="4310">
                  <c:v>20.946365356445298</c:v>
                </c:pt>
                <c:pt idx="4311">
                  <c:v>21.091993331909201</c:v>
                </c:pt>
                <c:pt idx="4312">
                  <c:v>21.074531555175799</c:v>
                </c:pt>
                <c:pt idx="4313">
                  <c:v>20.9432182312012</c:v>
                </c:pt>
                <c:pt idx="4314">
                  <c:v>21.0265502929688</c:v>
                </c:pt>
                <c:pt idx="4315">
                  <c:v>24.771024703979499</c:v>
                </c:pt>
                <c:pt idx="4316">
                  <c:v>24.712419509887699</c:v>
                </c:pt>
                <c:pt idx="4317">
                  <c:v>24.861320495605501</c:v>
                </c:pt>
                <c:pt idx="4318">
                  <c:v>25.162361145019499</c:v>
                </c:pt>
                <c:pt idx="4319">
                  <c:v>24.8074054718018</c:v>
                </c:pt>
                <c:pt idx="4320">
                  <c:v>24.657598495483398</c:v>
                </c:pt>
                <c:pt idx="4321">
                  <c:v>24.7233066558838</c:v>
                </c:pt>
                <c:pt idx="4322">
                  <c:v>24.556791305541999</c:v>
                </c:pt>
                <c:pt idx="4323">
                  <c:v>24.5328674316406</c:v>
                </c:pt>
                <c:pt idx="4324">
                  <c:v>24.6154689788818</c:v>
                </c:pt>
                <c:pt idx="4325">
                  <c:v>24.570520401001001</c:v>
                </c:pt>
                <c:pt idx="4326">
                  <c:v>24.424211502075199</c:v>
                </c:pt>
                <c:pt idx="4327">
                  <c:v>24.9197292327881</c:v>
                </c:pt>
                <c:pt idx="4328">
                  <c:v>24.649154663085898</c:v>
                </c:pt>
                <c:pt idx="4329">
                  <c:v>24.826267242431602</c:v>
                </c:pt>
                <c:pt idx="4330">
                  <c:v>26.223207473754901</c:v>
                </c:pt>
                <c:pt idx="4331">
                  <c:v>29.151582717895501</c:v>
                </c:pt>
                <c:pt idx="4332">
                  <c:v>27.1539306640625</c:v>
                </c:pt>
                <c:pt idx="4333">
                  <c:v>23.659961700439499</c:v>
                </c:pt>
                <c:pt idx="4334">
                  <c:v>25.219526290893601</c:v>
                </c:pt>
                <c:pt idx="4335">
                  <c:v>27.116939544677699</c:v>
                </c:pt>
                <c:pt idx="4336">
                  <c:v>41.303722381591797</c:v>
                </c:pt>
                <c:pt idx="4337">
                  <c:v>29.6055088043213</c:v>
                </c:pt>
                <c:pt idx="4338">
                  <c:v>28.038387298583999</c:v>
                </c:pt>
                <c:pt idx="4339">
                  <c:v>26.573421478271499</c:v>
                </c:pt>
                <c:pt idx="4340">
                  <c:v>24.921033859252901</c:v>
                </c:pt>
                <c:pt idx="4341">
                  <c:v>27.1852416992188</c:v>
                </c:pt>
                <c:pt idx="4342">
                  <c:v>27.0743217468262</c:v>
                </c:pt>
                <c:pt idx="4343">
                  <c:v>26.180484771728501</c:v>
                </c:pt>
                <c:pt idx="4344">
                  <c:v>25.1288452148438</c:v>
                </c:pt>
                <c:pt idx="4345">
                  <c:v>29.093681335449201</c:v>
                </c:pt>
                <c:pt idx="4346">
                  <c:v>27.8846626281738</c:v>
                </c:pt>
                <c:pt idx="4347">
                  <c:v>25.108829498291001</c:v>
                </c:pt>
                <c:pt idx="4348">
                  <c:v>24.759840011596701</c:v>
                </c:pt>
                <c:pt idx="4349">
                  <c:v>26.104864120483398</c:v>
                </c:pt>
                <c:pt idx="4350">
                  <c:v>26.100784301757798</c:v>
                </c:pt>
                <c:pt idx="4351">
                  <c:v>23.923629760742202</c:v>
                </c:pt>
                <c:pt idx="4352">
                  <c:v>27.270713806152301</c:v>
                </c:pt>
                <c:pt idx="4353">
                  <c:v>27.120334625244102</c:v>
                </c:pt>
                <c:pt idx="4354">
                  <c:v>23.883916854858398</c:v>
                </c:pt>
                <c:pt idx="4355">
                  <c:v>23.651533126831101</c:v>
                </c:pt>
                <c:pt idx="4356">
                  <c:v>23.413867950439499</c:v>
                </c:pt>
                <c:pt idx="4357">
                  <c:v>23.180322647094702</c:v>
                </c:pt>
                <c:pt idx="4358">
                  <c:v>23.224311828613299</c:v>
                </c:pt>
                <c:pt idx="4359">
                  <c:v>23.263954162597699</c:v>
                </c:pt>
                <c:pt idx="4360">
                  <c:v>22.8309516906738</c:v>
                </c:pt>
                <c:pt idx="4361">
                  <c:v>23.140697479248001</c:v>
                </c:pt>
                <c:pt idx="4362">
                  <c:v>23.0390434265137</c:v>
                </c:pt>
                <c:pt idx="4363">
                  <c:v>22.169834136962901</c:v>
                </c:pt>
                <c:pt idx="4364">
                  <c:v>21.930717468261701</c:v>
                </c:pt>
                <c:pt idx="4365">
                  <c:v>22.526466369628899</c:v>
                </c:pt>
                <c:pt idx="4366">
                  <c:v>22.369024276733398</c:v>
                </c:pt>
                <c:pt idx="4367">
                  <c:v>21.386093139648398</c:v>
                </c:pt>
                <c:pt idx="4368">
                  <c:v>22.2999076843262</c:v>
                </c:pt>
                <c:pt idx="4369">
                  <c:v>22.056716918945298</c:v>
                </c:pt>
                <c:pt idx="4370">
                  <c:v>21.9017028808594</c:v>
                </c:pt>
                <c:pt idx="4371">
                  <c:v>22.093355178833001</c:v>
                </c:pt>
                <c:pt idx="4372">
                  <c:v>22.061101913452099</c:v>
                </c:pt>
                <c:pt idx="4373">
                  <c:v>21.960433959960898</c:v>
                </c:pt>
                <c:pt idx="4374">
                  <c:v>21.994930267333999</c:v>
                </c:pt>
                <c:pt idx="4375">
                  <c:v>22.042161941528299</c:v>
                </c:pt>
                <c:pt idx="4376">
                  <c:v>22.032566070556602</c:v>
                </c:pt>
                <c:pt idx="4377">
                  <c:v>21.964717864990199</c:v>
                </c:pt>
                <c:pt idx="4378">
                  <c:v>21.9848232269287</c:v>
                </c:pt>
                <c:pt idx="4379">
                  <c:v>22.104770660400401</c:v>
                </c:pt>
                <c:pt idx="4380">
                  <c:v>22.0858268737793</c:v>
                </c:pt>
                <c:pt idx="4381">
                  <c:v>22.172630310058601</c:v>
                </c:pt>
                <c:pt idx="4382">
                  <c:v>22.0589199066162</c:v>
                </c:pt>
                <c:pt idx="4383">
                  <c:v>22.1456604003906</c:v>
                </c:pt>
                <c:pt idx="4384">
                  <c:v>22.333961486816399</c:v>
                </c:pt>
                <c:pt idx="4385">
                  <c:v>22.283939361572301</c:v>
                </c:pt>
                <c:pt idx="4386">
                  <c:v>22.014369964599599</c:v>
                </c:pt>
                <c:pt idx="4387">
                  <c:v>22.334121704101602</c:v>
                </c:pt>
                <c:pt idx="4388">
                  <c:v>22.199314117431602</c:v>
                </c:pt>
                <c:pt idx="4389">
                  <c:v>22.198911666870099</c:v>
                </c:pt>
                <c:pt idx="4390">
                  <c:v>22.113317489623999</c:v>
                </c:pt>
                <c:pt idx="4391">
                  <c:v>22.132631301879901</c:v>
                </c:pt>
                <c:pt idx="4392">
                  <c:v>22.0146579742432</c:v>
                </c:pt>
                <c:pt idx="4393">
                  <c:v>21.923154830932599</c:v>
                </c:pt>
                <c:pt idx="4394">
                  <c:v>21.940982818603501</c:v>
                </c:pt>
                <c:pt idx="4395">
                  <c:v>22.0240173339844</c:v>
                </c:pt>
                <c:pt idx="4396">
                  <c:v>21.883272171020501</c:v>
                </c:pt>
                <c:pt idx="4397">
                  <c:v>21.8910732269287</c:v>
                </c:pt>
                <c:pt idx="4398">
                  <c:v>21.7800617218018</c:v>
                </c:pt>
                <c:pt idx="4399">
                  <c:v>21.8149089813232</c:v>
                </c:pt>
                <c:pt idx="4400">
                  <c:v>21.868598937988299</c:v>
                </c:pt>
                <c:pt idx="4401">
                  <c:v>21.903692245483398</c:v>
                </c:pt>
                <c:pt idx="4402">
                  <c:v>21.974746704101602</c:v>
                </c:pt>
                <c:pt idx="4403">
                  <c:v>21.970190048217798</c:v>
                </c:pt>
                <c:pt idx="4404">
                  <c:v>21.8902378082275</c:v>
                </c:pt>
                <c:pt idx="4405">
                  <c:v>21.9371013641357</c:v>
                </c:pt>
                <c:pt idx="4406">
                  <c:v>21.963966369628899</c:v>
                </c:pt>
                <c:pt idx="4407">
                  <c:v>21.952196121215799</c:v>
                </c:pt>
                <c:pt idx="4408">
                  <c:v>21.960521697998001</c:v>
                </c:pt>
                <c:pt idx="4409">
                  <c:v>21.928907394409201</c:v>
                </c:pt>
                <c:pt idx="4410">
                  <c:v>21.683063507080099</c:v>
                </c:pt>
                <c:pt idx="4411">
                  <c:v>21.391994476318398</c:v>
                </c:pt>
                <c:pt idx="4412">
                  <c:v>21.8271083831787</c:v>
                </c:pt>
                <c:pt idx="4413">
                  <c:v>21.8157444000244</c:v>
                </c:pt>
                <c:pt idx="4414">
                  <c:v>21.595901489257798</c:v>
                </c:pt>
                <c:pt idx="4415">
                  <c:v>21.473596572876001</c:v>
                </c:pt>
                <c:pt idx="4416">
                  <c:v>21.731845855712901</c:v>
                </c:pt>
                <c:pt idx="4417">
                  <c:v>21.7476196289063</c:v>
                </c:pt>
                <c:pt idx="4418">
                  <c:v>21.7320442199707</c:v>
                </c:pt>
                <c:pt idx="4419">
                  <c:v>21.836187362670898</c:v>
                </c:pt>
                <c:pt idx="4420">
                  <c:v>22.0318508148193</c:v>
                </c:pt>
                <c:pt idx="4421">
                  <c:v>21.881929397583001</c:v>
                </c:pt>
                <c:pt idx="4422">
                  <c:v>22.0509338378906</c:v>
                </c:pt>
                <c:pt idx="4423">
                  <c:v>22.078554153442401</c:v>
                </c:pt>
                <c:pt idx="4424">
                  <c:v>21.5878505706787</c:v>
                </c:pt>
                <c:pt idx="4425">
                  <c:v>21.904565811157202</c:v>
                </c:pt>
                <c:pt idx="4426">
                  <c:v>22.309816360473601</c:v>
                </c:pt>
                <c:pt idx="4427">
                  <c:v>22.0877590179443</c:v>
                </c:pt>
                <c:pt idx="4428">
                  <c:v>22.158491134643601</c:v>
                </c:pt>
                <c:pt idx="4429">
                  <c:v>22.116863250732401</c:v>
                </c:pt>
                <c:pt idx="4430">
                  <c:v>22.024011611938501</c:v>
                </c:pt>
                <c:pt idx="4431">
                  <c:v>22.563989639282202</c:v>
                </c:pt>
                <c:pt idx="4432">
                  <c:v>22.2549152374268</c:v>
                </c:pt>
                <c:pt idx="4433">
                  <c:v>22.079833984375</c:v>
                </c:pt>
                <c:pt idx="4434">
                  <c:v>22.4039421081543</c:v>
                </c:pt>
                <c:pt idx="4435">
                  <c:v>22.298049926757798</c:v>
                </c:pt>
                <c:pt idx="4436">
                  <c:v>22.274253845214801</c:v>
                </c:pt>
                <c:pt idx="4437">
                  <c:v>22.371168136596701</c:v>
                </c:pt>
                <c:pt idx="4438">
                  <c:v>22.346330642700199</c:v>
                </c:pt>
                <c:pt idx="4439">
                  <c:v>22.308643341064499</c:v>
                </c:pt>
                <c:pt idx="4440">
                  <c:v>22.453550338745099</c:v>
                </c:pt>
                <c:pt idx="4441">
                  <c:v>22.611167907714801</c:v>
                </c:pt>
                <c:pt idx="4442">
                  <c:v>22.526115417480501</c:v>
                </c:pt>
                <c:pt idx="4443">
                  <c:v>22.948328018188501</c:v>
                </c:pt>
                <c:pt idx="4444">
                  <c:v>23.2208042144775</c:v>
                </c:pt>
                <c:pt idx="4445">
                  <c:v>23.180465698242202</c:v>
                </c:pt>
                <c:pt idx="4446">
                  <c:v>23.0199184417725</c:v>
                </c:pt>
                <c:pt idx="4447">
                  <c:v>21.136997222900401</c:v>
                </c:pt>
                <c:pt idx="4448">
                  <c:v>21.434923171997099</c:v>
                </c:pt>
                <c:pt idx="4449">
                  <c:v>21.562047958373999</c:v>
                </c:pt>
                <c:pt idx="4450">
                  <c:v>21.208616256713899</c:v>
                </c:pt>
                <c:pt idx="4451">
                  <c:v>20.581804275512699</c:v>
                </c:pt>
                <c:pt idx="4452">
                  <c:v>20.971368789672901</c:v>
                </c:pt>
                <c:pt idx="4453">
                  <c:v>20.945428848266602</c:v>
                </c:pt>
                <c:pt idx="4454">
                  <c:v>20.843162536621101</c:v>
                </c:pt>
                <c:pt idx="4455">
                  <c:v>20.841699600219702</c:v>
                </c:pt>
                <c:pt idx="4456">
                  <c:v>19.940040588378899</c:v>
                </c:pt>
                <c:pt idx="4457">
                  <c:v>20.810573577880898</c:v>
                </c:pt>
                <c:pt idx="4458">
                  <c:v>20.659748077392599</c:v>
                </c:pt>
                <c:pt idx="4459">
                  <c:v>20.616132736206101</c:v>
                </c:pt>
                <c:pt idx="4460">
                  <c:v>19.993314743041999</c:v>
                </c:pt>
                <c:pt idx="4461">
                  <c:v>22.3129367828369</c:v>
                </c:pt>
                <c:pt idx="4462">
                  <c:v>21.163078308105501</c:v>
                </c:pt>
                <c:pt idx="4463">
                  <c:v>20.378889083862301</c:v>
                </c:pt>
                <c:pt idx="4464">
                  <c:v>19.333448410034201</c:v>
                </c:pt>
                <c:pt idx="4465">
                  <c:v>20.1205024719238</c:v>
                </c:pt>
                <c:pt idx="4466">
                  <c:v>20.061326980590799</c:v>
                </c:pt>
                <c:pt idx="4467">
                  <c:v>20.6989841461182</c:v>
                </c:pt>
                <c:pt idx="4468">
                  <c:v>20.822286605835</c:v>
                </c:pt>
                <c:pt idx="4469">
                  <c:v>20.726318359375</c:v>
                </c:pt>
                <c:pt idx="4470">
                  <c:v>20.1203098297119</c:v>
                </c:pt>
                <c:pt idx="4471">
                  <c:v>20.255733489990199</c:v>
                </c:pt>
                <c:pt idx="4472">
                  <c:v>20.1202087402344</c:v>
                </c:pt>
                <c:pt idx="4473">
                  <c:v>23.900684356689499</c:v>
                </c:pt>
                <c:pt idx="4474">
                  <c:v>25.019567489623999</c:v>
                </c:pt>
                <c:pt idx="4475">
                  <c:v>57.929534912109403</c:v>
                </c:pt>
                <c:pt idx="4476">
                  <c:v>114.947952270508</c:v>
                </c:pt>
                <c:pt idx="4477">
                  <c:v>117.96945953369099</c:v>
                </c:pt>
                <c:pt idx="4478">
                  <c:v>116.568840026855</c:v>
                </c:pt>
                <c:pt idx="4479">
                  <c:v>126.16969299316401</c:v>
                </c:pt>
                <c:pt idx="4480">
                  <c:v>120.838745117188</c:v>
                </c:pt>
                <c:pt idx="4481">
                  <c:v>130.88279724121099</c:v>
                </c:pt>
                <c:pt idx="4482">
                  <c:v>146.94404602050801</c:v>
                </c:pt>
                <c:pt idx="4483">
                  <c:v>120.041229248047</c:v>
                </c:pt>
                <c:pt idx="4484">
                  <c:v>119.867729187012</c:v>
                </c:pt>
                <c:pt idx="4485">
                  <c:v>120.241836547852</c:v>
                </c:pt>
                <c:pt idx="4486">
                  <c:v>118.43161773681599</c:v>
                </c:pt>
                <c:pt idx="4487">
                  <c:v>120.437911987305</c:v>
                </c:pt>
                <c:pt idx="4488">
                  <c:v>60.150382995605497</c:v>
                </c:pt>
                <c:pt idx="4489">
                  <c:v>59.729747772216797</c:v>
                </c:pt>
                <c:pt idx="4490">
                  <c:v>57.324325561523402</c:v>
                </c:pt>
                <c:pt idx="4491">
                  <c:v>57.301563262939503</c:v>
                </c:pt>
                <c:pt idx="4492">
                  <c:v>25.321235656738299</c:v>
                </c:pt>
                <c:pt idx="4493">
                  <c:v>25.0611686706543</c:v>
                </c:pt>
                <c:pt idx="4494">
                  <c:v>24.902271270751999</c:v>
                </c:pt>
                <c:pt idx="4495">
                  <c:v>24.587232589721701</c:v>
                </c:pt>
                <c:pt idx="4496">
                  <c:v>24.815891265869102</c:v>
                </c:pt>
                <c:pt idx="4497">
                  <c:v>24.960344314575199</c:v>
                </c:pt>
                <c:pt idx="4498">
                  <c:v>25.0022983551025</c:v>
                </c:pt>
                <c:pt idx="4499">
                  <c:v>24.739261627197301</c:v>
                </c:pt>
                <c:pt idx="4500">
                  <c:v>25.118221282958999</c:v>
                </c:pt>
                <c:pt idx="4501">
                  <c:v>24.871187210083001</c:v>
                </c:pt>
                <c:pt idx="4502">
                  <c:v>24.7244873046875</c:v>
                </c:pt>
                <c:pt idx="4503">
                  <c:v>24.924394607543899</c:v>
                </c:pt>
                <c:pt idx="4504">
                  <c:v>24.817771911621101</c:v>
                </c:pt>
                <c:pt idx="4505">
                  <c:v>24.5894889831543</c:v>
                </c:pt>
                <c:pt idx="4506">
                  <c:v>24.758569717407202</c:v>
                </c:pt>
                <c:pt idx="4507">
                  <c:v>24.7304801940918</c:v>
                </c:pt>
                <c:pt idx="4508">
                  <c:v>25.144962310791001</c:v>
                </c:pt>
                <c:pt idx="4509">
                  <c:v>24.9931526184082</c:v>
                </c:pt>
                <c:pt idx="4510">
                  <c:v>24.970464706420898</c:v>
                </c:pt>
                <c:pt idx="4511">
                  <c:v>25.074262619018601</c:v>
                </c:pt>
                <c:pt idx="4512">
                  <c:v>26.728389739990199</c:v>
                </c:pt>
                <c:pt idx="4513">
                  <c:v>23.914720535278299</c:v>
                </c:pt>
                <c:pt idx="4514">
                  <c:v>24.052188873291001</c:v>
                </c:pt>
                <c:pt idx="4515">
                  <c:v>24.022932052612301</c:v>
                </c:pt>
                <c:pt idx="4516">
                  <c:v>23.951238632202099</c:v>
                </c:pt>
                <c:pt idx="4517">
                  <c:v>24.246585845947301</c:v>
                </c:pt>
                <c:pt idx="4518">
                  <c:v>24.022630691528299</c:v>
                </c:pt>
                <c:pt idx="4519">
                  <c:v>24.824653625488299</c:v>
                </c:pt>
                <c:pt idx="4520">
                  <c:v>24.8549480438232</c:v>
                </c:pt>
                <c:pt idx="4521">
                  <c:v>24.542016983032202</c:v>
                </c:pt>
                <c:pt idx="4522">
                  <c:v>24.32936668396</c:v>
                </c:pt>
                <c:pt idx="4523">
                  <c:v>24.164594650268601</c:v>
                </c:pt>
                <c:pt idx="4524">
                  <c:v>23.99875831604</c:v>
                </c:pt>
                <c:pt idx="4525">
                  <c:v>24.748838424682599</c:v>
                </c:pt>
                <c:pt idx="4526">
                  <c:v>24.486083984375</c:v>
                </c:pt>
                <c:pt idx="4527">
                  <c:v>24.1448764801025</c:v>
                </c:pt>
                <c:pt idx="4528">
                  <c:v>24.327678680419901</c:v>
                </c:pt>
                <c:pt idx="4529">
                  <c:v>24.394283294677699</c:v>
                </c:pt>
                <c:pt idx="4530">
                  <c:v>24.254066467285199</c:v>
                </c:pt>
                <c:pt idx="4531">
                  <c:v>24.247522354126001</c:v>
                </c:pt>
                <c:pt idx="4532">
                  <c:v>24.328180313110401</c:v>
                </c:pt>
                <c:pt idx="4533">
                  <c:v>24.662412643432599</c:v>
                </c:pt>
                <c:pt idx="4534">
                  <c:v>24.638198852539102</c:v>
                </c:pt>
                <c:pt idx="4535">
                  <c:v>24.5389595031738</c:v>
                </c:pt>
                <c:pt idx="4536">
                  <c:v>24.499778747558601</c:v>
                </c:pt>
                <c:pt idx="4537">
                  <c:v>24.9636325836182</c:v>
                </c:pt>
                <c:pt idx="4538">
                  <c:v>25.046373367309599</c:v>
                </c:pt>
                <c:pt idx="4539">
                  <c:v>25.220891952514599</c:v>
                </c:pt>
                <c:pt idx="4540">
                  <c:v>25.185661315918001</c:v>
                </c:pt>
                <c:pt idx="4541">
                  <c:v>24.7964782714844</c:v>
                </c:pt>
                <c:pt idx="4542">
                  <c:v>24.8069972991943</c:v>
                </c:pt>
                <c:pt idx="4543">
                  <c:v>24.944015502929702</c:v>
                </c:pt>
                <c:pt idx="4544">
                  <c:v>24.9091472625732</c:v>
                </c:pt>
                <c:pt idx="4545">
                  <c:v>24.796049118041999</c:v>
                </c:pt>
                <c:pt idx="4546">
                  <c:v>24.910324096679702</c:v>
                </c:pt>
                <c:pt idx="4547">
                  <c:v>24.460628509521499</c:v>
                </c:pt>
                <c:pt idx="4548">
                  <c:v>24.626409530639599</c:v>
                </c:pt>
                <c:pt idx="4549">
                  <c:v>24.979587554931602</c:v>
                </c:pt>
                <c:pt idx="4550">
                  <c:v>24.851709365844702</c:v>
                </c:pt>
                <c:pt idx="4551">
                  <c:v>24.710271835327099</c:v>
                </c:pt>
                <c:pt idx="4552">
                  <c:v>25.8995685577393</c:v>
                </c:pt>
                <c:pt idx="4553">
                  <c:v>25.842821121215799</c:v>
                </c:pt>
                <c:pt idx="4554">
                  <c:v>25.292575836181602</c:v>
                </c:pt>
                <c:pt idx="4555">
                  <c:v>26.525772094726602</c:v>
                </c:pt>
                <c:pt idx="4556">
                  <c:v>26.1607570648193</c:v>
                </c:pt>
                <c:pt idx="4557">
                  <c:v>26.483106613159201</c:v>
                </c:pt>
                <c:pt idx="4558">
                  <c:v>26.484727859497099</c:v>
                </c:pt>
                <c:pt idx="4559">
                  <c:v>26.150758743286101</c:v>
                </c:pt>
                <c:pt idx="4560">
                  <c:v>25.225896835327099</c:v>
                </c:pt>
                <c:pt idx="4561">
                  <c:v>25.084255218505898</c:v>
                </c:pt>
                <c:pt idx="4562">
                  <c:v>24.535606384277301</c:v>
                </c:pt>
                <c:pt idx="4563">
                  <c:v>25.1401557922363</c:v>
                </c:pt>
                <c:pt idx="4564">
                  <c:v>25.7669162750244</c:v>
                </c:pt>
                <c:pt idx="4565">
                  <c:v>26.033096313476602</c:v>
                </c:pt>
                <c:pt idx="4566">
                  <c:v>24.706182479858398</c:v>
                </c:pt>
                <c:pt idx="4567">
                  <c:v>25.3747463226318</c:v>
                </c:pt>
                <c:pt idx="4568">
                  <c:v>25.664714813232401</c:v>
                </c:pt>
                <c:pt idx="4569">
                  <c:v>25.659420013427699</c:v>
                </c:pt>
                <c:pt idx="4570">
                  <c:v>24.970741271972699</c:v>
                </c:pt>
                <c:pt idx="4571">
                  <c:v>24.783678054809599</c:v>
                </c:pt>
                <c:pt idx="4572">
                  <c:v>24.980375289916999</c:v>
                </c:pt>
                <c:pt idx="4573">
                  <c:v>24.9129962921143</c:v>
                </c:pt>
                <c:pt idx="4574">
                  <c:v>25.1297702789307</c:v>
                </c:pt>
                <c:pt idx="4575">
                  <c:v>26.8670330047607</c:v>
                </c:pt>
                <c:pt idx="4576">
                  <c:v>26.5676383972168</c:v>
                </c:pt>
                <c:pt idx="4577">
                  <c:v>25.744604110717798</c:v>
                </c:pt>
                <c:pt idx="4578">
                  <c:v>26.3793640136719</c:v>
                </c:pt>
                <c:pt idx="4579">
                  <c:v>26.218849182128899</c:v>
                </c:pt>
                <c:pt idx="4580">
                  <c:v>25.225051879882798</c:v>
                </c:pt>
                <c:pt idx="4581">
                  <c:v>25.732353210449201</c:v>
                </c:pt>
                <c:pt idx="4582">
                  <c:v>27.1561470031738</c:v>
                </c:pt>
                <c:pt idx="4583">
                  <c:v>27.205659866333001</c:v>
                </c:pt>
                <c:pt idx="4584">
                  <c:v>27.11985206604</c:v>
                </c:pt>
                <c:pt idx="4585">
                  <c:v>26.489486694335898</c:v>
                </c:pt>
                <c:pt idx="4586">
                  <c:v>27.306453704833999</c:v>
                </c:pt>
                <c:pt idx="4587">
                  <c:v>29.000829696655298</c:v>
                </c:pt>
                <c:pt idx="4588">
                  <c:v>37.880947113037102</c:v>
                </c:pt>
                <c:pt idx="4589">
                  <c:v>56.1601753234863</c:v>
                </c:pt>
                <c:pt idx="4590">
                  <c:v>120.52157592773401</c:v>
                </c:pt>
                <c:pt idx="4591">
                  <c:v>100.006843566895</c:v>
                </c:pt>
                <c:pt idx="4592">
                  <c:v>38.350055694580099</c:v>
                </c:pt>
                <c:pt idx="4593">
                  <c:v>115.34466552734401</c:v>
                </c:pt>
                <c:pt idx="4594">
                  <c:v>175.02912902832</c:v>
                </c:pt>
                <c:pt idx="4595">
                  <c:v>207.58625793457</c:v>
                </c:pt>
                <c:pt idx="4596">
                  <c:v>236.16075134277301</c:v>
                </c:pt>
                <c:pt idx="4597">
                  <c:v>30.912946701049801</c:v>
                </c:pt>
                <c:pt idx="4598">
                  <c:v>29.8300266265869</c:v>
                </c:pt>
                <c:pt idx="4599">
                  <c:v>32.384525299072301</c:v>
                </c:pt>
                <c:pt idx="4600">
                  <c:v>35.647125244140597</c:v>
                </c:pt>
                <c:pt idx="4601">
                  <c:v>32.758304595947301</c:v>
                </c:pt>
                <c:pt idx="4602">
                  <c:v>30.598180770873999</c:v>
                </c:pt>
                <c:pt idx="4603">
                  <c:v>33.056980133056598</c:v>
                </c:pt>
                <c:pt idx="4604">
                  <c:v>30.9800415039063</c:v>
                </c:pt>
                <c:pt idx="4605">
                  <c:v>29.4342746734619</c:v>
                </c:pt>
                <c:pt idx="4606">
                  <c:v>29.830644607543899</c:v>
                </c:pt>
                <c:pt idx="4607">
                  <c:v>29.283769607543899</c:v>
                </c:pt>
                <c:pt idx="4608">
                  <c:v>27.912155151367202</c:v>
                </c:pt>
                <c:pt idx="4609">
                  <c:v>27.460821151733398</c:v>
                </c:pt>
                <c:pt idx="4610">
                  <c:v>26.404045104980501</c:v>
                </c:pt>
                <c:pt idx="4611">
                  <c:v>26.385173797607401</c:v>
                </c:pt>
                <c:pt idx="4612">
                  <c:v>25.954277038574201</c:v>
                </c:pt>
                <c:pt idx="4613">
                  <c:v>26.310218811035199</c:v>
                </c:pt>
                <c:pt idx="4614">
                  <c:v>25.796062469482401</c:v>
                </c:pt>
                <c:pt idx="4615">
                  <c:v>24.920940399169901</c:v>
                </c:pt>
                <c:pt idx="4616">
                  <c:v>24.862247467041001</c:v>
                </c:pt>
                <c:pt idx="4617">
                  <c:v>25.03493309021</c:v>
                </c:pt>
                <c:pt idx="4618">
                  <c:v>25.2352104187012</c:v>
                </c:pt>
                <c:pt idx="4619">
                  <c:v>24.529541015625</c:v>
                </c:pt>
                <c:pt idx="4620">
                  <c:v>24.394201278686499</c:v>
                </c:pt>
                <c:pt idx="4621">
                  <c:v>25.035917282104499</c:v>
                </c:pt>
                <c:pt idx="4622">
                  <c:v>25.522953033447301</c:v>
                </c:pt>
                <c:pt idx="4623">
                  <c:v>25.103023529052699</c:v>
                </c:pt>
                <c:pt idx="4624">
                  <c:v>25.157871246337901</c:v>
                </c:pt>
                <c:pt idx="4625">
                  <c:v>27.329198837280298</c:v>
                </c:pt>
                <c:pt idx="4626">
                  <c:v>27.4182949066162</c:v>
                </c:pt>
                <c:pt idx="4627">
                  <c:v>25.874729156494102</c:v>
                </c:pt>
                <c:pt idx="4628">
                  <c:v>24.808578491210898</c:v>
                </c:pt>
                <c:pt idx="4629">
                  <c:v>25.0183010101318</c:v>
                </c:pt>
                <c:pt idx="4630">
                  <c:v>25.149463653564499</c:v>
                </c:pt>
                <c:pt idx="4631">
                  <c:v>25.0415229797363</c:v>
                </c:pt>
                <c:pt idx="4632">
                  <c:v>24.845167160034201</c:v>
                </c:pt>
                <c:pt idx="4633">
                  <c:v>24.317628860473601</c:v>
                </c:pt>
                <c:pt idx="4634">
                  <c:v>24.031579971313501</c:v>
                </c:pt>
                <c:pt idx="4635">
                  <c:v>26.7717685699463</c:v>
                </c:pt>
                <c:pt idx="4636">
                  <c:v>26.770828247070298</c:v>
                </c:pt>
                <c:pt idx="4637">
                  <c:v>26.4447937011719</c:v>
                </c:pt>
                <c:pt idx="4638">
                  <c:v>28.083478927612301</c:v>
                </c:pt>
                <c:pt idx="4639">
                  <c:v>26.759193420410199</c:v>
                </c:pt>
                <c:pt idx="4640">
                  <c:v>27.0240669250488</c:v>
                </c:pt>
                <c:pt idx="4641">
                  <c:v>27.384271621704102</c:v>
                </c:pt>
                <c:pt idx="4642">
                  <c:v>26.704088211059599</c:v>
                </c:pt>
                <c:pt idx="4643">
                  <c:v>26.214475631713899</c:v>
                </c:pt>
                <c:pt idx="4644">
                  <c:v>27.1410617828369</c:v>
                </c:pt>
                <c:pt idx="4645">
                  <c:v>28.085109710693398</c:v>
                </c:pt>
                <c:pt idx="4646">
                  <c:v>27.070549011230501</c:v>
                </c:pt>
                <c:pt idx="4647">
                  <c:v>26.592037200927699</c:v>
                </c:pt>
                <c:pt idx="4648">
                  <c:v>32.966945648193402</c:v>
                </c:pt>
                <c:pt idx="4649">
                  <c:v>31.333589553833001</c:v>
                </c:pt>
                <c:pt idx="4650">
                  <c:v>31.332338333129901</c:v>
                </c:pt>
                <c:pt idx="4651">
                  <c:v>31.768449783325199</c:v>
                </c:pt>
                <c:pt idx="4652">
                  <c:v>31.50390625</c:v>
                </c:pt>
                <c:pt idx="4653">
                  <c:v>31.992494583129901</c:v>
                </c:pt>
                <c:pt idx="4654">
                  <c:v>32.3392944335938</c:v>
                </c:pt>
                <c:pt idx="4655">
                  <c:v>32.01220703125</c:v>
                </c:pt>
                <c:pt idx="4656">
                  <c:v>31.744575500488299</c:v>
                </c:pt>
                <c:pt idx="4657">
                  <c:v>31.846195220947301</c:v>
                </c:pt>
                <c:pt idx="4658">
                  <c:v>31.5033054351807</c:v>
                </c:pt>
                <c:pt idx="4659">
                  <c:v>31.647621154785199</c:v>
                </c:pt>
                <c:pt idx="4660">
                  <c:v>31.361974716186499</c:v>
                </c:pt>
                <c:pt idx="4661">
                  <c:v>31.221061706543001</c:v>
                </c:pt>
                <c:pt idx="4662">
                  <c:v>31.188468933105501</c:v>
                </c:pt>
                <c:pt idx="4663">
                  <c:v>30.799127578735401</c:v>
                </c:pt>
                <c:pt idx="4664">
                  <c:v>31.783632278442401</c:v>
                </c:pt>
                <c:pt idx="4665">
                  <c:v>30.967645645141602</c:v>
                </c:pt>
                <c:pt idx="4666">
                  <c:v>30.492782592773398</c:v>
                </c:pt>
                <c:pt idx="4667">
                  <c:v>30.337232589721701</c:v>
                </c:pt>
                <c:pt idx="4668">
                  <c:v>32.475761413574197</c:v>
                </c:pt>
                <c:pt idx="4669">
                  <c:v>33.785953521728501</c:v>
                </c:pt>
                <c:pt idx="4670">
                  <c:v>30.037300109863299</c:v>
                </c:pt>
                <c:pt idx="4671">
                  <c:v>29.904281616210898</c:v>
                </c:pt>
                <c:pt idx="4672">
                  <c:v>29.6225490570068</c:v>
                </c:pt>
                <c:pt idx="4673">
                  <c:v>29.502470016479499</c:v>
                </c:pt>
                <c:pt idx="4674">
                  <c:v>29.843778610229499</c:v>
                </c:pt>
                <c:pt idx="4675">
                  <c:v>29.705490112304702</c:v>
                </c:pt>
                <c:pt idx="4676">
                  <c:v>29.3765563964844</c:v>
                </c:pt>
                <c:pt idx="4677">
                  <c:v>29.377576828002901</c:v>
                </c:pt>
                <c:pt idx="4678">
                  <c:v>29.319374084472699</c:v>
                </c:pt>
                <c:pt idx="4679">
                  <c:v>29.135246276855501</c:v>
                </c:pt>
                <c:pt idx="4680">
                  <c:v>29.107297897338899</c:v>
                </c:pt>
                <c:pt idx="4681">
                  <c:v>28.8929767608643</c:v>
                </c:pt>
                <c:pt idx="4682">
                  <c:v>28.854652404785199</c:v>
                </c:pt>
                <c:pt idx="4683">
                  <c:v>28.83225440979</c:v>
                </c:pt>
                <c:pt idx="4684">
                  <c:v>30.312574386596701</c:v>
                </c:pt>
                <c:pt idx="4685">
                  <c:v>29.952388763427699</c:v>
                </c:pt>
                <c:pt idx="4686">
                  <c:v>29.885250091552699</c:v>
                </c:pt>
                <c:pt idx="4687">
                  <c:v>30.014574050903299</c:v>
                </c:pt>
                <c:pt idx="4688">
                  <c:v>29.806449890136701</c:v>
                </c:pt>
                <c:pt idx="4689">
                  <c:v>29.79443359375</c:v>
                </c:pt>
                <c:pt idx="4690">
                  <c:v>29.964593887329102</c:v>
                </c:pt>
                <c:pt idx="4691">
                  <c:v>29.8971157073975</c:v>
                </c:pt>
                <c:pt idx="4692">
                  <c:v>29.8860378265381</c:v>
                </c:pt>
                <c:pt idx="4693">
                  <c:v>29.847232818603501</c:v>
                </c:pt>
                <c:pt idx="4694">
                  <c:v>29.792404174804702</c:v>
                </c:pt>
                <c:pt idx="4695">
                  <c:v>29.7420463562012</c:v>
                </c:pt>
                <c:pt idx="4696">
                  <c:v>29.399715423583999</c:v>
                </c:pt>
                <c:pt idx="4697">
                  <c:v>29.191339492797901</c:v>
                </c:pt>
                <c:pt idx="4698">
                  <c:v>29.107883453369102</c:v>
                </c:pt>
                <c:pt idx="4699">
                  <c:v>29.346885681152301</c:v>
                </c:pt>
                <c:pt idx="4700">
                  <c:v>29.365322113037099</c:v>
                </c:pt>
                <c:pt idx="4701">
                  <c:v>29.1545715332031</c:v>
                </c:pt>
                <c:pt idx="4702">
                  <c:v>29.2533664703369</c:v>
                </c:pt>
                <c:pt idx="4703">
                  <c:v>28.995000839233398</c:v>
                </c:pt>
                <c:pt idx="4704">
                  <c:v>29.348737716674801</c:v>
                </c:pt>
                <c:pt idx="4705">
                  <c:v>29.3421535491943</c:v>
                </c:pt>
                <c:pt idx="4706">
                  <c:v>29.0804233551025</c:v>
                </c:pt>
                <c:pt idx="4707">
                  <c:v>29.267541885376001</c:v>
                </c:pt>
                <c:pt idx="4708">
                  <c:v>29.244703292846701</c:v>
                </c:pt>
                <c:pt idx="4709">
                  <c:v>29.035545349121101</c:v>
                </c:pt>
                <c:pt idx="4710">
                  <c:v>28.840814590454102</c:v>
                </c:pt>
                <c:pt idx="4711">
                  <c:v>28.491437911987301</c:v>
                </c:pt>
                <c:pt idx="4712">
                  <c:v>28.445291519165</c:v>
                </c:pt>
                <c:pt idx="4713">
                  <c:v>28.315544128418001</c:v>
                </c:pt>
                <c:pt idx="4714">
                  <c:v>28.345130920410199</c:v>
                </c:pt>
                <c:pt idx="4715">
                  <c:v>28.347450256347699</c:v>
                </c:pt>
                <c:pt idx="4716">
                  <c:v>28.315752029418899</c:v>
                </c:pt>
                <c:pt idx="4717">
                  <c:v>28.3141174316406</c:v>
                </c:pt>
                <c:pt idx="4718">
                  <c:v>28.691810607910199</c:v>
                </c:pt>
                <c:pt idx="4719">
                  <c:v>28.375991821289102</c:v>
                </c:pt>
                <c:pt idx="4720">
                  <c:v>28.3037300109863</c:v>
                </c:pt>
                <c:pt idx="4721">
                  <c:v>28.39377784729</c:v>
                </c:pt>
                <c:pt idx="4722">
                  <c:v>28.344985961914102</c:v>
                </c:pt>
                <c:pt idx="4723">
                  <c:v>27.828809738159201</c:v>
                </c:pt>
                <c:pt idx="4724">
                  <c:v>27.963401794433601</c:v>
                </c:pt>
                <c:pt idx="4725">
                  <c:v>27.9652099609375</c:v>
                </c:pt>
                <c:pt idx="4726">
                  <c:v>28.012060165405298</c:v>
                </c:pt>
                <c:pt idx="4727">
                  <c:v>28.1388339996338</c:v>
                </c:pt>
                <c:pt idx="4728">
                  <c:v>28.6598014831543</c:v>
                </c:pt>
                <c:pt idx="4729">
                  <c:v>28.247270584106399</c:v>
                </c:pt>
                <c:pt idx="4730">
                  <c:v>28.727897644043001</c:v>
                </c:pt>
                <c:pt idx="4731">
                  <c:v>28.415206909179702</c:v>
                </c:pt>
                <c:pt idx="4732">
                  <c:v>28.787059783935501</c:v>
                </c:pt>
                <c:pt idx="4733">
                  <c:v>29.037021636962901</c:v>
                </c:pt>
                <c:pt idx="4734">
                  <c:v>28.9425163269043</c:v>
                </c:pt>
                <c:pt idx="4735">
                  <c:v>29.062984466552699</c:v>
                </c:pt>
                <c:pt idx="4736">
                  <c:v>29.3622341156006</c:v>
                </c:pt>
                <c:pt idx="4737">
                  <c:v>29.360530853271499</c:v>
                </c:pt>
                <c:pt idx="4738">
                  <c:v>29.3715000152588</c:v>
                </c:pt>
                <c:pt idx="4739">
                  <c:v>29.6370029449463</c:v>
                </c:pt>
                <c:pt idx="4740">
                  <c:v>29.690809249877901</c:v>
                </c:pt>
                <c:pt idx="4741">
                  <c:v>29.9654426574707</c:v>
                </c:pt>
                <c:pt idx="4742">
                  <c:v>30.051023483276399</c:v>
                </c:pt>
                <c:pt idx="4743">
                  <c:v>30.6532802581787</c:v>
                </c:pt>
                <c:pt idx="4744">
                  <c:v>29.751588821411101</c:v>
                </c:pt>
                <c:pt idx="4745">
                  <c:v>30.4552516937256</c:v>
                </c:pt>
                <c:pt idx="4746">
                  <c:v>29.9800510406494</c:v>
                </c:pt>
                <c:pt idx="4747">
                  <c:v>29.932247161865199</c:v>
                </c:pt>
                <c:pt idx="4748">
                  <c:v>29.857591629028299</c:v>
                </c:pt>
                <c:pt idx="4749">
                  <c:v>29.83056640625</c:v>
                </c:pt>
                <c:pt idx="4750">
                  <c:v>29.807806015014599</c:v>
                </c:pt>
                <c:pt idx="4751">
                  <c:v>29.824516296386701</c:v>
                </c:pt>
                <c:pt idx="4752">
                  <c:v>29.832151412963899</c:v>
                </c:pt>
                <c:pt idx="4753">
                  <c:v>29.724697113037099</c:v>
                </c:pt>
                <c:pt idx="4754">
                  <c:v>29.5335788726807</c:v>
                </c:pt>
                <c:pt idx="4755">
                  <c:v>29.4356479644775</c:v>
                </c:pt>
                <c:pt idx="4756">
                  <c:v>29.5501003265381</c:v>
                </c:pt>
                <c:pt idx="4757">
                  <c:v>31.023517608642599</c:v>
                </c:pt>
                <c:pt idx="4758">
                  <c:v>30.965995788574201</c:v>
                </c:pt>
                <c:pt idx="4759">
                  <c:v>30.544620513916001</c:v>
                </c:pt>
                <c:pt idx="4760">
                  <c:v>30.757717132568398</c:v>
                </c:pt>
                <c:pt idx="4761">
                  <c:v>30.511177062988299</c:v>
                </c:pt>
                <c:pt idx="4762">
                  <c:v>30.514839172363299</c:v>
                </c:pt>
                <c:pt idx="4763">
                  <c:v>31.067741394043001</c:v>
                </c:pt>
                <c:pt idx="4764">
                  <c:v>31.364374160766602</c:v>
                </c:pt>
                <c:pt idx="4765">
                  <c:v>31.958253860473601</c:v>
                </c:pt>
                <c:pt idx="4766">
                  <c:v>32.011573791503899</c:v>
                </c:pt>
                <c:pt idx="4767">
                  <c:v>32.1795043945313</c:v>
                </c:pt>
                <c:pt idx="4768">
                  <c:v>32.461112976074197</c:v>
                </c:pt>
                <c:pt idx="4769">
                  <c:v>33.312984466552699</c:v>
                </c:pt>
                <c:pt idx="4770">
                  <c:v>33.318904876708999</c:v>
                </c:pt>
                <c:pt idx="4771">
                  <c:v>33.031620025634801</c:v>
                </c:pt>
                <c:pt idx="4772">
                  <c:v>33.636501312255902</c:v>
                </c:pt>
                <c:pt idx="4773">
                  <c:v>33.824878692627003</c:v>
                </c:pt>
                <c:pt idx="4774">
                  <c:v>34.214595794677699</c:v>
                </c:pt>
                <c:pt idx="4775">
                  <c:v>34.309009552002003</c:v>
                </c:pt>
                <c:pt idx="4776">
                  <c:v>34.317680358886697</c:v>
                </c:pt>
                <c:pt idx="4777">
                  <c:v>34.463314056396499</c:v>
                </c:pt>
                <c:pt idx="4778">
                  <c:v>34.782722473144503</c:v>
                </c:pt>
                <c:pt idx="4779">
                  <c:v>34.989917755127003</c:v>
                </c:pt>
                <c:pt idx="4780">
                  <c:v>34.9040718078613</c:v>
                </c:pt>
                <c:pt idx="4781">
                  <c:v>34.897037506103501</c:v>
                </c:pt>
                <c:pt idx="4782">
                  <c:v>35.497634887695298</c:v>
                </c:pt>
                <c:pt idx="4783">
                  <c:v>37.352066040039098</c:v>
                </c:pt>
                <c:pt idx="4784">
                  <c:v>37.543678283691399</c:v>
                </c:pt>
                <c:pt idx="4785">
                  <c:v>37.815845489502003</c:v>
                </c:pt>
                <c:pt idx="4786">
                  <c:v>38.6968803405762</c:v>
                </c:pt>
                <c:pt idx="4787">
                  <c:v>40.002883911132798</c:v>
                </c:pt>
                <c:pt idx="4788">
                  <c:v>40.230133056640597</c:v>
                </c:pt>
                <c:pt idx="4789">
                  <c:v>41.346157073974602</c:v>
                </c:pt>
                <c:pt idx="4790">
                  <c:v>41.525188446044901</c:v>
                </c:pt>
                <c:pt idx="4791">
                  <c:v>41.428287506103501</c:v>
                </c:pt>
                <c:pt idx="4792">
                  <c:v>41.821128845214801</c:v>
                </c:pt>
                <c:pt idx="4793">
                  <c:v>43.685874938964801</c:v>
                </c:pt>
                <c:pt idx="4794">
                  <c:v>45.1992378234863</c:v>
                </c:pt>
                <c:pt idx="4795">
                  <c:v>44.413730621337898</c:v>
                </c:pt>
                <c:pt idx="4796">
                  <c:v>44.134029388427699</c:v>
                </c:pt>
                <c:pt idx="4797">
                  <c:v>42.6105346679688</c:v>
                </c:pt>
                <c:pt idx="4798">
                  <c:v>42.783531188964801</c:v>
                </c:pt>
                <c:pt idx="4799">
                  <c:v>43.1898193359375</c:v>
                </c:pt>
                <c:pt idx="4800">
                  <c:v>43.221488952636697</c:v>
                </c:pt>
                <c:pt idx="4801">
                  <c:v>43.121284484863303</c:v>
                </c:pt>
                <c:pt idx="4802">
                  <c:v>42.888217926025398</c:v>
                </c:pt>
                <c:pt idx="4803">
                  <c:v>44.984691619872997</c:v>
                </c:pt>
                <c:pt idx="4804">
                  <c:v>44.160423278808601</c:v>
                </c:pt>
                <c:pt idx="4805">
                  <c:v>44.015327453613303</c:v>
                </c:pt>
                <c:pt idx="4806">
                  <c:v>44.065341949462898</c:v>
                </c:pt>
                <c:pt idx="4807">
                  <c:v>44.699466705322301</c:v>
                </c:pt>
                <c:pt idx="4808">
                  <c:v>45.978404998779297</c:v>
                </c:pt>
                <c:pt idx="4809">
                  <c:v>45.920566558837898</c:v>
                </c:pt>
                <c:pt idx="4810">
                  <c:v>45.8028564453125</c:v>
                </c:pt>
                <c:pt idx="4811">
                  <c:v>45.825832366943402</c:v>
                </c:pt>
                <c:pt idx="4812">
                  <c:v>46.061843872070298</c:v>
                </c:pt>
                <c:pt idx="4813">
                  <c:v>46.301300048828097</c:v>
                </c:pt>
                <c:pt idx="4814">
                  <c:v>46.169078826904297</c:v>
                </c:pt>
                <c:pt idx="4815">
                  <c:v>45.751682281494098</c:v>
                </c:pt>
                <c:pt idx="4816">
                  <c:v>46.070972442627003</c:v>
                </c:pt>
                <c:pt idx="4817">
                  <c:v>48.908439636230497</c:v>
                </c:pt>
                <c:pt idx="4818">
                  <c:v>49.300155639648402</c:v>
                </c:pt>
                <c:pt idx="4819">
                  <c:v>48.595497131347699</c:v>
                </c:pt>
                <c:pt idx="4820">
                  <c:v>48.169879913330099</c:v>
                </c:pt>
                <c:pt idx="4821">
                  <c:v>48.165317535400398</c:v>
                </c:pt>
                <c:pt idx="4822">
                  <c:v>47.243206024169901</c:v>
                </c:pt>
                <c:pt idx="4823">
                  <c:v>47.240917205810497</c:v>
                </c:pt>
                <c:pt idx="4824">
                  <c:v>47.580020904541001</c:v>
                </c:pt>
                <c:pt idx="4825">
                  <c:v>46.873302459716797</c:v>
                </c:pt>
                <c:pt idx="4826">
                  <c:v>46.061088562011697</c:v>
                </c:pt>
                <c:pt idx="4827">
                  <c:v>44.765857696533203</c:v>
                </c:pt>
                <c:pt idx="4828">
                  <c:v>45.385593414306598</c:v>
                </c:pt>
                <c:pt idx="4829">
                  <c:v>44.573642730712898</c:v>
                </c:pt>
                <c:pt idx="4830">
                  <c:v>44.602127075195298</c:v>
                </c:pt>
                <c:pt idx="4831">
                  <c:v>44.101383209228501</c:v>
                </c:pt>
                <c:pt idx="4832">
                  <c:v>44.061656951904297</c:v>
                </c:pt>
                <c:pt idx="4833">
                  <c:v>44.040103912353501</c:v>
                </c:pt>
                <c:pt idx="4834">
                  <c:v>43.735851287841797</c:v>
                </c:pt>
                <c:pt idx="4835">
                  <c:v>43.730194091796903</c:v>
                </c:pt>
                <c:pt idx="4836">
                  <c:v>43.706855773925803</c:v>
                </c:pt>
                <c:pt idx="4837">
                  <c:v>43.727981567382798</c:v>
                </c:pt>
                <c:pt idx="4838">
                  <c:v>43.726799011230497</c:v>
                </c:pt>
                <c:pt idx="4839">
                  <c:v>43.318851470947301</c:v>
                </c:pt>
                <c:pt idx="4840">
                  <c:v>43.719692230224602</c:v>
                </c:pt>
                <c:pt idx="4841">
                  <c:v>43.635654449462898</c:v>
                </c:pt>
                <c:pt idx="4842">
                  <c:v>43.296676635742202</c:v>
                </c:pt>
                <c:pt idx="4843">
                  <c:v>43.455116271972699</c:v>
                </c:pt>
                <c:pt idx="4844">
                  <c:v>43.386585235595703</c:v>
                </c:pt>
                <c:pt idx="4845">
                  <c:v>43.2782173156738</c:v>
                </c:pt>
                <c:pt idx="4846">
                  <c:v>42.976604461669901</c:v>
                </c:pt>
                <c:pt idx="4847">
                  <c:v>42.732269287109403</c:v>
                </c:pt>
                <c:pt idx="4848">
                  <c:v>42.466812133789098</c:v>
                </c:pt>
                <c:pt idx="4849">
                  <c:v>42.325679779052699</c:v>
                </c:pt>
                <c:pt idx="4850">
                  <c:v>42.272758483886697</c:v>
                </c:pt>
                <c:pt idx="4851">
                  <c:v>41.842197418212898</c:v>
                </c:pt>
                <c:pt idx="4852">
                  <c:v>42.237342834472699</c:v>
                </c:pt>
                <c:pt idx="4853">
                  <c:v>42.178436279296903</c:v>
                </c:pt>
                <c:pt idx="4854">
                  <c:v>42.206283569335902</c:v>
                </c:pt>
                <c:pt idx="4855">
                  <c:v>41.793506622314503</c:v>
                </c:pt>
                <c:pt idx="4856">
                  <c:v>41.822914123535199</c:v>
                </c:pt>
                <c:pt idx="4857">
                  <c:v>41.819446563720703</c:v>
                </c:pt>
                <c:pt idx="4858">
                  <c:v>41.794345855712898</c:v>
                </c:pt>
                <c:pt idx="4859">
                  <c:v>41.720741271972699</c:v>
                </c:pt>
                <c:pt idx="4860">
                  <c:v>41.828571319580099</c:v>
                </c:pt>
                <c:pt idx="4861">
                  <c:v>41.810855865478501</c:v>
                </c:pt>
                <c:pt idx="4862">
                  <c:v>41.8058471679688</c:v>
                </c:pt>
                <c:pt idx="4863">
                  <c:v>41.804489135742202</c:v>
                </c:pt>
                <c:pt idx="4864">
                  <c:v>42.069629669189503</c:v>
                </c:pt>
                <c:pt idx="4865">
                  <c:v>41.816349029541001</c:v>
                </c:pt>
                <c:pt idx="4866">
                  <c:v>41.115261077880902</c:v>
                </c:pt>
                <c:pt idx="4867">
                  <c:v>41.561985015869098</c:v>
                </c:pt>
                <c:pt idx="4868">
                  <c:v>41.291976928710902</c:v>
                </c:pt>
                <c:pt idx="4869">
                  <c:v>41.241298675537102</c:v>
                </c:pt>
                <c:pt idx="4870">
                  <c:v>41.482948303222699</c:v>
                </c:pt>
                <c:pt idx="4871">
                  <c:v>41.607173919677699</c:v>
                </c:pt>
                <c:pt idx="4872">
                  <c:v>40.769149780273402</c:v>
                </c:pt>
                <c:pt idx="4873">
                  <c:v>41.563331604003899</c:v>
                </c:pt>
                <c:pt idx="4874">
                  <c:v>41.658180236816399</c:v>
                </c:pt>
                <c:pt idx="4875">
                  <c:v>41.710113525390597</c:v>
                </c:pt>
                <c:pt idx="4876">
                  <c:v>41.765464782714801</c:v>
                </c:pt>
                <c:pt idx="4877">
                  <c:v>40.851829528808601</c:v>
                </c:pt>
                <c:pt idx="4878">
                  <c:v>40.4130668640137</c:v>
                </c:pt>
                <c:pt idx="4879">
                  <c:v>41.408435821533203</c:v>
                </c:pt>
                <c:pt idx="4880">
                  <c:v>42.108528137207003</c:v>
                </c:pt>
                <c:pt idx="4881">
                  <c:v>42.377853393554702</c:v>
                </c:pt>
                <c:pt idx="4882">
                  <c:v>42.156490325927699</c:v>
                </c:pt>
                <c:pt idx="4883">
                  <c:v>42.470607757568402</c:v>
                </c:pt>
                <c:pt idx="4884">
                  <c:v>43.542732238769503</c:v>
                </c:pt>
                <c:pt idx="4885">
                  <c:v>43.163375854492202</c:v>
                </c:pt>
                <c:pt idx="4886">
                  <c:v>43.8393745422363</c:v>
                </c:pt>
                <c:pt idx="4887">
                  <c:v>45.790069580078097</c:v>
                </c:pt>
                <c:pt idx="4888">
                  <c:v>47.770210266113303</c:v>
                </c:pt>
                <c:pt idx="4889">
                  <c:v>47.4476127624512</c:v>
                </c:pt>
                <c:pt idx="4890">
                  <c:v>48.0878295898438</c:v>
                </c:pt>
                <c:pt idx="4891">
                  <c:v>52.719528198242202</c:v>
                </c:pt>
                <c:pt idx="4892">
                  <c:v>52.509307861328097</c:v>
                </c:pt>
                <c:pt idx="4893">
                  <c:v>52.557178497314503</c:v>
                </c:pt>
                <c:pt idx="4894">
                  <c:v>52.141880035400398</c:v>
                </c:pt>
                <c:pt idx="4895">
                  <c:v>54.545166015625</c:v>
                </c:pt>
                <c:pt idx="4896">
                  <c:v>54.593727111816399</c:v>
                </c:pt>
                <c:pt idx="4897">
                  <c:v>56.1841850280762</c:v>
                </c:pt>
                <c:pt idx="4898">
                  <c:v>58.372581481933601</c:v>
                </c:pt>
                <c:pt idx="4899">
                  <c:v>56.143398284912102</c:v>
                </c:pt>
                <c:pt idx="4900">
                  <c:v>56.359050750732401</c:v>
                </c:pt>
                <c:pt idx="4901">
                  <c:v>54.642524719238303</c:v>
                </c:pt>
                <c:pt idx="4902">
                  <c:v>56.736774444580099</c:v>
                </c:pt>
                <c:pt idx="4903">
                  <c:v>56.596240997314503</c:v>
                </c:pt>
                <c:pt idx="4904">
                  <c:v>56.400894165039098</c:v>
                </c:pt>
                <c:pt idx="4905">
                  <c:v>55.791374206542997</c:v>
                </c:pt>
                <c:pt idx="4906">
                  <c:v>55.632347106933601</c:v>
                </c:pt>
                <c:pt idx="4907">
                  <c:v>55.496028900146499</c:v>
                </c:pt>
                <c:pt idx="4908">
                  <c:v>55.552978515625</c:v>
                </c:pt>
                <c:pt idx="4909">
                  <c:v>55.496437072753899</c:v>
                </c:pt>
                <c:pt idx="4910">
                  <c:v>55.475917816162102</c:v>
                </c:pt>
                <c:pt idx="4911">
                  <c:v>55.253005981445298</c:v>
                </c:pt>
                <c:pt idx="4912">
                  <c:v>55.181938171386697</c:v>
                </c:pt>
                <c:pt idx="4913">
                  <c:v>55.087390899658203</c:v>
                </c:pt>
                <c:pt idx="4914">
                  <c:v>54.701503753662102</c:v>
                </c:pt>
                <c:pt idx="4915">
                  <c:v>54.878196716308601</c:v>
                </c:pt>
                <c:pt idx="4916">
                  <c:v>54.313510894775398</c:v>
                </c:pt>
                <c:pt idx="4917">
                  <c:v>54.819278717041001</c:v>
                </c:pt>
                <c:pt idx="4918">
                  <c:v>53.86865234375</c:v>
                </c:pt>
                <c:pt idx="4919">
                  <c:v>53.8114204406738</c:v>
                </c:pt>
                <c:pt idx="4920">
                  <c:v>52.587165832519503</c:v>
                </c:pt>
                <c:pt idx="4921">
                  <c:v>49.708568572997997</c:v>
                </c:pt>
                <c:pt idx="4922">
                  <c:v>52.476520538330099</c:v>
                </c:pt>
                <c:pt idx="4923">
                  <c:v>50.3326606750488</c:v>
                </c:pt>
                <c:pt idx="4924">
                  <c:v>50.496849060058601</c:v>
                </c:pt>
                <c:pt idx="4925">
                  <c:v>51.722816467285199</c:v>
                </c:pt>
                <c:pt idx="4926">
                  <c:v>49.419788360595703</c:v>
                </c:pt>
                <c:pt idx="4927">
                  <c:v>48.924144744872997</c:v>
                </c:pt>
                <c:pt idx="4928">
                  <c:v>48.494960784912102</c:v>
                </c:pt>
                <c:pt idx="4929">
                  <c:v>50.5726928710938</c:v>
                </c:pt>
                <c:pt idx="4930">
                  <c:v>45.895591735839801</c:v>
                </c:pt>
                <c:pt idx="4931">
                  <c:v>47.008457183837898</c:v>
                </c:pt>
                <c:pt idx="4932">
                  <c:v>48.131763458252003</c:v>
                </c:pt>
                <c:pt idx="4933">
                  <c:v>46.589267730712898</c:v>
                </c:pt>
                <c:pt idx="4934">
                  <c:v>46.785953521728501</c:v>
                </c:pt>
                <c:pt idx="4935">
                  <c:v>46.527801513671903</c:v>
                </c:pt>
                <c:pt idx="4936">
                  <c:v>46.466781616210902</c:v>
                </c:pt>
                <c:pt idx="4937">
                  <c:v>43.394290924072301</c:v>
                </c:pt>
                <c:pt idx="4938">
                  <c:v>43.896728515625</c:v>
                </c:pt>
                <c:pt idx="4939">
                  <c:v>43.881427764892599</c:v>
                </c:pt>
                <c:pt idx="4940">
                  <c:v>43.9219360351563</c:v>
                </c:pt>
                <c:pt idx="4941">
                  <c:v>42.983753204345703</c:v>
                </c:pt>
                <c:pt idx="4942">
                  <c:v>43.598655700683601</c:v>
                </c:pt>
                <c:pt idx="4943">
                  <c:v>43.231281280517599</c:v>
                </c:pt>
                <c:pt idx="4944">
                  <c:v>42.880405426025398</c:v>
                </c:pt>
                <c:pt idx="4945">
                  <c:v>42.188957214355497</c:v>
                </c:pt>
                <c:pt idx="4946">
                  <c:v>40.59814453125</c:v>
                </c:pt>
                <c:pt idx="4947">
                  <c:v>38.160324096679702</c:v>
                </c:pt>
                <c:pt idx="4948">
                  <c:v>39.983104705810497</c:v>
                </c:pt>
                <c:pt idx="4949">
                  <c:v>38.587116241455099</c:v>
                </c:pt>
                <c:pt idx="4950">
                  <c:v>38.140083312988303</c:v>
                </c:pt>
                <c:pt idx="4951">
                  <c:v>36.5622367858887</c:v>
                </c:pt>
                <c:pt idx="4952">
                  <c:v>36.671955108642599</c:v>
                </c:pt>
                <c:pt idx="4953">
                  <c:v>35.7241401672363</c:v>
                </c:pt>
                <c:pt idx="4954">
                  <c:v>35.612239837646499</c:v>
                </c:pt>
                <c:pt idx="4955">
                  <c:v>35.350814819335902</c:v>
                </c:pt>
                <c:pt idx="4956">
                  <c:v>35.563911437988303</c:v>
                </c:pt>
                <c:pt idx="4957">
                  <c:v>35.564796447753899</c:v>
                </c:pt>
                <c:pt idx="4958">
                  <c:v>35.536998748779297</c:v>
                </c:pt>
                <c:pt idx="4959">
                  <c:v>35.1171875</c:v>
                </c:pt>
                <c:pt idx="4960">
                  <c:v>35.405796051025398</c:v>
                </c:pt>
                <c:pt idx="4961">
                  <c:v>35.125396728515597</c:v>
                </c:pt>
                <c:pt idx="4962">
                  <c:v>35.413764953613303</c:v>
                </c:pt>
                <c:pt idx="4963">
                  <c:v>35.260047912597699</c:v>
                </c:pt>
                <c:pt idx="4964">
                  <c:v>34.715408325195298</c:v>
                </c:pt>
                <c:pt idx="4965">
                  <c:v>34.965568542480497</c:v>
                </c:pt>
                <c:pt idx="4966">
                  <c:v>34.514389038085902</c:v>
                </c:pt>
                <c:pt idx="4967">
                  <c:v>34.195762634277301</c:v>
                </c:pt>
                <c:pt idx="4968">
                  <c:v>34.090572357177699</c:v>
                </c:pt>
                <c:pt idx="4969">
                  <c:v>33.876304626464801</c:v>
                </c:pt>
                <c:pt idx="4970">
                  <c:v>33.5541381835938</c:v>
                </c:pt>
                <c:pt idx="4971">
                  <c:v>33.306140899658203</c:v>
                </c:pt>
                <c:pt idx="4972">
                  <c:v>33.320037841796903</c:v>
                </c:pt>
                <c:pt idx="4973">
                  <c:v>33.060806274414098</c:v>
                </c:pt>
                <c:pt idx="4974">
                  <c:v>33.021335601806598</c:v>
                </c:pt>
                <c:pt idx="4975">
                  <c:v>32.759708404541001</c:v>
                </c:pt>
                <c:pt idx="4976">
                  <c:v>32.704151153564503</c:v>
                </c:pt>
                <c:pt idx="4977">
                  <c:v>32.683277130127003</c:v>
                </c:pt>
                <c:pt idx="4978">
                  <c:v>32.600673675537102</c:v>
                </c:pt>
                <c:pt idx="4979">
                  <c:v>32.450111389160199</c:v>
                </c:pt>
                <c:pt idx="4980">
                  <c:v>32.232112884521499</c:v>
                </c:pt>
                <c:pt idx="4981">
                  <c:v>32.297924041747997</c:v>
                </c:pt>
                <c:pt idx="4982">
                  <c:v>31.985591888427699</c:v>
                </c:pt>
                <c:pt idx="4983">
                  <c:v>31.8485202789307</c:v>
                </c:pt>
                <c:pt idx="4984">
                  <c:v>30.9546413421631</c:v>
                </c:pt>
                <c:pt idx="4985">
                  <c:v>31.159971237182599</c:v>
                </c:pt>
                <c:pt idx="4986">
                  <c:v>30.979150772094702</c:v>
                </c:pt>
                <c:pt idx="4987">
                  <c:v>30.7648410797119</c:v>
                </c:pt>
                <c:pt idx="4988">
                  <c:v>30.8540649414063</c:v>
                </c:pt>
                <c:pt idx="4989">
                  <c:v>30.4781703948975</c:v>
                </c:pt>
                <c:pt idx="4990">
                  <c:v>30.075057983398398</c:v>
                </c:pt>
                <c:pt idx="4991">
                  <c:v>30.118801116943398</c:v>
                </c:pt>
                <c:pt idx="4992">
                  <c:v>30.0686950683594</c:v>
                </c:pt>
                <c:pt idx="4993">
                  <c:v>29.962150573730501</c:v>
                </c:pt>
                <c:pt idx="4994">
                  <c:v>29.850643157958999</c:v>
                </c:pt>
                <c:pt idx="4995">
                  <c:v>29.769454956054702</c:v>
                </c:pt>
                <c:pt idx="4996">
                  <c:v>29.9582920074463</c:v>
                </c:pt>
                <c:pt idx="4997">
                  <c:v>30.027318954467798</c:v>
                </c:pt>
                <c:pt idx="4998">
                  <c:v>29.9372882843018</c:v>
                </c:pt>
                <c:pt idx="4999">
                  <c:v>29.8656215667725</c:v>
                </c:pt>
                <c:pt idx="5000">
                  <c:v>29.927864074706999</c:v>
                </c:pt>
                <c:pt idx="5001">
                  <c:v>29.791580200195298</c:v>
                </c:pt>
                <c:pt idx="5002">
                  <c:v>29.709886550903299</c:v>
                </c:pt>
                <c:pt idx="5003">
                  <c:v>29.683242797851602</c:v>
                </c:pt>
                <c:pt idx="5004">
                  <c:v>29.837160110473601</c:v>
                </c:pt>
                <c:pt idx="5005">
                  <c:v>29.811403274536101</c:v>
                </c:pt>
                <c:pt idx="5006">
                  <c:v>29.701343536376999</c:v>
                </c:pt>
                <c:pt idx="5007">
                  <c:v>29.659358978271499</c:v>
                </c:pt>
                <c:pt idx="5008">
                  <c:v>29.5764465332031</c:v>
                </c:pt>
                <c:pt idx="5009">
                  <c:v>32.009410858154297</c:v>
                </c:pt>
                <c:pt idx="5010">
                  <c:v>29.969602584838899</c:v>
                </c:pt>
                <c:pt idx="5011">
                  <c:v>29.6893405914307</c:v>
                </c:pt>
                <c:pt idx="5012">
                  <c:v>29.457969665527301</c:v>
                </c:pt>
                <c:pt idx="5013">
                  <c:v>29.548561096191399</c:v>
                </c:pt>
                <c:pt idx="5014">
                  <c:v>29.554111480712901</c:v>
                </c:pt>
                <c:pt idx="5015">
                  <c:v>29.656410217285199</c:v>
                </c:pt>
                <c:pt idx="5016">
                  <c:v>29.615604400634801</c:v>
                </c:pt>
                <c:pt idx="5017">
                  <c:v>29.676704406738299</c:v>
                </c:pt>
                <c:pt idx="5018">
                  <c:v>29.7220268249512</c:v>
                </c:pt>
                <c:pt idx="5019">
                  <c:v>29.952610015869102</c:v>
                </c:pt>
                <c:pt idx="5020">
                  <c:v>29.932365417480501</c:v>
                </c:pt>
                <c:pt idx="5021">
                  <c:v>29.884635925293001</c:v>
                </c:pt>
                <c:pt idx="5022">
                  <c:v>29.650663375854499</c:v>
                </c:pt>
                <c:pt idx="5023">
                  <c:v>29.7148742675781</c:v>
                </c:pt>
                <c:pt idx="5024">
                  <c:v>29.9400825500488</c:v>
                </c:pt>
                <c:pt idx="5025">
                  <c:v>29.786008834838899</c:v>
                </c:pt>
                <c:pt idx="5026">
                  <c:v>29.957691192626999</c:v>
                </c:pt>
                <c:pt idx="5027">
                  <c:v>30.052272796630898</c:v>
                </c:pt>
                <c:pt idx="5028">
                  <c:v>30.097887039184599</c:v>
                </c:pt>
                <c:pt idx="5029">
                  <c:v>30.162858963012699</c:v>
                </c:pt>
                <c:pt idx="5030">
                  <c:v>30.342409133911101</c:v>
                </c:pt>
                <c:pt idx="5031">
                  <c:v>30.331853866577099</c:v>
                </c:pt>
                <c:pt idx="5032">
                  <c:v>30.377443313598601</c:v>
                </c:pt>
                <c:pt idx="5033">
                  <c:v>30.508245468139599</c:v>
                </c:pt>
                <c:pt idx="5034">
                  <c:v>30.464776992797901</c:v>
                </c:pt>
                <c:pt idx="5035">
                  <c:v>30.456840515136701</c:v>
                </c:pt>
                <c:pt idx="5036">
                  <c:v>30.338014602661101</c:v>
                </c:pt>
                <c:pt idx="5037">
                  <c:v>30.670568466186499</c:v>
                </c:pt>
                <c:pt idx="5038">
                  <c:v>30.585330963134801</c:v>
                </c:pt>
                <c:pt idx="5039">
                  <c:v>30.660570144653299</c:v>
                </c:pt>
                <c:pt idx="5040">
                  <c:v>30.794757843017599</c:v>
                </c:pt>
                <c:pt idx="5041">
                  <c:v>30.910121917724599</c:v>
                </c:pt>
                <c:pt idx="5042">
                  <c:v>30.943902969360401</c:v>
                </c:pt>
                <c:pt idx="5043">
                  <c:v>30.8347682952881</c:v>
                </c:pt>
                <c:pt idx="5044">
                  <c:v>31.248371124267599</c:v>
                </c:pt>
                <c:pt idx="5045">
                  <c:v>32.269817352294901</c:v>
                </c:pt>
                <c:pt idx="5046">
                  <c:v>32.151115417480497</c:v>
                </c:pt>
                <c:pt idx="5047">
                  <c:v>32.085857391357401</c:v>
                </c:pt>
                <c:pt idx="5048">
                  <c:v>32.340522766113303</c:v>
                </c:pt>
                <c:pt idx="5049">
                  <c:v>32.393852233886697</c:v>
                </c:pt>
                <c:pt idx="5050">
                  <c:v>32.421615600585902</c:v>
                </c:pt>
                <c:pt idx="5051">
                  <c:v>32.622894287109403</c:v>
                </c:pt>
                <c:pt idx="5052">
                  <c:v>32.561080932617202</c:v>
                </c:pt>
                <c:pt idx="5053">
                  <c:v>32.629520416259801</c:v>
                </c:pt>
                <c:pt idx="5054">
                  <c:v>32.774707794189503</c:v>
                </c:pt>
                <c:pt idx="5055">
                  <c:v>32.801143646240199</c:v>
                </c:pt>
                <c:pt idx="5056">
                  <c:v>33.0333442687988</c:v>
                </c:pt>
                <c:pt idx="5057">
                  <c:v>33.037708282470703</c:v>
                </c:pt>
                <c:pt idx="5058">
                  <c:v>33.039794921875</c:v>
                </c:pt>
                <c:pt idx="5059">
                  <c:v>32.261226654052699</c:v>
                </c:pt>
                <c:pt idx="5060">
                  <c:v>32.698741912841797</c:v>
                </c:pt>
                <c:pt idx="5061">
                  <c:v>32.852687835693402</c:v>
                </c:pt>
                <c:pt idx="5062">
                  <c:v>32.999473571777301</c:v>
                </c:pt>
                <c:pt idx="5063">
                  <c:v>33.305900573730497</c:v>
                </c:pt>
                <c:pt idx="5064">
                  <c:v>44.869544982910199</c:v>
                </c:pt>
                <c:pt idx="5065">
                  <c:v>35.1991157531738</c:v>
                </c:pt>
                <c:pt idx="5066">
                  <c:v>34.485450744628899</c:v>
                </c:pt>
                <c:pt idx="5067">
                  <c:v>34.999847412109403</c:v>
                </c:pt>
                <c:pt idx="5068">
                  <c:v>34.836368560791001</c:v>
                </c:pt>
                <c:pt idx="5069">
                  <c:v>34.917304992675803</c:v>
                </c:pt>
                <c:pt idx="5070">
                  <c:v>46.2949829101563</c:v>
                </c:pt>
                <c:pt idx="5071">
                  <c:v>46.776119232177699</c:v>
                </c:pt>
                <c:pt idx="5072">
                  <c:v>46.872493743896499</c:v>
                </c:pt>
                <c:pt idx="5073">
                  <c:v>49.9695014953613</c:v>
                </c:pt>
                <c:pt idx="5074">
                  <c:v>34.907672882080099</c:v>
                </c:pt>
                <c:pt idx="5075">
                  <c:v>34.892036437988303</c:v>
                </c:pt>
                <c:pt idx="5076">
                  <c:v>34.973384857177699</c:v>
                </c:pt>
                <c:pt idx="5077">
                  <c:v>34.930774688720703</c:v>
                </c:pt>
                <c:pt idx="5078">
                  <c:v>34.980667114257798</c:v>
                </c:pt>
                <c:pt idx="5079">
                  <c:v>34.982666015625</c:v>
                </c:pt>
                <c:pt idx="5080">
                  <c:v>35.012092590332003</c:v>
                </c:pt>
                <c:pt idx="5081">
                  <c:v>35.0503959655762</c:v>
                </c:pt>
                <c:pt idx="5082">
                  <c:v>35.119838714599602</c:v>
                </c:pt>
                <c:pt idx="5083">
                  <c:v>34.963703155517599</c:v>
                </c:pt>
                <c:pt idx="5084">
                  <c:v>34.890640258789098</c:v>
                </c:pt>
                <c:pt idx="5085">
                  <c:v>34.889472961425803</c:v>
                </c:pt>
                <c:pt idx="5086">
                  <c:v>34.689266204833999</c:v>
                </c:pt>
                <c:pt idx="5087">
                  <c:v>34.862682342529297</c:v>
                </c:pt>
                <c:pt idx="5088">
                  <c:v>34.5649223327637</c:v>
                </c:pt>
                <c:pt idx="5089">
                  <c:v>34.460494995117202</c:v>
                </c:pt>
                <c:pt idx="5090">
                  <c:v>34.444301605224602</c:v>
                </c:pt>
                <c:pt idx="5091">
                  <c:v>45.791744232177699</c:v>
                </c:pt>
                <c:pt idx="5092">
                  <c:v>46.116348266601598</c:v>
                </c:pt>
                <c:pt idx="5093">
                  <c:v>46.835018157958999</c:v>
                </c:pt>
                <c:pt idx="5094">
                  <c:v>47.001457214355497</c:v>
                </c:pt>
                <c:pt idx="5095">
                  <c:v>49.510807037353501</c:v>
                </c:pt>
                <c:pt idx="5096">
                  <c:v>49.225837707519503</c:v>
                </c:pt>
                <c:pt idx="5097">
                  <c:v>47.532318115234403</c:v>
                </c:pt>
                <c:pt idx="5098">
                  <c:v>47.290096282958999</c:v>
                </c:pt>
                <c:pt idx="5099">
                  <c:v>47.040626525878899</c:v>
                </c:pt>
                <c:pt idx="5100">
                  <c:v>48.89453125</c:v>
                </c:pt>
                <c:pt idx="5101">
                  <c:v>48.503665924072301</c:v>
                </c:pt>
                <c:pt idx="5102">
                  <c:v>47.077400207519503</c:v>
                </c:pt>
                <c:pt idx="5103">
                  <c:v>46.895942687988303</c:v>
                </c:pt>
                <c:pt idx="5104">
                  <c:v>48.460239410400398</c:v>
                </c:pt>
                <c:pt idx="5105">
                  <c:v>46.494831085205099</c:v>
                </c:pt>
                <c:pt idx="5106">
                  <c:v>48.442611694335902</c:v>
                </c:pt>
                <c:pt idx="5107">
                  <c:v>47.396003723144503</c:v>
                </c:pt>
                <c:pt idx="5108">
                  <c:v>46.904899597167997</c:v>
                </c:pt>
                <c:pt idx="5109">
                  <c:v>34.8926811218262</c:v>
                </c:pt>
                <c:pt idx="5110">
                  <c:v>34.458946228027301</c:v>
                </c:pt>
                <c:pt idx="5111">
                  <c:v>34.961112976074197</c:v>
                </c:pt>
                <c:pt idx="5112">
                  <c:v>32.927097320556598</c:v>
                </c:pt>
                <c:pt idx="5113">
                  <c:v>31.9656085968018</c:v>
                </c:pt>
                <c:pt idx="5114">
                  <c:v>32.583866119384801</c:v>
                </c:pt>
                <c:pt idx="5115">
                  <c:v>32.041812896728501</c:v>
                </c:pt>
                <c:pt idx="5116">
                  <c:v>31.2581577301025</c:v>
                </c:pt>
                <c:pt idx="5117">
                  <c:v>31.3734321594238</c:v>
                </c:pt>
                <c:pt idx="5118">
                  <c:v>30.760908126831101</c:v>
                </c:pt>
                <c:pt idx="5119">
                  <c:v>30.633792877197301</c:v>
                </c:pt>
                <c:pt idx="5120">
                  <c:v>30.310319900512699</c:v>
                </c:pt>
                <c:pt idx="5121">
                  <c:v>30.178207397460898</c:v>
                </c:pt>
                <c:pt idx="5122">
                  <c:v>30.0933227539063</c:v>
                </c:pt>
                <c:pt idx="5123">
                  <c:v>29.9795436859131</c:v>
                </c:pt>
                <c:pt idx="5124">
                  <c:v>29.6529941558838</c:v>
                </c:pt>
                <c:pt idx="5125">
                  <c:v>29.773656845092798</c:v>
                </c:pt>
                <c:pt idx="5126">
                  <c:v>29.508050918579102</c:v>
                </c:pt>
                <c:pt idx="5127">
                  <c:v>29.193494796752901</c:v>
                </c:pt>
                <c:pt idx="5128">
                  <c:v>29.2296543121338</c:v>
                </c:pt>
                <c:pt idx="5129">
                  <c:v>29.427059173583999</c:v>
                </c:pt>
                <c:pt idx="5130">
                  <c:v>30.806684494018601</c:v>
                </c:pt>
                <c:pt idx="5131">
                  <c:v>31.933513641357401</c:v>
                </c:pt>
                <c:pt idx="5132">
                  <c:v>32.0725288391113</c:v>
                </c:pt>
                <c:pt idx="5133">
                  <c:v>30.703865051269499</c:v>
                </c:pt>
                <c:pt idx="5134">
                  <c:v>30.697628021240199</c:v>
                </c:pt>
                <c:pt idx="5135">
                  <c:v>30.666427612304702</c:v>
                </c:pt>
                <c:pt idx="5136">
                  <c:v>30.23583984375</c:v>
                </c:pt>
                <c:pt idx="5137">
                  <c:v>30.778032302856399</c:v>
                </c:pt>
                <c:pt idx="5138">
                  <c:v>29.820758819580099</c:v>
                </c:pt>
                <c:pt idx="5139">
                  <c:v>29.2450065612793</c:v>
                </c:pt>
                <c:pt idx="5140">
                  <c:v>29.0782070159912</c:v>
                </c:pt>
                <c:pt idx="5141">
                  <c:v>29.286445617675799</c:v>
                </c:pt>
                <c:pt idx="5142">
                  <c:v>28.415887832641602</c:v>
                </c:pt>
                <c:pt idx="5143">
                  <c:v>28.829563140869102</c:v>
                </c:pt>
                <c:pt idx="5144">
                  <c:v>29.768230438232401</c:v>
                </c:pt>
                <c:pt idx="5145">
                  <c:v>29.385910034179702</c:v>
                </c:pt>
                <c:pt idx="5146">
                  <c:v>29.025840759277301</c:v>
                </c:pt>
                <c:pt idx="5147">
                  <c:v>29.0259609222412</c:v>
                </c:pt>
                <c:pt idx="5148">
                  <c:v>28.891574859619102</c:v>
                </c:pt>
                <c:pt idx="5149">
                  <c:v>28.6372680664063</c:v>
                </c:pt>
                <c:pt idx="5150">
                  <c:v>28.752347946166999</c:v>
                </c:pt>
                <c:pt idx="5151">
                  <c:v>28.6424350738525</c:v>
                </c:pt>
                <c:pt idx="5152">
                  <c:v>28.745101928710898</c:v>
                </c:pt>
                <c:pt idx="5153">
                  <c:v>28.364496231079102</c:v>
                </c:pt>
                <c:pt idx="5154">
                  <c:v>28.546279907226602</c:v>
                </c:pt>
                <c:pt idx="5155">
                  <c:v>28.7250671386719</c:v>
                </c:pt>
                <c:pt idx="5156">
                  <c:v>28.5431423187256</c:v>
                </c:pt>
                <c:pt idx="5157">
                  <c:v>28.296178817748999</c:v>
                </c:pt>
                <c:pt idx="5158">
                  <c:v>28.291589736938501</c:v>
                </c:pt>
                <c:pt idx="5159">
                  <c:v>28.5055961608887</c:v>
                </c:pt>
                <c:pt idx="5160">
                  <c:v>28.713251113891602</c:v>
                </c:pt>
                <c:pt idx="5161">
                  <c:v>28.705497741699201</c:v>
                </c:pt>
                <c:pt idx="5162">
                  <c:v>28.484800338745099</c:v>
                </c:pt>
                <c:pt idx="5163">
                  <c:v>28.637264251708999</c:v>
                </c:pt>
                <c:pt idx="5164">
                  <c:v>28.739805221557599</c:v>
                </c:pt>
                <c:pt idx="5165">
                  <c:v>28.8956813812256</c:v>
                </c:pt>
                <c:pt idx="5166">
                  <c:v>29.015165328979499</c:v>
                </c:pt>
                <c:pt idx="5167">
                  <c:v>29.036781311035199</c:v>
                </c:pt>
                <c:pt idx="5168">
                  <c:v>28.7823791503906</c:v>
                </c:pt>
                <c:pt idx="5169">
                  <c:v>28.398725509643601</c:v>
                </c:pt>
                <c:pt idx="5170">
                  <c:v>28.999416351318398</c:v>
                </c:pt>
                <c:pt idx="5171">
                  <c:v>29.056524276733398</c:v>
                </c:pt>
                <c:pt idx="5172">
                  <c:v>29.193832397460898</c:v>
                </c:pt>
                <c:pt idx="5173">
                  <c:v>29.564498901367202</c:v>
                </c:pt>
                <c:pt idx="5174">
                  <c:v>29.695558547973601</c:v>
                </c:pt>
                <c:pt idx="5175">
                  <c:v>29.790571212768601</c:v>
                </c:pt>
                <c:pt idx="5176">
                  <c:v>30.3116054534912</c:v>
                </c:pt>
                <c:pt idx="5177">
                  <c:v>31.0933933258057</c:v>
                </c:pt>
                <c:pt idx="5178">
                  <c:v>32.296768188476598</c:v>
                </c:pt>
                <c:pt idx="5179">
                  <c:v>32.4143257141113</c:v>
                </c:pt>
                <c:pt idx="5180">
                  <c:v>33.011043548583999</c:v>
                </c:pt>
                <c:pt idx="5181">
                  <c:v>33.558311462402301</c:v>
                </c:pt>
                <c:pt idx="5182">
                  <c:v>34.4650688171387</c:v>
                </c:pt>
                <c:pt idx="5183">
                  <c:v>35.3748588562012</c:v>
                </c:pt>
                <c:pt idx="5184">
                  <c:v>36.516738891601598</c:v>
                </c:pt>
                <c:pt idx="5185">
                  <c:v>38.212528228759801</c:v>
                </c:pt>
                <c:pt idx="5186">
                  <c:v>39.561573028564503</c:v>
                </c:pt>
                <c:pt idx="5187">
                  <c:v>42.904514312744098</c:v>
                </c:pt>
                <c:pt idx="5188">
                  <c:v>44.622516632080099</c:v>
                </c:pt>
                <c:pt idx="5189">
                  <c:v>43.535724639892599</c:v>
                </c:pt>
                <c:pt idx="5190">
                  <c:v>43.489639282226598</c:v>
                </c:pt>
                <c:pt idx="5191">
                  <c:v>43.094234466552699</c:v>
                </c:pt>
                <c:pt idx="5192">
                  <c:v>51.790397644042997</c:v>
                </c:pt>
                <c:pt idx="5193">
                  <c:v>45.472698211669901</c:v>
                </c:pt>
                <c:pt idx="5194">
                  <c:v>43.378868103027301</c:v>
                </c:pt>
                <c:pt idx="5195">
                  <c:v>41.2163276672363</c:v>
                </c:pt>
                <c:pt idx="5196">
                  <c:v>42.183475494384801</c:v>
                </c:pt>
                <c:pt idx="5197">
                  <c:v>41.974514007568402</c:v>
                </c:pt>
                <c:pt idx="5198">
                  <c:v>41.700027465820298</c:v>
                </c:pt>
                <c:pt idx="5199">
                  <c:v>41.794761657714801</c:v>
                </c:pt>
                <c:pt idx="5200">
                  <c:v>41.172863006591797</c:v>
                </c:pt>
                <c:pt idx="5201">
                  <c:v>42.965175628662102</c:v>
                </c:pt>
                <c:pt idx="5202">
                  <c:v>41.205604553222699</c:v>
                </c:pt>
                <c:pt idx="5203">
                  <c:v>40.414573669433601</c:v>
                </c:pt>
                <c:pt idx="5204">
                  <c:v>41.205650329589801</c:v>
                </c:pt>
                <c:pt idx="5205">
                  <c:v>42.213981628417997</c:v>
                </c:pt>
                <c:pt idx="5206">
                  <c:v>40.422142028808601</c:v>
                </c:pt>
                <c:pt idx="5207">
                  <c:v>39.987495422363303</c:v>
                </c:pt>
                <c:pt idx="5208">
                  <c:v>39.439605712890597</c:v>
                </c:pt>
                <c:pt idx="5209">
                  <c:v>38.742847442627003</c:v>
                </c:pt>
                <c:pt idx="5210">
                  <c:v>38.792331695556598</c:v>
                </c:pt>
                <c:pt idx="5211">
                  <c:v>38.537273406982401</c:v>
                </c:pt>
                <c:pt idx="5212">
                  <c:v>37.301357269287102</c:v>
                </c:pt>
                <c:pt idx="5213">
                  <c:v>35.983325958252003</c:v>
                </c:pt>
                <c:pt idx="5214">
                  <c:v>35.714595794677699</c:v>
                </c:pt>
                <c:pt idx="5215">
                  <c:v>35.849941253662102</c:v>
                </c:pt>
                <c:pt idx="5216">
                  <c:v>35.7137451171875</c:v>
                </c:pt>
                <c:pt idx="5217">
                  <c:v>35.751235961914098</c:v>
                </c:pt>
                <c:pt idx="5218">
                  <c:v>35.715904235839801</c:v>
                </c:pt>
                <c:pt idx="5219">
                  <c:v>35.436782836914098</c:v>
                </c:pt>
                <c:pt idx="5220">
                  <c:v>35.036949157714801</c:v>
                </c:pt>
                <c:pt idx="5221">
                  <c:v>35.230796813964801</c:v>
                </c:pt>
                <c:pt idx="5222">
                  <c:v>35.231113433837898</c:v>
                </c:pt>
                <c:pt idx="5223">
                  <c:v>34.950294494628899</c:v>
                </c:pt>
                <c:pt idx="5224">
                  <c:v>34.857257843017599</c:v>
                </c:pt>
                <c:pt idx="5225">
                  <c:v>35.431472778320298</c:v>
                </c:pt>
                <c:pt idx="5226">
                  <c:v>34.554508209228501</c:v>
                </c:pt>
                <c:pt idx="5227">
                  <c:v>34.041881561279297</c:v>
                </c:pt>
                <c:pt idx="5228">
                  <c:v>34.047740936279297</c:v>
                </c:pt>
                <c:pt idx="5229">
                  <c:v>33.388511657714801</c:v>
                </c:pt>
                <c:pt idx="5230">
                  <c:v>33.3084907531738</c:v>
                </c:pt>
                <c:pt idx="5231">
                  <c:v>32.738555908203097</c:v>
                </c:pt>
                <c:pt idx="5232">
                  <c:v>32.880462646484403</c:v>
                </c:pt>
                <c:pt idx="5233">
                  <c:v>36.535392761230497</c:v>
                </c:pt>
                <c:pt idx="5234">
                  <c:v>33.081241607666001</c:v>
                </c:pt>
                <c:pt idx="5235">
                  <c:v>32.060905456542997</c:v>
                </c:pt>
                <c:pt idx="5236">
                  <c:v>31.403781890869102</c:v>
                </c:pt>
                <c:pt idx="5237">
                  <c:v>30.905052185058601</c:v>
                </c:pt>
                <c:pt idx="5238">
                  <c:v>30.0376167297363</c:v>
                </c:pt>
                <c:pt idx="5239">
                  <c:v>29.908246994018601</c:v>
                </c:pt>
                <c:pt idx="5240">
                  <c:v>29.479509353637699</c:v>
                </c:pt>
                <c:pt idx="5241">
                  <c:v>29.276851654052699</c:v>
                </c:pt>
                <c:pt idx="5242">
                  <c:v>28.9590454101563</c:v>
                </c:pt>
                <c:pt idx="5243">
                  <c:v>28.322048187255898</c:v>
                </c:pt>
                <c:pt idx="5244">
                  <c:v>27.166561126708999</c:v>
                </c:pt>
                <c:pt idx="5245">
                  <c:v>26.753749847412099</c:v>
                </c:pt>
                <c:pt idx="5246">
                  <c:v>26.8823432922363</c:v>
                </c:pt>
                <c:pt idx="5247">
                  <c:v>26.5682067871094</c:v>
                </c:pt>
                <c:pt idx="5248">
                  <c:v>26.612077713012699</c:v>
                </c:pt>
                <c:pt idx="5249">
                  <c:v>26.528078079223601</c:v>
                </c:pt>
                <c:pt idx="5250">
                  <c:v>26.691429138183601</c:v>
                </c:pt>
                <c:pt idx="5251">
                  <c:v>26.6301078796387</c:v>
                </c:pt>
                <c:pt idx="5252">
                  <c:v>25.7870788574219</c:v>
                </c:pt>
                <c:pt idx="5253">
                  <c:v>25.890825271606399</c:v>
                </c:pt>
                <c:pt idx="5254">
                  <c:v>25.957138061523398</c:v>
                </c:pt>
                <c:pt idx="5255">
                  <c:v>25.244869232177699</c:v>
                </c:pt>
                <c:pt idx="5256">
                  <c:v>25.051345825195298</c:v>
                </c:pt>
                <c:pt idx="5257">
                  <c:v>25.047683715820298</c:v>
                </c:pt>
                <c:pt idx="5258">
                  <c:v>24.991254806518601</c:v>
                </c:pt>
                <c:pt idx="5259">
                  <c:v>24.913745880126999</c:v>
                </c:pt>
                <c:pt idx="5260">
                  <c:v>24.904935836791999</c:v>
                </c:pt>
                <c:pt idx="5261">
                  <c:v>24.6322212219238</c:v>
                </c:pt>
                <c:pt idx="5262">
                  <c:v>25.019340515136701</c:v>
                </c:pt>
                <c:pt idx="5263">
                  <c:v>25.1008605957031</c:v>
                </c:pt>
                <c:pt idx="5264">
                  <c:v>24.581813812255898</c:v>
                </c:pt>
                <c:pt idx="5265">
                  <c:v>24.075344085693398</c:v>
                </c:pt>
                <c:pt idx="5266">
                  <c:v>23.950037002563501</c:v>
                </c:pt>
                <c:pt idx="5267">
                  <c:v>23.722017288208001</c:v>
                </c:pt>
                <c:pt idx="5268">
                  <c:v>23.601118087768601</c:v>
                </c:pt>
                <c:pt idx="5269">
                  <c:v>23.725042343139599</c:v>
                </c:pt>
                <c:pt idx="5270">
                  <c:v>24.024480819702099</c:v>
                </c:pt>
                <c:pt idx="5271">
                  <c:v>24.075828552246101</c:v>
                </c:pt>
                <c:pt idx="5272">
                  <c:v>24.020387649536101</c:v>
                </c:pt>
                <c:pt idx="5273">
                  <c:v>23.842607498168899</c:v>
                </c:pt>
                <c:pt idx="5274">
                  <c:v>23.7752685546875</c:v>
                </c:pt>
                <c:pt idx="5275">
                  <c:v>23.737928390502901</c:v>
                </c:pt>
                <c:pt idx="5276">
                  <c:v>23.6490688323975</c:v>
                </c:pt>
                <c:pt idx="5277">
                  <c:v>23.6701469421387</c:v>
                </c:pt>
                <c:pt idx="5278">
                  <c:v>23.7258625030518</c:v>
                </c:pt>
                <c:pt idx="5279">
                  <c:v>23.753004074096701</c:v>
                </c:pt>
                <c:pt idx="5280">
                  <c:v>23.610843658447301</c:v>
                </c:pt>
                <c:pt idx="5281">
                  <c:v>23.637069702148398</c:v>
                </c:pt>
                <c:pt idx="5282">
                  <c:v>23.497861862182599</c:v>
                </c:pt>
                <c:pt idx="5283">
                  <c:v>23.484189987182599</c:v>
                </c:pt>
                <c:pt idx="5284">
                  <c:v>23.488380432128899</c:v>
                </c:pt>
                <c:pt idx="5285">
                  <c:v>23.365512847900401</c:v>
                </c:pt>
                <c:pt idx="5286">
                  <c:v>23.3189296722412</c:v>
                </c:pt>
                <c:pt idx="5287">
                  <c:v>23.4390754699707</c:v>
                </c:pt>
                <c:pt idx="5288">
                  <c:v>23.491643905639599</c:v>
                </c:pt>
                <c:pt idx="5289">
                  <c:v>23.291032791137699</c:v>
                </c:pt>
                <c:pt idx="5290">
                  <c:v>23.321701049804702</c:v>
                </c:pt>
                <c:pt idx="5291">
                  <c:v>23.213403701782202</c:v>
                </c:pt>
                <c:pt idx="5292">
                  <c:v>23.1992492675781</c:v>
                </c:pt>
                <c:pt idx="5293">
                  <c:v>23.1206951141357</c:v>
                </c:pt>
                <c:pt idx="5294">
                  <c:v>23.243247985839801</c:v>
                </c:pt>
                <c:pt idx="5295">
                  <c:v>23.352817535400401</c:v>
                </c:pt>
                <c:pt idx="5296">
                  <c:v>23.421913146972699</c:v>
                </c:pt>
                <c:pt idx="5297">
                  <c:v>23.481805801391602</c:v>
                </c:pt>
                <c:pt idx="5298">
                  <c:v>23.569633483886701</c:v>
                </c:pt>
                <c:pt idx="5299">
                  <c:v>23.609401702880898</c:v>
                </c:pt>
                <c:pt idx="5300">
                  <c:v>23.550075531005898</c:v>
                </c:pt>
                <c:pt idx="5301">
                  <c:v>23.556913375854499</c:v>
                </c:pt>
                <c:pt idx="5302">
                  <c:v>23.494855880737301</c:v>
                </c:pt>
                <c:pt idx="5303">
                  <c:v>23.509048461914102</c:v>
                </c:pt>
                <c:pt idx="5304">
                  <c:v>23.4963779449463</c:v>
                </c:pt>
                <c:pt idx="5305">
                  <c:v>23.552587509155298</c:v>
                </c:pt>
                <c:pt idx="5306">
                  <c:v>23.488740921020501</c:v>
                </c:pt>
                <c:pt idx="5307">
                  <c:v>23.550952911376999</c:v>
                </c:pt>
                <c:pt idx="5308">
                  <c:v>23.557100296020501</c:v>
                </c:pt>
                <c:pt idx="5309">
                  <c:v>23.5505676269531</c:v>
                </c:pt>
                <c:pt idx="5310">
                  <c:v>23.755443572998001</c:v>
                </c:pt>
                <c:pt idx="5311">
                  <c:v>23.689561843872099</c:v>
                </c:pt>
                <c:pt idx="5312">
                  <c:v>23.562200546264599</c:v>
                </c:pt>
                <c:pt idx="5313">
                  <c:v>23.6492805480957</c:v>
                </c:pt>
                <c:pt idx="5314">
                  <c:v>23.608104705810501</c:v>
                </c:pt>
                <c:pt idx="5315">
                  <c:v>23.571159362793001</c:v>
                </c:pt>
                <c:pt idx="5316">
                  <c:v>23.652593612670898</c:v>
                </c:pt>
                <c:pt idx="5317">
                  <c:v>23.653240203857401</c:v>
                </c:pt>
                <c:pt idx="5318">
                  <c:v>23.6421203613281</c:v>
                </c:pt>
                <c:pt idx="5319">
                  <c:v>23.8535861968994</c:v>
                </c:pt>
                <c:pt idx="5320">
                  <c:v>23.809331893920898</c:v>
                </c:pt>
                <c:pt idx="5321">
                  <c:v>23.7912788391113</c:v>
                </c:pt>
                <c:pt idx="5322">
                  <c:v>24.539628982543899</c:v>
                </c:pt>
                <c:pt idx="5323">
                  <c:v>25.206220626831101</c:v>
                </c:pt>
                <c:pt idx="5324">
                  <c:v>24.6506862640381</c:v>
                </c:pt>
                <c:pt idx="5325">
                  <c:v>24.6985569000244</c:v>
                </c:pt>
                <c:pt idx="5326">
                  <c:v>25.0552768707275</c:v>
                </c:pt>
                <c:pt idx="5327">
                  <c:v>25.151298522949201</c:v>
                </c:pt>
                <c:pt idx="5328">
                  <c:v>26.693851470947301</c:v>
                </c:pt>
                <c:pt idx="5329">
                  <c:v>26.846614837646499</c:v>
                </c:pt>
                <c:pt idx="5330">
                  <c:v>26.668104171752901</c:v>
                </c:pt>
                <c:pt idx="5331">
                  <c:v>26.8629550933838</c:v>
                </c:pt>
                <c:pt idx="5332">
                  <c:v>27.240087509155298</c:v>
                </c:pt>
                <c:pt idx="5333">
                  <c:v>28.334815979003899</c:v>
                </c:pt>
                <c:pt idx="5334">
                  <c:v>29.708381652831999</c:v>
                </c:pt>
                <c:pt idx="5335">
                  <c:v>30.268806457519499</c:v>
                </c:pt>
                <c:pt idx="5336">
                  <c:v>29.844755172729499</c:v>
                </c:pt>
                <c:pt idx="5337">
                  <c:v>31.0306072235107</c:v>
                </c:pt>
                <c:pt idx="5338">
                  <c:v>31.400697708129901</c:v>
                </c:pt>
                <c:pt idx="5339">
                  <c:v>31.216142654418899</c:v>
                </c:pt>
                <c:pt idx="5340">
                  <c:v>32.030792236328097</c:v>
                </c:pt>
                <c:pt idx="5341">
                  <c:v>33.798072814941399</c:v>
                </c:pt>
                <c:pt idx="5342">
                  <c:v>31.509160995483398</c:v>
                </c:pt>
                <c:pt idx="5343">
                  <c:v>31.580930709838899</c:v>
                </c:pt>
                <c:pt idx="5344">
                  <c:v>31.4757480621338</c:v>
                </c:pt>
                <c:pt idx="5345">
                  <c:v>30.683525085449201</c:v>
                </c:pt>
                <c:pt idx="5346">
                  <c:v>31.532011032104499</c:v>
                </c:pt>
                <c:pt idx="5347">
                  <c:v>31.4655952453613</c:v>
                </c:pt>
                <c:pt idx="5348">
                  <c:v>31.126897811889599</c:v>
                </c:pt>
                <c:pt idx="5349">
                  <c:v>30.8240070343018</c:v>
                </c:pt>
                <c:pt idx="5350">
                  <c:v>30.705255508422901</c:v>
                </c:pt>
                <c:pt idx="5351">
                  <c:v>30.632900238037099</c:v>
                </c:pt>
                <c:pt idx="5352">
                  <c:v>30.482624053955099</c:v>
                </c:pt>
                <c:pt idx="5353">
                  <c:v>30.374010086059599</c:v>
                </c:pt>
                <c:pt idx="5354">
                  <c:v>30.362733840942401</c:v>
                </c:pt>
                <c:pt idx="5355">
                  <c:v>30.297103881835898</c:v>
                </c:pt>
                <c:pt idx="5356">
                  <c:v>30.392879486083999</c:v>
                </c:pt>
                <c:pt idx="5357">
                  <c:v>30.731632232666001</c:v>
                </c:pt>
                <c:pt idx="5358">
                  <c:v>30.662103652954102</c:v>
                </c:pt>
                <c:pt idx="5359">
                  <c:v>30.509880065918001</c:v>
                </c:pt>
                <c:pt idx="5360">
                  <c:v>30.858427047729499</c:v>
                </c:pt>
                <c:pt idx="5361">
                  <c:v>30.978794097900401</c:v>
                </c:pt>
                <c:pt idx="5362">
                  <c:v>31.131891250610401</c:v>
                </c:pt>
                <c:pt idx="5363">
                  <c:v>31.762649536132798</c:v>
                </c:pt>
                <c:pt idx="5364">
                  <c:v>31.906440734863299</c:v>
                </c:pt>
                <c:pt idx="5365">
                  <c:v>32.109420776367202</c:v>
                </c:pt>
                <c:pt idx="5366">
                  <c:v>34.3608207702637</c:v>
                </c:pt>
                <c:pt idx="5367">
                  <c:v>34.729885101318402</c:v>
                </c:pt>
                <c:pt idx="5368">
                  <c:v>35.353126525878899</c:v>
                </c:pt>
                <c:pt idx="5369">
                  <c:v>34.539150238037102</c:v>
                </c:pt>
                <c:pt idx="5370">
                  <c:v>35.756271362304702</c:v>
                </c:pt>
                <c:pt idx="5371">
                  <c:v>25.687965393066399</c:v>
                </c:pt>
                <c:pt idx="5372">
                  <c:v>26.024166107177699</c:v>
                </c:pt>
                <c:pt idx="5373">
                  <c:v>26.4019680023193</c:v>
                </c:pt>
                <c:pt idx="5374">
                  <c:v>25.636690139770501</c:v>
                </c:pt>
                <c:pt idx="5375">
                  <c:v>25.037538528442401</c:v>
                </c:pt>
                <c:pt idx="5376">
                  <c:v>25.596595764160199</c:v>
                </c:pt>
                <c:pt idx="5377">
                  <c:v>25.6083374023438</c:v>
                </c:pt>
                <c:pt idx="5378">
                  <c:v>25.4654026031494</c:v>
                </c:pt>
                <c:pt idx="5379">
                  <c:v>25.076297760009801</c:v>
                </c:pt>
                <c:pt idx="5380">
                  <c:v>24.468614578247099</c:v>
                </c:pt>
                <c:pt idx="5381">
                  <c:v>24.571994781494102</c:v>
                </c:pt>
                <c:pt idx="5382">
                  <c:v>24.629917144775401</c:v>
                </c:pt>
                <c:pt idx="5383">
                  <c:v>24.4754848480225</c:v>
                </c:pt>
                <c:pt idx="5384">
                  <c:v>24.365148544311499</c:v>
                </c:pt>
                <c:pt idx="5385">
                  <c:v>24.106937408447301</c:v>
                </c:pt>
                <c:pt idx="5386">
                  <c:v>24.26145362854</c:v>
                </c:pt>
                <c:pt idx="5387">
                  <c:v>24.504846572876001</c:v>
                </c:pt>
                <c:pt idx="5388">
                  <c:v>24.376277923583999</c:v>
                </c:pt>
                <c:pt idx="5389">
                  <c:v>23.963993072509801</c:v>
                </c:pt>
                <c:pt idx="5390">
                  <c:v>24.169059753418001</c:v>
                </c:pt>
                <c:pt idx="5391">
                  <c:v>24.240430831909201</c:v>
                </c:pt>
                <c:pt idx="5392">
                  <c:v>24.3905353546143</c:v>
                </c:pt>
                <c:pt idx="5393">
                  <c:v>24.224433898925799</c:v>
                </c:pt>
                <c:pt idx="5394">
                  <c:v>24.062263488769499</c:v>
                </c:pt>
                <c:pt idx="5395">
                  <c:v>24.079790115356399</c:v>
                </c:pt>
                <c:pt idx="5396">
                  <c:v>24.688758850097699</c:v>
                </c:pt>
                <c:pt idx="5397">
                  <c:v>24.566524505615199</c:v>
                </c:pt>
                <c:pt idx="5398">
                  <c:v>24.3567924499512</c:v>
                </c:pt>
                <c:pt idx="5399">
                  <c:v>24.308322906494102</c:v>
                </c:pt>
                <c:pt idx="5400">
                  <c:v>24.243822097778299</c:v>
                </c:pt>
                <c:pt idx="5401">
                  <c:v>24.071891784668001</c:v>
                </c:pt>
                <c:pt idx="5402">
                  <c:v>24.153926849365199</c:v>
                </c:pt>
                <c:pt idx="5403">
                  <c:v>24.068975448608398</c:v>
                </c:pt>
                <c:pt idx="5404">
                  <c:v>23.958877563476602</c:v>
                </c:pt>
                <c:pt idx="5405">
                  <c:v>23.952278137206999</c:v>
                </c:pt>
                <c:pt idx="5406">
                  <c:v>23.973123550415</c:v>
                </c:pt>
                <c:pt idx="5407">
                  <c:v>23.648109436035199</c:v>
                </c:pt>
                <c:pt idx="5408">
                  <c:v>24.063482284545898</c:v>
                </c:pt>
                <c:pt idx="5409">
                  <c:v>24.483362197876001</c:v>
                </c:pt>
                <c:pt idx="5410">
                  <c:v>24.261548995971701</c:v>
                </c:pt>
                <c:pt idx="5411">
                  <c:v>24.413600921630898</c:v>
                </c:pt>
                <c:pt idx="5412">
                  <c:v>24.474746704101602</c:v>
                </c:pt>
                <c:pt idx="5413">
                  <c:v>23.9814357757568</c:v>
                </c:pt>
                <c:pt idx="5414">
                  <c:v>23.976737976074201</c:v>
                </c:pt>
                <c:pt idx="5415">
                  <c:v>23.969018936157202</c:v>
                </c:pt>
                <c:pt idx="5416">
                  <c:v>23.981803894043001</c:v>
                </c:pt>
                <c:pt idx="5417">
                  <c:v>23.888393402099599</c:v>
                </c:pt>
                <c:pt idx="5418">
                  <c:v>23.9441108703613</c:v>
                </c:pt>
                <c:pt idx="5419">
                  <c:v>23.856616973876999</c:v>
                </c:pt>
                <c:pt idx="5420">
                  <c:v>23.858364105224599</c:v>
                </c:pt>
                <c:pt idx="5421">
                  <c:v>23.9301662445068</c:v>
                </c:pt>
                <c:pt idx="5422">
                  <c:v>23.892267227172901</c:v>
                </c:pt>
                <c:pt idx="5423">
                  <c:v>23.871822357177699</c:v>
                </c:pt>
                <c:pt idx="5424">
                  <c:v>23.892406463623001</c:v>
                </c:pt>
                <c:pt idx="5425">
                  <c:v>23.704332351684599</c:v>
                </c:pt>
                <c:pt idx="5426">
                  <c:v>23.679613113403299</c:v>
                </c:pt>
                <c:pt idx="5427">
                  <c:v>23.718870162963899</c:v>
                </c:pt>
                <c:pt idx="5428">
                  <c:v>23.5015754699707</c:v>
                </c:pt>
                <c:pt idx="5429">
                  <c:v>23.7452068328857</c:v>
                </c:pt>
                <c:pt idx="5430">
                  <c:v>23.871702194213899</c:v>
                </c:pt>
                <c:pt idx="5431">
                  <c:v>23.791181564331101</c:v>
                </c:pt>
                <c:pt idx="5432">
                  <c:v>23.6526889801025</c:v>
                </c:pt>
                <c:pt idx="5433">
                  <c:v>23.841123580932599</c:v>
                </c:pt>
                <c:pt idx="5434">
                  <c:v>23.818260192871101</c:v>
                </c:pt>
                <c:pt idx="5435">
                  <c:v>23.7127075195313</c:v>
                </c:pt>
                <c:pt idx="5436">
                  <c:v>23.719190597534201</c:v>
                </c:pt>
                <c:pt idx="5437">
                  <c:v>23.857234954833999</c:v>
                </c:pt>
                <c:pt idx="5438">
                  <c:v>23.773479461669901</c:v>
                </c:pt>
                <c:pt idx="5439">
                  <c:v>23.8349208831787</c:v>
                </c:pt>
                <c:pt idx="5440">
                  <c:v>23.871538162231399</c:v>
                </c:pt>
                <c:pt idx="5441">
                  <c:v>24.002321243286101</c:v>
                </c:pt>
                <c:pt idx="5442">
                  <c:v>24.623847961425799</c:v>
                </c:pt>
                <c:pt idx="5443">
                  <c:v>25.035526275634801</c:v>
                </c:pt>
                <c:pt idx="5444">
                  <c:v>24.360326766967798</c:v>
                </c:pt>
                <c:pt idx="5445">
                  <c:v>24.773292541503899</c:v>
                </c:pt>
                <c:pt idx="5446">
                  <c:v>27.010299682617202</c:v>
                </c:pt>
                <c:pt idx="5447">
                  <c:v>27.010797500610401</c:v>
                </c:pt>
                <c:pt idx="5448">
                  <c:v>27.847925186157202</c:v>
                </c:pt>
                <c:pt idx="5449">
                  <c:v>28.603469848632798</c:v>
                </c:pt>
                <c:pt idx="5450">
                  <c:v>28.4410705566406</c:v>
                </c:pt>
                <c:pt idx="5451">
                  <c:v>31.232925415039102</c:v>
                </c:pt>
                <c:pt idx="5452">
                  <c:v>32.678291320800803</c:v>
                </c:pt>
                <c:pt idx="5453">
                  <c:v>32.215862274169901</c:v>
                </c:pt>
                <c:pt idx="5454">
                  <c:v>52.490650177002003</c:v>
                </c:pt>
                <c:pt idx="5455">
                  <c:v>52.490634918212898</c:v>
                </c:pt>
                <c:pt idx="5456">
                  <c:v>52.665126800537102</c:v>
                </c:pt>
                <c:pt idx="5457">
                  <c:v>53.930789947509801</c:v>
                </c:pt>
                <c:pt idx="5458">
                  <c:v>38.942737579345703</c:v>
                </c:pt>
                <c:pt idx="5459">
                  <c:v>52.7409477233887</c:v>
                </c:pt>
                <c:pt idx="5460">
                  <c:v>52.420314788818402</c:v>
                </c:pt>
                <c:pt idx="5461">
                  <c:v>31.531631469726602</c:v>
                </c:pt>
                <c:pt idx="5462">
                  <c:v>38.822563171386697</c:v>
                </c:pt>
                <c:pt idx="5463">
                  <c:v>35.304954528808601</c:v>
                </c:pt>
                <c:pt idx="5464">
                  <c:v>25.5220947265625</c:v>
                </c:pt>
                <c:pt idx="5465">
                  <c:v>24.919610977172901</c:v>
                </c:pt>
                <c:pt idx="5466">
                  <c:v>24.448818206787099</c:v>
                </c:pt>
                <c:pt idx="5467">
                  <c:v>24.361911773681602</c:v>
                </c:pt>
                <c:pt idx="5468">
                  <c:v>24.141725540161101</c:v>
                </c:pt>
                <c:pt idx="5469">
                  <c:v>24.7013244628906</c:v>
                </c:pt>
                <c:pt idx="5470">
                  <c:v>24.436967849731399</c:v>
                </c:pt>
                <c:pt idx="5471">
                  <c:v>23.982610702514599</c:v>
                </c:pt>
                <c:pt idx="5472">
                  <c:v>23.938114166259801</c:v>
                </c:pt>
                <c:pt idx="5473">
                  <c:v>23.8381443023682</c:v>
                </c:pt>
                <c:pt idx="5474">
                  <c:v>23.747379302978501</c:v>
                </c:pt>
                <c:pt idx="5475">
                  <c:v>23.946556091308601</c:v>
                </c:pt>
                <c:pt idx="5476">
                  <c:v>23.879989624023398</c:v>
                </c:pt>
                <c:pt idx="5477">
                  <c:v>23.694454193115199</c:v>
                </c:pt>
                <c:pt idx="5478">
                  <c:v>23.676176071166999</c:v>
                </c:pt>
                <c:pt idx="5479">
                  <c:v>23.6990051269531</c:v>
                </c:pt>
                <c:pt idx="5480">
                  <c:v>24.017396926879901</c:v>
                </c:pt>
                <c:pt idx="5481">
                  <c:v>23.912300109863299</c:v>
                </c:pt>
                <c:pt idx="5482">
                  <c:v>23.686599731445298</c:v>
                </c:pt>
                <c:pt idx="5483">
                  <c:v>23.849113464355501</c:v>
                </c:pt>
                <c:pt idx="5484">
                  <c:v>24.010643005371101</c:v>
                </c:pt>
                <c:pt idx="5485">
                  <c:v>23.459522247314499</c:v>
                </c:pt>
                <c:pt idx="5486">
                  <c:v>23.692720413208001</c:v>
                </c:pt>
                <c:pt idx="5487">
                  <c:v>23.8295001983643</c:v>
                </c:pt>
                <c:pt idx="5488">
                  <c:v>23.86842918396</c:v>
                </c:pt>
                <c:pt idx="5489">
                  <c:v>23.464776992797901</c:v>
                </c:pt>
                <c:pt idx="5490">
                  <c:v>23.498781204223601</c:v>
                </c:pt>
                <c:pt idx="5491">
                  <c:v>23.2609958648682</c:v>
                </c:pt>
                <c:pt idx="5492">
                  <c:v>25.6944694519043</c:v>
                </c:pt>
                <c:pt idx="5493">
                  <c:v>25.707740783691399</c:v>
                </c:pt>
                <c:pt idx="5494">
                  <c:v>28.090795516967798</c:v>
                </c:pt>
                <c:pt idx="5495">
                  <c:v>28.510440826416001</c:v>
                </c:pt>
                <c:pt idx="5496">
                  <c:v>28.513196945190401</c:v>
                </c:pt>
                <c:pt idx="5497">
                  <c:v>28.5945854187012</c:v>
                </c:pt>
                <c:pt idx="5498">
                  <c:v>28.6064128875732</c:v>
                </c:pt>
                <c:pt idx="5499">
                  <c:v>32.045658111572301</c:v>
                </c:pt>
                <c:pt idx="5500">
                  <c:v>34.883747100830099</c:v>
                </c:pt>
                <c:pt idx="5501">
                  <c:v>35.760982513427699</c:v>
                </c:pt>
                <c:pt idx="5502">
                  <c:v>35.756202697753899</c:v>
                </c:pt>
                <c:pt idx="5503">
                  <c:v>32.219375610351598</c:v>
                </c:pt>
                <c:pt idx="5504">
                  <c:v>32.172183990478501</c:v>
                </c:pt>
                <c:pt idx="5505">
                  <c:v>29.3657131195068</c:v>
                </c:pt>
                <c:pt idx="5506">
                  <c:v>29.209480285644499</c:v>
                </c:pt>
                <c:pt idx="5507">
                  <c:v>29.196332931518601</c:v>
                </c:pt>
                <c:pt idx="5508">
                  <c:v>29.176895141601602</c:v>
                </c:pt>
                <c:pt idx="5509">
                  <c:v>29.155790328979499</c:v>
                </c:pt>
                <c:pt idx="5510">
                  <c:v>28.527359008789102</c:v>
                </c:pt>
                <c:pt idx="5511">
                  <c:v>28.493644714355501</c:v>
                </c:pt>
                <c:pt idx="5512">
                  <c:v>28.526649475097699</c:v>
                </c:pt>
                <c:pt idx="5513">
                  <c:v>28.467586517333999</c:v>
                </c:pt>
                <c:pt idx="5514">
                  <c:v>28.312187194824201</c:v>
                </c:pt>
                <c:pt idx="5515">
                  <c:v>28.1004638671875</c:v>
                </c:pt>
                <c:pt idx="5516">
                  <c:v>27.030952453613299</c:v>
                </c:pt>
                <c:pt idx="5517">
                  <c:v>25.836118698120099</c:v>
                </c:pt>
                <c:pt idx="5518">
                  <c:v>28.157026290893601</c:v>
                </c:pt>
                <c:pt idx="5519">
                  <c:v>27.280336380004901</c:v>
                </c:pt>
                <c:pt idx="5520">
                  <c:v>26.569780349731399</c:v>
                </c:pt>
                <c:pt idx="5521">
                  <c:v>25.317918777465799</c:v>
                </c:pt>
                <c:pt idx="5522">
                  <c:v>27.087669372558601</c:v>
                </c:pt>
                <c:pt idx="5523">
                  <c:v>27.089015960693398</c:v>
                </c:pt>
                <c:pt idx="5524">
                  <c:v>27.090290069580099</c:v>
                </c:pt>
                <c:pt idx="5525">
                  <c:v>27.089439392089801</c:v>
                </c:pt>
                <c:pt idx="5526">
                  <c:v>25.570064544677699</c:v>
                </c:pt>
                <c:pt idx="5527">
                  <c:v>24.838298797607401</c:v>
                </c:pt>
                <c:pt idx="5528">
                  <c:v>24.829666137695298</c:v>
                </c:pt>
                <c:pt idx="5529">
                  <c:v>25.155149459838899</c:v>
                </c:pt>
                <c:pt idx="5530">
                  <c:v>26.7737426757813</c:v>
                </c:pt>
                <c:pt idx="5531">
                  <c:v>26.036859512329102</c:v>
                </c:pt>
                <c:pt idx="5532">
                  <c:v>27.112449645996101</c:v>
                </c:pt>
                <c:pt idx="5533">
                  <c:v>28.7907619476318</c:v>
                </c:pt>
                <c:pt idx="5534">
                  <c:v>26.580650329589801</c:v>
                </c:pt>
                <c:pt idx="5535">
                  <c:v>26.078304290771499</c:v>
                </c:pt>
                <c:pt idx="5536">
                  <c:v>27.1121826171875</c:v>
                </c:pt>
                <c:pt idx="5537">
                  <c:v>27.690538406372099</c:v>
                </c:pt>
                <c:pt idx="5538">
                  <c:v>25.445621490478501</c:v>
                </c:pt>
                <c:pt idx="5539">
                  <c:v>24.8404750823975</c:v>
                </c:pt>
                <c:pt idx="5540">
                  <c:v>24.450595855712901</c:v>
                </c:pt>
                <c:pt idx="5541">
                  <c:v>24.991518020629901</c:v>
                </c:pt>
                <c:pt idx="5542">
                  <c:v>27.103284835815401</c:v>
                </c:pt>
                <c:pt idx="5543">
                  <c:v>25.167798995971701</c:v>
                </c:pt>
                <c:pt idx="5544">
                  <c:v>400.00015258789102</c:v>
                </c:pt>
                <c:pt idx="5545">
                  <c:v>28.601720809936499</c:v>
                </c:pt>
                <c:pt idx="5546">
                  <c:v>25.208114624023398</c:v>
                </c:pt>
                <c:pt idx="5547">
                  <c:v>24.7934875488281</c:v>
                </c:pt>
                <c:pt idx="5548">
                  <c:v>24.0249938964844</c:v>
                </c:pt>
                <c:pt idx="5549">
                  <c:v>23.6120700836182</c:v>
                </c:pt>
                <c:pt idx="5550">
                  <c:v>23.526779174804702</c:v>
                </c:pt>
                <c:pt idx="5551">
                  <c:v>23.4741020202637</c:v>
                </c:pt>
                <c:pt idx="5552">
                  <c:v>22.981916427612301</c:v>
                </c:pt>
                <c:pt idx="5553">
                  <c:v>23.401292800903299</c:v>
                </c:pt>
                <c:pt idx="5554">
                  <c:v>23.376121520996101</c:v>
                </c:pt>
                <c:pt idx="5555">
                  <c:v>23.365255355835</c:v>
                </c:pt>
                <c:pt idx="5556">
                  <c:v>23.236082077026399</c:v>
                </c:pt>
                <c:pt idx="5557">
                  <c:v>23.161460876464801</c:v>
                </c:pt>
                <c:pt idx="5558">
                  <c:v>23.267295837402301</c:v>
                </c:pt>
                <c:pt idx="5559">
                  <c:v>22.999187469482401</c:v>
                </c:pt>
                <c:pt idx="5560">
                  <c:v>22.367923736572301</c:v>
                </c:pt>
                <c:pt idx="5561">
                  <c:v>22.436426162719702</c:v>
                </c:pt>
                <c:pt idx="5562">
                  <c:v>22.600177764892599</c:v>
                </c:pt>
                <c:pt idx="5563">
                  <c:v>22.600528717041001</c:v>
                </c:pt>
                <c:pt idx="5564">
                  <c:v>22.7430534362793</c:v>
                </c:pt>
                <c:pt idx="5565">
                  <c:v>22.557350158691399</c:v>
                </c:pt>
                <c:pt idx="5566">
                  <c:v>22.9753017425537</c:v>
                </c:pt>
                <c:pt idx="5567">
                  <c:v>24.269931793212901</c:v>
                </c:pt>
                <c:pt idx="5568">
                  <c:v>24.0998210906982</c:v>
                </c:pt>
                <c:pt idx="5569">
                  <c:v>23.9610710144043</c:v>
                </c:pt>
                <c:pt idx="5570">
                  <c:v>24.1303520202637</c:v>
                </c:pt>
                <c:pt idx="5571">
                  <c:v>24.214128494262699</c:v>
                </c:pt>
                <c:pt idx="5572">
                  <c:v>24.338457107543899</c:v>
                </c:pt>
                <c:pt idx="5573">
                  <c:v>24.849655151367202</c:v>
                </c:pt>
                <c:pt idx="5574">
                  <c:v>24.647375106811499</c:v>
                </c:pt>
                <c:pt idx="5575">
                  <c:v>25.206321716308601</c:v>
                </c:pt>
                <c:pt idx="5576">
                  <c:v>25.58909034729</c:v>
                </c:pt>
                <c:pt idx="5577">
                  <c:v>26.013078689575199</c:v>
                </c:pt>
                <c:pt idx="5578">
                  <c:v>26.3516330718994</c:v>
                </c:pt>
                <c:pt idx="5579">
                  <c:v>25.479471206665</c:v>
                </c:pt>
                <c:pt idx="5580">
                  <c:v>28.727479934692401</c:v>
                </c:pt>
                <c:pt idx="5581">
                  <c:v>27.302169799804702</c:v>
                </c:pt>
                <c:pt idx="5582">
                  <c:v>26.684066772460898</c:v>
                </c:pt>
                <c:pt idx="5583">
                  <c:v>26.5023097991943</c:v>
                </c:pt>
                <c:pt idx="5584">
                  <c:v>26.726282119751001</c:v>
                </c:pt>
                <c:pt idx="5585">
                  <c:v>26.192928314208999</c:v>
                </c:pt>
                <c:pt idx="5586">
                  <c:v>26.3460388183594</c:v>
                </c:pt>
                <c:pt idx="5587">
                  <c:v>26.085302352905298</c:v>
                </c:pt>
                <c:pt idx="5588">
                  <c:v>25.785709381103501</c:v>
                </c:pt>
                <c:pt idx="5589">
                  <c:v>26.000534057617202</c:v>
                </c:pt>
                <c:pt idx="5590">
                  <c:v>25.3350925445557</c:v>
                </c:pt>
                <c:pt idx="5591">
                  <c:v>24.758794784545898</c:v>
                </c:pt>
                <c:pt idx="5592">
                  <c:v>24.403518676757798</c:v>
                </c:pt>
                <c:pt idx="5593">
                  <c:v>25.360654830932599</c:v>
                </c:pt>
                <c:pt idx="5594">
                  <c:v>25.450006484985401</c:v>
                </c:pt>
                <c:pt idx="5595">
                  <c:v>25.355588912963899</c:v>
                </c:pt>
                <c:pt idx="5596">
                  <c:v>24.815637588501001</c:v>
                </c:pt>
                <c:pt idx="5597">
                  <c:v>24.660560607910199</c:v>
                </c:pt>
                <c:pt idx="5598">
                  <c:v>24.930585861206101</c:v>
                </c:pt>
                <c:pt idx="5599">
                  <c:v>24.667085647583001</c:v>
                </c:pt>
                <c:pt idx="5600">
                  <c:v>24.109653472900401</c:v>
                </c:pt>
                <c:pt idx="5601">
                  <c:v>24.5074672698975</c:v>
                </c:pt>
                <c:pt idx="5602">
                  <c:v>24.709053039550799</c:v>
                </c:pt>
                <c:pt idx="5603">
                  <c:v>24.431669235229499</c:v>
                </c:pt>
                <c:pt idx="5604">
                  <c:v>23.907854080200199</c:v>
                </c:pt>
                <c:pt idx="5605">
                  <c:v>24.304285049438501</c:v>
                </c:pt>
                <c:pt idx="5606">
                  <c:v>24.19801902771</c:v>
                </c:pt>
                <c:pt idx="5607">
                  <c:v>24.083227157592798</c:v>
                </c:pt>
                <c:pt idx="5608">
                  <c:v>24.497674942016602</c:v>
                </c:pt>
                <c:pt idx="5609">
                  <c:v>25.5557155609131</c:v>
                </c:pt>
                <c:pt idx="5610">
                  <c:v>25.070640563964801</c:v>
                </c:pt>
                <c:pt idx="5611">
                  <c:v>25.2896022796631</c:v>
                </c:pt>
                <c:pt idx="5612">
                  <c:v>26.6623935699463</c:v>
                </c:pt>
                <c:pt idx="5613">
                  <c:v>25.966350555419901</c:v>
                </c:pt>
                <c:pt idx="5614">
                  <c:v>26.1188259124756</c:v>
                </c:pt>
                <c:pt idx="5615">
                  <c:v>26.152956008911101</c:v>
                </c:pt>
                <c:pt idx="5616">
                  <c:v>27.651361465454102</c:v>
                </c:pt>
                <c:pt idx="5617">
                  <c:v>27.1795959472656</c:v>
                </c:pt>
                <c:pt idx="5618">
                  <c:v>26.7513027191162</c:v>
                </c:pt>
                <c:pt idx="5619">
                  <c:v>27.435131072998001</c:v>
                </c:pt>
                <c:pt idx="5620">
                  <c:v>27.434242248535199</c:v>
                </c:pt>
                <c:pt idx="5621">
                  <c:v>27.434715270996101</c:v>
                </c:pt>
                <c:pt idx="5622">
                  <c:v>27.646366119384801</c:v>
                </c:pt>
                <c:pt idx="5623">
                  <c:v>28.239994049072301</c:v>
                </c:pt>
                <c:pt idx="5624">
                  <c:v>27.599754333496101</c:v>
                </c:pt>
                <c:pt idx="5625">
                  <c:v>27.498245239257798</c:v>
                </c:pt>
                <c:pt idx="5626">
                  <c:v>29.073154449462901</c:v>
                </c:pt>
                <c:pt idx="5627">
                  <c:v>28.769935607910199</c:v>
                </c:pt>
                <c:pt idx="5628">
                  <c:v>27.4153957366943</c:v>
                </c:pt>
                <c:pt idx="5629">
                  <c:v>27.838630676269499</c:v>
                </c:pt>
                <c:pt idx="5630">
                  <c:v>27.829116821289102</c:v>
                </c:pt>
                <c:pt idx="5631">
                  <c:v>28.6636772155762</c:v>
                </c:pt>
                <c:pt idx="5632">
                  <c:v>28.497653961181602</c:v>
                </c:pt>
                <c:pt idx="5633">
                  <c:v>28.6613445281982</c:v>
                </c:pt>
                <c:pt idx="5634">
                  <c:v>28.663494110107401</c:v>
                </c:pt>
                <c:pt idx="5635">
                  <c:v>28.662258148193398</c:v>
                </c:pt>
                <c:pt idx="5636">
                  <c:v>28.2759189605713</c:v>
                </c:pt>
                <c:pt idx="5637">
                  <c:v>28.479763031005898</c:v>
                </c:pt>
                <c:pt idx="5638">
                  <c:v>28.5177612304688</c:v>
                </c:pt>
                <c:pt idx="5639">
                  <c:v>28.856037139892599</c:v>
                </c:pt>
                <c:pt idx="5640">
                  <c:v>30.068151473998999</c:v>
                </c:pt>
                <c:pt idx="5641">
                  <c:v>30.2388591766357</c:v>
                </c:pt>
                <c:pt idx="5642">
                  <c:v>29.213769912719702</c:v>
                </c:pt>
                <c:pt idx="5643">
                  <c:v>31.135583877563501</c:v>
                </c:pt>
                <c:pt idx="5644">
                  <c:v>29.471437454223601</c:v>
                </c:pt>
                <c:pt idx="5645">
                  <c:v>28.884691238403299</c:v>
                </c:pt>
                <c:pt idx="5646">
                  <c:v>28.721929550170898</c:v>
                </c:pt>
                <c:pt idx="5647">
                  <c:v>28.730718612670898</c:v>
                </c:pt>
                <c:pt idx="5648">
                  <c:v>28.835962295532202</c:v>
                </c:pt>
                <c:pt idx="5649">
                  <c:v>28.657833099365199</c:v>
                </c:pt>
                <c:pt idx="5650">
                  <c:v>28.5097846984863</c:v>
                </c:pt>
                <c:pt idx="5651">
                  <c:v>28.2557182312012</c:v>
                </c:pt>
                <c:pt idx="5652">
                  <c:v>28.259859085083001</c:v>
                </c:pt>
                <c:pt idx="5653">
                  <c:v>28.620420455932599</c:v>
                </c:pt>
                <c:pt idx="5654">
                  <c:v>27.698654174804702</c:v>
                </c:pt>
                <c:pt idx="5655">
                  <c:v>26.994016647338899</c:v>
                </c:pt>
                <c:pt idx="5656">
                  <c:v>27.421018600463899</c:v>
                </c:pt>
                <c:pt idx="5657">
                  <c:v>27.422300338745099</c:v>
                </c:pt>
                <c:pt idx="5658">
                  <c:v>26.8272800445557</c:v>
                </c:pt>
                <c:pt idx="5659">
                  <c:v>26.400331497192401</c:v>
                </c:pt>
                <c:pt idx="5660">
                  <c:v>26.236240386962901</c:v>
                </c:pt>
                <c:pt idx="5661">
                  <c:v>26.258235931396499</c:v>
                </c:pt>
                <c:pt idx="5662">
                  <c:v>25.544349670410199</c:v>
                </c:pt>
                <c:pt idx="5663">
                  <c:v>24.839225769043001</c:v>
                </c:pt>
                <c:pt idx="5664">
                  <c:v>24.978693008422901</c:v>
                </c:pt>
                <c:pt idx="5665">
                  <c:v>24.614051818847699</c:v>
                </c:pt>
                <c:pt idx="5666">
                  <c:v>24.6753330230713</c:v>
                </c:pt>
                <c:pt idx="5667">
                  <c:v>24.269056320190401</c:v>
                </c:pt>
                <c:pt idx="5668">
                  <c:v>24.261571884155298</c:v>
                </c:pt>
                <c:pt idx="5669">
                  <c:v>24.190408706665</c:v>
                </c:pt>
                <c:pt idx="5670">
                  <c:v>23.790166854858398</c:v>
                </c:pt>
                <c:pt idx="5671">
                  <c:v>23.9652004241943</c:v>
                </c:pt>
                <c:pt idx="5672">
                  <c:v>23.9201469421387</c:v>
                </c:pt>
                <c:pt idx="5673">
                  <c:v>23.957149505615199</c:v>
                </c:pt>
                <c:pt idx="5674">
                  <c:v>23.967636108398398</c:v>
                </c:pt>
                <c:pt idx="5675">
                  <c:v>23.977554321289102</c:v>
                </c:pt>
                <c:pt idx="5676">
                  <c:v>23.984664916992202</c:v>
                </c:pt>
                <c:pt idx="5677">
                  <c:v>24.0344848632813</c:v>
                </c:pt>
                <c:pt idx="5678">
                  <c:v>23.995189666748001</c:v>
                </c:pt>
                <c:pt idx="5679">
                  <c:v>23.704811096191399</c:v>
                </c:pt>
                <c:pt idx="5680">
                  <c:v>23.729957580566399</c:v>
                </c:pt>
                <c:pt idx="5681">
                  <c:v>23.748252868652301</c:v>
                </c:pt>
                <c:pt idx="5682">
                  <c:v>23.684741973876999</c:v>
                </c:pt>
                <c:pt idx="5683">
                  <c:v>23.73317527771</c:v>
                </c:pt>
                <c:pt idx="5684">
                  <c:v>23.730653762817401</c:v>
                </c:pt>
                <c:pt idx="5685">
                  <c:v>23.566015243530298</c:v>
                </c:pt>
                <c:pt idx="5686">
                  <c:v>23.724922180175799</c:v>
                </c:pt>
                <c:pt idx="5687">
                  <c:v>23.784965515136701</c:v>
                </c:pt>
                <c:pt idx="5688">
                  <c:v>23.656206130981399</c:v>
                </c:pt>
                <c:pt idx="5689">
                  <c:v>23.6751899719238</c:v>
                </c:pt>
                <c:pt idx="5690">
                  <c:v>23.982063293456999</c:v>
                </c:pt>
                <c:pt idx="5691">
                  <c:v>23.940942764282202</c:v>
                </c:pt>
                <c:pt idx="5692">
                  <c:v>23.881340026855501</c:v>
                </c:pt>
                <c:pt idx="5693">
                  <c:v>24.0256462097168</c:v>
                </c:pt>
                <c:pt idx="5694">
                  <c:v>24.059690475463899</c:v>
                </c:pt>
                <c:pt idx="5695">
                  <c:v>24.246160507202099</c:v>
                </c:pt>
                <c:pt idx="5696">
                  <c:v>24.260972976684599</c:v>
                </c:pt>
                <c:pt idx="5697">
                  <c:v>24.286424636840799</c:v>
                </c:pt>
                <c:pt idx="5698">
                  <c:v>23.923099517822301</c:v>
                </c:pt>
                <c:pt idx="5699">
                  <c:v>24.092481613159201</c:v>
                </c:pt>
                <c:pt idx="5700">
                  <c:v>25.038019180297901</c:v>
                </c:pt>
                <c:pt idx="5701">
                  <c:v>26.210254669189499</c:v>
                </c:pt>
                <c:pt idx="5702">
                  <c:v>26.803785324096701</c:v>
                </c:pt>
                <c:pt idx="5703">
                  <c:v>26.962869644165</c:v>
                </c:pt>
                <c:pt idx="5704">
                  <c:v>28.477821350097699</c:v>
                </c:pt>
                <c:pt idx="5705">
                  <c:v>29.0868530273438</c:v>
                </c:pt>
                <c:pt idx="5706">
                  <c:v>30.1011867523193</c:v>
                </c:pt>
                <c:pt idx="5707">
                  <c:v>29.192874908447301</c:v>
                </c:pt>
                <c:pt idx="5708">
                  <c:v>29.231328964233398</c:v>
                </c:pt>
                <c:pt idx="5709">
                  <c:v>29.432533264160199</c:v>
                </c:pt>
                <c:pt idx="5710">
                  <c:v>29.001667022705099</c:v>
                </c:pt>
                <c:pt idx="5711">
                  <c:v>28.155479431152301</c:v>
                </c:pt>
                <c:pt idx="5712">
                  <c:v>28.468206405639599</c:v>
                </c:pt>
                <c:pt idx="5713">
                  <c:v>28.4420471191406</c:v>
                </c:pt>
                <c:pt idx="5714">
                  <c:v>27.7858066558838</c:v>
                </c:pt>
                <c:pt idx="5715">
                  <c:v>27.374761581420898</c:v>
                </c:pt>
                <c:pt idx="5716">
                  <c:v>27.630214691162099</c:v>
                </c:pt>
                <c:pt idx="5717">
                  <c:v>27.312597274780298</c:v>
                </c:pt>
                <c:pt idx="5718">
                  <c:v>27.181261062622099</c:v>
                </c:pt>
                <c:pt idx="5719">
                  <c:v>27.220544815063501</c:v>
                </c:pt>
                <c:pt idx="5720">
                  <c:v>27.301069259643601</c:v>
                </c:pt>
                <c:pt idx="5721">
                  <c:v>26.8145847320557</c:v>
                </c:pt>
                <c:pt idx="5722">
                  <c:v>25.918983459472699</c:v>
                </c:pt>
                <c:pt idx="5723">
                  <c:v>25.456426620483398</c:v>
                </c:pt>
                <c:pt idx="5724">
                  <c:v>25.212965011596701</c:v>
                </c:pt>
                <c:pt idx="5725">
                  <c:v>25.993127822876001</c:v>
                </c:pt>
                <c:pt idx="5726">
                  <c:v>25.5801391601563</c:v>
                </c:pt>
                <c:pt idx="5727">
                  <c:v>25.901056289672901</c:v>
                </c:pt>
                <c:pt idx="5728">
                  <c:v>26.336095809936499</c:v>
                </c:pt>
                <c:pt idx="5729">
                  <c:v>26.540382385253899</c:v>
                </c:pt>
                <c:pt idx="5730">
                  <c:v>26.566513061523398</c:v>
                </c:pt>
                <c:pt idx="5731">
                  <c:v>27.061365127563501</c:v>
                </c:pt>
                <c:pt idx="5732">
                  <c:v>27.649990081787099</c:v>
                </c:pt>
                <c:pt idx="5733">
                  <c:v>27.8533611297607</c:v>
                </c:pt>
                <c:pt idx="5734">
                  <c:v>28.497287750244102</c:v>
                </c:pt>
                <c:pt idx="5735">
                  <c:v>28.518039703369102</c:v>
                </c:pt>
                <c:pt idx="5736">
                  <c:v>28.445917129516602</c:v>
                </c:pt>
                <c:pt idx="5737">
                  <c:v>29.2400302886963</c:v>
                </c:pt>
                <c:pt idx="5738">
                  <c:v>30.169467926025401</c:v>
                </c:pt>
                <c:pt idx="5739">
                  <c:v>31.2645969390869</c:v>
                </c:pt>
                <c:pt idx="5740">
                  <c:v>30.918663024902301</c:v>
                </c:pt>
                <c:pt idx="5741">
                  <c:v>30.022438049316399</c:v>
                </c:pt>
                <c:pt idx="5742">
                  <c:v>29.609523773193398</c:v>
                </c:pt>
                <c:pt idx="5743">
                  <c:v>31.203660964965799</c:v>
                </c:pt>
                <c:pt idx="5744">
                  <c:v>30.7235431671143</c:v>
                </c:pt>
                <c:pt idx="5745">
                  <c:v>30.568504333496101</c:v>
                </c:pt>
                <c:pt idx="5746">
                  <c:v>29.620750427246101</c:v>
                </c:pt>
                <c:pt idx="5747">
                  <c:v>29.995429992675799</c:v>
                </c:pt>
                <c:pt idx="5748">
                  <c:v>29.611536026001001</c:v>
                </c:pt>
                <c:pt idx="5749">
                  <c:v>29.756782531738299</c:v>
                </c:pt>
                <c:pt idx="5750">
                  <c:v>30.250534057617202</c:v>
                </c:pt>
                <c:pt idx="5751">
                  <c:v>29.36989402771</c:v>
                </c:pt>
                <c:pt idx="5752">
                  <c:v>30.082763671875</c:v>
                </c:pt>
                <c:pt idx="5753">
                  <c:v>30.017253875732401</c:v>
                </c:pt>
                <c:pt idx="5754">
                  <c:v>29.348957061767599</c:v>
                </c:pt>
                <c:pt idx="5755">
                  <c:v>29.114892959594702</c:v>
                </c:pt>
                <c:pt idx="5756">
                  <c:v>28.935066223144499</c:v>
                </c:pt>
                <c:pt idx="5757">
                  <c:v>28.934577941894499</c:v>
                </c:pt>
                <c:pt idx="5758">
                  <c:v>28.321495056152301</c:v>
                </c:pt>
                <c:pt idx="5759">
                  <c:v>29.321557998657202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347648"/>
        <c:axId val="78358400"/>
      </c:scatterChart>
      <c:valAx>
        <c:axId val="78347648"/>
        <c:scaling>
          <c:orientation val="minMax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Capacity Headroom (HDL - GTBD - RUC BP)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78358400"/>
        <c:crosses val="autoZero"/>
        <c:crossBetween val="midCat"/>
      </c:valAx>
      <c:valAx>
        <c:axId val="78358400"/>
        <c:scaling>
          <c:orientation val="minMax"/>
          <c:max val="5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System Lambda ($/MWh)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78347648"/>
        <c:crosses val="autoZero"/>
        <c:crossBetween val="midCat"/>
      </c:valAx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SCED System Lambda and Capacity Headroom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Data!$H$1</c:f>
              <c:strCache>
                <c:ptCount val="1"/>
                <c:pt idx="0">
                  <c:v>SYSTEM LAMBDA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2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Data!$G$2:$G$5761</c:f>
              <c:numCache>
                <c:formatCode>#,##0</c:formatCode>
                <c:ptCount val="5760"/>
                <c:pt idx="0">
                  <c:v>3192.755011706111</c:v>
                </c:pt>
                <c:pt idx="1">
                  <c:v>3299.4678417071991</c:v>
                </c:pt>
                <c:pt idx="2">
                  <c:v>3089.0180231318009</c:v>
                </c:pt>
                <c:pt idx="3">
                  <c:v>3023.1869653866015</c:v>
                </c:pt>
                <c:pt idx="4">
                  <c:v>2872.8288413047994</c:v>
                </c:pt>
                <c:pt idx="5">
                  <c:v>2712.6801343367042</c:v>
                </c:pt>
                <c:pt idx="6">
                  <c:v>2627.0562351867993</c:v>
                </c:pt>
                <c:pt idx="7">
                  <c:v>2501.9244050759953</c:v>
                </c:pt>
                <c:pt idx="8">
                  <c:v>2325.0885031387006</c:v>
                </c:pt>
                <c:pt idx="9">
                  <c:v>2397.1087663576036</c:v>
                </c:pt>
                <c:pt idx="10">
                  <c:v>2326.1963034703949</c:v>
                </c:pt>
                <c:pt idx="11">
                  <c:v>2124.8165861352973</c:v>
                </c:pt>
                <c:pt idx="12">
                  <c:v>1968.1145414158964</c:v>
                </c:pt>
                <c:pt idx="13">
                  <c:v>2276.1374138041938</c:v>
                </c:pt>
                <c:pt idx="14">
                  <c:v>2154.5981575831975</c:v>
                </c:pt>
                <c:pt idx="15">
                  <c:v>2009.2519182010947</c:v>
                </c:pt>
                <c:pt idx="16">
                  <c:v>1737.2489495738992</c:v>
                </c:pt>
                <c:pt idx="17">
                  <c:v>1498.6460857257043</c:v>
                </c:pt>
                <c:pt idx="18">
                  <c:v>1371.2373855907063</c:v>
                </c:pt>
                <c:pt idx="19">
                  <c:v>1176.1054019048606</c:v>
                </c:pt>
                <c:pt idx="20">
                  <c:v>1061.0775683805114</c:v>
                </c:pt>
                <c:pt idx="21">
                  <c:v>1080.1793411656981</c:v>
                </c:pt>
                <c:pt idx="22">
                  <c:v>1123.0477384551996</c:v>
                </c:pt>
                <c:pt idx="23">
                  <c:v>1136.2758513495064</c:v>
                </c:pt>
                <c:pt idx="24">
                  <c:v>1246.0300455733959</c:v>
                </c:pt>
                <c:pt idx="25">
                  <c:v>1141.0441983326964</c:v>
                </c:pt>
                <c:pt idx="26">
                  <c:v>1212.9859810277994</c:v>
                </c:pt>
                <c:pt idx="27">
                  <c:v>1203.6126822993028</c:v>
                </c:pt>
                <c:pt idx="28">
                  <c:v>1447.2696533783965</c:v>
                </c:pt>
                <c:pt idx="29">
                  <c:v>1690.4915551294034</c:v>
                </c:pt>
                <c:pt idx="30">
                  <c:v>1793.6478357121014</c:v>
                </c:pt>
                <c:pt idx="31">
                  <c:v>1862.9161140874057</c:v>
                </c:pt>
                <c:pt idx="32">
                  <c:v>2216.6295006915971</c:v>
                </c:pt>
                <c:pt idx="33">
                  <c:v>2177.2813164278996</c:v>
                </c:pt>
                <c:pt idx="34">
                  <c:v>2600.4842495828998</c:v>
                </c:pt>
                <c:pt idx="35">
                  <c:v>2755.8729032189003</c:v>
                </c:pt>
                <c:pt idx="36">
                  <c:v>2918.007975864406</c:v>
                </c:pt>
                <c:pt idx="37">
                  <c:v>2526.9992627918982</c:v>
                </c:pt>
                <c:pt idx="38">
                  <c:v>2709.5528191983976</c:v>
                </c:pt>
                <c:pt idx="39">
                  <c:v>2947.8920457124987</c:v>
                </c:pt>
                <c:pt idx="40">
                  <c:v>3228.1092082976975</c:v>
                </c:pt>
                <c:pt idx="41">
                  <c:v>3130.9190598502973</c:v>
                </c:pt>
                <c:pt idx="42">
                  <c:v>3302.281789267101</c:v>
                </c:pt>
                <c:pt idx="43">
                  <c:v>3322.8520787357993</c:v>
                </c:pt>
                <c:pt idx="44">
                  <c:v>3337.3299001455016</c:v>
                </c:pt>
                <c:pt idx="45">
                  <c:v>3321.6716812908999</c:v>
                </c:pt>
                <c:pt idx="46">
                  <c:v>3321.8258904412942</c:v>
                </c:pt>
                <c:pt idx="47">
                  <c:v>3368.4473971336993</c:v>
                </c:pt>
                <c:pt idx="48">
                  <c:v>3055.312568825495</c:v>
                </c:pt>
                <c:pt idx="49">
                  <c:v>3034.5959295995999</c:v>
                </c:pt>
                <c:pt idx="50">
                  <c:v>2898.9293558600984</c:v>
                </c:pt>
                <c:pt idx="51">
                  <c:v>2886.5313795484981</c:v>
                </c:pt>
                <c:pt idx="52">
                  <c:v>3023.5415713545008</c:v>
                </c:pt>
                <c:pt idx="53">
                  <c:v>3109.5044119309969</c:v>
                </c:pt>
                <c:pt idx="54">
                  <c:v>3228.4410250104993</c:v>
                </c:pt>
                <c:pt idx="55">
                  <c:v>3190.9585480239039</c:v>
                </c:pt>
                <c:pt idx="56">
                  <c:v>3136.0666927710045</c:v>
                </c:pt>
                <c:pt idx="57">
                  <c:v>3029.9272417143002</c:v>
                </c:pt>
                <c:pt idx="58">
                  <c:v>3152.5206211149998</c:v>
                </c:pt>
                <c:pt idx="59">
                  <c:v>3275.836077478496</c:v>
                </c:pt>
                <c:pt idx="60">
                  <c:v>3379.6879430115005</c:v>
                </c:pt>
                <c:pt idx="61">
                  <c:v>3380.1263993411994</c:v>
                </c:pt>
                <c:pt idx="62">
                  <c:v>3412.2744674653004</c:v>
                </c:pt>
                <c:pt idx="63">
                  <c:v>2797.5960299701037</c:v>
                </c:pt>
                <c:pt idx="64">
                  <c:v>2949.9638487428019</c:v>
                </c:pt>
                <c:pt idx="65">
                  <c:v>3094.5829928070016</c:v>
                </c:pt>
                <c:pt idx="66">
                  <c:v>3186.5899239934952</c:v>
                </c:pt>
                <c:pt idx="67">
                  <c:v>3165.0666269399007</c:v>
                </c:pt>
                <c:pt idx="68">
                  <c:v>3237.0352970182939</c:v>
                </c:pt>
                <c:pt idx="69">
                  <c:v>3377.9210148454004</c:v>
                </c:pt>
                <c:pt idx="70">
                  <c:v>3365.2637409984964</c:v>
                </c:pt>
                <c:pt idx="71">
                  <c:v>3448.7708566219007</c:v>
                </c:pt>
                <c:pt idx="72">
                  <c:v>3523.997793576098</c:v>
                </c:pt>
                <c:pt idx="73">
                  <c:v>3443.5172013163974</c:v>
                </c:pt>
                <c:pt idx="74">
                  <c:v>3544.2708002836007</c:v>
                </c:pt>
                <c:pt idx="75">
                  <c:v>3633.6032116472998</c:v>
                </c:pt>
                <c:pt idx="76">
                  <c:v>3567.5330838427035</c:v>
                </c:pt>
                <c:pt idx="77">
                  <c:v>3470.0731726422964</c:v>
                </c:pt>
                <c:pt idx="78">
                  <c:v>3366.2836188130022</c:v>
                </c:pt>
                <c:pt idx="79">
                  <c:v>3512.9235924289023</c:v>
                </c:pt>
                <c:pt idx="80">
                  <c:v>3597.575506155903</c:v>
                </c:pt>
                <c:pt idx="81">
                  <c:v>3596.1141936838976</c:v>
                </c:pt>
                <c:pt idx="82">
                  <c:v>3624.0129908125964</c:v>
                </c:pt>
                <c:pt idx="83">
                  <c:v>3496.697380853504</c:v>
                </c:pt>
                <c:pt idx="84">
                  <c:v>3622.0338268146006</c:v>
                </c:pt>
                <c:pt idx="85">
                  <c:v>3595.3522747460956</c:v>
                </c:pt>
                <c:pt idx="86">
                  <c:v>3646.950015911505</c:v>
                </c:pt>
                <c:pt idx="87">
                  <c:v>3491.8144254953004</c:v>
                </c:pt>
                <c:pt idx="88">
                  <c:v>3615.5129016817009</c:v>
                </c:pt>
                <c:pt idx="89">
                  <c:v>3605.5187521203989</c:v>
                </c:pt>
                <c:pt idx="90">
                  <c:v>3681.1396336674952</c:v>
                </c:pt>
                <c:pt idx="91">
                  <c:v>3683.344891202396</c:v>
                </c:pt>
                <c:pt idx="92">
                  <c:v>3674.1089196584944</c:v>
                </c:pt>
                <c:pt idx="93">
                  <c:v>3763.9317531704946</c:v>
                </c:pt>
                <c:pt idx="94">
                  <c:v>3804.8527938171974</c:v>
                </c:pt>
                <c:pt idx="95">
                  <c:v>3816.5323022126977</c:v>
                </c:pt>
                <c:pt idx="96">
                  <c:v>3918.8478041931958</c:v>
                </c:pt>
                <c:pt idx="97">
                  <c:v>3923.7299548406008</c:v>
                </c:pt>
                <c:pt idx="98">
                  <c:v>3887.148006993506</c:v>
                </c:pt>
                <c:pt idx="99">
                  <c:v>3778.3975511028984</c:v>
                </c:pt>
                <c:pt idx="100">
                  <c:v>3830.4751199036982</c:v>
                </c:pt>
                <c:pt idx="101">
                  <c:v>3897.6713808209024</c:v>
                </c:pt>
                <c:pt idx="102">
                  <c:v>3934.4586007088001</c:v>
                </c:pt>
                <c:pt idx="103">
                  <c:v>3966.5942592963984</c:v>
                </c:pt>
                <c:pt idx="104">
                  <c:v>3917.8472995550037</c:v>
                </c:pt>
                <c:pt idx="105">
                  <c:v>3975.807654976903</c:v>
                </c:pt>
                <c:pt idx="106">
                  <c:v>4044.1111893862981</c:v>
                </c:pt>
                <c:pt idx="107">
                  <c:v>4092.549251802302</c:v>
                </c:pt>
                <c:pt idx="108">
                  <c:v>4122.887366706098</c:v>
                </c:pt>
                <c:pt idx="109">
                  <c:v>4144.048626688098</c:v>
                </c:pt>
                <c:pt idx="110">
                  <c:v>4154.544119664999</c:v>
                </c:pt>
                <c:pt idx="111">
                  <c:v>4211.7989541084025</c:v>
                </c:pt>
                <c:pt idx="112">
                  <c:v>4195.2117992952044</c:v>
                </c:pt>
                <c:pt idx="113">
                  <c:v>4319.021738326599</c:v>
                </c:pt>
                <c:pt idx="114">
                  <c:v>4253.327460966997</c:v>
                </c:pt>
                <c:pt idx="115">
                  <c:v>4327.2537739389008</c:v>
                </c:pt>
                <c:pt idx="116">
                  <c:v>4325.269910173105</c:v>
                </c:pt>
                <c:pt idx="117">
                  <c:v>4319.3994949578992</c:v>
                </c:pt>
                <c:pt idx="118">
                  <c:v>4397.6382668986989</c:v>
                </c:pt>
                <c:pt idx="119">
                  <c:v>4365.9680282294939</c:v>
                </c:pt>
                <c:pt idx="120">
                  <c:v>4351.2870913714032</c:v>
                </c:pt>
                <c:pt idx="121">
                  <c:v>4298.6021350502961</c:v>
                </c:pt>
                <c:pt idx="122">
                  <c:v>4322.4669304280978</c:v>
                </c:pt>
                <c:pt idx="123">
                  <c:v>4203.3339325636989</c:v>
                </c:pt>
                <c:pt idx="124">
                  <c:v>3122.8251743793226</c:v>
                </c:pt>
                <c:pt idx="125">
                  <c:v>3273.8811278581998</c:v>
                </c:pt>
                <c:pt idx="126">
                  <c:v>3309.3382429063058</c:v>
                </c:pt>
                <c:pt idx="127">
                  <c:v>3300.4496666491032</c:v>
                </c:pt>
                <c:pt idx="128">
                  <c:v>3224.6839809029989</c:v>
                </c:pt>
                <c:pt idx="129">
                  <c:v>3282.6309718966004</c:v>
                </c:pt>
                <c:pt idx="130">
                  <c:v>3465.2802261688048</c:v>
                </c:pt>
                <c:pt idx="131">
                  <c:v>3312.228877797701</c:v>
                </c:pt>
                <c:pt idx="132">
                  <c:v>3163.8966973572969</c:v>
                </c:pt>
                <c:pt idx="133">
                  <c:v>3086.0902366817027</c:v>
                </c:pt>
                <c:pt idx="134">
                  <c:v>3102.1756211221</c:v>
                </c:pt>
                <c:pt idx="135">
                  <c:v>3170.7963507056047</c:v>
                </c:pt>
                <c:pt idx="136">
                  <c:v>3098.2177593528977</c:v>
                </c:pt>
                <c:pt idx="137">
                  <c:v>3220.4879683613981</c:v>
                </c:pt>
                <c:pt idx="138">
                  <c:v>2984.8143536985008</c:v>
                </c:pt>
                <c:pt idx="139">
                  <c:v>2890.1251099526999</c:v>
                </c:pt>
                <c:pt idx="140">
                  <c:v>2825.6969321907018</c:v>
                </c:pt>
                <c:pt idx="141">
                  <c:v>2794.6119173168991</c:v>
                </c:pt>
                <c:pt idx="142">
                  <c:v>2803.3629801094939</c:v>
                </c:pt>
                <c:pt idx="143">
                  <c:v>2748.381029230397</c:v>
                </c:pt>
                <c:pt idx="144">
                  <c:v>2609.2922167122015</c:v>
                </c:pt>
                <c:pt idx="145">
                  <c:v>2336.1390233815036</c:v>
                </c:pt>
                <c:pt idx="146">
                  <c:v>2328.1244641601952</c:v>
                </c:pt>
                <c:pt idx="147">
                  <c:v>2510.1316150843995</c:v>
                </c:pt>
                <c:pt idx="148">
                  <c:v>2558.926683193502</c:v>
                </c:pt>
                <c:pt idx="149">
                  <c:v>2840.9545909705994</c:v>
                </c:pt>
                <c:pt idx="150">
                  <c:v>2994.382689654798</c:v>
                </c:pt>
                <c:pt idx="151">
                  <c:v>2939.9701654464006</c:v>
                </c:pt>
                <c:pt idx="152">
                  <c:v>3047.333857867503</c:v>
                </c:pt>
                <c:pt idx="153">
                  <c:v>3205.5409581728163</c:v>
                </c:pt>
                <c:pt idx="154">
                  <c:v>3198.6779976010002</c:v>
                </c:pt>
                <c:pt idx="155">
                  <c:v>3437.6347925781956</c:v>
                </c:pt>
                <c:pt idx="156">
                  <c:v>3576.5256222486496</c:v>
                </c:pt>
                <c:pt idx="157">
                  <c:v>3684.6462910294867</c:v>
                </c:pt>
                <c:pt idx="158">
                  <c:v>3724.9243263065655</c:v>
                </c:pt>
                <c:pt idx="159">
                  <c:v>3530.7203492343397</c:v>
                </c:pt>
                <c:pt idx="160">
                  <c:v>3546.545106846097</c:v>
                </c:pt>
                <c:pt idx="161">
                  <c:v>3691.9278084814505</c:v>
                </c:pt>
                <c:pt idx="162">
                  <c:v>3504.1560022890553</c:v>
                </c:pt>
                <c:pt idx="163">
                  <c:v>3683.5118028342622</c:v>
                </c:pt>
                <c:pt idx="164">
                  <c:v>3905.1287302672936</c:v>
                </c:pt>
                <c:pt idx="165">
                  <c:v>3934.2617460429465</c:v>
                </c:pt>
                <c:pt idx="166">
                  <c:v>4047.5467418492335</c:v>
                </c:pt>
                <c:pt idx="167">
                  <c:v>4187.9895258247416</c:v>
                </c:pt>
                <c:pt idx="168">
                  <c:v>4263.4850267708025</c:v>
                </c:pt>
                <c:pt idx="169">
                  <c:v>4088.0285107672025</c:v>
                </c:pt>
                <c:pt idx="170">
                  <c:v>4204.1031019062211</c:v>
                </c:pt>
                <c:pt idx="171">
                  <c:v>4156.4174914903851</c:v>
                </c:pt>
                <c:pt idx="172">
                  <c:v>4147.3971862495018</c:v>
                </c:pt>
                <c:pt idx="173">
                  <c:v>3816.4068185150973</c:v>
                </c:pt>
                <c:pt idx="174">
                  <c:v>3738.2671396434016</c:v>
                </c:pt>
                <c:pt idx="175">
                  <c:v>3801.2958808836047</c:v>
                </c:pt>
                <c:pt idx="176">
                  <c:v>3869.9903400539988</c:v>
                </c:pt>
                <c:pt idx="177">
                  <c:v>3860.2986393928004</c:v>
                </c:pt>
                <c:pt idx="178">
                  <c:v>3845.757092785796</c:v>
                </c:pt>
                <c:pt idx="179">
                  <c:v>3773.9064021945014</c:v>
                </c:pt>
                <c:pt idx="180">
                  <c:v>3761.5227537989995</c:v>
                </c:pt>
                <c:pt idx="181">
                  <c:v>3778.3212581344051</c:v>
                </c:pt>
                <c:pt idx="182">
                  <c:v>3719.7826199396004</c:v>
                </c:pt>
                <c:pt idx="183">
                  <c:v>3673.2286387144995</c:v>
                </c:pt>
                <c:pt idx="184">
                  <c:v>3772.1260727643967</c:v>
                </c:pt>
                <c:pt idx="185">
                  <c:v>3284.0667628765004</c:v>
                </c:pt>
                <c:pt idx="186">
                  <c:v>3367.2912364125004</c:v>
                </c:pt>
                <c:pt idx="187">
                  <c:v>3492.3859986602984</c:v>
                </c:pt>
                <c:pt idx="188">
                  <c:v>3759.0631071984972</c:v>
                </c:pt>
                <c:pt idx="189">
                  <c:v>3552.1170171857011</c:v>
                </c:pt>
                <c:pt idx="190">
                  <c:v>3560.4024909914006</c:v>
                </c:pt>
                <c:pt idx="191">
                  <c:v>3668.2976186930973</c:v>
                </c:pt>
                <c:pt idx="192">
                  <c:v>3702.9816694933979</c:v>
                </c:pt>
                <c:pt idx="193">
                  <c:v>3671.9959024436976</c:v>
                </c:pt>
                <c:pt idx="194">
                  <c:v>3815.6278080820994</c:v>
                </c:pt>
                <c:pt idx="195">
                  <c:v>3708.7464023709035</c:v>
                </c:pt>
                <c:pt idx="196">
                  <c:v>3634.0144118477037</c:v>
                </c:pt>
                <c:pt idx="197">
                  <c:v>3869.3562861218961</c:v>
                </c:pt>
                <c:pt idx="198">
                  <c:v>1839.9633487135179</c:v>
                </c:pt>
                <c:pt idx="199">
                  <c:v>1809.7215046391098</c:v>
                </c:pt>
                <c:pt idx="200">
                  <c:v>1839.2863042633692</c:v>
                </c:pt>
                <c:pt idx="201">
                  <c:v>1749.347528958715</c:v>
                </c:pt>
                <c:pt idx="202">
                  <c:v>1692.6754936758366</c:v>
                </c:pt>
                <c:pt idx="203">
                  <c:v>1736.5720061451434</c:v>
                </c:pt>
                <c:pt idx="204">
                  <c:v>1754.4124469847015</c:v>
                </c:pt>
                <c:pt idx="205">
                  <c:v>1839.0755518972869</c:v>
                </c:pt>
                <c:pt idx="206">
                  <c:v>1908.4108002096038</c:v>
                </c:pt>
                <c:pt idx="207">
                  <c:v>1922.2635194450702</c:v>
                </c:pt>
                <c:pt idx="208">
                  <c:v>1970.4242884174271</c:v>
                </c:pt>
                <c:pt idx="209">
                  <c:v>2027.594931501179</c:v>
                </c:pt>
                <c:pt idx="210">
                  <c:v>2093.7409228563743</c:v>
                </c:pt>
                <c:pt idx="211">
                  <c:v>2159.4570353537852</c:v>
                </c:pt>
                <c:pt idx="212">
                  <c:v>2150.4942811995538</c:v>
                </c:pt>
                <c:pt idx="213">
                  <c:v>2119.8333425223391</c:v>
                </c:pt>
                <c:pt idx="214">
                  <c:v>2141.1264776199755</c:v>
                </c:pt>
                <c:pt idx="215">
                  <c:v>2248.3514059931003</c:v>
                </c:pt>
                <c:pt idx="216">
                  <c:v>2217.4059670359202</c:v>
                </c:pt>
                <c:pt idx="217">
                  <c:v>2327.7902275502561</c:v>
                </c:pt>
                <c:pt idx="218">
                  <c:v>2306.8562825321746</c:v>
                </c:pt>
                <c:pt idx="219">
                  <c:v>2372.8767148316074</c:v>
                </c:pt>
                <c:pt idx="220">
                  <c:v>2360.2773562658185</c:v>
                </c:pt>
                <c:pt idx="221">
                  <c:v>2394.4799462974047</c:v>
                </c:pt>
                <c:pt idx="222">
                  <c:v>2457.10698016885</c:v>
                </c:pt>
                <c:pt idx="223">
                  <c:v>2510.4488006681131</c:v>
                </c:pt>
                <c:pt idx="224">
                  <c:v>2376.8227980971064</c:v>
                </c:pt>
                <c:pt idx="225">
                  <c:v>2335.0123442471122</c:v>
                </c:pt>
                <c:pt idx="226">
                  <c:v>2240.646425281433</c:v>
                </c:pt>
                <c:pt idx="227">
                  <c:v>2351.5035975988508</c:v>
                </c:pt>
                <c:pt idx="228">
                  <c:v>2410.3022747919022</c:v>
                </c:pt>
                <c:pt idx="229">
                  <c:v>2437.0015638723785</c:v>
                </c:pt>
                <c:pt idx="230">
                  <c:v>2647.5747627750457</c:v>
                </c:pt>
                <c:pt idx="231">
                  <c:v>2598.7287481054705</c:v>
                </c:pt>
                <c:pt idx="232">
                  <c:v>2581.0831008389578</c:v>
                </c:pt>
                <c:pt idx="233">
                  <c:v>2379.3246429995161</c:v>
                </c:pt>
                <c:pt idx="234">
                  <c:v>2201.4539131462479</c:v>
                </c:pt>
                <c:pt idx="235">
                  <c:v>2180.0125974952934</c:v>
                </c:pt>
                <c:pt idx="236">
                  <c:v>2070.8350183546318</c:v>
                </c:pt>
                <c:pt idx="237">
                  <c:v>1951.8257314592452</c:v>
                </c:pt>
                <c:pt idx="238">
                  <c:v>2545.803096494099</c:v>
                </c:pt>
                <c:pt idx="239">
                  <c:v>1503.8039064325058</c:v>
                </c:pt>
                <c:pt idx="240">
                  <c:v>1184.9115922085984</c:v>
                </c:pt>
                <c:pt idx="241">
                  <c:v>1263.1590192064978</c:v>
                </c:pt>
                <c:pt idx="242">
                  <c:v>1253.2393221378006</c:v>
                </c:pt>
                <c:pt idx="243">
                  <c:v>1097.1232127844996</c:v>
                </c:pt>
                <c:pt idx="244">
                  <c:v>1112.9701625704547</c:v>
                </c:pt>
                <c:pt idx="245">
                  <c:v>1048.8573005318249</c:v>
                </c:pt>
                <c:pt idx="246">
                  <c:v>681.57598652240267</c:v>
                </c:pt>
                <c:pt idx="247">
                  <c:v>678.18369553089724</c:v>
                </c:pt>
                <c:pt idx="248">
                  <c:v>601.89152645919967</c:v>
                </c:pt>
                <c:pt idx="249">
                  <c:v>569.47575436090119</c:v>
                </c:pt>
                <c:pt idx="250">
                  <c:v>784.81359256210271</c:v>
                </c:pt>
                <c:pt idx="251">
                  <c:v>874.2328209757469</c:v>
                </c:pt>
                <c:pt idx="252">
                  <c:v>876.80923049446574</c:v>
                </c:pt>
                <c:pt idx="253">
                  <c:v>1075.9297501564283</c:v>
                </c:pt>
                <c:pt idx="254">
                  <c:v>1342.4232342093742</c:v>
                </c:pt>
                <c:pt idx="255">
                  <c:v>1638.3852916695032</c:v>
                </c:pt>
                <c:pt idx="256">
                  <c:v>1785.9522732793994</c:v>
                </c:pt>
                <c:pt idx="257">
                  <c:v>1920.3614430576999</c:v>
                </c:pt>
                <c:pt idx="258">
                  <c:v>2099.4777935296006</c:v>
                </c:pt>
                <c:pt idx="259">
                  <c:v>2364.3174936741998</c:v>
                </c:pt>
                <c:pt idx="260">
                  <c:v>2470.7011841118001</c:v>
                </c:pt>
                <c:pt idx="261">
                  <c:v>2549.1102458208989</c:v>
                </c:pt>
                <c:pt idx="262">
                  <c:v>2601.4212352484028</c:v>
                </c:pt>
                <c:pt idx="263">
                  <c:v>2495.7399309247994</c:v>
                </c:pt>
                <c:pt idx="264">
                  <c:v>2534.3986218124992</c:v>
                </c:pt>
                <c:pt idx="265">
                  <c:v>2666.6464928172936</c:v>
                </c:pt>
                <c:pt idx="266">
                  <c:v>2785.4864597954002</c:v>
                </c:pt>
                <c:pt idx="267">
                  <c:v>2853.2927360683971</c:v>
                </c:pt>
                <c:pt idx="268">
                  <c:v>2897.0870048255019</c:v>
                </c:pt>
                <c:pt idx="269">
                  <c:v>3023.7494458056972</c:v>
                </c:pt>
                <c:pt idx="270">
                  <c:v>2907.0938244729987</c:v>
                </c:pt>
                <c:pt idx="271">
                  <c:v>2739.4877019182022</c:v>
                </c:pt>
                <c:pt idx="272">
                  <c:v>2648.0225220860011</c:v>
                </c:pt>
                <c:pt idx="273">
                  <c:v>2782.3104093193979</c:v>
                </c:pt>
                <c:pt idx="274">
                  <c:v>2638.7521350383977</c:v>
                </c:pt>
                <c:pt idx="275">
                  <c:v>2218.9919125527013</c:v>
                </c:pt>
                <c:pt idx="276">
                  <c:v>1399.2203512459964</c:v>
                </c:pt>
                <c:pt idx="277">
                  <c:v>1297.6623321690058</c:v>
                </c:pt>
                <c:pt idx="278">
                  <c:v>1575.0750984340993</c:v>
                </c:pt>
                <c:pt idx="279">
                  <c:v>1802.4971401960029</c:v>
                </c:pt>
                <c:pt idx="280">
                  <c:v>1541.4845347672963</c:v>
                </c:pt>
                <c:pt idx="281">
                  <c:v>1586.6433924634039</c:v>
                </c:pt>
                <c:pt idx="282">
                  <c:v>1649.077106595003</c:v>
                </c:pt>
                <c:pt idx="283">
                  <c:v>1562.540943470598</c:v>
                </c:pt>
                <c:pt idx="284">
                  <c:v>1692.5013104111022</c:v>
                </c:pt>
                <c:pt idx="285">
                  <c:v>1689.6989362687018</c:v>
                </c:pt>
                <c:pt idx="286">
                  <c:v>1740.7456877619043</c:v>
                </c:pt>
                <c:pt idx="287">
                  <c:v>1798.4165047913993</c:v>
                </c:pt>
                <c:pt idx="288">
                  <c:v>1820.5438924819027</c:v>
                </c:pt>
                <c:pt idx="289">
                  <c:v>1823.2825978905021</c:v>
                </c:pt>
                <c:pt idx="290">
                  <c:v>1765.3322300821965</c:v>
                </c:pt>
                <c:pt idx="291">
                  <c:v>1806.1414751499979</c:v>
                </c:pt>
                <c:pt idx="292">
                  <c:v>1906.6044790707965</c:v>
                </c:pt>
                <c:pt idx="293">
                  <c:v>1853.4106793031024</c:v>
                </c:pt>
                <c:pt idx="294">
                  <c:v>1840.1254189688989</c:v>
                </c:pt>
                <c:pt idx="295">
                  <c:v>2033.4367943346006</c:v>
                </c:pt>
                <c:pt idx="296">
                  <c:v>1957.7680509001002</c:v>
                </c:pt>
                <c:pt idx="297">
                  <c:v>2073.5951423316983</c:v>
                </c:pt>
                <c:pt idx="298">
                  <c:v>2014.057674494401</c:v>
                </c:pt>
                <c:pt idx="299">
                  <c:v>2000.7558503926011</c:v>
                </c:pt>
                <c:pt idx="300">
                  <c:v>2004.0637162579005</c:v>
                </c:pt>
                <c:pt idx="301">
                  <c:v>2190.7034719801995</c:v>
                </c:pt>
                <c:pt idx="302">
                  <c:v>2066.6211419493047</c:v>
                </c:pt>
                <c:pt idx="303">
                  <c:v>2176.0423876821988</c:v>
                </c:pt>
                <c:pt idx="304">
                  <c:v>2095.9068470150014</c:v>
                </c:pt>
                <c:pt idx="305">
                  <c:v>2151.0732585654041</c:v>
                </c:pt>
                <c:pt idx="306">
                  <c:v>2180.2277729123962</c:v>
                </c:pt>
                <c:pt idx="307">
                  <c:v>2142.8687670350009</c:v>
                </c:pt>
                <c:pt idx="308">
                  <c:v>2204.5888694942005</c:v>
                </c:pt>
                <c:pt idx="309">
                  <c:v>2160.8753895611007</c:v>
                </c:pt>
                <c:pt idx="310">
                  <c:v>2234.7182724521008</c:v>
                </c:pt>
                <c:pt idx="311">
                  <c:v>2241.5052565857986</c:v>
                </c:pt>
                <c:pt idx="312">
                  <c:v>2251.6070937811965</c:v>
                </c:pt>
                <c:pt idx="313">
                  <c:v>2232.7470285817981</c:v>
                </c:pt>
                <c:pt idx="314">
                  <c:v>2215.6133819013994</c:v>
                </c:pt>
                <c:pt idx="315">
                  <c:v>2022.525263878706</c:v>
                </c:pt>
                <c:pt idx="316">
                  <c:v>2016.3600447743956</c:v>
                </c:pt>
                <c:pt idx="317">
                  <c:v>2022.8466769963998</c:v>
                </c:pt>
                <c:pt idx="318">
                  <c:v>2053.4378580481061</c:v>
                </c:pt>
                <c:pt idx="319">
                  <c:v>2055.6758261471987</c:v>
                </c:pt>
                <c:pt idx="320">
                  <c:v>2140.0588921457966</c:v>
                </c:pt>
                <c:pt idx="321">
                  <c:v>2091.2758987694979</c:v>
                </c:pt>
                <c:pt idx="322">
                  <c:v>2086.4112798721035</c:v>
                </c:pt>
                <c:pt idx="323">
                  <c:v>2122.2220293819992</c:v>
                </c:pt>
                <c:pt idx="324">
                  <c:v>2080.0898571998041</c:v>
                </c:pt>
                <c:pt idx="325">
                  <c:v>2076.9760309129997</c:v>
                </c:pt>
                <c:pt idx="326">
                  <c:v>2181.9139858394992</c:v>
                </c:pt>
                <c:pt idx="327">
                  <c:v>2224.1031086117</c:v>
                </c:pt>
                <c:pt idx="328">
                  <c:v>2292.7362047940987</c:v>
                </c:pt>
                <c:pt idx="329">
                  <c:v>2319.3231685667997</c:v>
                </c:pt>
                <c:pt idx="330">
                  <c:v>2358.8944617181987</c:v>
                </c:pt>
                <c:pt idx="331">
                  <c:v>2251.3369833200995</c:v>
                </c:pt>
                <c:pt idx="332">
                  <c:v>2271.3381828337951</c:v>
                </c:pt>
                <c:pt idx="333">
                  <c:v>2254.8056508689988</c:v>
                </c:pt>
                <c:pt idx="334">
                  <c:v>2262.9228587746984</c:v>
                </c:pt>
                <c:pt idx="335">
                  <c:v>2215.5196893274988</c:v>
                </c:pt>
                <c:pt idx="336">
                  <c:v>2077.6412155627986</c:v>
                </c:pt>
                <c:pt idx="337">
                  <c:v>2162.3526568562011</c:v>
                </c:pt>
                <c:pt idx="338">
                  <c:v>1937.0367712646985</c:v>
                </c:pt>
                <c:pt idx="339">
                  <c:v>1959.1641982405999</c:v>
                </c:pt>
                <c:pt idx="340">
                  <c:v>1962.4199825196993</c:v>
                </c:pt>
                <c:pt idx="341">
                  <c:v>1983.6766577630988</c:v>
                </c:pt>
                <c:pt idx="342">
                  <c:v>2103.001257058997</c:v>
                </c:pt>
                <c:pt idx="343">
                  <c:v>2058.6414572268986</c:v>
                </c:pt>
                <c:pt idx="344">
                  <c:v>2073.6554506034008</c:v>
                </c:pt>
                <c:pt idx="345">
                  <c:v>2117.6036286025992</c:v>
                </c:pt>
                <c:pt idx="346">
                  <c:v>2117.1950555055955</c:v>
                </c:pt>
                <c:pt idx="347">
                  <c:v>2020.8638977736045</c:v>
                </c:pt>
                <c:pt idx="348">
                  <c:v>2052.1258968859984</c:v>
                </c:pt>
                <c:pt idx="349">
                  <c:v>2030.729098048796</c:v>
                </c:pt>
                <c:pt idx="350">
                  <c:v>2319.4294687777947</c:v>
                </c:pt>
                <c:pt idx="351">
                  <c:v>2316.3517040311999</c:v>
                </c:pt>
                <c:pt idx="352">
                  <c:v>2376.3941612221024</c:v>
                </c:pt>
                <c:pt idx="353">
                  <c:v>2228.6478450327995</c:v>
                </c:pt>
                <c:pt idx="354">
                  <c:v>2113.3282137319038</c:v>
                </c:pt>
                <c:pt idx="355">
                  <c:v>2164.0667353660028</c:v>
                </c:pt>
                <c:pt idx="356">
                  <c:v>2270.5214796572982</c:v>
                </c:pt>
                <c:pt idx="357">
                  <c:v>2292.1909968406035</c:v>
                </c:pt>
                <c:pt idx="358">
                  <c:v>2614.7304129868935</c:v>
                </c:pt>
                <c:pt idx="359">
                  <c:v>2520.3255079507944</c:v>
                </c:pt>
                <c:pt idx="360">
                  <c:v>2428.9635236829999</c:v>
                </c:pt>
                <c:pt idx="361">
                  <c:v>2506.8569800406985</c:v>
                </c:pt>
                <c:pt idx="362">
                  <c:v>2588.6275659352978</c:v>
                </c:pt>
                <c:pt idx="363">
                  <c:v>1747.3506553202642</c:v>
                </c:pt>
                <c:pt idx="364">
                  <c:v>1890.9564699292678</c:v>
                </c:pt>
                <c:pt idx="365">
                  <c:v>1641.2494991719504</c:v>
                </c:pt>
                <c:pt idx="366">
                  <c:v>1687.9488398566864</c:v>
                </c:pt>
                <c:pt idx="367">
                  <c:v>1663.9197857409526</c:v>
                </c:pt>
                <c:pt idx="368">
                  <c:v>1837.5124458909559</c:v>
                </c:pt>
                <c:pt idx="369">
                  <c:v>1801.1600473791077</c:v>
                </c:pt>
                <c:pt idx="370">
                  <c:v>1930.5344364017801</c:v>
                </c:pt>
                <c:pt idx="371">
                  <c:v>1983.9883129268819</c:v>
                </c:pt>
                <c:pt idx="372">
                  <c:v>2180.7304177641745</c:v>
                </c:pt>
                <c:pt idx="373">
                  <c:v>2196.7703637868071</c:v>
                </c:pt>
                <c:pt idx="374">
                  <c:v>2238.0105170845563</c:v>
                </c:pt>
                <c:pt idx="375">
                  <c:v>2272.8798091977515</c:v>
                </c:pt>
                <c:pt idx="376">
                  <c:v>1690.5786174923705</c:v>
                </c:pt>
                <c:pt idx="377">
                  <c:v>1438.8764725759429</c:v>
                </c:pt>
                <c:pt idx="378">
                  <c:v>1567.9617243200955</c:v>
                </c:pt>
                <c:pt idx="379">
                  <c:v>1844.1791473061239</c:v>
                </c:pt>
                <c:pt idx="380">
                  <c:v>2101.2779067725351</c:v>
                </c:pt>
                <c:pt idx="381">
                  <c:v>2147.9092893332127</c:v>
                </c:pt>
                <c:pt idx="382">
                  <c:v>2102.4772939085815</c:v>
                </c:pt>
                <c:pt idx="383">
                  <c:v>2195.2205808710787</c:v>
                </c:pt>
                <c:pt idx="384">
                  <c:v>2134.9126947193909</c:v>
                </c:pt>
                <c:pt idx="385">
                  <c:v>2194.8578624814472</c:v>
                </c:pt>
                <c:pt idx="386">
                  <c:v>2204.934322977093</c:v>
                </c:pt>
                <c:pt idx="387">
                  <c:v>2216.170197930951</c:v>
                </c:pt>
                <c:pt idx="388">
                  <c:v>2005.723631027297</c:v>
                </c:pt>
                <c:pt idx="389">
                  <c:v>1729.2264916244749</c:v>
                </c:pt>
                <c:pt idx="390">
                  <c:v>1831.6745837852395</c:v>
                </c:pt>
                <c:pt idx="391">
                  <c:v>1895.2067490264781</c:v>
                </c:pt>
                <c:pt idx="392">
                  <c:v>1997.7507194310492</c:v>
                </c:pt>
                <c:pt idx="393">
                  <c:v>2054.2463711619712</c:v>
                </c:pt>
                <c:pt idx="394">
                  <c:v>2082.4007880628378</c:v>
                </c:pt>
                <c:pt idx="395">
                  <c:v>2081.530184607218</c:v>
                </c:pt>
                <c:pt idx="396">
                  <c:v>2063.6567445397413</c:v>
                </c:pt>
                <c:pt idx="397">
                  <c:v>2120.1312039091827</c:v>
                </c:pt>
                <c:pt idx="398">
                  <c:v>2103.0043745100447</c:v>
                </c:pt>
                <c:pt idx="399">
                  <c:v>2110.9209233165275</c:v>
                </c:pt>
                <c:pt idx="400">
                  <c:v>2006.6594301700861</c:v>
                </c:pt>
                <c:pt idx="401">
                  <c:v>2047.7162836551834</c:v>
                </c:pt>
                <c:pt idx="402">
                  <c:v>2042.6305128068088</c:v>
                </c:pt>
                <c:pt idx="403">
                  <c:v>2014.5238576791635</c:v>
                </c:pt>
                <c:pt idx="404">
                  <c:v>2083.2586491728289</c:v>
                </c:pt>
                <c:pt idx="405">
                  <c:v>2136.7341820866313</c:v>
                </c:pt>
                <c:pt idx="406">
                  <c:v>2226.7492067099738</c:v>
                </c:pt>
                <c:pt idx="407">
                  <c:v>2200.6160814255345</c:v>
                </c:pt>
                <c:pt idx="408">
                  <c:v>2215.0122699171479</c:v>
                </c:pt>
                <c:pt idx="409">
                  <c:v>2231.1150557280016</c:v>
                </c:pt>
                <c:pt idx="410">
                  <c:v>2185.312835876688</c:v>
                </c:pt>
                <c:pt idx="411">
                  <c:v>2173.4816917598764</c:v>
                </c:pt>
                <c:pt idx="412">
                  <c:v>2055.8620149224807</c:v>
                </c:pt>
                <c:pt idx="413">
                  <c:v>2108.3807999521123</c:v>
                </c:pt>
                <c:pt idx="414">
                  <c:v>2045.6042589411591</c:v>
                </c:pt>
                <c:pt idx="415">
                  <c:v>1960.8281698345963</c:v>
                </c:pt>
                <c:pt idx="416">
                  <c:v>2098.6074736535193</c:v>
                </c:pt>
                <c:pt idx="417">
                  <c:v>2156.5744840055704</c:v>
                </c:pt>
                <c:pt idx="418">
                  <c:v>2172.2702644271449</c:v>
                </c:pt>
                <c:pt idx="419">
                  <c:v>2168.4674530208467</c:v>
                </c:pt>
                <c:pt idx="420">
                  <c:v>2149.3237008303659</c:v>
                </c:pt>
                <c:pt idx="421">
                  <c:v>2112.3350050896333</c:v>
                </c:pt>
                <c:pt idx="422">
                  <c:v>2068.1784520998153</c:v>
                </c:pt>
                <c:pt idx="423">
                  <c:v>2091.3425498903198</c:v>
                </c:pt>
                <c:pt idx="424">
                  <c:v>2017.3140038818055</c:v>
                </c:pt>
                <c:pt idx="425">
                  <c:v>1877.6289107412304</c:v>
                </c:pt>
                <c:pt idx="426">
                  <c:v>1925.0524068683881</c:v>
                </c:pt>
                <c:pt idx="427">
                  <c:v>2020.0582624048293</c:v>
                </c:pt>
                <c:pt idx="428">
                  <c:v>2073.1729524344555</c:v>
                </c:pt>
                <c:pt idx="429">
                  <c:v>1899.973612000842</c:v>
                </c:pt>
                <c:pt idx="430">
                  <c:v>1826.4524291798189</c:v>
                </c:pt>
                <c:pt idx="431">
                  <c:v>1753.0055622193468</c:v>
                </c:pt>
                <c:pt idx="432">
                  <c:v>1711.6169701427498</c:v>
                </c:pt>
                <c:pt idx="433">
                  <c:v>1592.7527667492504</c:v>
                </c:pt>
                <c:pt idx="434">
                  <c:v>1724.2170223608409</c:v>
                </c:pt>
                <c:pt idx="435">
                  <c:v>1390.2472143977648</c:v>
                </c:pt>
                <c:pt idx="436">
                  <c:v>1684.3936348051175</c:v>
                </c:pt>
                <c:pt idx="437">
                  <c:v>1703.814642745263</c:v>
                </c:pt>
                <c:pt idx="438">
                  <c:v>1607.707675835492</c:v>
                </c:pt>
                <c:pt idx="439">
                  <c:v>1533.1794758878311</c:v>
                </c:pt>
                <c:pt idx="440">
                  <c:v>1498.2624422356239</c:v>
                </c:pt>
                <c:pt idx="441">
                  <c:v>1574.6006321132334</c:v>
                </c:pt>
                <c:pt idx="442">
                  <c:v>1557.3799014657886</c:v>
                </c:pt>
                <c:pt idx="443">
                  <c:v>1456.7590993345805</c:v>
                </c:pt>
                <c:pt idx="444">
                  <c:v>1580.6100122452112</c:v>
                </c:pt>
                <c:pt idx="445">
                  <c:v>1410.8702783852532</c:v>
                </c:pt>
                <c:pt idx="446">
                  <c:v>1626.0263895765024</c:v>
                </c:pt>
                <c:pt idx="447">
                  <c:v>1675.4497354991579</c:v>
                </c:pt>
                <c:pt idx="448">
                  <c:v>1528.518471446627</c:v>
                </c:pt>
                <c:pt idx="449">
                  <c:v>1611.0496567219745</c:v>
                </c:pt>
                <c:pt idx="450">
                  <c:v>1790.426904430984</c:v>
                </c:pt>
                <c:pt idx="451">
                  <c:v>2715.3826413601273</c:v>
                </c:pt>
                <c:pt idx="452">
                  <c:v>2681.8113123834337</c:v>
                </c:pt>
                <c:pt idx="453">
                  <c:v>2426.3933312147524</c:v>
                </c:pt>
                <c:pt idx="454">
                  <c:v>2382.4029842332307</c:v>
                </c:pt>
                <c:pt idx="455">
                  <c:v>2091.4384495183476</c:v>
                </c:pt>
                <c:pt idx="456">
                  <c:v>2024.9082950100089</c:v>
                </c:pt>
                <c:pt idx="457">
                  <c:v>1846.7903955474426</c:v>
                </c:pt>
                <c:pt idx="458">
                  <c:v>1625.5352741345855</c:v>
                </c:pt>
                <c:pt idx="459">
                  <c:v>1585.9729092106281</c:v>
                </c:pt>
                <c:pt idx="460">
                  <c:v>1771.3172793611516</c:v>
                </c:pt>
                <c:pt idx="461">
                  <c:v>1762.6896162852574</c:v>
                </c:pt>
                <c:pt idx="462">
                  <c:v>1899.4980767145751</c:v>
                </c:pt>
                <c:pt idx="463">
                  <c:v>1631.8723876982986</c:v>
                </c:pt>
                <c:pt idx="464">
                  <c:v>1299.3310757592337</c:v>
                </c:pt>
                <c:pt idx="465">
                  <c:v>1373.1456409186435</c:v>
                </c:pt>
                <c:pt idx="466">
                  <c:v>1617.0362708568282</c:v>
                </c:pt>
                <c:pt idx="467">
                  <c:v>1510.4821204334876</c:v>
                </c:pt>
                <c:pt idx="468">
                  <c:v>1377.8359288841675</c:v>
                </c:pt>
                <c:pt idx="469">
                  <c:v>1211.4283692985921</c:v>
                </c:pt>
                <c:pt idx="470">
                  <c:v>996.99232612254855</c:v>
                </c:pt>
                <c:pt idx="471">
                  <c:v>804.35389207299158</c:v>
                </c:pt>
                <c:pt idx="472">
                  <c:v>700.44654710890609</c:v>
                </c:pt>
                <c:pt idx="473">
                  <c:v>992.91511271592742</c:v>
                </c:pt>
                <c:pt idx="474">
                  <c:v>1314.8607295796246</c:v>
                </c:pt>
                <c:pt idx="475">
                  <c:v>1664.4523498296983</c:v>
                </c:pt>
                <c:pt idx="476">
                  <c:v>1790.2022295907373</c:v>
                </c:pt>
                <c:pt idx="477">
                  <c:v>2104.5360860444925</c:v>
                </c:pt>
                <c:pt idx="478">
                  <c:v>2200.5458945333885</c:v>
                </c:pt>
                <c:pt idx="479">
                  <c:v>2267.3377801496608</c:v>
                </c:pt>
                <c:pt idx="480">
                  <c:v>2157.8614271577094</c:v>
                </c:pt>
                <c:pt idx="481">
                  <c:v>1964.2980420217059</c:v>
                </c:pt>
                <c:pt idx="482">
                  <c:v>2138.315089105075</c:v>
                </c:pt>
                <c:pt idx="483">
                  <c:v>2144.8682891920257</c:v>
                </c:pt>
                <c:pt idx="484">
                  <c:v>2266.9746429018996</c:v>
                </c:pt>
                <c:pt idx="485">
                  <c:v>2341.3437879964622</c:v>
                </c:pt>
                <c:pt idx="486">
                  <c:v>2395.892381752994</c:v>
                </c:pt>
                <c:pt idx="487">
                  <c:v>1864.5770995557032</c:v>
                </c:pt>
                <c:pt idx="488">
                  <c:v>1869.0152310907979</c:v>
                </c:pt>
                <c:pt idx="489">
                  <c:v>1790.8950587988002</c:v>
                </c:pt>
                <c:pt idx="490">
                  <c:v>1928.8192689626994</c:v>
                </c:pt>
                <c:pt idx="491">
                  <c:v>1842.5012542486002</c:v>
                </c:pt>
                <c:pt idx="492">
                  <c:v>1879.4808919460011</c:v>
                </c:pt>
                <c:pt idx="493">
                  <c:v>1909.0780218123982</c:v>
                </c:pt>
                <c:pt idx="494">
                  <c:v>1852.3898827790981</c:v>
                </c:pt>
                <c:pt idx="495">
                  <c:v>1965.9948909923005</c:v>
                </c:pt>
                <c:pt idx="496">
                  <c:v>1973.6925313920001</c:v>
                </c:pt>
                <c:pt idx="497">
                  <c:v>1952.0144148647996</c:v>
                </c:pt>
                <c:pt idx="498">
                  <c:v>1973.0491738215023</c:v>
                </c:pt>
                <c:pt idx="499">
                  <c:v>1806.8130940407973</c:v>
                </c:pt>
                <c:pt idx="500">
                  <c:v>1618.8460700809992</c:v>
                </c:pt>
                <c:pt idx="501">
                  <c:v>1836.7878140926005</c:v>
                </c:pt>
                <c:pt idx="502">
                  <c:v>1693.8126812875016</c:v>
                </c:pt>
                <c:pt idx="503">
                  <c:v>1814.1784594565979</c:v>
                </c:pt>
                <c:pt idx="504">
                  <c:v>1872.3432018458989</c:v>
                </c:pt>
                <c:pt idx="505">
                  <c:v>1807.0134187966978</c:v>
                </c:pt>
                <c:pt idx="506">
                  <c:v>1713.1572553425976</c:v>
                </c:pt>
                <c:pt idx="507">
                  <c:v>1911.8781998812992</c:v>
                </c:pt>
                <c:pt idx="508">
                  <c:v>1815.8364823638985</c:v>
                </c:pt>
                <c:pt idx="509">
                  <c:v>1963.2131504953031</c:v>
                </c:pt>
                <c:pt idx="510">
                  <c:v>1873.6690377950981</c:v>
                </c:pt>
                <c:pt idx="511">
                  <c:v>1664.5151849479007</c:v>
                </c:pt>
                <c:pt idx="512">
                  <c:v>1531.5621336788026</c:v>
                </c:pt>
                <c:pt idx="513">
                  <c:v>1553.9501572131994</c:v>
                </c:pt>
                <c:pt idx="514">
                  <c:v>1658.0582494378032</c:v>
                </c:pt>
                <c:pt idx="515">
                  <c:v>1610.5859650674975</c:v>
                </c:pt>
                <c:pt idx="516">
                  <c:v>1558.8264167069974</c:v>
                </c:pt>
                <c:pt idx="517">
                  <c:v>1531.8599465369989</c:v>
                </c:pt>
                <c:pt idx="518">
                  <c:v>1592.4787512570983</c:v>
                </c:pt>
                <c:pt idx="519">
                  <c:v>1534.3216759805</c:v>
                </c:pt>
                <c:pt idx="520">
                  <c:v>1570.5448534905991</c:v>
                </c:pt>
                <c:pt idx="521">
                  <c:v>1342.1150559693997</c:v>
                </c:pt>
                <c:pt idx="522">
                  <c:v>1347.3629092634001</c:v>
                </c:pt>
                <c:pt idx="523">
                  <c:v>1104.9830565422999</c:v>
                </c:pt>
                <c:pt idx="524">
                  <c:v>972.92434343169953</c:v>
                </c:pt>
                <c:pt idx="525">
                  <c:v>1061.3027934819002</c:v>
                </c:pt>
                <c:pt idx="526">
                  <c:v>1019.9258980304003</c:v>
                </c:pt>
                <c:pt idx="527">
                  <c:v>1078.1050308883023</c:v>
                </c:pt>
                <c:pt idx="528">
                  <c:v>899.21446987989839</c:v>
                </c:pt>
                <c:pt idx="529">
                  <c:v>854.95230659839945</c:v>
                </c:pt>
                <c:pt idx="530">
                  <c:v>927.91906822030069</c:v>
                </c:pt>
                <c:pt idx="531">
                  <c:v>844.82231915590091</c:v>
                </c:pt>
                <c:pt idx="532">
                  <c:v>987.44331884679923</c:v>
                </c:pt>
                <c:pt idx="533">
                  <c:v>1019.179012837998</c:v>
                </c:pt>
                <c:pt idx="534">
                  <c:v>916.84683726730145</c:v>
                </c:pt>
                <c:pt idx="535">
                  <c:v>1033.6579381823976</c:v>
                </c:pt>
                <c:pt idx="536">
                  <c:v>1051.1055002197972</c:v>
                </c:pt>
                <c:pt idx="537">
                  <c:v>1147.009873083196</c:v>
                </c:pt>
                <c:pt idx="538">
                  <c:v>1284.2184061617008</c:v>
                </c:pt>
                <c:pt idx="539">
                  <c:v>1306.4051420584037</c:v>
                </c:pt>
                <c:pt idx="540">
                  <c:v>1234.8652853683016</c:v>
                </c:pt>
                <c:pt idx="541">
                  <c:v>1285.5733636692021</c:v>
                </c:pt>
                <c:pt idx="542">
                  <c:v>1417.1263290942006</c:v>
                </c:pt>
                <c:pt idx="543">
                  <c:v>1587.7041637360962</c:v>
                </c:pt>
                <c:pt idx="544">
                  <c:v>1650.3720634877973</c:v>
                </c:pt>
                <c:pt idx="545">
                  <c:v>1628.8205268890015</c:v>
                </c:pt>
                <c:pt idx="546">
                  <c:v>1543.9886813104022</c:v>
                </c:pt>
                <c:pt idx="547">
                  <c:v>1406.282961005003</c:v>
                </c:pt>
                <c:pt idx="548">
                  <c:v>1446.186395886496</c:v>
                </c:pt>
                <c:pt idx="549">
                  <c:v>1520.9349425227047</c:v>
                </c:pt>
                <c:pt idx="550">
                  <c:v>1450.2096516788006</c:v>
                </c:pt>
                <c:pt idx="551">
                  <c:v>1652.2825451880999</c:v>
                </c:pt>
                <c:pt idx="552">
                  <c:v>1745.7564289126967</c:v>
                </c:pt>
                <c:pt idx="553">
                  <c:v>1733.9155965208993</c:v>
                </c:pt>
                <c:pt idx="554">
                  <c:v>1866.6053750395986</c:v>
                </c:pt>
                <c:pt idx="555">
                  <c:v>1908.3031290263025</c:v>
                </c:pt>
                <c:pt idx="556">
                  <c:v>1959.2009050786</c:v>
                </c:pt>
                <c:pt idx="557">
                  <c:v>1785.4624616235415</c:v>
                </c:pt>
                <c:pt idx="558">
                  <c:v>1953.2914025961982</c:v>
                </c:pt>
                <c:pt idx="559">
                  <c:v>1858.7040979176963</c:v>
                </c:pt>
                <c:pt idx="560">
                  <c:v>1937.4778649509026</c:v>
                </c:pt>
                <c:pt idx="561">
                  <c:v>1847.5746202737027</c:v>
                </c:pt>
                <c:pt idx="562">
                  <c:v>1950.5058892994966</c:v>
                </c:pt>
                <c:pt idx="563">
                  <c:v>2090.1206472546</c:v>
                </c:pt>
                <c:pt idx="564">
                  <c:v>2075.0545070111984</c:v>
                </c:pt>
                <c:pt idx="565">
                  <c:v>1856.1612701568956</c:v>
                </c:pt>
                <c:pt idx="566">
                  <c:v>2112.7541343569974</c:v>
                </c:pt>
                <c:pt idx="567">
                  <c:v>2034.9291029929991</c:v>
                </c:pt>
                <c:pt idx="568">
                  <c:v>1874.0894587069997</c:v>
                </c:pt>
                <c:pt idx="569">
                  <c:v>2110.7887391627009</c:v>
                </c:pt>
                <c:pt idx="570">
                  <c:v>2058.0563706100002</c:v>
                </c:pt>
                <c:pt idx="571">
                  <c:v>1993.2097927689974</c:v>
                </c:pt>
                <c:pt idx="572">
                  <c:v>2217.7252328366012</c:v>
                </c:pt>
                <c:pt idx="573">
                  <c:v>2380.4753750025993</c:v>
                </c:pt>
                <c:pt idx="574">
                  <c:v>2416.4194157243001</c:v>
                </c:pt>
                <c:pt idx="575">
                  <c:v>2502.8768318153998</c:v>
                </c:pt>
                <c:pt idx="576">
                  <c:v>2468.6725033373004</c:v>
                </c:pt>
                <c:pt idx="577">
                  <c:v>2533.3537785500012</c:v>
                </c:pt>
                <c:pt idx="578">
                  <c:v>2632.8445837795989</c:v>
                </c:pt>
                <c:pt idx="579">
                  <c:v>2684.5481145172998</c:v>
                </c:pt>
                <c:pt idx="580">
                  <c:v>2705.6527209788983</c:v>
                </c:pt>
                <c:pt idx="581">
                  <c:v>2707.0217198402024</c:v>
                </c:pt>
                <c:pt idx="582">
                  <c:v>2625.9675817667994</c:v>
                </c:pt>
                <c:pt idx="583">
                  <c:v>2782.0777974308003</c:v>
                </c:pt>
                <c:pt idx="584">
                  <c:v>2438.4709653317987</c:v>
                </c:pt>
                <c:pt idx="585">
                  <c:v>2148.7421787440981</c:v>
                </c:pt>
                <c:pt idx="586">
                  <c:v>2231.5935697733985</c:v>
                </c:pt>
                <c:pt idx="587">
                  <c:v>2254.2804909974002</c:v>
                </c:pt>
                <c:pt idx="588">
                  <c:v>2320.694194334701</c:v>
                </c:pt>
                <c:pt idx="589">
                  <c:v>2346.8291490584998</c:v>
                </c:pt>
                <c:pt idx="590">
                  <c:v>2362.4107830889989</c:v>
                </c:pt>
                <c:pt idx="591">
                  <c:v>2492.9828779249983</c:v>
                </c:pt>
                <c:pt idx="592">
                  <c:v>2556.103511601701</c:v>
                </c:pt>
                <c:pt idx="593">
                  <c:v>2618.9375632107003</c:v>
                </c:pt>
                <c:pt idx="594">
                  <c:v>2627.4079528868024</c:v>
                </c:pt>
                <c:pt idx="595">
                  <c:v>2579.555923524902</c:v>
                </c:pt>
                <c:pt idx="596">
                  <c:v>2582.6328225434008</c:v>
                </c:pt>
                <c:pt idx="597">
                  <c:v>2553.7474081545988</c:v>
                </c:pt>
                <c:pt idx="598">
                  <c:v>2486.8019702375022</c:v>
                </c:pt>
                <c:pt idx="599">
                  <c:v>2523.4621716387992</c:v>
                </c:pt>
                <c:pt idx="600">
                  <c:v>2518.9749403096976</c:v>
                </c:pt>
                <c:pt idx="601">
                  <c:v>2636.7716405301981</c:v>
                </c:pt>
                <c:pt idx="602">
                  <c:v>2690.1987780124</c:v>
                </c:pt>
                <c:pt idx="603">
                  <c:v>2714.9065284878016</c:v>
                </c:pt>
                <c:pt idx="604">
                  <c:v>2639.7301429539984</c:v>
                </c:pt>
                <c:pt idx="605">
                  <c:v>2635.5409637003977</c:v>
                </c:pt>
                <c:pt idx="606">
                  <c:v>2642.674173682899</c:v>
                </c:pt>
                <c:pt idx="607">
                  <c:v>2618.1368604480995</c:v>
                </c:pt>
                <c:pt idx="608">
                  <c:v>2302.5956012547031</c:v>
                </c:pt>
                <c:pt idx="609">
                  <c:v>2208.0650226623002</c:v>
                </c:pt>
                <c:pt idx="610">
                  <c:v>2265.9297586948014</c:v>
                </c:pt>
                <c:pt idx="611">
                  <c:v>2223.5189326674008</c:v>
                </c:pt>
                <c:pt idx="612">
                  <c:v>2257.6476537614981</c:v>
                </c:pt>
                <c:pt idx="613">
                  <c:v>2342.368754810097</c:v>
                </c:pt>
                <c:pt idx="614">
                  <c:v>2239.267120185501</c:v>
                </c:pt>
                <c:pt idx="615">
                  <c:v>2332.7254562080016</c:v>
                </c:pt>
                <c:pt idx="616">
                  <c:v>2282.3832156360004</c:v>
                </c:pt>
                <c:pt idx="617">
                  <c:v>2357.8408260286014</c:v>
                </c:pt>
                <c:pt idx="618">
                  <c:v>2326.7087829053016</c:v>
                </c:pt>
                <c:pt idx="619">
                  <c:v>2289.7461943685994</c:v>
                </c:pt>
                <c:pt idx="620">
                  <c:v>2027.7467701617834</c:v>
                </c:pt>
                <c:pt idx="621">
                  <c:v>2065.5540657703059</c:v>
                </c:pt>
                <c:pt idx="622">
                  <c:v>2179.9858189169499</c:v>
                </c:pt>
                <c:pt idx="623">
                  <c:v>2183.8343249503696</c:v>
                </c:pt>
                <c:pt idx="624">
                  <c:v>2235.3783746902377</c:v>
                </c:pt>
                <c:pt idx="625">
                  <c:v>2250.9037158671454</c:v>
                </c:pt>
                <c:pt idx="626">
                  <c:v>2237.9421700659814</c:v>
                </c:pt>
                <c:pt idx="627">
                  <c:v>2224.4689815107558</c:v>
                </c:pt>
                <c:pt idx="628">
                  <c:v>2220.2410757247562</c:v>
                </c:pt>
                <c:pt idx="629">
                  <c:v>2275.4952494803474</c:v>
                </c:pt>
                <c:pt idx="630">
                  <c:v>2257.0836273733107</c:v>
                </c:pt>
                <c:pt idx="631">
                  <c:v>2251.5901484314663</c:v>
                </c:pt>
                <c:pt idx="632">
                  <c:v>2091.312694949298</c:v>
                </c:pt>
                <c:pt idx="633">
                  <c:v>811.26386952439157</c:v>
                </c:pt>
                <c:pt idx="634">
                  <c:v>712.22564937510106</c:v>
                </c:pt>
                <c:pt idx="635">
                  <c:v>760.15653864180058</c:v>
                </c:pt>
                <c:pt idx="636">
                  <c:v>1204.6516008082876</c:v>
                </c:pt>
                <c:pt idx="637">
                  <c:v>1719.0160201910739</c:v>
                </c:pt>
                <c:pt idx="638">
                  <c:v>1627.9730322246032</c:v>
                </c:pt>
                <c:pt idx="639">
                  <c:v>1653.1827955607584</c:v>
                </c:pt>
                <c:pt idx="640">
                  <c:v>1669.9290243153009</c:v>
                </c:pt>
                <c:pt idx="641">
                  <c:v>1665.189359927557</c:v>
                </c:pt>
                <c:pt idx="642">
                  <c:v>1665.053627324512</c:v>
                </c:pt>
                <c:pt idx="643">
                  <c:v>1762.404002216801</c:v>
                </c:pt>
                <c:pt idx="644">
                  <c:v>1796.444717652018</c:v>
                </c:pt>
                <c:pt idx="645">
                  <c:v>1815.9829996411131</c:v>
                </c:pt>
                <c:pt idx="646">
                  <c:v>1727.8514412823902</c:v>
                </c:pt>
                <c:pt idx="647">
                  <c:v>1871.0954211000162</c:v>
                </c:pt>
                <c:pt idx="648">
                  <c:v>1786.8774147454865</c:v>
                </c:pt>
                <c:pt idx="649">
                  <c:v>1803.4623648110837</c:v>
                </c:pt>
                <c:pt idx="650">
                  <c:v>1801.1759785178756</c:v>
                </c:pt>
                <c:pt idx="651">
                  <c:v>1812.0544339600738</c:v>
                </c:pt>
                <c:pt idx="652">
                  <c:v>1890.3022882882137</c:v>
                </c:pt>
                <c:pt idx="653">
                  <c:v>1728.7848374310997</c:v>
                </c:pt>
                <c:pt idx="654">
                  <c:v>1640.440587848803</c:v>
                </c:pt>
                <c:pt idx="655">
                  <c:v>1755.2490062180584</c:v>
                </c:pt>
                <c:pt idx="656">
                  <c:v>1800.1070555153931</c:v>
                </c:pt>
                <c:pt idx="657">
                  <c:v>1756.1202575985551</c:v>
                </c:pt>
                <c:pt idx="658">
                  <c:v>1731.7542649213292</c:v>
                </c:pt>
                <c:pt idx="659">
                  <c:v>1658.3010103885499</c:v>
                </c:pt>
                <c:pt idx="660">
                  <c:v>1757.8901622715862</c:v>
                </c:pt>
                <c:pt idx="661">
                  <c:v>1810.948186535006</c:v>
                </c:pt>
                <c:pt idx="662">
                  <c:v>1801.0563038889659</c:v>
                </c:pt>
                <c:pt idx="663">
                  <c:v>1691.7860207502226</c:v>
                </c:pt>
                <c:pt idx="664">
                  <c:v>1686.7284607473694</c:v>
                </c:pt>
                <c:pt idx="665">
                  <c:v>1760.1705391350988</c:v>
                </c:pt>
                <c:pt idx="666">
                  <c:v>1787.9776456300638</c:v>
                </c:pt>
                <c:pt idx="667">
                  <c:v>1782.4628137294055</c:v>
                </c:pt>
                <c:pt idx="668">
                  <c:v>1771.8731827441409</c:v>
                </c:pt>
                <c:pt idx="669">
                  <c:v>1714.7527234259908</c:v>
                </c:pt>
                <c:pt idx="670">
                  <c:v>1597.9225369427584</c:v>
                </c:pt>
                <c:pt idx="671">
                  <c:v>1627.4821558657832</c:v>
                </c:pt>
                <c:pt idx="672">
                  <c:v>1730.8612843934902</c:v>
                </c:pt>
                <c:pt idx="673">
                  <c:v>1719.3270008865647</c:v>
                </c:pt>
                <c:pt idx="674">
                  <c:v>1635.118941373006</c:v>
                </c:pt>
                <c:pt idx="675">
                  <c:v>1654.0048662964246</c:v>
                </c:pt>
                <c:pt idx="676">
                  <c:v>1705.2206481162063</c:v>
                </c:pt>
                <c:pt idx="677">
                  <c:v>1572.090623563884</c:v>
                </c:pt>
                <c:pt idx="678">
                  <c:v>1627.8234217498941</c:v>
                </c:pt>
                <c:pt idx="679">
                  <c:v>1647.6829274896181</c:v>
                </c:pt>
                <c:pt idx="680">
                  <c:v>1656.5929198448134</c:v>
                </c:pt>
                <c:pt idx="681">
                  <c:v>1559.5240201864244</c:v>
                </c:pt>
                <c:pt idx="682">
                  <c:v>1450.8065395419069</c:v>
                </c:pt>
                <c:pt idx="683">
                  <c:v>1405.052263349688</c:v>
                </c:pt>
                <c:pt idx="684">
                  <c:v>1249.8034964028889</c:v>
                </c:pt>
                <c:pt idx="685">
                  <c:v>1069.1218712632033</c:v>
                </c:pt>
                <c:pt idx="686">
                  <c:v>1070.7083199504452</c:v>
                </c:pt>
                <c:pt idx="687">
                  <c:v>1055.0455924559642</c:v>
                </c:pt>
                <c:pt idx="688">
                  <c:v>970.95521692672162</c:v>
                </c:pt>
                <c:pt idx="689">
                  <c:v>995.04009076992122</c:v>
                </c:pt>
                <c:pt idx="690">
                  <c:v>987.82906273040135</c:v>
                </c:pt>
                <c:pt idx="691">
                  <c:v>946.33860315718709</c:v>
                </c:pt>
                <c:pt idx="692">
                  <c:v>856.37180133497088</c:v>
                </c:pt>
                <c:pt idx="693">
                  <c:v>858.65923460763634</c:v>
                </c:pt>
                <c:pt idx="694">
                  <c:v>944.85357231539115</c:v>
                </c:pt>
                <c:pt idx="695">
                  <c:v>1055.3451612774656</c:v>
                </c:pt>
                <c:pt idx="696">
                  <c:v>1028.7453951303328</c:v>
                </c:pt>
                <c:pt idx="697">
                  <c:v>1021.4952738616786</c:v>
                </c:pt>
                <c:pt idx="698">
                  <c:v>1024.3465345207514</c:v>
                </c:pt>
                <c:pt idx="699">
                  <c:v>1167.1947813931843</c:v>
                </c:pt>
                <c:pt idx="700">
                  <c:v>1086.8053316924488</c:v>
                </c:pt>
                <c:pt idx="701">
                  <c:v>1061.5910047952564</c:v>
                </c:pt>
                <c:pt idx="702">
                  <c:v>971.10329216156197</c:v>
                </c:pt>
                <c:pt idx="703">
                  <c:v>1061.8711689416659</c:v>
                </c:pt>
                <c:pt idx="704">
                  <c:v>1162.8488200608849</c:v>
                </c:pt>
                <c:pt idx="705">
                  <c:v>1206.9552138749355</c:v>
                </c:pt>
                <c:pt idx="706">
                  <c:v>1389.6811887208094</c:v>
                </c:pt>
                <c:pt idx="707">
                  <c:v>1406.3986903016048</c:v>
                </c:pt>
                <c:pt idx="708">
                  <c:v>1508.9399580304016</c:v>
                </c:pt>
                <c:pt idx="709">
                  <c:v>1495.7490336838964</c:v>
                </c:pt>
                <c:pt idx="710">
                  <c:v>1566.6867796842016</c:v>
                </c:pt>
                <c:pt idx="711">
                  <c:v>1519.5831900779012</c:v>
                </c:pt>
                <c:pt idx="712">
                  <c:v>1493.3428007785005</c:v>
                </c:pt>
                <c:pt idx="713">
                  <c:v>1534.941349572302</c:v>
                </c:pt>
                <c:pt idx="714">
                  <c:v>1403.5952864949031</c:v>
                </c:pt>
                <c:pt idx="715">
                  <c:v>1538.4189804975031</c:v>
                </c:pt>
                <c:pt idx="716">
                  <c:v>1394.1688793126996</c:v>
                </c:pt>
                <c:pt idx="717">
                  <c:v>1366.8400328819007</c:v>
                </c:pt>
                <c:pt idx="718">
                  <c:v>1367.364289266236</c:v>
                </c:pt>
                <c:pt idx="719">
                  <c:v>1074.4682708565015</c:v>
                </c:pt>
                <c:pt idx="720">
                  <c:v>1098.8538809719976</c:v>
                </c:pt>
                <c:pt idx="721">
                  <c:v>1218.1450200859981</c:v>
                </c:pt>
                <c:pt idx="722">
                  <c:v>1342.0643806044027</c:v>
                </c:pt>
                <c:pt idx="723">
                  <c:v>1314.7250147704035</c:v>
                </c:pt>
                <c:pt idx="724">
                  <c:v>1399.4298584227035</c:v>
                </c:pt>
                <c:pt idx="725">
                  <c:v>1498.8793429915022</c:v>
                </c:pt>
                <c:pt idx="726">
                  <c:v>1563.6638590279981</c:v>
                </c:pt>
                <c:pt idx="727">
                  <c:v>1701.5153291139977</c:v>
                </c:pt>
                <c:pt idx="728">
                  <c:v>1739.495524543905</c:v>
                </c:pt>
                <c:pt idx="729">
                  <c:v>1755.2753760759006</c:v>
                </c:pt>
                <c:pt idx="730">
                  <c:v>1578.5314879778998</c:v>
                </c:pt>
                <c:pt idx="731">
                  <c:v>1564.9949053171986</c:v>
                </c:pt>
                <c:pt idx="732">
                  <c:v>1674.7666308943008</c:v>
                </c:pt>
                <c:pt idx="733">
                  <c:v>1727.6426841321991</c:v>
                </c:pt>
                <c:pt idx="734">
                  <c:v>1784.9238047008002</c:v>
                </c:pt>
                <c:pt idx="735">
                  <c:v>1786.886826283102</c:v>
                </c:pt>
                <c:pt idx="736">
                  <c:v>1790.6060622397999</c:v>
                </c:pt>
                <c:pt idx="737">
                  <c:v>1877.4391467813002</c:v>
                </c:pt>
                <c:pt idx="738">
                  <c:v>1926.4018781308005</c:v>
                </c:pt>
                <c:pt idx="739">
                  <c:v>1884.2491354915983</c:v>
                </c:pt>
                <c:pt idx="740">
                  <c:v>1878.5521786216996</c:v>
                </c:pt>
                <c:pt idx="741">
                  <c:v>1938.352657416799</c:v>
                </c:pt>
                <c:pt idx="742">
                  <c:v>1995.9602201525013</c:v>
                </c:pt>
                <c:pt idx="743">
                  <c:v>1704.0831286255016</c:v>
                </c:pt>
                <c:pt idx="744">
                  <c:v>1774.7379630748001</c:v>
                </c:pt>
                <c:pt idx="745">
                  <c:v>1857.2660715315033</c:v>
                </c:pt>
                <c:pt idx="746">
                  <c:v>1903.2186048123986</c:v>
                </c:pt>
                <c:pt idx="747">
                  <c:v>1875.6786074970005</c:v>
                </c:pt>
                <c:pt idx="748">
                  <c:v>1842.9422396515001</c:v>
                </c:pt>
                <c:pt idx="749">
                  <c:v>1924.6214373324001</c:v>
                </c:pt>
                <c:pt idx="750">
                  <c:v>1890.3083672377979</c:v>
                </c:pt>
                <c:pt idx="751">
                  <c:v>1985.3900636528015</c:v>
                </c:pt>
                <c:pt idx="752">
                  <c:v>2051.7960792396007</c:v>
                </c:pt>
                <c:pt idx="753">
                  <c:v>2055.4451191517983</c:v>
                </c:pt>
                <c:pt idx="754">
                  <c:v>2116.8194803658989</c:v>
                </c:pt>
                <c:pt idx="755">
                  <c:v>2271.1638364169626</c:v>
                </c:pt>
                <c:pt idx="756">
                  <c:v>2316.7256411765047</c:v>
                </c:pt>
                <c:pt idx="757">
                  <c:v>2296.6643771979689</c:v>
                </c:pt>
                <c:pt idx="758">
                  <c:v>2285.2141960714362</c:v>
                </c:pt>
                <c:pt idx="759">
                  <c:v>2236.9515922639875</c:v>
                </c:pt>
                <c:pt idx="760">
                  <c:v>2185.5219150815356</c:v>
                </c:pt>
                <c:pt idx="761">
                  <c:v>2194.0055125329854</c:v>
                </c:pt>
                <c:pt idx="762">
                  <c:v>2205.317750510942</c:v>
                </c:pt>
                <c:pt idx="763">
                  <c:v>2300.5285364720621</c:v>
                </c:pt>
                <c:pt idx="764">
                  <c:v>2213.7363510939972</c:v>
                </c:pt>
                <c:pt idx="765">
                  <c:v>2220.3920491549875</c:v>
                </c:pt>
                <c:pt idx="766">
                  <c:v>2231.6364633176745</c:v>
                </c:pt>
                <c:pt idx="767">
                  <c:v>2222.5151796523382</c:v>
                </c:pt>
                <c:pt idx="768">
                  <c:v>2080.555185494231</c:v>
                </c:pt>
                <c:pt idx="769">
                  <c:v>2133.9494237158001</c:v>
                </c:pt>
                <c:pt idx="770">
                  <c:v>2069.4506179269265</c:v>
                </c:pt>
                <c:pt idx="771">
                  <c:v>2029.9192318771275</c:v>
                </c:pt>
                <c:pt idx="772">
                  <c:v>2058.8207015846424</c:v>
                </c:pt>
                <c:pt idx="773">
                  <c:v>2119.3470843705795</c:v>
                </c:pt>
                <c:pt idx="774">
                  <c:v>2084.8662473682889</c:v>
                </c:pt>
                <c:pt idx="775">
                  <c:v>2095.9505711648235</c:v>
                </c:pt>
                <c:pt idx="776">
                  <c:v>2047.6652349236974</c:v>
                </c:pt>
                <c:pt idx="777">
                  <c:v>2022.6532573793484</c:v>
                </c:pt>
                <c:pt idx="778">
                  <c:v>2074.4244531278018</c:v>
                </c:pt>
                <c:pt idx="779">
                  <c:v>2067.0765370938493</c:v>
                </c:pt>
                <c:pt idx="780">
                  <c:v>2096.616618070384</c:v>
                </c:pt>
                <c:pt idx="781">
                  <c:v>2126.0812680278354</c:v>
                </c:pt>
                <c:pt idx="782">
                  <c:v>2149.6947934244017</c:v>
                </c:pt>
                <c:pt idx="783">
                  <c:v>2120.1160839690965</c:v>
                </c:pt>
                <c:pt idx="784">
                  <c:v>1994.4426569256907</c:v>
                </c:pt>
                <c:pt idx="785">
                  <c:v>1853.6422500077422</c:v>
                </c:pt>
                <c:pt idx="786">
                  <c:v>1743.3414125357017</c:v>
                </c:pt>
                <c:pt idx="787">
                  <c:v>1692.9390557918377</c:v>
                </c:pt>
                <c:pt idx="788">
                  <c:v>1704.9332667175584</c:v>
                </c:pt>
                <c:pt idx="789">
                  <c:v>1646.1320324484693</c:v>
                </c:pt>
                <c:pt idx="790">
                  <c:v>1575.7516937527912</c:v>
                </c:pt>
                <c:pt idx="791">
                  <c:v>1506.7959871028067</c:v>
                </c:pt>
                <c:pt idx="792">
                  <c:v>1561.7579216513402</c:v>
                </c:pt>
                <c:pt idx="793">
                  <c:v>1663.5139981124626</c:v>
                </c:pt>
                <c:pt idx="794">
                  <c:v>1671.7512374494693</c:v>
                </c:pt>
                <c:pt idx="795">
                  <c:v>1663.4965418252689</c:v>
                </c:pt>
                <c:pt idx="796">
                  <c:v>1733.2781529042804</c:v>
                </c:pt>
                <c:pt idx="797">
                  <c:v>1700.6138749632842</c:v>
                </c:pt>
                <c:pt idx="798">
                  <c:v>1662.9553247545191</c:v>
                </c:pt>
                <c:pt idx="799">
                  <c:v>1711.3109969798134</c:v>
                </c:pt>
                <c:pt idx="800">
                  <c:v>1746.8969355221923</c:v>
                </c:pt>
                <c:pt idx="801">
                  <c:v>1784.7615703109805</c:v>
                </c:pt>
                <c:pt idx="802">
                  <c:v>1661.3023355309238</c:v>
                </c:pt>
                <c:pt idx="803">
                  <c:v>1595.0582057658357</c:v>
                </c:pt>
                <c:pt idx="804">
                  <c:v>1661.4038806904539</c:v>
                </c:pt>
                <c:pt idx="805">
                  <c:v>1531.1539995196945</c:v>
                </c:pt>
                <c:pt idx="806">
                  <c:v>1617.8893680934016</c:v>
                </c:pt>
                <c:pt idx="807">
                  <c:v>1666.8570526953811</c:v>
                </c:pt>
                <c:pt idx="808">
                  <c:v>1703.9782078270359</c:v>
                </c:pt>
                <c:pt idx="809">
                  <c:v>1607.3101391229718</c:v>
                </c:pt>
                <c:pt idx="810">
                  <c:v>1560.8471623246005</c:v>
                </c:pt>
                <c:pt idx="811">
                  <c:v>1635.2986388388999</c:v>
                </c:pt>
                <c:pt idx="812">
                  <c:v>1584.2522885744002</c:v>
                </c:pt>
                <c:pt idx="813">
                  <c:v>1641.1846734170031</c:v>
                </c:pt>
                <c:pt idx="814">
                  <c:v>1646.8112071473006</c:v>
                </c:pt>
                <c:pt idx="815">
                  <c:v>1824.0828892889986</c:v>
                </c:pt>
                <c:pt idx="816">
                  <c:v>1771.483695006802</c:v>
                </c:pt>
                <c:pt idx="817">
                  <c:v>1763.0240327600004</c:v>
                </c:pt>
                <c:pt idx="818">
                  <c:v>1779.7472335938</c:v>
                </c:pt>
                <c:pt idx="819">
                  <c:v>1627.8738680425995</c:v>
                </c:pt>
                <c:pt idx="820">
                  <c:v>1509.4604321050974</c:v>
                </c:pt>
                <c:pt idx="821">
                  <c:v>1308.9204127609009</c:v>
                </c:pt>
                <c:pt idx="822">
                  <c:v>1407.444802004502</c:v>
                </c:pt>
                <c:pt idx="823">
                  <c:v>1399.3775275136977</c:v>
                </c:pt>
                <c:pt idx="824">
                  <c:v>1522.5233966891028</c:v>
                </c:pt>
                <c:pt idx="825">
                  <c:v>1654.8708174887865</c:v>
                </c:pt>
                <c:pt idx="826">
                  <c:v>2075.2887818280251</c:v>
                </c:pt>
                <c:pt idx="827">
                  <c:v>1819.1667719725956</c:v>
                </c:pt>
                <c:pt idx="828">
                  <c:v>1897.1045247141878</c:v>
                </c:pt>
                <c:pt idx="829">
                  <c:v>2112.6897288385876</c:v>
                </c:pt>
                <c:pt idx="830">
                  <c:v>2193.5412929717568</c:v>
                </c:pt>
                <c:pt idx="831">
                  <c:v>2186.0776566748027</c:v>
                </c:pt>
                <c:pt idx="832">
                  <c:v>2320.1691023926978</c:v>
                </c:pt>
                <c:pt idx="833">
                  <c:v>2348.5800242248988</c:v>
                </c:pt>
                <c:pt idx="834">
                  <c:v>2446.3344374243025</c:v>
                </c:pt>
                <c:pt idx="835">
                  <c:v>2408.6845888677999</c:v>
                </c:pt>
                <c:pt idx="836">
                  <c:v>2362.250959840796</c:v>
                </c:pt>
                <c:pt idx="837">
                  <c:v>2272.3615330521025</c:v>
                </c:pt>
                <c:pt idx="838">
                  <c:v>2288.6594028774998</c:v>
                </c:pt>
                <c:pt idx="839">
                  <c:v>2330.8719675842949</c:v>
                </c:pt>
                <c:pt idx="840">
                  <c:v>2042.5411355625984</c:v>
                </c:pt>
                <c:pt idx="841">
                  <c:v>1988.2992270444011</c:v>
                </c:pt>
                <c:pt idx="842">
                  <c:v>2229.2207016770008</c:v>
                </c:pt>
                <c:pt idx="843">
                  <c:v>2196.8410493080009</c:v>
                </c:pt>
                <c:pt idx="844">
                  <c:v>2271.5113465849026</c:v>
                </c:pt>
                <c:pt idx="845">
                  <c:v>2295.4771237078967</c:v>
                </c:pt>
                <c:pt idx="846">
                  <c:v>2111.388207978398</c:v>
                </c:pt>
                <c:pt idx="847">
                  <c:v>2122.8414240944985</c:v>
                </c:pt>
                <c:pt idx="848">
                  <c:v>2154.4527936372979</c:v>
                </c:pt>
                <c:pt idx="849">
                  <c:v>2179.4218058411025</c:v>
                </c:pt>
                <c:pt idx="850">
                  <c:v>2215.4226826730956</c:v>
                </c:pt>
                <c:pt idx="851">
                  <c:v>2181.9899653616994</c:v>
                </c:pt>
                <c:pt idx="852">
                  <c:v>1951.0375136916045</c:v>
                </c:pt>
                <c:pt idx="853">
                  <c:v>1742.1270470386007</c:v>
                </c:pt>
                <c:pt idx="854">
                  <c:v>1721.5683465723014</c:v>
                </c:pt>
                <c:pt idx="855">
                  <c:v>1819.2512872162988</c:v>
                </c:pt>
                <c:pt idx="856">
                  <c:v>1701.7048558894967</c:v>
                </c:pt>
                <c:pt idx="857">
                  <c:v>1682.0791456404986</c:v>
                </c:pt>
                <c:pt idx="858">
                  <c:v>1793.5431955251988</c:v>
                </c:pt>
                <c:pt idx="859">
                  <c:v>1825.7401172626703</c:v>
                </c:pt>
                <c:pt idx="860">
                  <c:v>1672.298157543293</c:v>
                </c:pt>
                <c:pt idx="861">
                  <c:v>1740.4365185204517</c:v>
                </c:pt>
                <c:pt idx="862">
                  <c:v>1664.1857330505013</c:v>
                </c:pt>
                <c:pt idx="863">
                  <c:v>1704.4618137423315</c:v>
                </c:pt>
                <c:pt idx="864">
                  <c:v>1692.6781178120291</c:v>
                </c:pt>
                <c:pt idx="865">
                  <c:v>1590.9973079551089</c:v>
                </c:pt>
                <c:pt idx="866">
                  <c:v>1681.416460010812</c:v>
                </c:pt>
                <c:pt idx="867">
                  <c:v>1675.6337540749732</c:v>
                </c:pt>
                <c:pt idx="868">
                  <c:v>1697.1567246380982</c:v>
                </c:pt>
                <c:pt idx="869">
                  <c:v>1784.6025173429043</c:v>
                </c:pt>
                <c:pt idx="870">
                  <c:v>1829.5175911251972</c:v>
                </c:pt>
                <c:pt idx="871">
                  <c:v>1839.6409365956024</c:v>
                </c:pt>
                <c:pt idx="872">
                  <c:v>1687.2291545811968</c:v>
                </c:pt>
                <c:pt idx="873">
                  <c:v>1688.1201391163995</c:v>
                </c:pt>
                <c:pt idx="874">
                  <c:v>1801.0836529676017</c:v>
                </c:pt>
                <c:pt idx="875">
                  <c:v>1808.8375754896988</c:v>
                </c:pt>
                <c:pt idx="876">
                  <c:v>1848.6046960178974</c:v>
                </c:pt>
                <c:pt idx="877">
                  <c:v>1788.1435150329164</c:v>
                </c:pt>
                <c:pt idx="878">
                  <c:v>1911.7290533247979</c:v>
                </c:pt>
                <c:pt idx="879">
                  <c:v>2380.982848400301</c:v>
                </c:pt>
                <c:pt idx="880">
                  <c:v>2338.3924549046969</c:v>
                </c:pt>
                <c:pt idx="881">
                  <c:v>2360.4941742986011</c:v>
                </c:pt>
                <c:pt idx="882">
                  <c:v>2312.946011633001</c:v>
                </c:pt>
                <c:pt idx="883">
                  <c:v>2217.8832849685023</c:v>
                </c:pt>
                <c:pt idx="884">
                  <c:v>2244.6280098024981</c:v>
                </c:pt>
                <c:pt idx="885">
                  <c:v>2248.1095114201016</c:v>
                </c:pt>
                <c:pt idx="886">
                  <c:v>2377.6984997361978</c:v>
                </c:pt>
                <c:pt idx="887">
                  <c:v>2281.1525813881017</c:v>
                </c:pt>
                <c:pt idx="888">
                  <c:v>2173.9840590659951</c:v>
                </c:pt>
                <c:pt idx="889">
                  <c:v>2131.1113941017975</c:v>
                </c:pt>
                <c:pt idx="890">
                  <c:v>2212.9799650612986</c:v>
                </c:pt>
                <c:pt idx="891">
                  <c:v>2189.1784720603027</c:v>
                </c:pt>
                <c:pt idx="892">
                  <c:v>2303.9025524441022</c:v>
                </c:pt>
                <c:pt idx="893">
                  <c:v>2452.198405029998</c:v>
                </c:pt>
                <c:pt idx="894">
                  <c:v>2269.1899218381986</c:v>
                </c:pt>
                <c:pt idx="895">
                  <c:v>2269.3643693510021</c:v>
                </c:pt>
                <c:pt idx="896">
                  <c:v>2285.5596023980979</c:v>
                </c:pt>
                <c:pt idx="897">
                  <c:v>2177.7741072904028</c:v>
                </c:pt>
                <c:pt idx="898">
                  <c:v>2247.348012409002</c:v>
                </c:pt>
                <c:pt idx="899">
                  <c:v>2243.3105742492007</c:v>
                </c:pt>
                <c:pt idx="900">
                  <c:v>2180.654496682102</c:v>
                </c:pt>
                <c:pt idx="901">
                  <c:v>2175.5619962039964</c:v>
                </c:pt>
                <c:pt idx="902">
                  <c:v>1805.0319245223</c:v>
                </c:pt>
                <c:pt idx="903">
                  <c:v>2000.4038835975953</c:v>
                </c:pt>
                <c:pt idx="904">
                  <c:v>2135.0078885469993</c:v>
                </c:pt>
                <c:pt idx="905">
                  <c:v>2135.8816258314982</c:v>
                </c:pt>
                <c:pt idx="906">
                  <c:v>2093.0530440692019</c:v>
                </c:pt>
                <c:pt idx="907">
                  <c:v>2225.2055256966996</c:v>
                </c:pt>
                <c:pt idx="908">
                  <c:v>2200.6505755309045</c:v>
                </c:pt>
                <c:pt idx="909">
                  <c:v>2158.0883198802039</c:v>
                </c:pt>
                <c:pt idx="910">
                  <c:v>2264.4780469122998</c:v>
                </c:pt>
                <c:pt idx="911">
                  <c:v>2328.3141909781989</c:v>
                </c:pt>
                <c:pt idx="912">
                  <c:v>2074.9879862610032</c:v>
                </c:pt>
                <c:pt idx="913">
                  <c:v>2241.0885613147038</c:v>
                </c:pt>
                <c:pt idx="914">
                  <c:v>2135.9200660291972</c:v>
                </c:pt>
                <c:pt idx="915">
                  <c:v>2197.2877902690016</c:v>
                </c:pt>
                <c:pt idx="916">
                  <c:v>2271.2701994125018</c:v>
                </c:pt>
                <c:pt idx="917">
                  <c:v>2419.7054949465964</c:v>
                </c:pt>
                <c:pt idx="918">
                  <c:v>2336.0673319760972</c:v>
                </c:pt>
                <c:pt idx="919">
                  <c:v>2365.6270864133039</c:v>
                </c:pt>
                <c:pt idx="920">
                  <c:v>2435.9074983019018</c:v>
                </c:pt>
                <c:pt idx="921">
                  <c:v>2443.4115570966023</c:v>
                </c:pt>
                <c:pt idx="922">
                  <c:v>2396.5514331881059</c:v>
                </c:pt>
                <c:pt idx="923">
                  <c:v>2477.677232110902</c:v>
                </c:pt>
                <c:pt idx="924">
                  <c:v>2546.0874848191015</c:v>
                </c:pt>
                <c:pt idx="925">
                  <c:v>2654.0956131133935</c:v>
                </c:pt>
                <c:pt idx="926">
                  <c:v>2588.4792212132015</c:v>
                </c:pt>
                <c:pt idx="927">
                  <c:v>2503.7087833826008</c:v>
                </c:pt>
                <c:pt idx="928">
                  <c:v>2509.8294131997973</c:v>
                </c:pt>
                <c:pt idx="929">
                  <c:v>2632.7930911664007</c:v>
                </c:pt>
                <c:pt idx="930">
                  <c:v>2740.6648832467035</c:v>
                </c:pt>
                <c:pt idx="931">
                  <c:v>2577.7194656018037</c:v>
                </c:pt>
                <c:pt idx="932">
                  <c:v>2701.7710893991971</c:v>
                </c:pt>
                <c:pt idx="933">
                  <c:v>2678.1473771129022</c:v>
                </c:pt>
                <c:pt idx="934">
                  <c:v>2650.6556224059022</c:v>
                </c:pt>
                <c:pt idx="935">
                  <c:v>2675.4171152445997</c:v>
                </c:pt>
                <c:pt idx="936">
                  <c:v>2647.5424398425967</c:v>
                </c:pt>
                <c:pt idx="937">
                  <c:v>2801.7333671059969</c:v>
                </c:pt>
                <c:pt idx="938">
                  <c:v>2741.9974718992016</c:v>
                </c:pt>
                <c:pt idx="939">
                  <c:v>2706.7589083318016</c:v>
                </c:pt>
                <c:pt idx="940">
                  <c:v>2707.3623202982999</c:v>
                </c:pt>
                <c:pt idx="941">
                  <c:v>2704.3809059503983</c:v>
                </c:pt>
                <c:pt idx="942">
                  <c:v>2683.0926125559999</c:v>
                </c:pt>
                <c:pt idx="943">
                  <c:v>2775.9679950267018</c:v>
                </c:pt>
                <c:pt idx="944">
                  <c:v>2662.5433287683991</c:v>
                </c:pt>
                <c:pt idx="945">
                  <c:v>2634.5757678586961</c:v>
                </c:pt>
                <c:pt idx="946">
                  <c:v>2548.3580432441013</c:v>
                </c:pt>
                <c:pt idx="947">
                  <c:v>2573.5545444611998</c:v>
                </c:pt>
                <c:pt idx="948">
                  <c:v>2677.8540068094007</c:v>
                </c:pt>
                <c:pt idx="949">
                  <c:v>2600.7143199865022</c:v>
                </c:pt>
                <c:pt idx="950">
                  <c:v>2478.2675119583</c:v>
                </c:pt>
                <c:pt idx="951">
                  <c:v>2459.0858923140986</c:v>
                </c:pt>
                <c:pt idx="952">
                  <c:v>2328.328058094201</c:v>
                </c:pt>
                <c:pt idx="953">
                  <c:v>2424.4425837609961</c:v>
                </c:pt>
                <c:pt idx="954">
                  <c:v>2254.8684779827017</c:v>
                </c:pt>
                <c:pt idx="955">
                  <c:v>2167.9018706503994</c:v>
                </c:pt>
                <c:pt idx="956">
                  <c:v>2305.5024332347966</c:v>
                </c:pt>
                <c:pt idx="957">
                  <c:v>2379.1315600473026</c:v>
                </c:pt>
                <c:pt idx="958">
                  <c:v>2544.2214347217014</c:v>
                </c:pt>
                <c:pt idx="959">
                  <c:v>2618.9559787545004</c:v>
                </c:pt>
                <c:pt idx="960">
                  <c:v>2515.4533348146942</c:v>
                </c:pt>
                <c:pt idx="961">
                  <c:v>2414.7086238090051</c:v>
                </c:pt>
                <c:pt idx="962">
                  <c:v>2331.3144905273002</c:v>
                </c:pt>
                <c:pt idx="963">
                  <c:v>2432.0005224886991</c:v>
                </c:pt>
                <c:pt idx="964">
                  <c:v>2191.8126362029943</c:v>
                </c:pt>
                <c:pt idx="965">
                  <c:v>2074.4677225116975</c:v>
                </c:pt>
                <c:pt idx="966">
                  <c:v>1800.4804881278978</c:v>
                </c:pt>
                <c:pt idx="967">
                  <c:v>1700.0030916351971</c:v>
                </c:pt>
                <c:pt idx="968">
                  <c:v>1643.9951091948969</c:v>
                </c:pt>
                <c:pt idx="969">
                  <c:v>1712.2852550539974</c:v>
                </c:pt>
                <c:pt idx="970">
                  <c:v>1586.2906694595004</c:v>
                </c:pt>
                <c:pt idx="971">
                  <c:v>1535.4978069368954</c:v>
                </c:pt>
                <c:pt idx="972">
                  <c:v>1611.7186667758942</c:v>
                </c:pt>
                <c:pt idx="973">
                  <c:v>1665.1636881057057</c:v>
                </c:pt>
                <c:pt idx="974">
                  <c:v>1922.3389881912954</c:v>
                </c:pt>
                <c:pt idx="975">
                  <c:v>2206.8874430719952</c:v>
                </c:pt>
                <c:pt idx="976">
                  <c:v>2258.8173439387028</c:v>
                </c:pt>
                <c:pt idx="977">
                  <c:v>2421.5726918283981</c:v>
                </c:pt>
                <c:pt idx="978">
                  <c:v>2441.075819200596</c:v>
                </c:pt>
                <c:pt idx="979">
                  <c:v>2374.9339997295028</c:v>
                </c:pt>
                <c:pt idx="980">
                  <c:v>2408.8205847327044</c:v>
                </c:pt>
                <c:pt idx="981">
                  <c:v>2432.9742556993006</c:v>
                </c:pt>
                <c:pt idx="982">
                  <c:v>2590.5609737339983</c:v>
                </c:pt>
                <c:pt idx="983">
                  <c:v>2574.0500657263983</c:v>
                </c:pt>
                <c:pt idx="984">
                  <c:v>2064.3147689047983</c:v>
                </c:pt>
                <c:pt idx="985">
                  <c:v>2110.9403663936973</c:v>
                </c:pt>
                <c:pt idx="986">
                  <c:v>1741.6937725965035</c:v>
                </c:pt>
                <c:pt idx="987">
                  <c:v>1829.7809616093</c:v>
                </c:pt>
                <c:pt idx="988">
                  <c:v>1889.2830871704937</c:v>
                </c:pt>
                <c:pt idx="989">
                  <c:v>2108.0053792122999</c:v>
                </c:pt>
                <c:pt idx="990">
                  <c:v>2099.7992536012025</c:v>
                </c:pt>
                <c:pt idx="991">
                  <c:v>2054.5046656553022</c:v>
                </c:pt>
                <c:pt idx="992">
                  <c:v>2219.2253789368988</c:v>
                </c:pt>
                <c:pt idx="993">
                  <c:v>2264.2537544195002</c:v>
                </c:pt>
                <c:pt idx="994">
                  <c:v>2256.8693283025059</c:v>
                </c:pt>
                <c:pt idx="995">
                  <c:v>2131.6950185898968</c:v>
                </c:pt>
                <c:pt idx="996">
                  <c:v>2207.4579690757964</c:v>
                </c:pt>
                <c:pt idx="997">
                  <c:v>1928.2646213475964</c:v>
                </c:pt>
                <c:pt idx="998">
                  <c:v>2021.9759237948604</c:v>
                </c:pt>
                <c:pt idx="999">
                  <c:v>546.41767848470045</c:v>
                </c:pt>
                <c:pt idx="1000">
                  <c:v>609.26183227042213</c:v>
                </c:pt>
                <c:pt idx="1001">
                  <c:v>802.660028991442</c:v>
                </c:pt>
                <c:pt idx="1002">
                  <c:v>798.38327991108918</c:v>
                </c:pt>
                <c:pt idx="1003">
                  <c:v>785.76609948021382</c:v>
                </c:pt>
                <c:pt idx="1004">
                  <c:v>935.76482211687869</c:v>
                </c:pt>
                <c:pt idx="1005">
                  <c:v>719.75720851158235</c:v>
                </c:pt>
                <c:pt idx="1006">
                  <c:v>681.69669757819793</c:v>
                </c:pt>
                <c:pt idx="1007">
                  <c:v>792.65862814524053</c:v>
                </c:pt>
                <c:pt idx="1008">
                  <c:v>899.75956710321088</c:v>
                </c:pt>
                <c:pt idx="1009">
                  <c:v>754.49553979375196</c:v>
                </c:pt>
                <c:pt idx="1010">
                  <c:v>806.4635148529419</c:v>
                </c:pt>
                <c:pt idx="1011">
                  <c:v>955.76475606299255</c:v>
                </c:pt>
                <c:pt idx="1012">
                  <c:v>1300.254911837364</c:v>
                </c:pt>
                <c:pt idx="1013">
                  <c:v>1397.0905336234869</c:v>
                </c:pt>
                <c:pt idx="1014">
                  <c:v>1526.4746518943648</c:v>
                </c:pt>
                <c:pt idx="1015">
                  <c:v>1535.0475467357974</c:v>
                </c:pt>
                <c:pt idx="1016">
                  <c:v>1512.2535367849996</c:v>
                </c:pt>
                <c:pt idx="1017">
                  <c:v>1489.0432695958953</c:v>
                </c:pt>
                <c:pt idx="1018">
                  <c:v>1556.5574851189012</c:v>
                </c:pt>
                <c:pt idx="1019">
                  <c:v>1676.571810221998</c:v>
                </c:pt>
                <c:pt idx="1020">
                  <c:v>1674.4819000753996</c:v>
                </c:pt>
                <c:pt idx="1021">
                  <c:v>1623.6140522960995</c:v>
                </c:pt>
                <c:pt idx="1022">
                  <c:v>1603.3856339041013</c:v>
                </c:pt>
                <c:pt idx="1023">
                  <c:v>1644.1970065046044</c:v>
                </c:pt>
                <c:pt idx="1024">
                  <c:v>1134.9951887342977</c:v>
                </c:pt>
                <c:pt idx="1025">
                  <c:v>1148.5484330300023</c:v>
                </c:pt>
                <c:pt idx="1026">
                  <c:v>1223.2911432239998</c:v>
                </c:pt>
                <c:pt idx="1027">
                  <c:v>1291.4181158606007</c:v>
                </c:pt>
                <c:pt idx="1028">
                  <c:v>1208.2273340706015</c:v>
                </c:pt>
                <c:pt idx="1029">
                  <c:v>1078.7919759440992</c:v>
                </c:pt>
                <c:pt idx="1030">
                  <c:v>1160.8470591518999</c:v>
                </c:pt>
                <c:pt idx="1031">
                  <c:v>1311.183424756302</c:v>
                </c:pt>
                <c:pt idx="1032">
                  <c:v>1358.7378928813996</c:v>
                </c:pt>
                <c:pt idx="1033">
                  <c:v>1349.9838480356993</c:v>
                </c:pt>
                <c:pt idx="1034">
                  <c:v>1296.5384661171993</c:v>
                </c:pt>
                <c:pt idx="1035">
                  <c:v>1522.0046257439972</c:v>
                </c:pt>
                <c:pt idx="1036">
                  <c:v>1275.8155342940008</c:v>
                </c:pt>
                <c:pt idx="1037">
                  <c:v>1418.4377051148986</c:v>
                </c:pt>
                <c:pt idx="1038">
                  <c:v>1300.2083758760054</c:v>
                </c:pt>
                <c:pt idx="1039">
                  <c:v>1434.6449033711033</c:v>
                </c:pt>
                <c:pt idx="1040">
                  <c:v>1506.8637607607961</c:v>
                </c:pt>
                <c:pt idx="1041">
                  <c:v>1646.0330089007039</c:v>
                </c:pt>
                <c:pt idx="1042">
                  <c:v>1637.8759778086023</c:v>
                </c:pt>
                <c:pt idx="1043">
                  <c:v>1588.8739346299044</c:v>
                </c:pt>
                <c:pt idx="1044">
                  <c:v>1674.3005320283992</c:v>
                </c:pt>
                <c:pt idx="1045">
                  <c:v>1697.8918253693992</c:v>
                </c:pt>
                <c:pt idx="1046">
                  <c:v>1785.3065814856018</c:v>
                </c:pt>
                <c:pt idx="1047">
                  <c:v>1894.7120516259019</c:v>
                </c:pt>
                <c:pt idx="1048">
                  <c:v>1526.5112471062967</c:v>
                </c:pt>
                <c:pt idx="1049">
                  <c:v>1452.8840455104</c:v>
                </c:pt>
                <c:pt idx="1050">
                  <c:v>1486.7583100770062</c:v>
                </c:pt>
                <c:pt idx="1051">
                  <c:v>1506.6724311325961</c:v>
                </c:pt>
                <c:pt idx="1052">
                  <c:v>1467.3278200630011</c:v>
                </c:pt>
                <c:pt idx="1053">
                  <c:v>1410.8174849319985</c:v>
                </c:pt>
                <c:pt idx="1054">
                  <c:v>1464.1801070977017</c:v>
                </c:pt>
                <c:pt idx="1055">
                  <c:v>1593.5715852309004</c:v>
                </c:pt>
                <c:pt idx="1056">
                  <c:v>1603.4826296198953</c:v>
                </c:pt>
                <c:pt idx="1057">
                  <c:v>1605.2292335156017</c:v>
                </c:pt>
                <c:pt idx="1058">
                  <c:v>1692.8224357951985</c:v>
                </c:pt>
                <c:pt idx="1059">
                  <c:v>1477.8328731122965</c:v>
                </c:pt>
                <c:pt idx="1060">
                  <c:v>1275.7602659154945</c:v>
                </c:pt>
                <c:pt idx="1061">
                  <c:v>1361.1578676763966</c:v>
                </c:pt>
                <c:pt idx="1062">
                  <c:v>1431.5170750546968</c:v>
                </c:pt>
                <c:pt idx="1063">
                  <c:v>1420.779542701297</c:v>
                </c:pt>
                <c:pt idx="1064">
                  <c:v>1513.8588058878013</c:v>
                </c:pt>
                <c:pt idx="1065">
                  <c:v>1483.4589453388035</c:v>
                </c:pt>
                <c:pt idx="1066">
                  <c:v>1542.2054635931054</c:v>
                </c:pt>
                <c:pt idx="1067">
                  <c:v>1676.1470676395984</c:v>
                </c:pt>
                <c:pt idx="1068">
                  <c:v>1645.9949394215</c:v>
                </c:pt>
                <c:pt idx="1069">
                  <c:v>1702.751357743502</c:v>
                </c:pt>
                <c:pt idx="1070">
                  <c:v>1817.1834261405966</c:v>
                </c:pt>
                <c:pt idx="1071">
                  <c:v>1859.9775356415994</c:v>
                </c:pt>
                <c:pt idx="1072">
                  <c:v>1643.9563041854999</c:v>
                </c:pt>
                <c:pt idx="1073">
                  <c:v>1490.4239139768979</c:v>
                </c:pt>
                <c:pt idx="1074">
                  <c:v>1498.8019216272951</c:v>
                </c:pt>
                <c:pt idx="1075">
                  <c:v>1507.3595280710942</c:v>
                </c:pt>
                <c:pt idx="1076">
                  <c:v>1621.7518192458956</c:v>
                </c:pt>
                <c:pt idx="1077">
                  <c:v>1692.8518301400982</c:v>
                </c:pt>
                <c:pt idx="1078">
                  <c:v>1829.0733849409953</c:v>
                </c:pt>
                <c:pt idx="1079">
                  <c:v>1591.1691939744996</c:v>
                </c:pt>
                <c:pt idx="1080">
                  <c:v>1683.5924387250052</c:v>
                </c:pt>
                <c:pt idx="1081">
                  <c:v>1755.9212182018964</c:v>
                </c:pt>
                <c:pt idx="1082">
                  <c:v>1742.4194919082947</c:v>
                </c:pt>
                <c:pt idx="1083">
                  <c:v>1766.3271391365961</c:v>
                </c:pt>
                <c:pt idx="1084">
                  <c:v>1518.1941293493001</c:v>
                </c:pt>
                <c:pt idx="1085">
                  <c:v>1413.2452073979985</c:v>
                </c:pt>
                <c:pt idx="1086">
                  <c:v>1444.5374734703</c:v>
                </c:pt>
                <c:pt idx="1087">
                  <c:v>1380.2851779524026</c:v>
                </c:pt>
                <c:pt idx="1088">
                  <c:v>1508.5953296203006</c:v>
                </c:pt>
                <c:pt idx="1089">
                  <c:v>1508.1039919954019</c:v>
                </c:pt>
                <c:pt idx="1090">
                  <c:v>1639.2855336043976</c:v>
                </c:pt>
                <c:pt idx="1091">
                  <c:v>1631.2855421248969</c:v>
                </c:pt>
                <c:pt idx="1092">
                  <c:v>1711.9410370771002</c:v>
                </c:pt>
                <c:pt idx="1093">
                  <c:v>1714.1979446832011</c:v>
                </c:pt>
                <c:pt idx="1094">
                  <c:v>1695.1053000871034</c:v>
                </c:pt>
                <c:pt idx="1095">
                  <c:v>1874.6792984578969</c:v>
                </c:pt>
                <c:pt idx="1096">
                  <c:v>1747.1901390227977</c:v>
                </c:pt>
                <c:pt idx="1097">
                  <c:v>834.13120410819829</c:v>
                </c:pt>
                <c:pt idx="1098">
                  <c:v>1316.8957719094865</c:v>
                </c:pt>
                <c:pt idx="1099">
                  <c:v>1360.958900580579</c:v>
                </c:pt>
                <c:pt idx="1100">
                  <c:v>1315.7392853386807</c:v>
                </c:pt>
                <c:pt idx="1101">
                  <c:v>1317.6505945063798</c:v>
                </c:pt>
                <c:pt idx="1102">
                  <c:v>1509.694255711878</c:v>
                </c:pt>
                <c:pt idx="1103">
                  <c:v>1494.8025140203824</c:v>
                </c:pt>
                <c:pt idx="1104">
                  <c:v>1486.5337986938791</c:v>
                </c:pt>
                <c:pt idx="1105">
                  <c:v>1410.7031660012833</c:v>
                </c:pt>
                <c:pt idx="1106">
                  <c:v>1309.3433862849813</c:v>
                </c:pt>
                <c:pt idx="1107">
                  <c:v>1529.2972259469786</c:v>
                </c:pt>
                <c:pt idx="1108">
                  <c:v>1548.7590953118813</c:v>
                </c:pt>
                <c:pt idx="1109">
                  <c:v>1480.8079277947797</c:v>
                </c:pt>
                <c:pt idx="1110">
                  <c:v>1674.2296722747813</c:v>
                </c:pt>
                <c:pt idx="1111">
                  <c:v>1609.7179752982809</c:v>
                </c:pt>
                <c:pt idx="1112">
                  <c:v>1634.7143728740809</c:v>
                </c:pt>
                <c:pt idx="1113">
                  <c:v>1641.9716731942824</c:v>
                </c:pt>
                <c:pt idx="1114">
                  <c:v>1721.1124063379791</c:v>
                </c:pt>
                <c:pt idx="1115">
                  <c:v>1740.5319156028816</c:v>
                </c:pt>
                <c:pt idx="1116">
                  <c:v>1629.825984082381</c:v>
                </c:pt>
                <c:pt idx="1117">
                  <c:v>1699.47307654468</c:v>
                </c:pt>
                <c:pt idx="1118">
                  <c:v>1606.4221544749814</c:v>
                </c:pt>
                <c:pt idx="1119">
                  <c:v>1693.1433682791828</c:v>
                </c:pt>
                <c:pt idx="1120">
                  <c:v>1640.7030839092802</c:v>
                </c:pt>
                <c:pt idx="1121">
                  <c:v>1727.0210995502819</c:v>
                </c:pt>
                <c:pt idx="1122">
                  <c:v>1713.0503929502809</c:v>
                </c:pt>
                <c:pt idx="1123">
                  <c:v>1822.6281875230814</c:v>
                </c:pt>
                <c:pt idx="1124">
                  <c:v>1707.9121758035797</c:v>
                </c:pt>
                <c:pt idx="1125">
                  <c:v>1620.1675240657821</c:v>
                </c:pt>
                <c:pt idx="1126">
                  <c:v>1673.59682057648</c:v>
                </c:pt>
                <c:pt idx="1127">
                  <c:v>1625.1682601667778</c:v>
                </c:pt>
                <c:pt idx="1128">
                  <c:v>1668.8304401375824</c:v>
                </c:pt>
                <c:pt idx="1129">
                  <c:v>1727.49993876438</c:v>
                </c:pt>
                <c:pt idx="1130">
                  <c:v>1690.3345168247831</c:v>
                </c:pt>
                <c:pt idx="1131">
                  <c:v>1677.6247239149814</c:v>
                </c:pt>
                <c:pt idx="1132">
                  <c:v>1770.0378661073808</c:v>
                </c:pt>
                <c:pt idx="1133">
                  <c:v>1788.3826635844814</c:v>
                </c:pt>
                <c:pt idx="1134">
                  <c:v>1750.8128313518789</c:v>
                </c:pt>
                <c:pt idx="1135">
                  <c:v>1745.192689833784</c:v>
                </c:pt>
                <c:pt idx="1136">
                  <c:v>1797.2485460288806</c:v>
                </c:pt>
                <c:pt idx="1137">
                  <c:v>1737.9621319718788</c:v>
                </c:pt>
                <c:pt idx="1138">
                  <c:v>1697.254565163679</c:v>
                </c:pt>
                <c:pt idx="1139">
                  <c:v>1681.9266733370821</c:v>
                </c:pt>
                <c:pt idx="1140">
                  <c:v>1598.414815986878</c:v>
                </c:pt>
                <c:pt idx="1141">
                  <c:v>1579.4506453104839</c:v>
                </c:pt>
                <c:pt idx="1142">
                  <c:v>1630.0156356386794</c:v>
                </c:pt>
                <c:pt idx="1143">
                  <c:v>1615.0354930825813</c:v>
                </c:pt>
                <c:pt idx="1144">
                  <c:v>1650.1687057979796</c:v>
                </c:pt>
                <c:pt idx="1145">
                  <c:v>1693.6056949354822</c:v>
                </c:pt>
                <c:pt idx="1146">
                  <c:v>1735.8747518188827</c:v>
                </c:pt>
                <c:pt idx="1147">
                  <c:v>1838.3433081812834</c:v>
                </c:pt>
                <c:pt idx="1148">
                  <c:v>1821.2282385296819</c:v>
                </c:pt>
                <c:pt idx="1149">
                  <c:v>1913.7641619629828</c:v>
                </c:pt>
                <c:pt idx="1150">
                  <c:v>1885.7362643055783</c:v>
                </c:pt>
                <c:pt idx="1151">
                  <c:v>1870.4594667382842</c:v>
                </c:pt>
                <c:pt idx="1152">
                  <c:v>2023.9573250092833</c:v>
                </c:pt>
                <c:pt idx="1153">
                  <c:v>1970.4598558403811</c:v>
                </c:pt>
                <c:pt idx="1154">
                  <c:v>1969.6253638408814</c:v>
                </c:pt>
                <c:pt idx="1155">
                  <c:v>2008.0594021238828</c:v>
                </c:pt>
                <c:pt idx="1156">
                  <c:v>1879.3739319003832</c:v>
                </c:pt>
                <c:pt idx="1157">
                  <c:v>2099.0573958314817</c:v>
                </c:pt>
                <c:pt idx="1158">
                  <c:v>2061.4320008493814</c:v>
                </c:pt>
                <c:pt idx="1159">
                  <c:v>1854.6000798143793</c:v>
                </c:pt>
                <c:pt idx="1160">
                  <c:v>1791.9153605855824</c:v>
                </c:pt>
                <c:pt idx="1161">
                  <c:v>1939.5185931451813</c:v>
                </c:pt>
                <c:pt idx="1162">
                  <c:v>1786.7019479401683</c:v>
                </c:pt>
                <c:pt idx="1163">
                  <c:v>1748.7761577017413</c:v>
                </c:pt>
                <c:pt idx="1164">
                  <c:v>1744.0059781156963</c:v>
                </c:pt>
                <c:pt idx="1165">
                  <c:v>1752.5865353175031</c:v>
                </c:pt>
                <c:pt idx="1166">
                  <c:v>1842.4580040342989</c:v>
                </c:pt>
                <c:pt idx="1167">
                  <c:v>2047.6245402507702</c:v>
                </c:pt>
                <c:pt idx="1168">
                  <c:v>2135.3330138780511</c:v>
                </c:pt>
                <c:pt idx="1169">
                  <c:v>1194.948218858957</c:v>
                </c:pt>
                <c:pt idx="1170">
                  <c:v>1263.0707540326002</c:v>
                </c:pt>
                <c:pt idx="1171">
                  <c:v>1079.317662227862</c:v>
                </c:pt>
                <c:pt idx="1172">
                  <c:v>1152.5884309060932</c:v>
                </c:pt>
                <c:pt idx="1173">
                  <c:v>1271.1953370935919</c:v>
                </c:pt>
                <c:pt idx="1174">
                  <c:v>1531.1034855372966</c:v>
                </c:pt>
                <c:pt idx="1175">
                  <c:v>1489.1025799907914</c:v>
                </c:pt>
                <c:pt idx="1176">
                  <c:v>1511.6524355835938</c:v>
                </c:pt>
                <c:pt idx="1177">
                  <c:v>1571.8976520753934</c:v>
                </c:pt>
                <c:pt idx="1178">
                  <c:v>1537.7657551414925</c:v>
                </c:pt>
                <c:pt idx="1179">
                  <c:v>1613.223778823791</c:v>
                </c:pt>
                <c:pt idx="1180">
                  <c:v>1724.2155820942937</c:v>
                </c:pt>
                <c:pt idx="1181">
                  <c:v>1782.4459975607936</c:v>
                </c:pt>
                <c:pt idx="1182">
                  <c:v>1792.1716162688938</c:v>
                </c:pt>
                <c:pt idx="1183">
                  <c:v>1704.7746098823957</c:v>
                </c:pt>
                <c:pt idx="1184">
                  <c:v>1791.383685270692</c:v>
                </c:pt>
                <c:pt idx="1185">
                  <c:v>1826.0951852269939</c:v>
                </c:pt>
                <c:pt idx="1186">
                  <c:v>1859.9927161670932</c:v>
                </c:pt>
                <c:pt idx="1187">
                  <c:v>1939.4532546914927</c:v>
                </c:pt>
                <c:pt idx="1188">
                  <c:v>1995.631300979094</c:v>
                </c:pt>
                <c:pt idx="1189">
                  <c:v>1996.3624561741965</c:v>
                </c:pt>
                <c:pt idx="1190">
                  <c:v>1948.9948921732941</c:v>
                </c:pt>
                <c:pt idx="1191">
                  <c:v>1998.5137786246962</c:v>
                </c:pt>
                <c:pt idx="1192">
                  <c:v>1997.3532037682928</c:v>
                </c:pt>
                <c:pt idx="1193">
                  <c:v>2007.0358772471957</c:v>
                </c:pt>
                <c:pt idx="1194">
                  <c:v>2027.0984468511963</c:v>
                </c:pt>
                <c:pt idx="1195">
                  <c:v>2010.4849372483952</c:v>
                </c:pt>
                <c:pt idx="1196">
                  <c:v>2035.1417096770931</c:v>
                </c:pt>
                <c:pt idx="1197">
                  <c:v>2032.2517611361948</c:v>
                </c:pt>
                <c:pt idx="1198">
                  <c:v>2057.2398263670948</c:v>
                </c:pt>
                <c:pt idx="1199">
                  <c:v>2078.4031154967961</c:v>
                </c:pt>
                <c:pt idx="1200">
                  <c:v>2057.8339576698963</c:v>
                </c:pt>
                <c:pt idx="1201">
                  <c:v>2093.417184612892</c:v>
                </c:pt>
                <c:pt idx="1202">
                  <c:v>2161.1911061502906</c:v>
                </c:pt>
                <c:pt idx="1203">
                  <c:v>2211.5728018857953</c:v>
                </c:pt>
                <c:pt idx="1204">
                  <c:v>2245.0501073039923</c:v>
                </c:pt>
                <c:pt idx="1205">
                  <c:v>2220.6952041603945</c:v>
                </c:pt>
                <c:pt idx="1206">
                  <c:v>2211.5093500293951</c:v>
                </c:pt>
                <c:pt idx="1207">
                  <c:v>2229.5297950170934</c:v>
                </c:pt>
                <c:pt idx="1208">
                  <c:v>2180.1097489453932</c:v>
                </c:pt>
                <c:pt idx="1209">
                  <c:v>2182.4874410219927</c:v>
                </c:pt>
                <c:pt idx="1210">
                  <c:v>2187.599508843592</c:v>
                </c:pt>
                <c:pt idx="1211">
                  <c:v>2203.2490268565925</c:v>
                </c:pt>
                <c:pt idx="1212">
                  <c:v>2191.089117417494</c:v>
                </c:pt>
                <c:pt idx="1213">
                  <c:v>2183.7249695814935</c:v>
                </c:pt>
                <c:pt idx="1214">
                  <c:v>2160.8823410845944</c:v>
                </c:pt>
                <c:pt idx="1215">
                  <c:v>2148.9152399248924</c:v>
                </c:pt>
                <c:pt idx="1216">
                  <c:v>2183.3935404069925</c:v>
                </c:pt>
                <c:pt idx="1217">
                  <c:v>2036.4643163077928</c:v>
                </c:pt>
                <c:pt idx="1218">
                  <c:v>2054.3949826888929</c:v>
                </c:pt>
                <c:pt idx="1219">
                  <c:v>2169.0545064962935</c:v>
                </c:pt>
                <c:pt idx="1220">
                  <c:v>2109.8218710042929</c:v>
                </c:pt>
                <c:pt idx="1221">
                  <c:v>2207.6705532498963</c:v>
                </c:pt>
                <c:pt idx="1222">
                  <c:v>2175.3967171288969</c:v>
                </c:pt>
                <c:pt idx="1223">
                  <c:v>2102.3008932031953</c:v>
                </c:pt>
                <c:pt idx="1224">
                  <c:v>2010.3964440978964</c:v>
                </c:pt>
                <c:pt idx="1225">
                  <c:v>2108.5183545745931</c:v>
                </c:pt>
                <c:pt idx="1226">
                  <c:v>2074.7563514031935</c:v>
                </c:pt>
                <c:pt idx="1227">
                  <c:v>2040.2755132483946</c:v>
                </c:pt>
                <c:pt idx="1228">
                  <c:v>2140.2223128653968</c:v>
                </c:pt>
                <c:pt idx="1229">
                  <c:v>2125.4559032775942</c:v>
                </c:pt>
                <c:pt idx="1230">
                  <c:v>2046.914326757895</c:v>
                </c:pt>
                <c:pt idx="1231">
                  <c:v>2100.6836089618955</c:v>
                </c:pt>
                <c:pt idx="1232">
                  <c:v>2032.2217227197946</c:v>
                </c:pt>
                <c:pt idx="1233">
                  <c:v>1975.9244716085925</c:v>
                </c:pt>
                <c:pt idx="1234">
                  <c:v>1921.990216086087</c:v>
                </c:pt>
                <c:pt idx="1235">
                  <c:v>1878.3951433517541</c:v>
                </c:pt>
                <c:pt idx="1236">
                  <c:v>1705.9707923747228</c:v>
                </c:pt>
                <c:pt idx="1237">
                  <c:v>1698.4884734489242</c:v>
                </c:pt>
                <c:pt idx="1238">
                  <c:v>1607.1174822128928</c:v>
                </c:pt>
                <c:pt idx="1239">
                  <c:v>1721.3990251220678</c:v>
                </c:pt>
                <c:pt idx="1240">
                  <c:v>1745.9216381170045</c:v>
                </c:pt>
                <c:pt idx="1241">
                  <c:v>1639.9420265771837</c:v>
                </c:pt>
                <c:pt idx="1242">
                  <c:v>1529.4922402955167</c:v>
                </c:pt>
                <c:pt idx="1243">
                  <c:v>1529.1421803154551</c:v>
                </c:pt>
                <c:pt idx="1244">
                  <c:v>1823.9416173078209</c:v>
                </c:pt>
                <c:pt idx="1245">
                  <c:v>1929.7891974069173</c:v>
                </c:pt>
                <c:pt idx="1246">
                  <c:v>1835.5169832148206</c:v>
                </c:pt>
                <c:pt idx="1247">
                  <c:v>1908.9735125638183</c:v>
                </c:pt>
                <c:pt idx="1248">
                  <c:v>1965.8779170133168</c:v>
                </c:pt>
                <c:pt idx="1249">
                  <c:v>1904.5565678455207</c:v>
                </c:pt>
                <c:pt idx="1250">
                  <c:v>1778.04626376072</c:v>
                </c:pt>
                <c:pt idx="1251">
                  <c:v>1773.8099207453163</c:v>
                </c:pt>
                <c:pt idx="1252">
                  <c:v>1849.1345355622182</c:v>
                </c:pt>
                <c:pt idx="1253">
                  <c:v>1918.0583551384191</c:v>
                </c:pt>
                <c:pt idx="1254">
                  <c:v>1978.320742247219</c:v>
                </c:pt>
                <c:pt idx="1255">
                  <c:v>2051.9853901259194</c:v>
                </c:pt>
                <c:pt idx="1256">
                  <c:v>1963.9281707026169</c:v>
                </c:pt>
                <c:pt idx="1257">
                  <c:v>1995.9948277734186</c:v>
                </c:pt>
                <c:pt idx="1258">
                  <c:v>2019.3582110979189</c:v>
                </c:pt>
                <c:pt idx="1259">
                  <c:v>2103.7486957915207</c:v>
                </c:pt>
                <c:pt idx="1260">
                  <c:v>1987.0044794567186</c:v>
                </c:pt>
                <c:pt idx="1261">
                  <c:v>2155.853257332019</c:v>
                </c:pt>
                <c:pt idx="1262">
                  <c:v>2146.4359973527207</c:v>
                </c:pt>
                <c:pt idx="1263">
                  <c:v>2080.7620917655186</c:v>
                </c:pt>
                <c:pt idx="1264">
                  <c:v>2109.6364205219179</c:v>
                </c:pt>
                <c:pt idx="1265">
                  <c:v>2101.29176232592</c:v>
                </c:pt>
                <c:pt idx="1266">
                  <c:v>2081.9385356761195</c:v>
                </c:pt>
                <c:pt idx="1267">
                  <c:v>2056.8198094226209</c:v>
                </c:pt>
                <c:pt idx="1268">
                  <c:v>2157.2453872479164</c:v>
                </c:pt>
                <c:pt idx="1269">
                  <c:v>2101.9125746347199</c:v>
                </c:pt>
                <c:pt idx="1270">
                  <c:v>1936.4033131309191</c:v>
                </c:pt>
                <c:pt idx="1271">
                  <c:v>1906.600665400216</c:v>
                </c:pt>
                <c:pt idx="1272">
                  <c:v>1903.1611649729205</c:v>
                </c:pt>
                <c:pt idx="1273">
                  <c:v>1985.3779775001169</c:v>
                </c:pt>
                <c:pt idx="1274">
                  <c:v>2003.8954022951186</c:v>
                </c:pt>
                <c:pt idx="1275">
                  <c:v>2049.0627701141202</c:v>
                </c:pt>
                <c:pt idx="1276">
                  <c:v>2080.1047595702184</c:v>
                </c:pt>
                <c:pt idx="1277">
                  <c:v>2172.8244351305184</c:v>
                </c:pt>
                <c:pt idx="1278">
                  <c:v>2217.3258257009184</c:v>
                </c:pt>
                <c:pt idx="1279">
                  <c:v>2167.5717630960207</c:v>
                </c:pt>
                <c:pt idx="1280">
                  <c:v>2158.3537407495205</c:v>
                </c:pt>
                <c:pt idx="1281">
                  <c:v>2097.6516019054179</c:v>
                </c:pt>
                <c:pt idx="1282">
                  <c:v>2027.763553581419</c:v>
                </c:pt>
                <c:pt idx="1283">
                  <c:v>1947.5854115076183</c:v>
                </c:pt>
                <c:pt idx="1284">
                  <c:v>1947.6883233048213</c:v>
                </c:pt>
                <c:pt idx="1285">
                  <c:v>1919.8937471308166</c:v>
                </c:pt>
                <c:pt idx="1286">
                  <c:v>1927.3537752827181</c:v>
                </c:pt>
                <c:pt idx="1287">
                  <c:v>1937.5391571738185</c:v>
                </c:pt>
                <c:pt idx="1288">
                  <c:v>1879.4765066124166</c:v>
                </c:pt>
                <c:pt idx="1289">
                  <c:v>1864.9250405766181</c:v>
                </c:pt>
                <c:pt idx="1290">
                  <c:v>1826.042368397819</c:v>
                </c:pt>
                <c:pt idx="1291">
                  <c:v>1926.9331253458188</c:v>
                </c:pt>
                <c:pt idx="1292">
                  <c:v>2011.5152476288206</c:v>
                </c:pt>
                <c:pt idx="1293">
                  <c:v>2046.3635437719206</c:v>
                </c:pt>
                <c:pt idx="1294">
                  <c:v>2004.783620414921</c:v>
                </c:pt>
                <c:pt idx="1295">
                  <c:v>2102.2488212801181</c:v>
                </c:pt>
                <c:pt idx="1296">
                  <c:v>2129.9571633197193</c:v>
                </c:pt>
                <c:pt idx="1297">
                  <c:v>2412.9151552025178</c:v>
                </c:pt>
                <c:pt idx="1298">
                  <c:v>2202.80432889242</c:v>
                </c:pt>
                <c:pt idx="1299">
                  <c:v>2164.0479375340183</c:v>
                </c:pt>
                <c:pt idx="1300">
                  <c:v>2273.0903831936193</c:v>
                </c:pt>
                <c:pt idx="1301">
                  <c:v>2133.1595257081208</c:v>
                </c:pt>
                <c:pt idx="1302">
                  <c:v>2044.4468229033193</c:v>
                </c:pt>
                <c:pt idx="1303">
                  <c:v>1948.246017346519</c:v>
                </c:pt>
                <c:pt idx="1304">
                  <c:v>1950.8293801285183</c:v>
                </c:pt>
                <c:pt idx="1305">
                  <c:v>2016.834488794819</c:v>
                </c:pt>
                <c:pt idx="1306">
                  <c:v>1911.0081389323207</c:v>
                </c:pt>
                <c:pt idx="1307">
                  <c:v>1853.1750056721689</c:v>
                </c:pt>
                <c:pt idx="1308">
                  <c:v>1791.6423537470405</c:v>
                </c:pt>
                <c:pt idx="1309">
                  <c:v>1871.5780479588029</c:v>
                </c:pt>
                <c:pt idx="1310">
                  <c:v>1783.2444115497167</c:v>
                </c:pt>
                <c:pt idx="1311">
                  <c:v>1801.6791087306588</c:v>
                </c:pt>
                <c:pt idx="1312">
                  <c:v>2107.2615657932834</c:v>
                </c:pt>
                <c:pt idx="1313">
                  <c:v>2087.6831048466192</c:v>
                </c:pt>
                <c:pt idx="1314">
                  <c:v>1746.9718436815167</c:v>
                </c:pt>
                <c:pt idx="1315">
                  <c:v>1961.7088860012193</c:v>
                </c:pt>
                <c:pt idx="1316">
                  <c:v>1820.6763155200172</c:v>
                </c:pt>
                <c:pt idx="1317">
                  <c:v>1807.1059957720211</c:v>
                </c:pt>
                <c:pt idx="1318">
                  <c:v>2017.3046399809211</c:v>
                </c:pt>
                <c:pt idx="1319">
                  <c:v>2036.6886656858189</c:v>
                </c:pt>
                <c:pt idx="1320">
                  <c:v>2124.4581321455189</c:v>
                </c:pt>
                <c:pt idx="1321">
                  <c:v>2047.2199523188176</c:v>
                </c:pt>
                <c:pt idx="1322">
                  <c:v>2069.9694665171155</c:v>
                </c:pt>
                <c:pt idx="1323">
                  <c:v>2029.372194788619</c:v>
                </c:pt>
                <c:pt idx="1324">
                  <c:v>1956.3871124007167</c:v>
                </c:pt>
                <c:pt idx="1325">
                  <c:v>1996.982708761818</c:v>
                </c:pt>
                <c:pt idx="1326">
                  <c:v>1948.3551578380213</c:v>
                </c:pt>
                <c:pt idx="1327">
                  <c:v>1988.4188750841206</c:v>
                </c:pt>
                <c:pt idx="1328">
                  <c:v>2111.0559007205193</c:v>
                </c:pt>
                <c:pt idx="1329">
                  <c:v>2078.6015880801169</c:v>
                </c:pt>
                <c:pt idx="1330">
                  <c:v>2089.6683281161168</c:v>
                </c:pt>
                <c:pt idx="1331">
                  <c:v>2145.6400262572206</c:v>
                </c:pt>
                <c:pt idx="1332">
                  <c:v>2100.5040801085197</c:v>
                </c:pt>
                <c:pt idx="1333">
                  <c:v>2183.355367235119</c:v>
                </c:pt>
                <c:pt idx="1334">
                  <c:v>2166.8612887613199</c:v>
                </c:pt>
                <c:pt idx="1335">
                  <c:v>2103.2892613627191</c:v>
                </c:pt>
                <c:pt idx="1336">
                  <c:v>2081.8706384040197</c:v>
                </c:pt>
                <c:pt idx="1337">
                  <c:v>2071.4146241046183</c:v>
                </c:pt>
                <c:pt idx="1338">
                  <c:v>2046.4330732442179</c:v>
                </c:pt>
                <c:pt idx="1339">
                  <c:v>2045.9205930807186</c:v>
                </c:pt>
                <c:pt idx="1340">
                  <c:v>2047.5244387366222</c:v>
                </c:pt>
                <c:pt idx="1341">
                  <c:v>1997.9057958342166</c:v>
                </c:pt>
                <c:pt idx="1342">
                  <c:v>2031.93090717572</c:v>
                </c:pt>
                <c:pt idx="1343">
                  <c:v>1933.6874177910215</c:v>
                </c:pt>
                <c:pt idx="1344">
                  <c:v>1975.6601033069203</c:v>
                </c:pt>
                <c:pt idx="1345">
                  <c:v>2065.9717542417202</c:v>
                </c:pt>
                <c:pt idx="1346">
                  <c:v>2084.4671320416164</c:v>
                </c:pt>
                <c:pt idx="1347">
                  <c:v>2005.7603071309206</c:v>
                </c:pt>
                <c:pt idx="1348">
                  <c:v>2115.4092288472202</c:v>
                </c:pt>
                <c:pt idx="1349">
                  <c:v>2009.2329777367197</c:v>
                </c:pt>
                <c:pt idx="1350">
                  <c:v>2086.1203819133189</c:v>
                </c:pt>
                <c:pt idx="1351">
                  <c:v>2041.0621553875174</c:v>
                </c:pt>
                <c:pt idx="1352">
                  <c:v>2016.9940385915181</c:v>
                </c:pt>
                <c:pt idx="1353">
                  <c:v>2062.8136579253187</c:v>
                </c:pt>
                <c:pt idx="1354">
                  <c:v>2021.5743083812197</c:v>
                </c:pt>
                <c:pt idx="1355">
                  <c:v>1968.1935826309166</c:v>
                </c:pt>
                <c:pt idx="1356">
                  <c:v>1968.1072206713181</c:v>
                </c:pt>
                <c:pt idx="1357">
                  <c:v>1988.7884716846204</c:v>
                </c:pt>
                <c:pt idx="1358">
                  <c:v>1956.7994357802202</c:v>
                </c:pt>
                <c:pt idx="1359">
                  <c:v>1953.1867251851183</c:v>
                </c:pt>
                <c:pt idx="1360">
                  <c:v>1860.6092956044197</c:v>
                </c:pt>
                <c:pt idx="1361">
                  <c:v>2208.1473758437169</c:v>
                </c:pt>
                <c:pt idx="1362">
                  <c:v>2378.6765491225196</c:v>
                </c:pt>
                <c:pt idx="1363">
                  <c:v>2209.5159894921162</c:v>
                </c:pt>
                <c:pt idx="1364">
                  <c:v>2182.8492140986164</c:v>
                </c:pt>
                <c:pt idx="1365">
                  <c:v>2170.7623197056164</c:v>
                </c:pt>
                <c:pt idx="1366">
                  <c:v>2155.8857843079168</c:v>
                </c:pt>
                <c:pt idx="1367">
                  <c:v>2136.1812647976185</c:v>
                </c:pt>
                <c:pt idx="1368">
                  <c:v>2001.4379069127174</c:v>
                </c:pt>
                <c:pt idx="1369">
                  <c:v>2011.8328155912207</c:v>
                </c:pt>
                <c:pt idx="1370">
                  <c:v>2080.0496413983201</c:v>
                </c:pt>
                <c:pt idx="1371">
                  <c:v>2052.6237620957181</c:v>
                </c:pt>
                <c:pt idx="1372">
                  <c:v>2015.1547065563175</c:v>
                </c:pt>
                <c:pt idx="1373">
                  <c:v>1907.7109884150198</c:v>
                </c:pt>
                <c:pt idx="1374">
                  <c:v>2158.6450274534182</c:v>
                </c:pt>
                <c:pt idx="1375">
                  <c:v>1942.7781342067176</c:v>
                </c:pt>
                <c:pt idx="1376">
                  <c:v>1925.2037290938208</c:v>
                </c:pt>
                <c:pt idx="1377">
                  <c:v>2100.4455358095183</c:v>
                </c:pt>
                <c:pt idx="1378">
                  <c:v>2036.7622088499195</c:v>
                </c:pt>
                <c:pt idx="1379">
                  <c:v>2163.8947483666198</c:v>
                </c:pt>
                <c:pt idx="1380">
                  <c:v>2138.3009443618175</c:v>
                </c:pt>
                <c:pt idx="1381">
                  <c:v>2106.4253869690183</c:v>
                </c:pt>
                <c:pt idx="1382">
                  <c:v>2158.4495691456177</c:v>
                </c:pt>
                <c:pt idx="1383">
                  <c:v>2111.3478126205191</c:v>
                </c:pt>
                <c:pt idx="1384">
                  <c:v>2035.4550663508201</c:v>
                </c:pt>
                <c:pt idx="1385">
                  <c:v>2250.9959478773162</c:v>
                </c:pt>
                <c:pt idx="1386">
                  <c:v>2164.7100288249203</c:v>
                </c:pt>
                <c:pt idx="1387">
                  <c:v>2210.2066104658406</c:v>
                </c:pt>
                <c:pt idx="1388">
                  <c:v>2353.5106505252838</c:v>
                </c:pt>
                <c:pt idx="1389">
                  <c:v>2216.9193390645232</c:v>
                </c:pt>
                <c:pt idx="1390">
                  <c:v>2304.6403815128469</c:v>
                </c:pt>
                <c:pt idx="1391">
                  <c:v>2202.147468344137</c:v>
                </c:pt>
                <c:pt idx="1392">
                  <c:v>2179.8752077706267</c:v>
                </c:pt>
                <c:pt idx="1393">
                  <c:v>2171.0606452382708</c:v>
                </c:pt>
                <c:pt idx="1394">
                  <c:v>2248.9408985130608</c:v>
                </c:pt>
                <c:pt idx="1395">
                  <c:v>2263.4681056059594</c:v>
                </c:pt>
                <c:pt idx="1396">
                  <c:v>2257.2499989681132</c:v>
                </c:pt>
                <c:pt idx="1397">
                  <c:v>2195.7444516963874</c:v>
                </c:pt>
                <c:pt idx="1398">
                  <c:v>1463.2379920579619</c:v>
                </c:pt>
                <c:pt idx="1399">
                  <c:v>796.30072503459814</c:v>
                </c:pt>
                <c:pt idx="1400">
                  <c:v>1030.0432276107636</c:v>
                </c:pt>
                <c:pt idx="1401">
                  <c:v>783.79613735456178</c:v>
                </c:pt>
                <c:pt idx="1402">
                  <c:v>856.12305207025884</c:v>
                </c:pt>
                <c:pt idx="1403">
                  <c:v>1131.0949497915603</c:v>
                </c:pt>
                <c:pt idx="1404">
                  <c:v>1117.5019129253628</c:v>
                </c:pt>
                <c:pt idx="1405">
                  <c:v>1113.1535828091651</c:v>
                </c:pt>
                <c:pt idx="1406">
                  <c:v>1138.4792538262623</c:v>
                </c:pt>
                <c:pt idx="1407">
                  <c:v>1189.9276149667598</c:v>
                </c:pt>
                <c:pt idx="1408">
                  <c:v>1192.7643957353607</c:v>
                </c:pt>
                <c:pt idx="1409">
                  <c:v>1255.9171186067647</c:v>
                </c:pt>
                <c:pt idx="1410">
                  <c:v>1305.3422832824613</c:v>
                </c:pt>
                <c:pt idx="1411">
                  <c:v>1431.0998167790599</c:v>
                </c:pt>
                <c:pt idx="1412">
                  <c:v>1424.4496614910636</c:v>
                </c:pt>
                <c:pt idx="1413">
                  <c:v>1427.5794049955616</c:v>
                </c:pt>
                <c:pt idx="1414">
                  <c:v>1346.2245131350605</c:v>
                </c:pt>
                <c:pt idx="1415">
                  <c:v>1461.3372605658619</c:v>
                </c:pt>
                <c:pt idx="1416">
                  <c:v>1401.2780722953644</c:v>
                </c:pt>
                <c:pt idx="1417">
                  <c:v>1375.4267707444628</c:v>
                </c:pt>
                <c:pt idx="1418">
                  <c:v>1488.9463123328601</c:v>
                </c:pt>
                <c:pt idx="1419">
                  <c:v>1442.4010437019638</c:v>
                </c:pt>
                <c:pt idx="1420">
                  <c:v>1420.6506279118616</c:v>
                </c:pt>
                <c:pt idx="1421">
                  <c:v>1502.8979001469629</c:v>
                </c:pt>
                <c:pt idx="1422">
                  <c:v>1463.5279956467634</c:v>
                </c:pt>
                <c:pt idx="1423">
                  <c:v>1558.8152168996635</c:v>
                </c:pt>
                <c:pt idx="1424">
                  <c:v>1566.844079760463</c:v>
                </c:pt>
                <c:pt idx="1425">
                  <c:v>1612.8033772267622</c:v>
                </c:pt>
                <c:pt idx="1426">
                  <c:v>1601.8372122146607</c:v>
                </c:pt>
                <c:pt idx="1427">
                  <c:v>1533.7867970369621</c:v>
                </c:pt>
                <c:pt idx="1428">
                  <c:v>1482.0846844650619</c:v>
                </c:pt>
                <c:pt idx="1429">
                  <c:v>1473.3128517009604</c:v>
                </c:pt>
                <c:pt idx="1430">
                  <c:v>1510.5768640167621</c:v>
                </c:pt>
                <c:pt idx="1431">
                  <c:v>1567.0713511235622</c:v>
                </c:pt>
                <c:pt idx="1432">
                  <c:v>1651.2303116120597</c:v>
                </c:pt>
                <c:pt idx="1433">
                  <c:v>1573.3118097163638</c:v>
                </c:pt>
                <c:pt idx="1434">
                  <c:v>1491.2926799751617</c:v>
                </c:pt>
                <c:pt idx="1435">
                  <c:v>1516.2809721685621</c:v>
                </c:pt>
                <c:pt idx="1436">
                  <c:v>1562.2904619075593</c:v>
                </c:pt>
                <c:pt idx="1437">
                  <c:v>1607.6986136175615</c:v>
                </c:pt>
                <c:pt idx="1438">
                  <c:v>1516.8856907345612</c:v>
                </c:pt>
                <c:pt idx="1439">
                  <c:v>1578.7096200235605</c:v>
                </c:pt>
                <c:pt idx="1440">
                  <c:v>1480.0431012995609</c:v>
                </c:pt>
                <c:pt idx="1441">
                  <c:v>1489.0082085110621</c:v>
                </c:pt>
                <c:pt idx="1442">
                  <c:v>1539.1289511062637</c:v>
                </c:pt>
                <c:pt idx="1443">
                  <c:v>1531.8202184416618</c:v>
                </c:pt>
                <c:pt idx="1444">
                  <c:v>1546.1201350904626</c:v>
                </c:pt>
                <c:pt idx="1445">
                  <c:v>1603.0853746749631</c:v>
                </c:pt>
                <c:pt idx="1446">
                  <c:v>1531.1428802467631</c:v>
                </c:pt>
                <c:pt idx="1447">
                  <c:v>1473.0686122871589</c:v>
                </c:pt>
                <c:pt idx="1448">
                  <c:v>1465.786982069159</c:v>
                </c:pt>
                <c:pt idx="1449">
                  <c:v>1500.4567188955621</c:v>
                </c:pt>
                <c:pt idx="1450">
                  <c:v>1518.0130281217603</c:v>
                </c:pt>
                <c:pt idx="1451">
                  <c:v>1542.2399708248627</c:v>
                </c:pt>
                <c:pt idx="1452">
                  <c:v>1491.5240640379629</c:v>
                </c:pt>
                <c:pt idx="1453">
                  <c:v>1488.0348966576635</c:v>
                </c:pt>
                <c:pt idx="1454">
                  <c:v>1513.8841117359621</c:v>
                </c:pt>
                <c:pt idx="1455">
                  <c:v>1544.7087684251633</c:v>
                </c:pt>
                <c:pt idx="1456">
                  <c:v>1500.4057909585604</c:v>
                </c:pt>
                <c:pt idx="1457">
                  <c:v>1418.4858062006638</c:v>
                </c:pt>
                <c:pt idx="1458">
                  <c:v>1764.4341783083614</c:v>
                </c:pt>
                <c:pt idx="1459">
                  <c:v>1828.8910186387616</c:v>
                </c:pt>
                <c:pt idx="1460">
                  <c:v>1744.3429561354601</c:v>
                </c:pt>
                <c:pt idx="1461">
                  <c:v>1755.5364637620619</c:v>
                </c:pt>
                <c:pt idx="1462">
                  <c:v>1680.0691939271633</c:v>
                </c:pt>
                <c:pt idx="1463">
                  <c:v>1667.929699418662</c:v>
                </c:pt>
                <c:pt idx="1464">
                  <c:v>1593.6152969695609</c:v>
                </c:pt>
                <c:pt idx="1465">
                  <c:v>1444.2896119333632</c:v>
                </c:pt>
                <c:pt idx="1466">
                  <c:v>1550.1079441405595</c:v>
                </c:pt>
                <c:pt idx="1467">
                  <c:v>1640.3739040590622</c:v>
                </c:pt>
                <c:pt idx="1468">
                  <c:v>1577.0676058150598</c:v>
                </c:pt>
                <c:pt idx="1469">
                  <c:v>1501.8869655944613</c:v>
                </c:pt>
                <c:pt idx="1470">
                  <c:v>1495.1783250309632</c:v>
                </c:pt>
                <c:pt idx="1471">
                  <c:v>1512.9649589396608</c:v>
                </c:pt>
                <c:pt idx="1472">
                  <c:v>1780.5068703628635</c:v>
                </c:pt>
                <c:pt idx="1473">
                  <c:v>1873.6801214791626</c:v>
                </c:pt>
                <c:pt idx="1474">
                  <c:v>1887.1515418030608</c:v>
                </c:pt>
                <c:pt idx="1475">
                  <c:v>1855.2406687833604</c:v>
                </c:pt>
                <c:pt idx="1476">
                  <c:v>1771.9517175652613</c:v>
                </c:pt>
                <c:pt idx="1477">
                  <c:v>1848.6055665589624</c:v>
                </c:pt>
                <c:pt idx="1478">
                  <c:v>1829.115496621263</c:v>
                </c:pt>
                <c:pt idx="1479">
                  <c:v>1805.7550839640639</c:v>
                </c:pt>
                <c:pt idx="1480">
                  <c:v>1792.371885726559</c:v>
                </c:pt>
                <c:pt idx="1481">
                  <c:v>1793.4628480411625</c:v>
                </c:pt>
                <c:pt idx="1482">
                  <c:v>2045.9716017700625</c:v>
                </c:pt>
                <c:pt idx="1483">
                  <c:v>2270.0151047564646</c:v>
                </c:pt>
                <c:pt idx="1484">
                  <c:v>2340.9044174171609</c:v>
                </c:pt>
                <c:pt idx="1485">
                  <c:v>2376.1740524746633</c:v>
                </c:pt>
                <c:pt idx="1486">
                  <c:v>2309.035995898364</c:v>
                </c:pt>
                <c:pt idx="1487">
                  <c:v>2297.7218759693637</c:v>
                </c:pt>
                <c:pt idx="1488">
                  <c:v>2210.0160151220621</c:v>
                </c:pt>
                <c:pt idx="1489">
                  <c:v>2243.5247523523608</c:v>
                </c:pt>
                <c:pt idx="1490">
                  <c:v>2261.4532708980619</c:v>
                </c:pt>
                <c:pt idx="1491">
                  <c:v>2036.22342660206</c:v>
                </c:pt>
                <c:pt idx="1492">
                  <c:v>2149.2412758327623</c:v>
                </c:pt>
                <c:pt idx="1493">
                  <c:v>2340.5604639984626</c:v>
                </c:pt>
                <c:pt idx="1494">
                  <c:v>2364.9967627861006</c:v>
                </c:pt>
                <c:pt idx="1495">
                  <c:v>2073.9157175667601</c:v>
                </c:pt>
                <c:pt idx="1496">
                  <c:v>801.92203418986128</c:v>
                </c:pt>
                <c:pt idx="1497">
                  <c:v>1164.4520449139595</c:v>
                </c:pt>
                <c:pt idx="1498">
                  <c:v>890.91913535966478</c:v>
                </c:pt>
                <c:pt idx="1499">
                  <c:v>935.83625579846148</c:v>
                </c:pt>
                <c:pt idx="1500">
                  <c:v>1273.1895280696622</c:v>
                </c:pt>
                <c:pt idx="1501">
                  <c:v>1393.3995105720601</c:v>
                </c:pt>
                <c:pt idx="1502">
                  <c:v>1414.9293725646635</c:v>
                </c:pt>
                <c:pt idx="1503">
                  <c:v>1324.4285719908617</c:v>
                </c:pt>
                <c:pt idx="1504">
                  <c:v>1200.7520324475622</c:v>
                </c:pt>
                <c:pt idx="1505">
                  <c:v>1268.3679957575619</c:v>
                </c:pt>
                <c:pt idx="1506">
                  <c:v>1333.3748342908616</c:v>
                </c:pt>
                <c:pt idx="1507">
                  <c:v>1522.5855209506622</c:v>
                </c:pt>
                <c:pt idx="1508">
                  <c:v>1519.0654165543597</c:v>
                </c:pt>
                <c:pt idx="1509">
                  <c:v>1517.8362280763608</c:v>
                </c:pt>
                <c:pt idx="1510">
                  <c:v>1549.8881963528615</c:v>
                </c:pt>
                <c:pt idx="1511">
                  <c:v>1600.4777511335628</c:v>
                </c:pt>
                <c:pt idx="1512">
                  <c:v>1641.4119439281635</c:v>
                </c:pt>
                <c:pt idx="1513">
                  <c:v>1708.8030383325636</c:v>
                </c:pt>
                <c:pt idx="1514">
                  <c:v>1729.8044846810621</c:v>
                </c:pt>
                <c:pt idx="1515">
                  <c:v>1638.722371999163</c:v>
                </c:pt>
                <c:pt idx="1516">
                  <c:v>1606.250027177462</c:v>
                </c:pt>
                <c:pt idx="1517">
                  <c:v>1638.8819647408632</c:v>
                </c:pt>
                <c:pt idx="1518">
                  <c:v>1688.4334278322599</c:v>
                </c:pt>
                <c:pt idx="1519">
                  <c:v>1663.6102394856603</c:v>
                </c:pt>
                <c:pt idx="1520">
                  <c:v>1690.1572561956596</c:v>
                </c:pt>
                <c:pt idx="1521">
                  <c:v>1720.7167323388635</c:v>
                </c:pt>
                <c:pt idx="1522">
                  <c:v>1744.6777198649611</c:v>
                </c:pt>
                <c:pt idx="1523">
                  <c:v>1744.2119330145647</c:v>
                </c:pt>
                <c:pt idx="1524">
                  <c:v>1797.2282483555641</c:v>
                </c:pt>
                <c:pt idx="1525">
                  <c:v>1798.2442156053653</c:v>
                </c:pt>
                <c:pt idx="1526">
                  <c:v>1881.6776440299614</c:v>
                </c:pt>
                <c:pt idx="1527">
                  <c:v>1907.2730901755599</c:v>
                </c:pt>
                <c:pt idx="1528">
                  <c:v>1840.6280476309616</c:v>
                </c:pt>
                <c:pt idx="1529">
                  <c:v>1740.7597241081635</c:v>
                </c:pt>
                <c:pt idx="1530">
                  <c:v>1787.4570687688642</c:v>
                </c:pt>
                <c:pt idx="1531">
                  <c:v>1808.2253048099624</c:v>
                </c:pt>
                <c:pt idx="1532">
                  <c:v>1663.3489443398607</c:v>
                </c:pt>
                <c:pt idx="1533">
                  <c:v>1621.4931645847641</c:v>
                </c:pt>
                <c:pt idx="1534">
                  <c:v>1676.2462604977623</c:v>
                </c:pt>
                <c:pt idx="1535">
                  <c:v>1680.9556833453603</c:v>
                </c:pt>
                <c:pt idx="1536">
                  <c:v>1704.6353953875619</c:v>
                </c:pt>
                <c:pt idx="1537">
                  <c:v>1758.8705523826607</c:v>
                </c:pt>
                <c:pt idx="1538">
                  <c:v>1706.7643197335633</c:v>
                </c:pt>
                <c:pt idx="1539">
                  <c:v>1599.762941632463</c:v>
                </c:pt>
                <c:pt idx="1540">
                  <c:v>1603.8578959382644</c:v>
                </c:pt>
                <c:pt idx="1541">
                  <c:v>1605.5425779499633</c:v>
                </c:pt>
                <c:pt idx="1542">
                  <c:v>1559.954381541163</c:v>
                </c:pt>
                <c:pt idx="1543">
                  <c:v>1579.9497430659608</c:v>
                </c:pt>
                <c:pt idx="1544">
                  <c:v>1550.9086002863619</c:v>
                </c:pt>
                <c:pt idx="1545">
                  <c:v>1524.8118892766611</c:v>
                </c:pt>
                <c:pt idx="1546">
                  <c:v>1574.9975726790612</c:v>
                </c:pt>
                <c:pt idx="1547">
                  <c:v>1559.113050923464</c:v>
                </c:pt>
                <c:pt idx="1548">
                  <c:v>1707.6956226445614</c:v>
                </c:pt>
                <c:pt idx="1549">
                  <c:v>1662.5863625384623</c:v>
                </c:pt>
                <c:pt idx="1550">
                  <c:v>1598.8756190158597</c:v>
                </c:pt>
                <c:pt idx="1551">
                  <c:v>1534.0720339633622</c:v>
                </c:pt>
                <c:pt idx="1552">
                  <c:v>1535.712447581463</c:v>
                </c:pt>
                <c:pt idx="1553">
                  <c:v>1757.2032853461601</c:v>
                </c:pt>
                <c:pt idx="1554">
                  <c:v>1662.7593975759623</c:v>
                </c:pt>
                <c:pt idx="1555">
                  <c:v>1623.9109268583593</c:v>
                </c:pt>
                <c:pt idx="1556">
                  <c:v>1735.6932568468615</c:v>
                </c:pt>
                <c:pt idx="1557">
                  <c:v>1669.3053750850627</c:v>
                </c:pt>
                <c:pt idx="1558">
                  <c:v>1696.5479426897614</c:v>
                </c:pt>
                <c:pt idx="1559">
                  <c:v>1755.5391217596621</c:v>
                </c:pt>
                <c:pt idx="1560">
                  <c:v>1826.0050542689637</c:v>
                </c:pt>
                <c:pt idx="1561">
                  <c:v>1805.8882758177638</c:v>
                </c:pt>
                <c:pt idx="1562">
                  <c:v>1573.895288477062</c:v>
                </c:pt>
                <c:pt idx="1563">
                  <c:v>1475.346289775563</c:v>
                </c:pt>
                <c:pt idx="1564">
                  <c:v>1652.5530394293633</c:v>
                </c:pt>
                <c:pt idx="1565">
                  <c:v>1762.5224166728617</c:v>
                </c:pt>
                <c:pt idx="1566">
                  <c:v>1845.4707357443617</c:v>
                </c:pt>
                <c:pt idx="1567">
                  <c:v>1899.6791421331404</c:v>
                </c:pt>
                <c:pt idx="1568">
                  <c:v>2810.5086400725049</c:v>
                </c:pt>
                <c:pt idx="1569">
                  <c:v>3007.6050346591001</c:v>
                </c:pt>
                <c:pt idx="1570">
                  <c:v>3135.4311390020011</c:v>
                </c:pt>
                <c:pt idx="1571">
                  <c:v>2854.6616909153963</c:v>
                </c:pt>
                <c:pt idx="1572">
                  <c:v>3040.4676919572012</c:v>
                </c:pt>
                <c:pt idx="1573">
                  <c:v>3178.3349585153046</c:v>
                </c:pt>
                <c:pt idx="1574">
                  <c:v>3188.0669292665989</c:v>
                </c:pt>
                <c:pt idx="1575">
                  <c:v>3157.4888486124983</c:v>
                </c:pt>
                <c:pt idx="1576">
                  <c:v>3194.2072378851954</c:v>
                </c:pt>
                <c:pt idx="1577">
                  <c:v>3267.5585449912032</c:v>
                </c:pt>
                <c:pt idx="1578">
                  <c:v>3550.3602588393042</c:v>
                </c:pt>
                <c:pt idx="1579">
                  <c:v>3303.7106380738696</c:v>
                </c:pt>
                <c:pt idx="1580">
                  <c:v>3467.5915975905955</c:v>
                </c:pt>
                <c:pt idx="1581">
                  <c:v>3435.9078178622003</c:v>
                </c:pt>
                <c:pt idx="1582">
                  <c:v>3240.5658775546035</c:v>
                </c:pt>
                <c:pt idx="1583">
                  <c:v>3211.8023845173011</c:v>
                </c:pt>
                <c:pt idx="1584">
                  <c:v>3255.1839400031022</c:v>
                </c:pt>
                <c:pt idx="1585">
                  <c:v>3125.0623968340951</c:v>
                </c:pt>
                <c:pt idx="1586">
                  <c:v>3027.9268359280977</c:v>
                </c:pt>
                <c:pt idx="1587">
                  <c:v>3067.4523749447981</c:v>
                </c:pt>
                <c:pt idx="1588">
                  <c:v>2980.278266153502</c:v>
                </c:pt>
                <c:pt idx="1589">
                  <c:v>2899.4422751165985</c:v>
                </c:pt>
                <c:pt idx="1590">
                  <c:v>2819.6089275099002</c:v>
                </c:pt>
                <c:pt idx="1591">
                  <c:v>2556.3585457212976</c:v>
                </c:pt>
                <c:pt idx="1592">
                  <c:v>2654.363826773304</c:v>
                </c:pt>
                <c:pt idx="1593">
                  <c:v>2686.6360152817942</c:v>
                </c:pt>
                <c:pt idx="1594">
                  <c:v>2465.6559984423002</c:v>
                </c:pt>
                <c:pt idx="1595">
                  <c:v>2373.2278988488033</c:v>
                </c:pt>
                <c:pt idx="1596">
                  <c:v>2252.7125959850964</c:v>
                </c:pt>
                <c:pt idx="1597">
                  <c:v>2129.5777535832967</c:v>
                </c:pt>
                <c:pt idx="1598">
                  <c:v>2210.6658603406977</c:v>
                </c:pt>
                <c:pt idx="1599">
                  <c:v>2262.8468679643993</c:v>
                </c:pt>
                <c:pt idx="1600">
                  <c:v>2271.0916131712002</c:v>
                </c:pt>
                <c:pt idx="1601">
                  <c:v>2437.7599862911011</c:v>
                </c:pt>
                <c:pt idx="1602">
                  <c:v>2325.0952875114963</c:v>
                </c:pt>
                <c:pt idx="1603">
                  <c:v>2428.5112993695002</c:v>
                </c:pt>
                <c:pt idx="1604">
                  <c:v>2237.6101795412978</c:v>
                </c:pt>
                <c:pt idx="1605">
                  <c:v>2488.6809691883973</c:v>
                </c:pt>
                <c:pt idx="1606">
                  <c:v>2661.1639396883984</c:v>
                </c:pt>
                <c:pt idx="1607">
                  <c:v>2739.3178646781016</c:v>
                </c:pt>
                <c:pt idx="1608">
                  <c:v>2694.5082056262036</c:v>
                </c:pt>
                <c:pt idx="1609">
                  <c:v>2646.8319306351041</c:v>
                </c:pt>
                <c:pt idx="1610">
                  <c:v>2642.7235576606981</c:v>
                </c:pt>
                <c:pt idx="1611">
                  <c:v>2705.4524781561995</c:v>
                </c:pt>
                <c:pt idx="1612">
                  <c:v>2534.9892684943989</c:v>
                </c:pt>
                <c:pt idx="1613">
                  <c:v>2358.2058173395999</c:v>
                </c:pt>
                <c:pt idx="1614">
                  <c:v>2395.2295614934992</c:v>
                </c:pt>
                <c:pt idx="1615">
                  <c:v>2377.1213301636017</c:v>
                </c:pt>
                <c:pt idx="1616">
                  <c:v>2445.4924576260019</c:v>
                </c:pt>
                <c:pt idx="1617">
                  <c:v>2538.4535240151017</c:v>
                </c:pt>
                <c:pt idx="1618">
                  <c:v>2424.9588758684986</c:v>
                </c:pt>
                <c:pt idx="1619">
                  <c:v>2373.540673849704</c:v>
                </c:pt>
                <c:pt idx="1620">
                  <c:v>2237.0594896055991</c:v>
                </c:pt>
                <c:pt idx="1621">
                  <c:v>2042.3260555661982</c:v>
                </c:pt>
                <c:pt idx="1622">
                  <c:v>2027.7172599889818</c:v>
                </c:pt>
                <c:pt idx="1623">
                  <c:v>1968.693009493516</c:v>
                </c:pt>
                <c:pt idx="1624">
                  <c:v>1944.2776213385005</c:v>
                </c:pt>
                <c:pt idx="1625">
                  <c:v>2039.3245886899967</c:v>
                </c:pt>
                <c:pt idx="1626">
                  <c:v>1918.7730616129993</c:v>
                </c:pt>
                <c:pt idx="1627">
                  <c:v>1907.9866066910035</c:v>
                </c:pt>
                <c:pt idx="1628">
                  <c:v>2112.1635281540512</c:v>
                </c:pt>
                <c:pt idx="1629">
                  <c:v>2197.0668401576986</c:v>
                </c:pt>
                <c:pt idx="1630">
                  <c:v>2135.3200714566046</c:v>
                </c:pt>
                <c:pt idx="1631">
                  <c:v>2019.2727223910042</c:v>
                </c:pt>
                <c:pt idx="1632">
                  <c:v>1958.6134370065697</c:v>
                </c:pt>
                <c:pt idx="1633">
                  <c:v>1911.1616875864493</c:v>
                </c:pt>
                <c:pt idx="1634">
                  <c:v>2004.8284039116991</c:v>
                </c:pt>
                <c:pt idx="1635">
                  <c:v>2089.427575276095</c:v>
                </c:pt>
                <c:pt idx="1636">
                  <c:v>2224.0895038224335</c:v>
                </c:pt>
                <c:pt idx="1637">
                  <c:v>2276.3452161050955</c:v>
                </c:pt>
                <c:pt idx="1638">
                  <c:v>2238.7061566628986</c:v>
                </c:pt>
                <c:pt idx="1639">
                  <c:v>2241.5852543450965</c:v>
                </c:pt>
                <c:pt idx="1640">
                  <c:v>2305.0876346267692</c:v>
                </c:pt>
                <c:pt idx="1641">
                  <c:v>2377.3015886940193</c:v>
                </c:pt>
                <c:pt idx="1642">
                  <c:v>2422.7319105959978</c:v>
                </c:pt>
                <c:pt idx="1643">
                  <c:v>2352.4165605880044</c:v>
                </c:pt>
                <c:pt idx="1644">
                  <c:v>2252.0635526843034</c:v>
                </c:pt>
                <c:pt idx="1645">
                  <c:v>2285.7817484953048</c:v>
                </c:pt>
                <c:pt idx="1646">
                  <c:v>2384.3068229415003</c:v>
                </c:pt>
                <c:pt idx="1647">
                  <c:v>2438.2944044865872</c:v>
                </c:pt>
                <c:pt idx="1648">
                  <c:v>2439.5657816149032</c:v>
                </c:pt>
                <c:pt idx="1649">
                  <c:v>2416.5572843678237</c:v>
                </c:pt>
                <c:pt idx="1650">
                  <c:v>2562.8783952869708</c:v>
                </c:pt>
                <c:pt idx="1651">
                  <c:v>2604.9843727327757</c:v>
                </c:pt>
                <c:pt idx="1652">
                  <c:v>2537.8759506679999</c:v>
                </c:pt>
                <c:pt idx="1653">
                  <c:v>2493.0634757734874</c:v>
                </c:pt>
                <c:pt idx="1654">
                  <c:v>2652.9501995064056</c:v>
                </c:pt>
                <c:pt idx="1655">
                  <c:v>2750.2271612219338</c:v>
                </c:pt>
                <c:pt idx="1656">
                  <c:v>2766.5732973075937</c:v>
                </c:pt>
                <c:pt idx="1657">
                  <c:v>2964.3405024386593</c:v>
                </c:pt>
                <c:pt idx="1658">
                  <c:v>2614.4934220530267</c:v>
                </c:pt>
                <c:pt idx="1659">
                  <c:v>2567.005716536165</c:v>
                </c:pt>
                <c:pt idx="1660">
                  <c:v>2656.8731698490956</c:v>
                </c:pt>
                <c:pt idx="1661">
                  <c:v>2589.7928012587072</c:v>
                </c:pt>
                <c:pt idx="1662">
                  <c:v>2259.4594869353023</c:v>
                </c:pt>
                <c:pt idx="1663">
                  <c:v>2173.2500317670419</c:v>
                </c:pt>
                <c:pt idx="1664">
                  <c:v>2355.4840489514172</c:v>
                </c:pt>
                <c:pt idx="1665">
                  <c:v>2474.3234647966965</c:v>
                </c:pt>
                <c:pt idx="1666">
                  <c:v>2709.4316294886012</c:v>
                </c:pt>
                <c:pt idx="1667">
                  <c:v>2713.9560589052999</c:v>
                </c:pt>
                <c:pt idx="1668">
                  <c:v>2721.4887184001345</c:v>
                </c:pt>
                <c:pt idx="1669">
                  <c:v>2742.8786089338028</c:v>
                </c:pt>
                <c:pt idx="1670">
                  <c:v>2731.1362575985986</c:v>
                </c:pt>
                <c:pt idx="1671">
                  <c:v>2988.1052686847979</c:v>
                </c:pt>
                <c:pt idx="1672">
                  <c:v>2619.7122978188054</c:v>
                </c:pt>
                <c:pt idx="1673">
                  <c:v>2390.1015698886986</c:v>
                </c:pt>
                <c:pt idx="1674">
                  <c:v>2233.1256722457983</c:v>
                </c:pt>
                <c:pt idx="1675">
                  <c:v>2084.1780055292329</c:v>
                </c:pt>
                <c:pt idx="1676">
                  <c:v>2362.9864715344956</c:v>
                </c:pt>
                <c:pt idx="1677">
                  <c:v>2273.3338240363223</c:v>
                </c:pt>
                <c:pt idx="1678">
                  <c:v>1842.8167239762988</c:v>
                </c:pt>
                <c:pt idx="1679">
                  <c:v>1826.9841569788987</c:v>
                </c:pt>
                <c:pt idx="1680">
                  <c:v>1578.7932394244272</c:v>
                </c:pt>
                <c:pt idx="1681">
                  <c:v>1772.9896425821062</c:v>
                </c:pt>
                <c:pt idx="1682">
                  <c:v>1944.3003348388011</c:v>
                </c:pt>
                <c:pt idx="1683">
                  <c:v>1951.9160210706032</c:v>
                </c:pt>
                <c:pt idx="1684">
                  <c:v>1979.1808459140011</c:v>
                </c:pt>
                <c:pt idx="1685">
                  <c:v>2141.6867363371057</c:v>
                </c:pt>
                <c:pt idx="1686">
                  <c:v>2084.3837991215696</c:v>
                </c:pt>
                <c:pt idx="1687">
                  <c:v>2266.3334083773007</c:v>
                </c:pt>
                <c:pt idx="1688">
                  <c:v>2232.1853204525978</c:v>
                </c:pt>
                <c:pt idx="1689">
                  <c:v>2271.5009572125928</c:v>
                </c:pt>
                <c:pt idx="1690">
                  <c:v>1377.8972362257668</c:v>
                </c:pt>
                <c:pt idx="1691">
                  <c:v>1701.3898745357615</c:v>
                </c:pt>
                <c:pt idx="1692">
                  <c:v>1524.723684060551</c:v>
                </c:pt>
                <c:pt idx="1693">
                  <c:v>1321.5982452727476</c:v>
                </c:pt>
                <c:pt idx="1694">
                  <c:v>1517.6896474160494</c:v>
                </c:pt>
                <c:pt idx="1695">
                  <c:v>1514.382758820841</c:v>
                </c:pt>
                <c:pt idx="1696">
                  <c:v>1534.6209722854692</c:v>
                </c:pt>
                <c:pt idx="1697">
                  <c:v>1612.0969419069952</c:v>
                </c:pt>
                <c:pt idx="1698">
                  <c:v>1489.231792113929</c:v>
                </c:pt>
                <c:pt idx="1699">
                  <c:v>1332.2219476915525</c:v>
                </c:pt>
                <c:pt idx="1700">
                  <c:v>1376.5099138476253</c:v>
                </c:pt>
                <c:pt idx="1701">
                  <c:v>1736.674185267846</c:v>
                </c:pt>
                <c:pt idx="1702">
                  <c:v>1018.6343671076467</c:v>
                </c:pt>
                <c:pt idx="1703">
                  <c:v>1237.946931461247</c:v>
                </c:pt>
                <c:pt idx="1704">
                  <c:v>1356.9264252163484</c:v>
                </c:pt>
                <c:pt idx="1705">
                  <c:v>1439.3470571719481</c:v>
                </c:pt>
                <c:pt idx="1706">
                  <c:v>1412.07325195675</c:v>
                </c:pt>
                <c:pt idx="1707">
                  <c:v>1494.2456128090489</c:v>
                </c:pt>
                <c:pt idx="1708">
                  <c:v>1515.8758774287453</c:v>
                </c:pt>
                <c:pt idx="1709">
                  <c:v>1542.4830430962465</c:v>
                </c:pt>
                <c:pt idx="1710">
                  <c:v>1613.3766816996467</c:v>
                </c:pt>
                <c:pt idx="1711">
                  <c:v>1527.9578004621471</c:v>
                </c:pt>
                <c:pt idx="1712">
                  <c:v>1556.6740699954462</c:v>
                </c:pt>
                <c:pt idx="1713">
                  <c:v>1524.0173574186447</c:v>
                </c:pt>
                <c:pt idx="1714">
                  <c:v>1272.3171650117474</c:v>
                </c:pt>
                <c:pt idx="1715">
                  <c:v>1328.756080527648</c:v>
                </c:pt>
                <c:pt idx="1716">
                  <c:v>1426.5078901745437</c:v>
                </c:pt>
                <c:pt idx="1717">
                  <c:v>1310.7483915932462</c:v>
                </c:pt>
                <c:pt idx="1718">
                  <c:v>1326.779129237646</c:v>
                </c:pt>
                <c:pt idx="1719">
                  <c:v>1434.2312899686476</c:v>
                </c:pt>
                <c:pt idx="1720">
                  <c:v>1426.0633087702445</c:v>
                </c:pt>
                <c:pt idx="1721">
                  <c:v>1442.1808746375464</c:v>
                </c:pt>
                <c:pt idx="1722">
                  <c:v>1500.4121488459496</c:v>
                </c:pt>
                <c:pt idx="1723">
                  <c:v>1484.7648161657489</c:v>
                </c:pt>
                <c:pt idx="1724">
                  <c:v>1455.1438816122463</c:v>
                </c:pt>
                <c:pt idx="1725">
                  <c:v>1596.5966343738473</c:v>
                </c:pt>
                <c:pt idx="1726">
                  <c:v>1734.9582537934475</c:v>
                </c:pt>
                <c:pt idx="1727">
                  <c:v>1753.212334204447</c:v>
                </c:pt>
                <c:pt idx="1728">
                  <c:v>1772.3971802063461</c:v>
                </c:pt>
                <c:pt idx="1729">
                  <c:v>1762.882536349447</c:v>
                </c:pt>
                <c:pt idx="1730">
                  <c:v>1783.7659828856486</c:v>
                </c:pt>
                <c:pt idx="1731">
                  <c:v>1768.6218293868478</c:v>
                </c:pt>
                <c:pt idx="1732">
                  <c:v>1790.8733320381471</c:v>
                </c:pt>
                <c:pt idx="1733">
                  <c:v>1749.311444513547</c:v>
                </c:pt>
                <c:pt idx="1734">
                  <c:v>1721.4386146355464</c:v>
                </c:pt>
                <c:pt idx="1735">
                  <c:v>1706.6271234501473</c:v>
                </c:pt>
                <c:pt idx="1736">
                  <c:v>1726.3261034280476</c:v>
                </c:pt>
                <c:pt idx="1737">
                  <c:v>1717.9880389362479</c:v>
                </c:pt>
                <c:pt idx="1738">
                  <c:v>1685.6534504199481</c:v>
                </c:pt>
                <c:pt idx="1739">
                  <c:v>1720.4367172230486</c:v>
                </c:pt>
                <c:pt idx="1740">
                  <c:v>1687.4940978981467</c:v>
                </c:pt>
                <c:pt idx="1741">
                  <c:v>1572.5959352292484</c:v>
                </c:pt>
                <c:pt idx="1742">
                  <c:v>1566.3478945173483</c:v>
                </c:pt>
                <c:pt idx="1743">
                  <c:v>1582.6774903200458</c:v>
                </c:pt>
                <c:pt idx="1744">
                  <c:v>1611.9435227073482</c:v>
                </c:pt>
                <c:pt idx="1745">
                  <c:v>1679.1754757978451</c:v>
                </c:pt>
                <c:pt idx="1746">
                  <c:v>1694.4875716946481</c:v>
                </c:pt>
                <c:pt idx="1747">
                  <c:v>1607.4085324913467</c:v>
                </c:pt>
                <c:pt idx="1748">
                  <c:v>1543.3128112293452</c:v>
                </c:pt>
                <c:pt idx="1749">
                  <c:v>1485.0749698273466</c:v>
                </c:pt>
                <c:pt idx="1750">
                  <c:v>1470.0886170037447</c:v>
                </c:pt>
                <c:pt idx="1751">
                  <c:v>1554.1222144581479</c:v>
                </c:pt>
                <c:pt idx="1752">
                  <c:v>1607.0154646910487</c:v>
                </c:pt>
                <c:pt idx="1753">
                  <c:v>1571.715177277445</c:v>
                </c:pt>
                <c:pt idx="1754">
                  <c:v>1601.3486170508477</c:v>
                </c:pt>
                <c:pt idx="1755">
                  <c:v>1626.3942126348484</c:v>
                </c:pt>
                <c:pt idx="1756">
                  <c:v>1737.0135520584481</c:v>
                </c:pt>
                <c:pt idx="1757">
                  <c:v>1752.4049577720471</c:v>
                </c:pt>
                <c:pt idx="1758">
                  <c:v>1681.3780552975477</c:v>
                </c:pt>
                <c:pt idx="1759">
                  <c:v>1634.8742740288471</c:v>
                </c:pt>
                <c:pt idx="1760">
                  <c:v>1623.3808403745461</c:v>
                </c:pt>
                <c:pt idx="1761">
                  <c:v>1766.2307399489473</c:v>
                </c:pt>
                <c:pt idx="1762">
                  <c:v>1830.25445294155</c:v>
                </c:pt>
                <c:pt idx="1763">
                  <c:v>1741.740284047246</c:v>
                </c:pt>
                <c:pt idx="1764">
                  <c:v>1749.4295856930476</c:v>
                </c:pt>
                <c:pt idx="1765">
                  <c:v>1668.2242209173492</c:v>
                </c:pt>
                <c:pt idx="1766">
                  <c:v>1602.1648512549473</c:v>
                </c:pt>
                <c:pt idx="1767">
                  <c:v>1598.3641806282433</c:v>
                </c:pt>
                <c:pt idx="1768">
                  <c:v>1481.4724020518806</c:v>
                </c:pt>
                <c:pt idx="1769">
                  <c:v>1433.6955474175556</c:v>
                </c:pt>
                <c:pt idx="1770">
                  <c:v>1402.8709468640159</c:v>
                </c:pt>
                <c:pt idx="1771">
                  <c:v>1306.5672515787624</c:v>
                </c:pt>
                <c:pt idx="1772">
                  <c:v>1371.8499999649644</c:v>
                </c:pt>
                <c:pt idx="1773">
                  <c:v>1399.808942116088</c:v>
                </c:pt>
                <c:pt idx="1774">
                  <c:v>1584.4045047975628</c:v>
                </c:pt>
                <c:pt idx="1775">
                  <c:v>1310.7144703142408</c:v>
                </c:pt>
                <c:pt idx="1776">
                  <c:v>1377.5276309110486</c:v>
                </c:pt>
                <c:pt idx="1777">
                  <c:v>1446.1471138276538</c:v>
                </c:pt>
                <c:pt idx="1778">
                  <c:v>1576.1341849185887</c:v>
                </c:pt>
                <c:pt idx="1779">
                  <c:v>1666.1983095519349</c:v>
                </c:pt>
                <c:pt idx="1780">
                  <c:v>1773.8745961405257</c:v>
                </c:pt>
                <c:pt idx="1781">
                  <c:v>1856.6223504938428</c:v>
                </c:pt>
                <c:pt idx="1782">
                  <c:v>1786.7428143955581</c:v>
                </c:pt>
                <c:pt idx="1783">
                  <c:v>1861.9293508209196</c:v>
                </c:pt>
                <c:pt idx="1784">
                  <c:v>1971.9130573667499</c:v>
                </c:pt>
                <c:pt idx="1785">
                  <c:v>1702.6503310836488</c:v>
                </c:pt>
                <c:pt idx="1786">
                  <c:v>1760.1321089841513</c:v>
                </c:pt>
                <c:pt idx="1787">
                  <c:v>1848.4498732425491</c:v>
                </c:pt>
                <c:pt idx="1788">
                  <c:v>1831.7846540071514</c:v>
                </c:pt>
                <c:pt idx="1789">
                  <c:v>1831.7158894635468</c:v>
                </c:pt>
                <c:pt idx="1790">
                  <c:v>1839.3963623382515</c:v>
                </c:pt>
                <c:pt idx="1791">
                  <c:v>1919.354249081749</c:v>
                </c:pt>
                <c:pt idx="1792">
                  <c:v>1875.4930208779515</c:v>
                </c:pt>
                <c:pt idx="1793">
                  <c:v>1913.5651578284524</c:v>
                </c:pt>
                <c:pt idx="1794">
                  <c:v>1954.157939753648</c:v>
                </c:pt>
                <c:pt idx="1795">
                  <c:v>1867.5786545611518</c:v>
                </c:pt>
                <c:pt idx="1796">
                  <c:v>1885.3535904861528</c:v>
                </c:pt>
                <c:pt idx="1797">
                  <c:v>1824.712665186049</c:v>
                </c:pt>
                <c:pt idx="1798">
                  <c:v>1545.2225156642489</c:v>
                </c:pt>
                <c:pt idx="1799">
                  <c:v>1675.1747333623498</c:v>
                </c:pt>
                <c:pt idx="1800">
                  <c:v>1784.1950002409503</c:v>
                </c:pt>
                <c:pt idx="1801">
                  <c:v>1667.4909560896485</c:v>
                </c:pt>
                <c:pt idx="1802">
                  <c:v>1621.5531891621504</c:v>
                </c:pt>
                <c:pt idx="1803">
                  <c:v>1632.2991095461512</c:v>
                </c:pt>
                <c:pt idx="1804">
                  <c:v>1743.5354317106503</c:v>
                </c:pt>
                <c:pt idx="1805">
                  <c:v>1702.7391605831508</c:v>
                </c:pt>
                <c:pt idx="1806">
                  <c:v>1674.7140525080467</c:v>
                </c:pt>
                <c:pt idx="1807">
                  <c:v>1642.1683192349483</c:v>
                </c:pt>
                <c:pt idx="1808">
                  <c:v>1758.9578493364497</c:v>
                </c:pt>
                <c:pt idx="1809">
                  <c:v>1772.2417472280504</c:v>
                </c:pt>
                <c:pt idx="1810">
                  <c:v>1725.2090139783468</c:v>
                </c:pt>
                <c:pt idx="1811">
                  <c:v>1740.2262393452511</c:v>
                </c:pt>
                <c:pt idx="1812">
                  <c:v>1722.2342330314495</c:v>
                </c:pt>
                <c:pt idx="1813">
                  <c:v>1680.3310239411476</c:v>
                </c:pt>
                <c:pt idx="1814">
                  <c:v>1735.0631520606512</c:v>
                </c:pt>
                <c:pt idx="1815">
                  <c:v>1758.3011979438525</c:v>
                </c:pt>
                <c:pt idx="1816">
                  <c:v>1737.7514280416508</c:v>
                </c:pt>
                <c:pt idx="1817">
                  <c:v>1709.4133096613514</c:v>
                </c:pt>
                <c:pt idx="1818">
                  <c:v>1736.2100337185511</c:v>
                </c:pt>
                <c:pt idx="1819">
                  <c:v>1754.3747648336503</c:v>
                </c:pt>
                <c:pt idx="1820">
                  <c:v>1734.67452965755</c:v>
                </c:pt>
                <c:pt idx="1821">
                  <c:v>1670.0452842332488</c:v>
                </c:pt>
                <c:pt idx="1822">
                  <c:v>1626.628109470752</c:v>
                </c:pt>
                <c:pt idx="1823">
                  <c:v>1730.849063877049</c:v>
                </c:pt>
                <c:pt idx="1824">
                  <c:v>1711.8825106121476</c:v>
                </c:pt>
                <c:pt idx="1825">
                  <c:v>1713.565994117449</c:v>
                </c:pt>
                <c:pt idx="1826">
                  <c:v>1754.2967836238531</c:v>
                </c:pt>
                <c:pt idx="1827">
                  <c:v>1733.8471684671495</c:v>
                </c:pt>
                <c:pt idx="1828">
                  <c:v>1724.19607238545</c:v>
                </c:pt>
                <c:pt idx="1829">
                  <c:v>1694.5075840927529</c:v>
                </c:pt>
                <c:pt idx="1830">
                  <c:v>1605.6201799727496</c:v>
                </c:pt>
                <c:pt idx="1831">
                  <c:v>1563.1421482659498</c:v>
                </c:pt>
                <c:pt idx="1832">
                  <c:v>1618.3207091905497</c:v>
                </c:pt>
                <c:pt idx="1833">
                  <c:v>1624.2602851726515</c:v>
                </c:pt>
                <c:pt idx="1834">
                  <c:v>1657.3313006736498</c:v>
                </c:pt>
                <c:pt idx="1835">
                  <c:v>1690.97945122495</c:v>
                </c:pt>
                <c:pt idx="1836">
                  <c:v>1656.6031613804516</c:v>
                </c:pt>
                <c:pt idx="1837">
                  <c:v>1666.3301251150478</c:v>
                </c:pt>
                <c:pt idx="1838">
                  <c:v>1714.1321555711511</c:v>
                </c:pt>
                <c:pt idx="1839">
                  <c:v>1633.0101130105468</c:v>
                </c:pt>
                <c:pt idx="1840">
                  <c:v>1650.6054814137497</c:v>
                </c:pt>
                <c:pt idx="1841">
                  <c:v>1646.0489458896518</c:v>
                </c:pt>
                <c:pt idx="1842">
                  <c:v>1586.347916392253</c:v>
                </c:pt>
                <c:pt idx="1843">
                  <c:v>1561.4216392077506</c:v>
                </c:pt>
                <c:pt idx="1844">
                  <c:v>1590.2544631637502</c:v>
                </c:pt>
                <c:pt idx="1845">
                  <c:v>1551.6258911825498</c:v>
                </c:pt>
                <c:pt idx="1846">
                  <c:v>1770.8149100340488</c:v>
                </c:pt>
                <c:pt idx="1847">
                  <c:v>1826.5216848768505</c:v>
                </c:pt>
                <c:pt idx="1848">
                  <c:v>1694.2909554637481</c:v>
                </c:pt>
                <c:pt idx="1849">
                  <c:v>1739.9203086175512</c:v>
                </c:pt>
                <c:pt idx="1850">
                  <c:v>1684.7585062779472</c:v>
                </c:pt>
                <c:pt idx="1851">
                  <c:v>1695.5185020960673</c:v>
                </c:pt>
                <c:pt idx="1852">
                  <c:v>1604.434157441603</c:v>
                </c:pt>
                <c:pt idx="1853">
                  <c:v>1534.8183071770036</c:v>
                </c:pt>
                <c:pt idx="1854">
                  <c:v>1555.3410880364245</c:v>
                </c:pt>
                <c:pt idx="1855">
                  <c:v>1397.6803275324678</c:v>
                </c:pt>
                <c:pt idx="1856">
                  <c:v>1451.8340518928744</c:v>
                </c:pt>
                <c:pt idx="1857">
                  <c:v>1532.1850521273518</c:v>
                </c:pt>
                <c:pt idx="1858">
                  <c:v>2728.3003486969028</c:v>
                </c:pt>
                <c:pt idx="1859">
                  <c:v>2694.6413790919255</c:v>
                </c:pt>
                <c:pt idx="1860">
                  <c:v>2607.0646350122988</c:v>
                </c:pt>
                <c:pt idx="1861">
                  <c:v>2554.6579336383002</c:v>
                </c:pt>
                <c:pt idx="1862">
                  <c:v>2558.5821404911403</c:v>
                </c:pt>
                <c:pt idx="1863">
                  <c:v>2637.0452341057025</c:v>
                </c:pt>
                <c:pt idx="1864">
                  <c:v>2626.7795356608985</c:v>
                </c:pt>
                <c:pt idx="1865">
                  <c:v>2623.0043394782042</c:v>
                </c:pt>
                <c:pt idx="1866">
                  <c:v>2574.4575934507011</c:v>
                </c:pt>
                <c:pt idx="1867">
                  <c:v>2316.2372437693048</c:v>
                </c:pt>
                <c:pt idx="1868">
                  <c:v>2444.1376447893999</c:v>
                </c:pt>
                <c:pt idx="1869">
                  <c:v>2484.8362484671015</c:v>
                </c:pt>
                <c:pt idx="1870">
                  <c:v>2444.9958075143004</c:v>
                </c:pt>
                <c:pt idx="1871">
                  <c:v>2418.9594888069041</c:v>
                </c:pt>
                <c:pt idx="1872">
                  <c:v>2438.3086590267994</c:v>
                </c:pt>
                <c:pt idx="1873">
                  <c:v>2441.6763945557032</c:v>
                </c:pt>
                <c:pt idx="1874">
                  <c:v>2417.5716067410976</c:v>
                </c:pt>
                <c:pt idx="1875">
                  <c:v>2376.8818326570035</c:v>
                </c:pt>
                <c:pt idx="1876">
                  <c:v>2489.6053739764029</c:v>
                </c:pt>
                <c:pt idx="1877">
                  <c:v>2469.5717977263048</c:v>
                </c:pt>
                <c:pt idx="1878">
                  <c:v>2456.9081011988019</c:v>
                </c:pt>
                <c:pt idx="1879">
                  <c:v>2483.2392185069984</c:v>
                </c:pt>
                <c:pt idx="1880">
                  <c:v>2388.5020199634018</c:v>
                </c:pt>
                <c:pt idx="1881">
                  <c:v>2490.9660269118976</c:v>
                </c:pt>
                <c:pt idx="1882">
                  <c:v>2405.3826602793997</c:v>
                </c:pt>
                <c:pt idx="1883">
                  <c:v>2433.8904020406044</c:v>
                </c:pt>
                <c:pt idx="1884">
                  <c:v>2533.6293201662993</c:v>
                </c:pt>
                <c:pt idx="1885">
                  <c:v>2350.5018242098013</c:v>
                </c:pt>
                <c:pt idx="1886">
                  <c:v>2316.6736140467037</c:v>
                </c:pt>
                <c:pt idx="1887">
                  <c:v>2152.0694165922978</c:v>
                </c:pt>
                <c:pt idx="1888">
                  <c:v>2112.8693852536016</c:v>
                </c:pt>
                <c:pt idx="1889">
                  <c:v>2034.8263713486231</c:v>
                </c:pt>
                <c:pt idx="1890">
                  <c:v>1882.4086925126617</c:v>
                </c:pt>
                <c:pt idx="1891">
                  <c:v>1929.0353625274658</c:v>
                </c:pt>
                <c:pt idx="1892">
                  <c:v>2099.4838442064938</c:v>
                </c:pt>
                <c:pt idx="1893">
                  <c:v>1880.1378034822992</c:v>
                </c:pt>
                <c:pt idx="1894">
                  <c:v>1811.7752482152937</c:v>
                </c:pt>
                <c:pt idx="1895">
                  <c:v>1659.3840356565997</c:v>
                </c:pt>
                <c:pt idx="1896">
                  <c:v>1846.8310834535005</c:v>
                </c:pt>
                <c:pt idx="1897">
                  <c:v>1916.9442646481039</c:v>
                </c:pt>
                <c:pt idx="1898">
                  <c:v>1951.4431613423003</c:v>
                </c:pt>
                <c:pt idx="1899">
                  <c:v>1897.4780431606268</c:v>
                </c:pt>
                <c:pt idx="1900">
                  <c:v>1862.3105492926989</c:v>
                </c:pt>
                <c:pt idx="1901">
                  <c:v>1810.7728480196965</c:v>
                </c:pt>
                <c:pt idx="1902">
                  <c:v>1784.6028347707829</c:v>
                </c:pt>
                <c:pt idx="1903">
                  <c:v>1725.4546904660965</c:v>
                </c:pt>
                <c:pt idx="1904">
                  <c:v>1563.1506322361308</c:v>
                </c:pt>
                <c:pt idx="1905">
                  <c:v>1451.0710573770116</c:v>
                </c:pt>
                <c:pt idx="1906">
                  <c:v>1370.2889111020118</c:v>
                </c:pt>
                <c:pt idx="1907">
                  <c:v>1346.3151770808324</c:v>
                </c:pt>
                <c:pt idx="1908">
                  <c:v>1474.050394175232</c:v>
                </c:pt>
                <c:pt idx="1909">
                  <c:v>1418.8142425395849</c:v>
                </c:pt>
                <c:pt idx="1910">
                  <c:v>1484.6716017835276</c:v>
                </c:pt>
                <c:pt idx="1911">
                  <c:v>1516.0519082285823</c:v>
                </c:pt>
                <c:pt idx="1912">
                  <c:v>1533.5888941504377</c:v>
                </c:pt>
                <c:pt idx="1913">
                  <c:v>1589.9165185667737</c:v>
                </c:pt>
                <c:pt idx="1914">
                  <c:v>1460.5495498754315</c:v>
                </c:pt>
                <c:pt idx="1915">
                  <c:v>1499.8154597975008</c:v>
                </c:pt>
                <c:pt idx="1916">
                  <c:v>1616.0648564554651</c:v>
                </c:pt>
                <c:pt idx="1917">
                  <c:v>1532.1282210685381</c:v>
                </c:pt>
                <c:pt idx="1918">
                  <c:v>1374.138973746434</c:v>
                </c:pt>
                <c:pt idx="1919">
                  <c:v>1377.0513216473335</c:v>
                </c:pt>
                <c:pt idx="1920">
                  <c:v>1342.6752068139976</c:v>
                </c:pt>
                <c:pt idx="1921">
                  <c:v>1297.9701723672042</c:v>
                </c:pt>
                <c:pt idx="1922">
                  <c:v>1258.5253139830966</c:v>
                </c:pt>
                <c:pt idx="1923">
                  <c:v>1111.5655900217175</c:v>
                </c:pt>
                <c:pt idx="1924">
                  <c:v>1203.7672906733717</c:v>
                </c:pt>
                <c:pt idx="1925">
                  <c:v>1156.7265794970367</c:v>
                </c:pt>
                <c:pt idx="1926">
                  <c:v>1445.5182211257129</c:v>
                </c:pt>
                <c:pt idx="1927">
                  <c:v>1398.8695623137105</c:v>
                </c:pt>
                <c:pt idx="1928">
                  <c:v>1481.0678877808311</c:v>
                </c:pt>
                <c:pt idx="1929">
                  <c:v>1901.1473486877949</c:v>
                </c:pt>
                <c:pt idx="1930">
                  <c:v>1739.4271355845049</c:v>
                </c:pt>
                <c:pt idx="1931">
                  <c:v>1842.1654417731042</c:v>
                </c:pt>
                <c:pt idx="1932">
                  <c:v>1824.5334681131278</c:v>
                </c:pt>
                <c:pt idx="1933">
                  <c:v>1938.6202483273955</c:v>
                </c:pt>
                <c:pt idx="1934">
                  <c:v>2208.5140785910698</c:v>
                </c:pt>
                <c:pt idx="1935">
                  <c:v>2109.6944011427695</c:v>
                </c:pt>
                <c:pt idx="1936">
                  <c:v>1798.1052065826664</c:v>
                </c:pt>
                <c:pt idx="1937">
                  <c:v>1853.3955190874117</c:v>
                </c:pt>
                <c:pt idx="1938">
                  <c:v>1946.9948048569715</c:v>
                </c:pt>
                <c:pt idx="1939">
                  <c:v>1907.7612374879313</c:v>
                </c:pt>
                <c:pt idx="1940">
                  <c:v>1809.9276335515174</c:v>
                </c:pt>
                <c:pt idx="1941">
                  <c:v>1740.2500467516224</c:v>
                </c:pt>
                <c:pt idx="1942">
                  <c:v>1646.2976381636831</c:v>
                </c:pt>
                <c:pt idx="1943">
                  <c:v>1712.7594296850364</c:v>
                </c:pt>
                <c:pt idx="1944">
                  <c:v>1760.2748286582141</c:v>
                </c:pt>
                <c:pt idx="1945">
                  <c:v>1872.6850567377837</c:v>
                </c:pt>
                <c:pt idx="1946">
                  <c:v>1697.5802606529978</c:v>
                </c:pt>
                <c:pt idx="1947">
                  <c:v>1654.8026227750015</c:v>
                </c:pt>
                <c:pt idx="1948">
                  <c:v>1664.6811186082634</c:v>
                </c:pt>
                <c:pt idx="1949">
                  <c:v>1543.3029469289031</c:v>
                </c:pt>
                <c:pt idx="1950">
                  <c:v>1732.5002071417834</c:v>
                </c:pt>
                <c:pt idx="1951">
                  <c:v>1620.2080618776085</c:v>
                </c:pt>
                <c:pt idx="1952">
                  <c:v>1535.2015692956993</c:v>
                </c:pt>
                <c:pt idx="1953">
                  <c:v>1642.4882132865819</c:v>
                </c:pt>
                <c:pt idx="1954">
                  <c:v>1702.3517053858013</c:v>
                </c:pt>
                <c:pt idx="1955">
                  <c:v>1507.5427354521962</c:v>
                </c:pt>
                <c:pt idx="1956">
                  <c:v>1426.7213682063161</c:v>
                </c:pt>
                <c:pt idx="1957">
                  <c:v>2285.0127252608945</c:v>
                </c:pt>
                <c:pt idx="1958">
                  <c:v>2381.7719202109001</c:v>
                </c:pt>
                <c:pt idx="1959">
                  <c:v>2124.3561947382987</c:v>
                </c:pt>
                <c:pt idx="1960">
                  <c:v>2119.1811402357998</c:v>
                </c:pt>
                <c:pt idx="1961">
                  <c:v>2093.2052441693959</c:v>
                </c:pt>
                <c:pt idx="1962">
                  <c:v>2049.1819572367021</c:v>
                </c:pt>
                <c:pt idx="1963">
                  <c:v>1876.4045044757004</c:v>
                </c:pt>
                <c:pt idx="1964">
                  <c:v>1726.4749760038976</c:v>
                </c:pt>
                <c:pt idx="1965">
                  <c:v>1593.358675862095</c:v>
                </c:pt>
                <c:pt idx="1966">
                  <c:v>1536.3673882626026</c:v>
                </c:pt>
                <c:pt idx="1967">
                  <c:v>1471.0781852283035</c:v>
                </c:pt>
                <c:pt idx="1968">
                  <c:v>1368.3987830765982</c:v>
                </c:pt>
                <c:pt idx="1969">
                  <c:v>1583.3343370057992</c:v>
                </c:pt>
                <c:pt idx="1970">
                  <c:v>1654.6059866019059</c:v>
                </c:pt>
                <c:pt idx="1971">
                  <c:v>2306.7921214762973</c:v>
                </c:pt>
                <c:pt idx="1972">
                  <c:v>2265.9983930669987</c:v>
                </c:pt>
                <c:pt idx="1973">
                  <c:v>2075.3558102898023</c:v>
                </c:pt>
                <c:pt idx="1974">
                  <c:v>1938.8100287651978</c:v>
                </c:pt>
                <c:pt idx="1975">
                  <c:v>2096.5057044960995</c:v>
                </c:pt>
                <c:pt idx="1976">
                  <c:v>2183.2119990326973</c:v>
                </c:pt>
                <c:pt idx="1977">
                  <c:v>2192.0566978447023</c:v>
                </c:pt>
                <c:pt idx="1978">
                  <c:v>2272.4185785476002</c:v>
                </c:pt>
                <c:pt idx="1979">
                  <c:v>2218.3036237650012</c:v>
                </c:pt>
                <c:pt idx="1980">
                  <c:v>2070.256995689102</c:v>
                </c:pt>
                <c:pt idx="1981">
                  <c:v>1978.4967870779001</c:v>
                </c:pt>
                <c:pt idx="1982">
                  <c:v>1886.5190676294005</c:v>
                </c:pt>
                <c:pt idx="1983">
                  <c:v>2660.8895506918634</c:v>
                </c:pt>
                <c:pt idx="1984">
                  <c:v>2839.1077073633496</c:v>
                </c:pt>
                <c:pt idx="1985">
                  <c:v>2937.9161593734971</c:v>
                </c:pt>
                <c:pt idx="1986">
                  <c:v>2741.1461257517003</c:v>
                </c:pt>
                <c:pt idx="1987">
                  <c:v>2554.5079276382967</c:v>
                </c:pt>
                <c:pt idx="1988">
                  <c:v>2572.0120299875998</c:v>
                </c:pt>
                <c:pt idx="1989">
                  <c:v>2468.751374667896</c:v>
                </c:pt>
                <c:pt idx="1990">
                  <c:v>2439.6680151313994</c:v>
                </c:pt>
                <c:pt idx="1991">
                  <c:v>2414.0469850360969</c:v>
                </c:pt>
                <c:pt idx="1992">
                  <c:v>2280.1958517730018</c:v>
                </c:pt>
                <c:pt idx="1993">
                  <c:v>2295.6564069807937</c:v>
                </c:pt>
                <c:pt idx="1994">
                  <c:v>2188.7365403786021</c:v>
                </c:pt>
                <c:pt idx="1995">
                  <c:v>2363.6935508132228</c:v>
                </c:pt>
                <c:pt idx="1996">
                  <c:v>2193.4332172832947</c:v>
                </c:pt>
                <c:pt idx="1997">
                  <c:v>2265.1790378205546</c:v>
                </c:pt>
                <c:pt idx="1998">
                  <c:v>2198.8956407141013</c:v>
                </c:pt>
                <c:pt idx="1999">
                  <c:v>2142.7627208627964</c:v>
                </c:pt>
                <c:pt idx="2000">
                  <c:v>2061.8560111261977</c:v>
                </c:pt>
                <c:pt idx="2001">
                  <c:v>2097.6071784950982</c:v>
                </c:pt>
                <c:pt idx="2002">
                  <c:v>2134.2485915639045</c:v>
                </c:pt>
                <c:pt idx="2003">
                  <c:v>1982.4203070141011</c:v>
                </c:pt>
                <c:pt idx="2004">
                  <c:v>1887.7713385797979</c:v>
                </c:pt>
                <c:pt idx="2005">
                  <c:v>1889.395341799398</c:v>
                </c:pt>
                <c:pt idx="2006">
                  <c:v>1894.2107621766991</c:v>
                </c:pt>
                <c:pt idx="2007">
                  <c:v>2017.319653794897</c:v>
                </c:pt>
                <c:pt idx="2008">
                  <c:v>2113.4727871872965</c:v>
                </c:pt>
                <c:pt idx="2009">
                  <c:v>2025.4405615307041</c:v>
                </c:pt>
                <c:pt idx="2010">
                  <c:v>1782.3234472252373</c:v>
                </c:pt>
                <c:pt idx="2011">
                  <c:v>1598.4462155797009</c:v>
                </c:pt>
                <c:pt idx="2012">
                  <c:v>1712.0662506520966</c:v>
                </c:pt>
                <c:pt idx="2013">
                  <c:v>1626.4701439596975</c:v>
                </c:pt>
                <c:pt idx="2014">
                  <c:v>1757.8932561136971</c:v>
                </c:pt>
                <c:pt idx="2015">
                  <c:v>1736.436904803697</c:v>
                </c:pt>
                <c:pt idx="2016">
                  <c:v>1767.2181496358971</c:v>
                </c:pt>
                <c:pt idx="2017">
                  <c:v>1587.0331406332989</c:v>
                </c:pt>
                <c:pt idx="2018">
                  <c:v>1461.1322831846992</c:v>
                </c:pt>
                <c:pt idx="2019">
                  <c:v>1541.5497221447949</c:v>
                </c:pt>
                <c:pt idx="2020">
                  <c:v>1862.502218065405</c:v>
                </c:pt>
                <c:pt idx="2021">
                  <c:v>1843.1944481827013</c:v>
                </c:pt>
                <c:pt idx="2022">
                  <c:v>1729.4919600941141</c:v>
                </c:pt>
                <c:pt idx="2023">
                  <c:v>1632.1026407942045</c:v>
                </c:pt>
                <c:pt idx="2024">
                  <c:v>1578.4749765771994</c:v>
                </c:pt>
                <c:pt idx="2025">
                  <c:v>1678.7032260872002</c:v>
                </c:pt>
                <c:pt idx="2026">
                  <c:v>1807.2249039507951</c:v>
                </c:pt>
                <c:pt idx="2027">
                  <c:v>1614.8181088187048</c:v>
                </c:pt>
                <c:pt idx="2028">
                  <c:v>1567.6529112554999</c:v>
                </c:pt>
                <c:pt idx="2029">
                  <c:v>1570.9512427785012</c:v>
                </c:pt>
                <c:pt idx="2030">
                  <c:v>1499.0923648215976</c:v>
                </c:pt>
                <c:pt idx="2031">
                  <c:v>1462.7859860695971</c:v>
                </c:pt>
                <c:pt idx="2032">
                  <c:v>1623.2041461824992</c:v>
                </c:pt>
                <c:pt idx="2033">
                  <c:v>1640.2379287518997</c:v>
                </c:pt>
                <c:pt idx="2034">
                  <c:v>1454.7367164262032</c:v>
                </c:pt>
                <c:pt idx="2035">
                  <c:v>1361.8200322647026</c:v>
                </c:pt>
                <c:pt idx="2036">
                  <c:v>1340.7539411761027</c:v>
                </c:pt>
                <c:pt idx="2037">
                  <c:v>1348.3949111916008</c:v>
                </c:pt>
                <c:pt idx="2038">
                  <c:v>1359.6861992574995</c:v>
                </c:pt>
                <c:pt idx="2039">
                  <c:v>1346.4671364762035</c:v>
                </c:pt>
                <c:pt idx="2040">
                  <c:v>1410.6088711239063</c:v>
                </c:pt>
                <c:pt idx="2041">
                  <c:v>1453.3726496196978</c:v>
                </c:pt>
                <c:pt idx="2042">
                  <c:v>1596.9731490828053</c:v>
                </c:pt>
                <c:pt idx="2043">
                  <c:v>1546.2906017757996</c:v>
                </c:pt>
                <c:pt idx="2044">
                  <c:v>1634.2416491248005</c:v>
                </c:pt>
                <c:pt idx="2045">
                  <c:v>1628.5378606773957</c:v>
                </c:pt>
                <c:pt idx="2046">
                  <c:v>1515.0534143426048</c:v>
                </c:pt>
                <c:pt idx="2047">
                  <c:v>1539.979197643006</c:v>
                </c:pt>
                <c:pt idx="2048">
                  <c:v>1450.7382112003979</c:v>
                </c:pt>
                <c:pt idx="2049">
                  <c:v>1383.9139275052003</c:v>
                </c:pt>
                <c:pt idx="2050">
                  <c:v>1303.9143099763023</c:v>
                </c:pt>
                <c:pt idx="2051">
                  <c:v>1348.0156240918004</c:v>
                </c:pt>
                <c:pt idx="2052">
                  <c:v>1303.8652996041055</c:v>
                </c:pt>
                <c:pt idx="2053">
                  <c:v>1370.9980003691962</c:v>
                </c:pt>
                <c:pt idx="2054">
                  <c:v>1472.8679866172024</c:v>
                </c:pt>
                <c:pt idx="2055">
                  <c:v>1400.5966952181989</c:v>
                </c:pt>
                <c:pt idx="2056">
                  <c:v>1472.6254744209</c:v>
                </c:pt>
                <c:pt idx="2057">
                  <c:v>1510.6416040398035</c:v>
                </c:pt>
                <c:pt idx="2058">
                  <c:v>1496.166715333602</c:v>
                </c:pt>
                <c:pt idx="2059">
                  <c:v>1608.8933183945992</c:v>
                </c:pt>
                <c:pt idx="2060">
                  <c:v>1605.7960823514004</c:v>
                </c:pt>
                <c:pt idx="2061">
                  <c:v>1635.3162414766994</c:v>
                </c:pt>
                <c:pt idx="2062">
                  <c:v>1614.9521495141016</c:v>
                </c:pt>
                <c:pt idx="2063">
                  <c:v>1594.3187082863951</c:v>
                </c:pt>
                <c:pt idx="2064">
                  <c:v>1694.7922631718029</c:v>
                </c:pt>
                <c:pt idx="2065">
                  <c:v>1679.1824959374935</c:v>
                </c:pt>
                <c:pt idx="2066">
                  <c:v>1834.1098367907034</c:v>
                </c:pt>
                <c:pt idx="2067">
                  <c:v>1977.7716986693995</c:v>
                </c:pt>
                <c:pt idx="2068">
                  <c:v>2140.5323431231009</c:v>
                </c:pt>
                <c:pt idx="2069">
                  <c:v>2263.5583801961984</c:v>
                </c:pt>
                <c:pt idx="2070">
                  <c:v>2357.8848769881006</c:v>
                </c:pt>
                <c:pt idx="2071">
                  <c:v>2255.5712006546964</c:v>
                </c:pt>
                <c:pt idx="2072">
                  <c:v>2451.9281126596034</c:v>
                </c:pt>
                <c:pt idx="2073">
                  <c:v>2547.6882635094007</c:v>
                </c:pt>
                <c:pt idx="2074">
                  <c:v>2549.7824175811984</c:v>
                </c:pt>
                <c:pt idx="2075">
                  <c:v>2618.9055000997978</c:v>
                </c:pt>
                <c:pt idx="2076">
                  <c:v>2561.4656126834016</c:v>
                </c:pt>
                <c:pt idx="2077">
                  <c:v>2645.8488344587022</c:v>
                </c:pt>
                <c:pt idx="2078">
                  <c:v>2654.1291736759013</c:v>
                </c:pt>
                <c:pt idx="2079">
                  <c:v>2659.8332446314016</c:v>
                </c:pt>
                <c:pt idx="2080">
                  <c:v>2910.2269118968034</c:v>
                </c:pt>
                <c:pt idx="2081">
                  <c:v>3024.7720558348956</c:v>
                </c:pt>
                <c:pt idx="2082">
                  <c:v>3009.3312017802018</c:v>
                </c:pt>
                <c:pt idx="2083">
                  <c:v>2957.1282686206978</c:v>
                </c:pt>
                <c:pt idx="2084">
                  <c:v>2934.5964721624041</c:v>
                </c:pt>
                <c:pt idx="2085">
                  <c:v>3039.1577672634012</c:v>
                </c:pt>
                <c:pt idx="2086">
                  <c:v>3024.6999446068003</c:v>
                </c:pt>
                <c:pt idx="2087">
                  <c:v>3032.5236183646994</c:v>
                </c:pt>
                <c:pt idx="2088">
                  <c:v>3064.5472365227033</c:v>
                </c:pt>
                <c:pt idx="2089">
                  <c:v>3237.4984617773007</c:v>
                </c:pt>
                <c:pt idx="2090">
                  <c:v>3160.6177780572034</c:v>
                </c:pt>
                <c:pt idx="2091">
                  <c:v>3109.627400875499</c:v>
                </c:pt>
                <c:pt idx="2092">
                  <c:v>3074.1559983897891</c:v>
                </c:pt>
                <c:pt idx="2093">
                  <c:v>3287.0552722740977</c:v>
                </c:pt>
                <c:pt idx="2094">
                  <c:v>3156.2431354883956</c:v>
                </c:pt>
                <c:pt idx="2095">
                  <c:v>3136.4243160088008</c:v>
                </c:pt>
                <c:pt idx="2096">
                  <c:v>3042.509203130001</c:v>
                </c:pt>
                <c:pt idx="2097">
                  <c:v>2993.0543792996978</c:v>
                </c:pt>
                <c:pt idx="2098">
                  <c:v>3135.5729970339962</c:v>
                </c:pt>
                <c:pt idx="2099">
                  <c:v>3266.3769700232951</c:v>
                </c:pt>
                <c:pt idx="2100">
                  <c:v>3367.330335110797</c:v>
                </c:pt>
                <c:pt idx="2101">
                  <c:v>3374.7014655847015</c:v>
                </c:pt>
                <c:pt idx="2102">
                  <c:v>3390.1540471035987</c:v>
                </c:pt>
                <c:pt idx="2103">
                  <c:v>3452.081628894397</c:v>
                </c:pt>
                <c:pt idx="2104">
                  <c:v>3149.9461924542047</c:v>
                </c:pt>
                <c:pt idx="2105">
                  <c:v>2743.4919031220998</c:v>
                </c:pt>
                <c:pt idx="2106">
                  <c:v>2629.0533660936999</c:v>
                </c:pt>
                <c:pt idx="2107">
                  <c:v>2512.2517805013335</c:v>
                </c:pt>
                <c:pt idx="2108">
                  <c:v>2513.1548672501308</c:v>
                </c:pt>
                <c:pt idx="2109">
                  <c:v>2487.1957605201969</c:v>
                </c:pt>
                <c:pt idx="2110">
                  <c:v>2344.4909270424178</c:v>
                </c:pt>
                <c:pt idx="2111">
                  <c:v>2498.8389656472868</c:v>
                </c:pt>
                <c:pt idx="2112">
                  <c:v>2521.2547828305469</c:v>
                </c:pt>
                <c:pt idx="2113">
                  <c:v>2635.6318462687996</c:v>
                </c:pt>
                <c:pt idx="2114">
                  <c:v>2768.3550119701977</c:v>
                </c:pt>
                <c:pt idx="2115">
                  <c:v>2640.3425248477943</c:v>
                </c:pt>
                <c:pt idx="2116">
                  <c:v>2864.2544449840061</c:v>
                </c:pt>
                <c:pt idx="2117">
                  <c:v>2657.8575345752979</c:v>
                </c:pt>
                <c:pt idx="2118">
                  <c:v>2592.5377556431995</c:v>
                </c:pt>
                <c:pt idx="2119">
                  <c:v>2620.7546521250042</c:v>
                </c:pt>
                <c:pt idx="2120">
                  <c:v>2629.4955560814997</c:v>
                </c:pt>
                <c:pt idx="2121">
                  <c:v>2669.0624745625973</c:v>
                </c:pt>
                <c:pt idx="2122">
                  <c:v>2783.1549630838999</c:v>
                </c:pt>
                <c:pt idx="2123">
                  <c:v>2904.8831771093974</c:v>
                </c:pt>
                <c:pt idx="2124">
                  <c:v>3155.9382577482975</c:v>
                </c:pt>
                <c:pt idx="2125">
                  <c:v>3303.275958797698</c:v>
                </c:pt>
                <c:pt idx="2126">
                  <c:v>3409.570134771202</c:v>
                </c:pt>
                <c:pt idx="2127">
                  <c:v>3385.8289418865024</c:v>
                </c:pt>
                <c:pt idx="2128">
                  <c:v>3305.9336780060039</c:v>
                </c:pt>
                <c:pt idx="2129">
                  <c:v>3138.5618335534018</c:v>
                </c:pt>
                <c:pt idx="2130">
                  <c:v>2851.9340536485979</c:v>
                </c:pt>
                <c:pt idx="2131">
                  <c:v>2722.5959726520014</c:v>
                </c:pt>
                <c:pt idx="2132">
                  <c:v>2511.2967175130034</c:v>
                </c:pt>
                <c:pt idx="2133">
                  <c:v>2671.1427641038026</c:v>
                </c:pt>
                <c:pt idx="2134">
                  <c:v>2879.6069191757997</c:v>
                </c:pt>
                <c:pt idx="2135">
                  <c:v>3077.7184978875957</c:v>
                </c:pt>
                <c:pt idx="2136">
                  <c:v>3041.9018652771047</c:v>
                </c:pt>
                <c:pt idx="2137">
                  <c:v>2955.8750176269969</c:v>
                </c:pt>
                <c:pt idx="2138">
                  <c:v>3105.3398692358023</c:v>
                </c:pt>
                <c:pt idx="2139">
                  <c:v>3280.6520659406015</c:v>
                </c:pt>
                <c:pt idx="2140">
                  <c:v>2801.4168980915056</c:v>
                </c:pt>
                <c:pt idx="2141">
                  <c:v>2395.5892849493976</c:v>
                </c:pt>
                <c:pt idx="2142">
                  <c:v>2294.0164885331033</c:v>
                </c:pt>
                <c:pt idx="2143">
                  <c:v>2140.5751027871011</c:v>
                </c:pt>
                <c:pt idx="2144">
                  <c:v>2063.6055848184988</c:v>
                </c:pt>
                <c:pt idx="2145">
                  <c:v>2209.4844687078003</c:v>
                </c:pt>
                <c:pt idx="2146">
                  <c:v>2062.8037204016</c:v>
                </c:pt>
                <c:pt idx="2147">
                  <c:v>2369.6790106002009</c:v>
                </c:pt>
                <c:pt idx="2148">
                  <c:v>2415.5706251579977</c:v>
                </c:pt>
                <c:pt idx="2149">
                  <c:v>2614.1763998973984</c:v>
                </c:pt>
                <c:pt idx="2150">
                  <c:v>2368.6267479512971</c:v>
                </c:pt>
                <c:pt idx="2151">
                  <c:v>2402.636501955596</c:v>
                </c:pt>
                <c:pt idx="2152">
                  <c:v>2196.7184137005024</c:v>
                </c:pt>
                <c:pt idx="2153">
                  <c:v>1903.4135019038004</c:v>
                </c:pt>
                <c:pt idx="2154">
                  <c:v>2341.1587583575019</c:v>
                </c:pt>
                <c:pt idx="2155">
                  <c:v>2616.0559138808021</c:v>
                </c:pt>
                <c:pt idx="2156">
                  <c:v>2469.2252304737049</c:v>
                </c:pt>
                <c:pt idx="2157">
                  <c:v>2141.8610276852014</c:v>
                </c:pt>
                <c:pt idx="2158">
                  <c:v>2237.5738703283969</c:v>
                </c:pt>
                <c:pt idx="2159">
                  <c:v>2371.7747179512007</c:v>
                </c:pt>
                <c:pt idx="2160">
                  <c:v>2238.6274389270984</c:v>
                </c:pt>
                <c:pt idx="2161">
                  <c:v>2253.9907734279041</c:v>
                </c:pt>
                <c:pt idx="2162">
                  <c:v>2279.2034415725975</c:v>
                </c:pt>
                <c:pt idx="2163">
                  <c:v>2373.9399258588019</c:v>
                </c:pt>
                <c:pt idx="2164">
                  <c:v>2462.3077180747023</c:v>
                </c:pt>
                <c:pt idx="2165">
                  <c:v>2118.4048148308029</c:v>
                </c:pt>
                <c:pt idx="2166">
                  <c:v>2512.3295248333015</c:v>
                </c:pt>
                <c:pt idx="2167">
                  <c:v>2567.5640236769032</c:v>
                </c:pt>
                <c:pt idx="2168">
                  <c:v>2566.8991045180992</c:v>
                </c:pt>
                <c:pt idx="2169">
                  <c:v>2607.6442799334</c:v>
                </c:pt>
                <c:pt idx="2170">
                  <c:v>2670.6722806219004</c:v>
                </c:pt>
                <c:pt idx="2171">
                  <c:v>2729.2162469868017</c:v>
                </c:pt>
                <c:pt idx="2172">
                  <c:v>2759.4927734498015</c:v>
                </c:pt>
                <c:pt idx="2173">
                  <c:v>2768.677471065901</c:v>
                </c:pt>
                <c:pt idx="2174">
                  <c:v>2792.9602452519975</c:v>
                </c:pt>
                <c:pt idx="2175">
                  <c:v>2855.8280899767014</c:v>
                </c:pt>
                <c:pt idx="2176">
                  <c:v>2946.3727733377018</c:v>
                </c:pt>
                <c:pt idx="2177">
                  <c:v>2859.6337217573018</c:v>
                </c:pt>
                <c:pt idx="2178">
                  <c:v>2812.0307426694999</c:v>
                </c:pt>
                <c:pt idx="2179">
                  <c:v>2783.232113957798</c:v>
                </c:pt>
                <c:pt idx="2180">
                  <c:v>2779.7356023077009</c:v>
                </c:pt>
                <c:pt idx="2181">
                  <c:v>2814.5862615826991</c:v>
                </c:pt>
                <c:pt idx="2182">
                  <c:v>2887.7272613768</c:v>
                </c:pt>
                <c:pt idx="2183">
                  <c:v>2867.8610540631998</c:v>
                </c:pt>
                <c:pt idx="2184">
                  <c:v>2883.8607918505004</c:v>
                </c:pt>
                <c:pt idx="2185">
                  <c:v>2804.4729483369993</c:v>
                </c:pt>
                <c:pt idx="2186">
                  <c:v>2933.5187913242989</c:v>
                </c:pt>
                <c:pt idx="2187">
                  <c:v>2963.0425225500003</c:v>
                </c:pt>
                <c:pt idx="2188">
                  <c:v>2926.1398057971019</c:v>
                </c:pt>
                <c:pt idx="2189">
                  <c:v>2959.9359384331983</c:v>
                </c:pt>
                <c:pt idx="2190">
                  <c:v>2966.0390698377014</c:v>
                </c:pt>
                <c:pt idx="2191">
                  <c:v>2981.3163823668001</c:v>
                </c:pt>
                <c:pt idx="2192">
                  <c:v>2942.7202254090989</c:v>
                </c:pt>
                <c:pt idx="2193">
                  <c:v>2974.4815994296005</c:v>
                </c:pt>
                <c:pt idx="2194">
                  <c:v>2989.5256181795012</c:v>
                </c:pt>
                <c:pt idx="2195">
                  <c:v>2958.9819771054972</c:v>
                </c:pt>
                <c:pt idx="2196">
                  <c:v>2959.6502579603002</c:v>
                </c:pt>
                <c:pt idx="2197">
                  <c:v>2920.7512821738019</c:v>
                </c:pt>
                <c:pt idx="2198">
                  <c:v>2932.4786800566981</c:v>
                </c:pt>
                <c:pt idx="2199">
                  <c:v>2925.3637266073019</c:v>
                </c:pt>
                <c:pt idx="2200">
                  <c:v>2927.2125052933006</c:v>
                </c:pt>
                <c:pt idx="2201">
                  <c:v>2929.2195817235988</c:v>
                </c:pt>
                <c:pt idx="2202">
                  <c:v>2861.6448023084995</c:v>
                </c:pt>
                <c:pt idx="2203">
                  <c:v>2842.4449600462031</c:v>
                </c:pt>
                <c:pt idx="2204">
                  <c:v>2880.8728067878983</c:v>
                </c:pt>
                <c:pt idx="2205">
                  <c:v>2899.106578898798</c:v>
                </c:pt>
                <c:pt idx="2206">
                  <c:v>2911.1021139387012</c:v>
                </c:pt>
                <c:pt idx="2207">
                  <c:v>2862.1601956013983</c:v>
                </c:pt>
                <c:pt idx="2208">
                  <c:v>2723.2710967663988</c:v>
                </c:pt>
                <c:pt idx="2209">
                  <c:v>2707.2567132477016</c:v>
                </c:pt>
                <c:pt idx="2210">
                  <c:v>2773.0596027303982</c:v>
                </c:pt>
                <c:pt idx="2211">
                  <c:v>2745.5358217481989</c:v>
                </c:pt>
                <c:pt idx="2212">
                  <c:v>2735.6540536973989</c:v>
                </c:pt>
                <c:pt idx="2213">
                  <c:v>2709.676444197099</c:v>
                </c:pt>
                <c:pt idx="2214">
                  <c:v>2821.6331997875022</c:v>
                </c:pt>
                <c:pt idx="2215">
                  <c:v>2885.2957174334988</c:v>
                </c:pt>
                <c:pt idx="2216">
                  <c:v>2855.5442183766972</c:v>
                </c:pt>
                <c:pt idx="2217">
                  <c:v>2877.4830727462031</c:v>
                </c:pt>
                <c:pt idx="2218">
                  <c:v>2799.6424140456984</c:v>
                </c:pt>
                <c:pt idx="2219">
                  <c:v>2768.6904541257973</c:v>
                </c:pt>
                <c:pt idx="2220">
                  <c:v>2619.5001338485999</c:v>
                </c:pt>
                <c:pt idx="2221">
                  <c:v>2632.3078526858008</c:v>
                </c:pt>
                <c:pt idx="2222">
                  <c:v>2622.9931451205011</c:v>
                </c:pt>
                <c:pt idx="2223">
                  <c:v>2520.0315634493018</c:v>
                </c:pt>
                <c:pt idx="2224">
                  <c:v>2688.4687085990008</c:v>
                </c:pt>
                <c:pt idx="2225">
                  <c:v>2751.0889051888007</c:v>
                </c:pt>
                <c:pt idx="2226">
                  <c:v>2517.8414077851485</c:v>
                </c:pt>
                <c:pt idx="2227">
                  <c:v>2759.3782656077456</c:v>
                </c:pt>
                <c:pt idx="2228">
                  <c:v>2306.4670081738441</c:v>
                </c:pt>
                <c:pt idx="2229">
                  <c:v>2299.6423482630489</c:v>
                </c:pt>
                <c:pt idx="2230">
                  <c:v>2444.9960731927422</c:v>
                </c:pt>
                <c:pt idx="2231">
                  <c:v>2412.0338118199506</c:v>
                </c:pt>
                <c:pt idx="2232">
                  <c:v>2373.1690042320479</c:v>
                </c:pt>
                <c:pt idx="2233">
                  <c:v>2354.9395469132432</c:v>
                </c:pt>
                <c:pt idx="2234">
                  <c:v>2415.8526423636431</c:v>
                </c:pt>
                <c:pt idx="2235">
                  <c:v>2270.2065127317474</c:v>
                </c:pt>
                <c:pt idx="2236">
                  <c:v>2151.9871790472462</c:v>
                </c:pt>
                <c:pt idx="2237">
                  <c:v>2179.7271664176442</c:v>
                </c:pt>
                <c:pt idx="2238">
                  <c:v>2044.2961182836007</c:v>
                </c:pt>
                <c:pt idx="2239">
                  <c:v>2185.4927554551905</c:v>
                </c:pt>
                <c:pt idx="2240">
                  <c:v>2060.4445274833415</c:v>
                </c:pt>
                <c:pt idx="2241">
                  <c:v>2075.8999274674575</c:v>
                </c:pt>
                <c:pt idx="2242">
                  <c:v>2162.5899317447543</c:v>
                </c:pt>
                <c:pt idx="2243">
                  <c:v>2485.204882163147</c:v>
                </c:pt>
                <c:pt idx="2244">
                  <c:v>2526.6616392795404</c:v>
                </c:pt>
                <c:pt idx="2245">
                  <c:v>2486.0276101056515</c:v>
                </c:pt>
                <c:pt idx="2246">
                  <c:v>2429.8745469871501</c:v>
                </c:pt>
                <c:pt idx="2247">
                  <c:v>2338.2925963256421</c:v>
                </c:pt>
                <c:pt idx="2248">
                  <c:v>2283.2946222964456</c:v>
                </c:pt>
                <c:pt idx="2249">
                  <c:v>2343.1427073661471</c:v>
                </c:pt>
                <c:pt idx="2250">
                  <c:v>2396.7534643355466</c:v>
                </c:pt>
                <c:pt idx="2251">
                  <c:v>2627.0005527589456</c:v>
                </c:pt>
                <c:pt idx="2252">
                  <c:v>2564.2585564557448</c:v>
                </c:pt>
                <c:pt idx="2253">
                  <c:v>2538.5453566972428</c:v>
                </c:pt>
                <c:pt idx="2254">
                  <c:v>2626.4534206722456</c:v>
                </c:pt>
                <c:pt idx="2255">
                  <c:v>2556.7492898885466</c:v>
                </c:pt>
                <c:pt idx="2256">
                  <c:v>2671.7718141738442</c:v>
                </c:pt>
                <c:pt idx="2257">
                  <c:v>2605.3150117103432</c:v>
                </c:pt>
                <c:pt idx="2258">
                  <c:v>2460.810059452444</c:v>
                </c:pt>
                <c:pt idx="2259">
                  <c:v>2454.4443942967409</c:v>
                </c:pt>
                <c:pt idx="2260">
                  <c:v>2483.4388835374484</c:v>
                </c:pt>
                <c:pt idx="2261">
                  <c:v>2542.9427881185475</c:v>
                </c:pt>
                <c:pt idx="2262">
                  <c:v>2640.1521424714447</c:v>
                </c:pt>
                <c:pt idx="2263">
                  <c:v>2854.7208320919526</c:v>
                </c:pt>
                <c:pt idx="2264">
                  <c:v>2721.9357611838423</c:v>
                </c:pt>
                <c:pt idx="2265">
                  <c:v>2693.1104246799514</c:v>
                </c:pt>
                <c:pt idx="2266">
                  <c:v>2774.4813390437412</c:v>
                </c:pt>
                <c:pt idx="2267">
                  <c:v>2802.8988869849418</c:v>
                </c:pt>
                <c:pt idx="2268">
                  <c:v>2849.0765050832488</c:v>
                </c:pt>
                <c:pt idx="2269">
                  <c:v>2707.9355949226447</c:v>
                </c:pt>
                <c:pt idx="2270">
                  <c:v>2765.9969164017457</c:v>
                </c:pt>
                <c:pt idx="2271">
                  <c:v>2732.8449833247432</c:v>
                </c:pt>
                <c:pt idx="2272">
                  <c:v>2787.8187682826465</c:v>
                </c:pt>
                <c:pt idx="2273">
                  <c:v>2817.6773920241467</c:v>
                </c:pt>
                <c:pt idx="2274">
                  <c:v>2887.3768204424487</c:v>
                </c:pt>
                <c:pt idx="2275">
                  <c:v>2952.6039507959504</c:v>
                </c:pt>
                <c:pt idx="2276">
                  <c:v>2809.0824077222496</c:v>
                </c:pt>
                <c:pt idx="2277">
                  <c:v>2678.7287130329496</c:v>
                </c:pt>
                <c:pt idx="2278">
                  <c:v>2730.0422163221447</c:v>
                </c:pt>
                <c:pt idx="2279">
                  <c:v>2760.0497425053472</c:v>
                </c:pt>
                <c:pt idx="2280">
                  <c:v>2688.4631566498429</c:v>
                </c:pt>
                <c:pt idx="2281">
                  <c:v>2775.5818599138511</c:v>
                </c:pt>
                <c:pt idx="2282">
                  <c:v>2727.4414982054441</c:v>
                </c:pt>
                <c:pt idx="2283">
                  <c:v>2514.2442049119491</c:v>
                </c:pt>
                <c:pt idx="2284">
                  <c:v>2500.3653154823478</c:v>
                </c:pt>
                <c:pt idx="2285">
                  <c:v>2666.3782422993463</c:v>
                </c:pt>
                <c:pt idx="2286">
                  <c:v>2824.5211067650962</c:v>
                </c:pt>
                <c:pt idx="2287">
                  <c:v>2304.8274885360006</c:v>
                </c:pt>
                <c:pt idx="2288">
                  <c:v>2182.5429875795016</c:v>
                </c:pt>
                <c:pt idx="2289">
                  <c:v>1936.4012150231938</c:v>
                </c:pt>
                <c:pt idx="2290">
                  <c:v>1838.8046302739021</c:v>
                </c:pt>
                <c:pt idx="2291">
                  <c:v>1994.4960991565022</c:v>
                </c:pt>
                <c:pt idx="2292">
                  <c:v>2033.8146046343973</c:v>
                </c:pt>
                <c:pt idx="2293">
                  <c:v>2127.3044706289002</c:v>
                </c:pt>
                <c:pt idx="2294">
                  <c:v>1874.3134953205008</c:v>
                </c:pt>
                <c:pt idx="2295">
                  <c:v>1978.3058643762051</c:v>
                </c:pt>
                <c:pt idx="2296">
                  <c:v>1884.9975339595039</c:v>
                </c:pt>
                <c:pt idx="2297">
                  <c:v>1886.0131911213975</c:v>
                </c:pt>
                <c:pt idx="2298">
                  <c:v>1918.3604439322007</c:v>
                </c:pt>
                <c:pt idx="2299">
                  <c:v>2263.803635973105</c:v>
                </c:pt>
                <c:pt idx="2300">
                  <c:v>2356.0731723371937</c:v>
                </c:pt>
                <c:pt idx="2301">
                  <c:v>2392.2555840674977</c:v>
                </c:pt>
                <c:pt idx="2302">
                  <c:v>2400.1447026733003</c:v>
                </c:pt>
                <c:pt idx="2303">
                  <c:v>2326.223077947303</c:v>
                </c:pt>
                <c:pt idx="2304">
                  <c:v>2298.5345297042004</c:v>
                </c:pt>
                <c:pt idx="2305">
                  <c:v>2428.1541419568966</c:v>
                </c:pt>
                <c:pt idx="2306">
                  <c:v>2450.0603890839993</c:v>
                </c:pt>
                <c:pt idx="2307">
                  <c:v>2487.9065622512062</c:v>
                </c:pt>
                <c:pt idx="2308">
                  <c:v>2411.8106973830945</c:v>
                </c:pt>
                <c:pt idx="2309">
                  <c:v>2369.0785249416003</c:v>
                </c:pt>
                <c:pt idx="2310">
                  <c:v>2271.9983340684048</c:v>
                </c:pt>
                <c:pt idx="2311">
                  <c:v>2309.3957508269959</c:v>
                </c:pt>
                <c:pt idx="2312">
                  <c:v>1989.4879871371959</c:v>
                </c:pt>
                <c:pt idx="2313">
                  <c:v>2203.5642747643942</c:v>
                </c:pt>
                <c:pt idx="2314">
                  <c:v>2112.8119156543034</c:v>
                </c:pt>
                <c:pt idx="2315">
                  <c:v>1917.6187753920021</c:v>
                </c:pt>
                <c:pt idx="2316">
                  <c:v>2175.1663933340024</c:v>
                </c:pt>
                <c:pt idx="2317">
                  <c:v>2200.6078701321021</c:v>
                </c:pt>
                <c:pt idx="2318">
                  <c:v>2096.8191267196016</c:v>
                </c:pt>
                <c:pt idx="2319">
                  <c:v>2152.4782759610971</c:v>
                </c:pt>
                <c:pt idx="2320">
                  <c:v>2286.6555023734036</c:v>
                </c:pt>
                <c:pt idx="2321">
                  <c:v>2210.6508985224937</c:v>
                </c:pt>
                <c:pt idx="2322">
                  <c:v>2363.2926709216044</c:v>
                </c:pt>
                <c:pt idx="2323">
                  <c:v>3058.9509372514003</c:v>
                </c:pt>
                <c:pt idx="2324">
                  <c:v>3161.3743767921042</c:v>
                </c:pt>
                <c:pt idx="2325">
                  <c:v>2922.7847428266032</c:v>
                </c:pt>
                <c:pt idx="2326">
                  <c:v>2922.2222479287957</c:v>
                </c:pt>
                <c:pt idx="2327">
                  <c:v>2920.5141869012004</c:v>
                </c:pt>
                <c:pt idx="2328">
                  <c:v>2908.6188973847966</c:v>
                </c:pt>
                <c:pt idx="2329">
                  <c:v>2778.2485060725012</c:v>
                </c:pt>
                <c:pt idx="2330">
                  <c:v>2689.146835947402</c:v>
                </c:pt>
                <c:pt idx="2331">
                  <c:v>2663.0271111909024</c:v>
                </c:pt>
                <c:pt idx="2332">
                  <c:v>2500.0437910917972</c:v>
                </c:pt>
                <c:pt idx="2333">
                  <c:v>2342.2665514920009</c:v>
                </c:pt>
                <c:pt idx="2334">
                  <c:v>2536.4260934237027</c:v>
                </c:pt>
                <c:pt idx="2335">
                  <c:v>2656.7101090315991</c:v>
                </c:pt>
                <c:pt idx="2336">
                  <c:v>2914.9095759693955</c:v>
                </c:pt>
                <c:pt idx="2337">
                  <c:v>2856.0210620169019</c:v>
                </c:pt>
                <c:pt idx="2338">
                  <c:v>2982.1412272396992</c:v>
                </c:pt>
                <c:pt idx="2339">
                  <c:v>2770.8573825064959</c:v>
                </c:pt>
                <c:pt idx="2340">
                  <c:v>2515.478515762501</c:v>
                </c:pt>
                <c:pt idx="2341">
                  <c:v>2454.560485023605</c:v>
                </c:pt>
                <c:pt idx="2342">
                  <c:v>2609.9845144693027</c:v>
                </c:pt>
                <c:pt idx="2343">
                  <c:v>2548.2908346745971</c:v>
                </c:pt>
                <c:pt idx="2344">
                  <c:v>2535.7412009480977</c:v>
                </c:pt>
                <c:pt idx="2345">
                  <c:v>2559.9505314234993</c:v>
                </c:pt>
                <c:pt idx="2346">
                  <c:v>2596.0826329414049</c:v>
                </c:pt>
                <c:pt idx="2347">
                  <c:v>2829.1580969754941</c:v>
                </c:pt>
                <c:pt idx="2348">
                  <c:v>2806.8854695741029</c:v>
                </c:pt>
                <c:pt idx="2349">
                  <c:v>2632.4106677000018</c:v>
                </c:pt>
                <c:pt idx="2350">
                  <c:v>2556.6919381745029</c:v>
                </c:pt>
                <c:pt idx="2351">
                  <c:v>2555.6069339551032</c:v>
                </c:pt>
                <c:pt idx="2352">
                  <c:v>2703.2580864705014</c:v>
                </c:pt>
                <c:pt idx="2353">
                  <c:v>2627.7684548206962</c:v>
                </c:pt>
                <c:pt idx="2354">
                  <c:v>2411.910279587697</c:v>
                </c:pt>
                <c:pt idx="2355">
                  <c:v>2368.9631436147029</c:v>
                </c:pt>
                <c:pt idx="2356">
                  <c:v>2349.4382372535983</c:v>
                </c:pt>
                <c:pt idx="2357">
                  <c:v>2420.0580337576976</c:v>
                </c:pt>
                <c:pt idx="2358">
                  <c:v>2637.8415291823039</c:v>
                </c:pt>
                <c:pt idx="2359">
                  <c:v>3142.6421775050039</c:v>
                </c:pt>
                <c:pt idx="2360">
                  <c:v>3168.8219159879009</c:v>
                </c:pt>
                <c:pt idx="2361">
                  <c:v>2975.9397850937967</c:v>
                </c:pt>
                <c:pt idx="2362">
                  <c:v>2967.9765428104001</c:v>
                </c:pt>
                <c:pt idx="2363">
                  <c:v>2896.184684328</c:v>
                </c:pt>
                <c:pt idx="2364">
                  <c:v>2845.203388205904</c:v>
                </c:pt>
                <c:pt idx="2365">
                  <c:v>2740.2473368830979</c:v>
                </c:pt>
                <c:pt idx="2366">
                  <c:v>2639.5972984351029</c:v>
                </c:pt>
                <c:pt idx="2367">
                  <c:v>2535.1746279963045</c:v>
                </c:pt>
                <c:pt idx="2368">
                  <c:v>2710.3738490290998</c:v>
                </c:pt>
                <c:pt idx="2369">
                  <c:v>2616.700338263101</c:v>
                </c:pt>
                <c:pt idx="2370">
                  <c:v>2369.8406552262968</c:v>
                </c:pt>
                <c:pt idx="2371">
                  <c:v>2166.4290213964996</c:v>
                </c:pt>
                <c:pt idx="2372">
                  <c:v>2101.3463930315993</c:v>
                </c:pt>
                <c:pt idx="2373">
                  <c:v>1884.9241253084983</c:v>
                </c:pt>
                <c:pt idx="2374">
                  <c:v>1873.5763200469009</c:v>
                </c:pt>
                <c:pt idx="2375">
                  <c:v>1895.5836442209984</c:v>
                </c:pt>
                <c:pt idx="2376">
                  <c:v>1973.5073171563999</c:v>
                </c:pt>
                <c:pt idx="2377">
                  <c:v>1925.3425172872958</c:v>
                </c:pt>
                <c:pt idx="2378">
                  <c:v>1918.7584311075989</c:v>
                </c:pt>
                <c:pt idx="2379">
                  <c:v>1845.6707217641015</c:v>
                </c:pt>
                <c:pt idx="2380">
                  <c:v>1690.493796355302</c:v>
                </c:pt>
                <c:pt idx="2381">
                  <c:v>1576.8478579350049</c:v>
                </c:pt>
                <c:pt idx="2382">
                  <c:v>1706.4074211902989</c:v>
                </c:pt>
                <c:pt idx="2383">
                  <c:v>2006.0844993300343</c:v>
                </c:pt>
                <c:pt idx="2384">
                  <c:v>2058.4700849540823</c:v>
                </c:pt>
                <c:pt idx="2385">
                  <c:v>2039.7841999955201</c:v>
                </c:pt>
                <c:pt idx="2386">
                  <c:v>1854.3541837878511</c:v>
                </c:pt>
                <c:pt idx="2387">
                  <c:v>1904.2362815089868</c:v>
                </c:pt>
                <c:pt idx="2388">
                  <c:v>2189.1558683105181</c:v>
                </c:pt>
                <c:pt idx="2389">
                  <c:v>2258.8717617578659</c:v>
                </c:pt>
                <c:pt idx="2390">
                  <c:v>2193.9300263709883</c:v>
                </c:pt>
                <c:pt idx="2391">
                  <c:v>2008.5736228056703</c:v>
                </c:pt>
                <c:pt idx="2392">
                  <c:v>1713.1825406498974</c:v>
                </c:pt>
                <c:pt idx="2393">
                  <c:v>1655.142220444206</c:v>
                </c:pt>
                <c:pt idx="2394">
                  <c:v>1719.1539746470953</c:v>
                </c:pt>
                <c:pt idx="2395">
                  <c:v>1711.9546316095002</c:v>
                </c:pt>
                <c:pt idx="2396">
                  <c:v>1666.4548035994012</c:v>
                </c:pt>
                <c:pt idx="2397">
                  <c:v>1727.8797906823893</c:v>
                </c:pt>
                <c:pt idx="2398">
                  <c:v>1681.121462369716</c:v>
                </c:pt>
                <c:pt idx="2399">
                  <c:v>1702.8350211091529</c:v>
                </c:pt>
                <c:pt idx="2400">
                  <c:v>1601.2160241551974</c:v>
                </c:pt>
                <c:pt idx="2401">
                  <c:v>1562.401494163998</c:v>
                </c:pt>
                <c:pt idx="2402">
                  <c:v>1600.5695658869954</c:v>
                </c:pt>
                <c:pt idx="2403">
                  <c:v>1670.3552293486719</c:v>
                </c:pt>
                <c:pt idx="2404">
                  <c:v>1454.9213178820646</c:v>
                </c:pt>
                <c:pt idx="2405">
                  <c:v>1497.9197536655192</c:v>
                </c:pt>
                <c:pt idx="2406">
                  <c:v>1465.2059631056618</c:v>
                </c:pt>
                <c:pt idx="2407">
                  <c:v>1522.7524488158886</c:v>
                </c:pt>
                <c:pt idx="2408">
                  <c:v>1706.5991122908963</c:v>
                </c:pt>
                <c:pt idx="2409">
                  <c:v>1713.5111297316835</c:v>
                </c:pt>
                <c:pt idx="2410">
                  <c:v>1594.5879069991274</c:v>
                </c:pt>
                <c:pt idx="2411">
                  <c:v>1556.3182605930126</c:v>
                </c:pt>
                <c:pt idx="2412">
                  <c:v>1374.2911368079663</c:v>
                </c:pt>
                <c:pt idx="2413">
                  <c:v>1515.7330092139816</c:v>
                </c:pt>
                <c:pt idx="2414">
                  <c:v>1640.371999258597</c:v>
                </c:pt>
                <c:pt idx="2415">
                  <c:v>1658.6682780928536</c:v>
                </c:pt>
                <c:pt idx="2416">
                  <c:v>1637.4893004603728</c:v>
                </c:pt>
                <c:pt idx="2417">
                  <c:v>1603.3274424739354</c:v>
                </c:pt>
                <c:pt idx="2418">
                  <c:v>1713.5448384351769</c:v>
                </c:pt>
                <c:pt idx="2419">
                  <c:v>1751.5442770667219</c:v>
                </c:pt>
                <c:pt idx="2420">
                  <c:v>2094.7320354409239</c:v>
                </c:pt>
                <c:pt idx="2421">
                  <c:v>1870.9966245598989</c:v>
                </c:pt>
                <c:pt idx="2422">
                  <c:v>1930.6651851839924</c:v>
                </c:pt>
                <c:pt idx="2423">
                  <c:v>1929.1047172256294</c:v>
                </c:pt>
                <c:pt idx="2424">
                  <c:v>1895.7291897960022</c:v>
                </c:pt>
                <c:pt idx="2425">
                  <c:v>1948.8906706996495</c:v>
                </c:pt>
                <c:pt idx="2426">
                  <c:v>2061.8046506114479</c:v>
                </c:pt>
                <c:pt idx="2427">
                  <c:v>2045.1540830321824</c:v>
                </c:pt>
                <c:pt idx="2428">
                  <c:v>2110.7138241953726</c:v>
                </c:pt>
                <c:pt idx="2429">
                  <c:v>2163.4103983588434</c:v>
                </c:pt>
                <c:pt idx="2430">
                  <c:v>2314.3402788587186</c:v>
                </c:pt>
                <c:pt idx="2431">
                  <c:v>2453.7889898009312</c:v>
                </c:pt>
                <c:pt idx="2432">
                  <c:v>2394.0808231062911</c:v>
                </c:pt>
                <c:pt idx="2433">
                  <c:v>2436.0638588137804</c:v>
                </c:pt>
                <c:pt idx="2434">
                  <c:v>2389.1623631663897</c:v>
                </c:pt>
                <c:pt idx="2435">
                  <c:v>2390.9396843142536</c:v>
                </c:pt>
                <c:pt idx="2436">
                  <c:v>2427.6714778133173</c:v>
                </c:pt>
                <c:pt idx="2437">
                  <c:v>2518.7607649989227</c:v>
                </c:pt>
                <c:pt idx="2438">
                  <c:v>2724.4152620978489</c:v>
                </c:pt>
                <c:pt idx="2439">
                  <c:v>2819.7581708140938</c:v>
                </c:pt>
                <c:pt idx="2440">
                  <c:v>3177.4718063063847</c:v>
                </c:pt>
                <c:pt idx="2441">
                  <c:v>3200.3549867339384</c:v>
                </c:pt>
                <c:pt idx="2442">
                  <c:v>3188.3350536055514</c:v>
                </c:pt>
                <c:pt idx="2443">
                  <c:v>3184.7541205830635</c:v>
                </c:pt>
                <c:pt idx="2444">
                  <c:v>3382.5009187884857</c:v>
                </c:pt>
                <c:pt idx="2445">
                  <c:v>3509.8855724043897</c:v>
                </c:pt>
                <c:pt idx="2446">
                  <c:v>3456.450645131627</c:v>
                </c:pt>
                <c:pt idx="2447">
                  <c:v>3391.4483708806442</c:v>
                </c:pt>
                <c:pt idx="2448">
                  <c:v>3467.0161180205178</c:v>
                </c:pt>
                <c:pt idx="2449">
                  <c:v>3503.3259597011274</c:v>
                </c:pt>
                <c:pt idx="2450">
                  <c:v>3504.1597040601046</c:v>
                </c:pt>
                <c:pt idx="2451">
                  <c:v>3883.909681100442</c:v>
                </c:pt>
                <c:pt idx="2452">
                  <c:v>3953.0088014312423</c:v>
                </c:pt>
                <c:pt idx="2453">
                  <c:v>3992.2716352411007</c:v>
                </c:pt>
                <c:pt idx="2454">
                  <c:v>3943.1791438527507</c:v>
                </c:pt>
                <c:pt idx="2455">
                  <c:v>3693.0613856978525</c:v>
                </c:pt>
                <c:pt idx="2456">
                  <c:v>3534.1937605924977</c:v>
                </c:pt>
                <c:pt idx="2457">
                  <c:v>3524.3621232577061</c:v>
                </c:pt>
                <c:pt idx="2458">
                  <c:v>3788.7693458565045</c:v>
                </c:pt>
                <c:pt idx="2459">
                  <c:v>3725.5555123991944</c:v>
                </c:pt>
                <c:pt idx="2460">
                  <c:v>3604.9793436714026</c:v>
                </c:pt>
                <c:pt idx="2461">
                  <c:v>3696.964532608501</c:v>
                </c:pt>
                <c:pt idx="2462">
                  <c:v>3657.1662642188021</c:v>
                </c:pt>
                <c:pt idx="2463">
                  <c:v>3602.0566310115028</c:v>
                </c:pt>
                <c:pt idx="2464">
                  <c:v>3508.7938879915018</c:v>
                </c:pt>
                <c:pt idx="2465">
                  <c:v>3515.2581148811005</c:v>
                </c:pt>
                <c:pt idx="2466">
                  <c:v>3475.3816659160002</c:v>
                </c:pt>
                <c:pt idx="2467">
                  <c:v>3586.3666512437048</c:v>
                </c:pt>
                <c:pt idx="2468">
                  <c:v>3683.0393099732973</c:v>
                </c:pt>
                <c:pt idx="2469">
                  <c:v>3264.0329921282973</c:v>
                </c:pt>
                <c:pt idx="2470">
                  <c:v>3296.0086892165054</c:v>
                </c:pt>
                <c:pt idx="2471">
                  <c:v>3511.0905283011016</c:v>
                </c:pt>
                <c:pt idx="2472">
                  <c:v>3727.3473074235008</c:v>
                </c:pt>
                <c:pt idx="2473">
                  <c:v>3826.3801363981984</c:v>
                </c:pt>
                <c:pt idx="2474">
                  <c:v>3837.2348978079972</c:v>
                </c:pt>
                <c:pt idx="2475">
                  <c:v>3700.7145078934991</c:v>
                </c:pt>
                <c:pt idx="2476">
                  <c:v>3694.7797935523049</c:v>
                </c:pt>
                <c:pt idx="2477">
                  <c:v>3765.9279851473984</c:v>
                </c:pt>
                <c:pt idx="2478">
                  <c:v>3799.1440994658042</c:v>
                </c:pt>
                <c:pt idx="2479">
                  <c:v>2978.321461085201</c:v>
                </c:pt>
                <c:pt idx="2480">
                  <c:v>1267.5733186282305</c:v>
                </c:pt>
                <c:pt idx="2481">
                  <c:v>1817.3922016419674</c:v>
                </c:pt>
                <c:pt idx="2482">
                  <c:v>1631.6417760916302</c:v>
                </c:pt>
                <c:pt idx="2483">
                  <c:v>1111.9206594623247</c:v>
                </c:pt>
                <c:pt idx="2484">
                  <c:v>1218.4342514731325</c:v>
                </c:pt>
                <c:pt idx="2485">
                  <c:v>1513.4903589405149</c:v>
                </c:pt>
                <c:pt idx="2486">
                  <c:v>1413.7011148043384</c:v>
                </c:pt>
                <c:pt idx="2487">
                  <c:v>1510.3934952057825</c:v>
                </c:pt>
                <c:pt idx="2488">
                  <c:v>1435.2680087067638</c:v>
                </c:pt>
                <c:pt idx="2489">
                  <c:v>1399.1767387546934</c:v>
                </c:pt>
                <c:pt idx="2490">
                  <c:v>1544.9543640799893</c:v>
                </c:pt>
                <c:pt idx="2491">
                  <c:v>1451.8661136545416</c:v>
                </c:pt>
                <c:pt idx="2492">
                  <c:v>1264.1708041288221</c:v>
                </c:pt>
                <c:pt idx="2493">
                  <c:v>2115.8109935957982</c:v>
                </c:pt>
                <c:pt idx="2494">
                  <c:v>1864.6140931431</c:v>
                </c:pt>
                <c:pt idx="2495">
                  <c:v>1910.5318796758002</c:v>
                </c:pt>
                <c:pt idx="2496">
                  <c:v>2023.8318747970989</c:v>
                </c:pt>
                <c:pt idx="2497">
                  <c:v>1850.2075482252985</c:v>
                </c:pt>
                <c:pt idx="2498">
                  <c:v>1783.917336450897</c:v>
                </c:pt>
                <c:pt idx="2499">
                  <c:v>1798.2213551107998</c:v>
                </c:pt>
                <c:pt idx="2500">
                  <c:v>2008.8620321768976</c:v>
                </c:pt>
                <c:pt idx="2501">
                  <c:v>2020.9240167040043</c:v>
                </c:pt>
                <c:pt idx="2502">
                  <c:v>1887.4920089189036</c:v>
                </c:pt>
                <c:pt idx="2503">
                  <c:v>1537.5579943511984</c:v>
                </c:pt>
                <c:pt idx="2504">
                  <c:v>1701.9175447556991</c:v>
                </c:pt>
                <c:pt idx="2505">
                  <c:v>2183.2618555773442</c:v>
                </c:pt>
                <c:pt idx="2506">
                  <c:v>2302.9132632258988</c:v>
                </c:pt>
                <c:pt idx="2507">
                  <c:v>2122.079908570995</c:v>
                </c:pt>
                <c:pt idx="2508">
                  <c:v>2147.1235809926002</c:v>
                </c:pt>
                <c:pt idx="2509">
                  <c:v>1951.7770606760023</c:v>
                </c:pt>
                <c:pt idx="2510">
                  <c:v>2066.0249690954006</c:v>
                </c:pt>
                <c:pt idx="2511">
                  <c:v>2157.3663346204994</c:v>
                </c:pt>
                <c:pt idx="2512">
                  <c:v>2015.6731915746059</c:v>
                </c:pt>
                <c:pt idx="2513">
                  <c:v>2241.9820627157023</c:v>
                </c:pt>
                <c:pt idx="2514">
                  <c:v>2278.7708944979968</c:v>
                </c:pt>
                <c:pt idx="2515">
                  <c:v>2118.6073753361052</c:v>
                </c:pt>
                <c:pt idx="2516">
                  <c:v>2161.2762109223986</c:v>
                </c:pt>
                <c:pt idx="2517">
                  <c:v>2513.8028858247999</c:v>
                </c:pt>
                <c:pt idx="2518">
                  <c:v>2848.5841806832977</c:v>
                </c:pt>
                <c:pt idx="2519">
                  <c:v>2539.3184534910979</c:v>
                </c:pt>
                <c:pt idx="2520">
                  <c:v>2461.3562162581948</c:v>
                </c:pt>
                <c:pt idx="2521">
                  <c:v>2374.7413115653981</c:v>
                </c:pt>
                <c:pt idx="2522">
                  <c:v>2527.6053439680982</c:v>
                </c:pt>
                <c:pt idx="2523">
                  <c:v>2672.7733929936003</c:v>
                </c:pt>
                <c:pt idx="2524">
                  <c:v>2540.2521828207973</c:v>
                </c:pt>
                <c:pt idx="2525">
                  <c:v>2794.3553162391981</c:v>
                </c:pt>
                <c:pt idx="2526">
                  <c:v>2569.4333438877002</c:v>
                </c:pt>
                <c:pt idx="2527">
                  <c:v>2641.9204073880028</c:v>
                </c:pt>
                <c:pt idx="2528">
                  <c:v>3104.5226806704013</c:v>
                </c:pt>
                <c:pt idx="2529">
                  <c:v>2971.9010461751022</c:v>
                </c:pt>
                <c:pt idx="2530">
                  <c:v>2806.7110478762988</c:v>
                </c:pt>
                <c:pt idx="2531">
                  <c:v>2818.7575413349987</c:v>
                </c:pt>
                <c:pt idx="2532">
                  <c:v>2955.7552591565982</c:v>
                </c:pt>
                <c:pt idx="2533">
                  <c:v>3065.2675390783988</c:v>
                </c:pt>
                <c:pt idx="2534">
                  <c:v>3243.7593462650038</c:v>
                </c:pt>
                <c:pt idx="2535">
                  <c:v>3092.9905514675993</c:v>
                </c:pt>
                <c:pt idx="2536">
                  <c:v>3125.9183189633986</c:v>
                </c:pt>
                <c:pt idx="2537">
                  <c:v>2801.4705937567996</c:v>
                </c:pt>
                <c:pt idx="2538">
                  <c:v>2857.2516428534</c:v>
                </c:pt>
                <c:pt idx="2539">
                  <c:v>2942.6419513169967</c:v>
                </c:pt>
                <c:pt idx="2540">
                  <c:v>2704.1271883431982</c:v>
                </c:pt>
                <c:pt idx="2541">
                  <c:v>2717.781643468501</c:v>
                </c:pt>
                <c:pt idx="2542">
                  <c:v>3157.8470779303971</c:v>
                </c:pt>
                <c:pt idx="2543">
                  <c:v>3165.6482112947997</c:v>
                </c:pt>
                <c:pt idx="2544">
                  <c:v>2809.7139661196998</c:v>
                </c:pt>
                <c:pt idx="2545">
                  <c:v>2966.2814176219981</c:v>
                </c:pt>
                <c:pt idx="2546">
                  <c:v>3103.9709883276009</c:v>
                </c:pt>
                <c:pt idx="2547">
                  <c:v>3004.760370558899</c:v>
                </c:pt>
                <c:pt idx="2548">
                  <c:v>2834.0100045387007</c:v>
                </c:pt>
                <c:pt idx="2549">
                  <c:v>2872.0586306992991</c:v>
                </c:pt>
                <c:pt idx="2550">
                  <c:v>2785.9913040105021</c:v>
                </c:pt>
                <c:pt idx="2551">
                  <c:v>2848.5092611197033</c:v>
                </c:pt>
                <c:pt idx="2552">
                  <c:v>2869.1175508145025</c:v>
                </c:pt>
                <c:pt idx="2553">
                  <c:v>2721.0722564880052</c:v>
                </c:pt>
                <c:pt idx="2554">
                  <c:v>2512.5446887437065</c:v>
                </c:pt>
                <c:pt idx="2555">
                  <c:v>2610.3200782899003</c:v>
                </c:pt>
                <c:pt idx="2556">
                  <c:v>2465.2895040813964</c:v>
                </c:pt>
                <c:pt idx="2557">
                  <c:v>2352.5199804131043</c:v>
                </c:pt>
                <c:pt idx="2558">
                  <c:v>2589.5787287537023</c:v>
                </c:pt>
                <c:pt idx="2559">
                  <c:v>3055.0888983848999</c:v>
                </c:pt>
                <c:pt idx="2560">
                  <c:v>2930.6912420098015</c:v>
                </c:pt>
                <c:pt idx="2561">
                  <c:v>2879.7270612720022</c:v>
                </c:pt>
                <c:pt idx="2562">
                  <c:v>3289.311914432401</c:v>
                </c:pt>
                <c:pt idx="2563">
                  <c:v>2964.3402237060945</c:v>
                </c:pt>
                <c:pt idx="2564">
                  <c:v>2828.6157063428036</c:v>
                </c:pt>
                <c:pt idx="2565">
                  <c:v>2734.6368354145015</c:v>
                </c:pt>
                <c:pt idx="2566">
                  <c:v>2834.2869856122998</c:v>
                </c:pt>
                <c:pt idx="2567">
                  <c:v>2564.7774002197984</c:v>
                </c:pt>
                <c:pt idx="2568">
                  <c:v>2211.6254228952967</c:v>
                </c:pt>
                <c:pt idx="2569">
                  <c:v>2277.4526475254024</c:v>
                </c:pt>
                <c:pt idx="2570">
                  <c:v>2393.5484300616954</c:v>
                </c:pt>
                <c:pt idx="2571">
                  <c:v>2442.4928055706987</c:v>
                </c:pt>
                <c:pt idx="2572">
                  <c:v>2422.7971500221975</c:v>
                </c:pt>
                <c:pt idx="2573">
                  <c:v>2463.8118645970026</c:v>
                </c:pt>
                <c:pt idx="2574">
                  <c:v>2703.8352378730051</c:v>
                </c:pt>
                <c:pt idx="2575">
                  <c:v>2535.002024639005</c:v>
                </c:pt>
                <c:pt idx="2576">
                  <c:v>2808.9210302534993</c:v>
                </c:pt>
                <c:pt idx="2577">
                  <c:v>2853.7217875007991</c:v>
                </c:pt>
                <c:pt idx="2578">
                  <c:v>2195.4422085110054</c:v>
                </c:pt>
                <c:pt idx="2579">
                  <c:v>1947.792529845603</c:v>
                </c:pt>
                <c:pt idx="2580">
                  <c:v>1781.0824913327015</c:v>
                </c:pt>
                <c:pt idx="2581">
                  <c:v>1942.9794156674034</c:v>
                </c:pt>
                <c:pt idx="2582">
                  <c:v>2270.9469736461033</c:v>
                </c:pt>
                <c:pt idx="2583">
                  <c:v>2385.3326345625974</c:v>
                </c:pt>
                <c:pt idx="2584">
                  <c:v>2543.2033995545935</c:v>
                </c:pt>
                <c:pt idx="2585">
                  <c:v>2465.4908883872995</c:v>
                </c:pt>
                <c:pt idx="2586">
                  <c:v>2251.1970964197026</c:v>
                </c:pt>
                <c:pt idx="2587">
                  <c:v>2448.1659113171991</c:v>
                </c:pt>
                <c:pt idx="2588">
                  <c:v>2588.4194308582955</c:v>
                </c:pt>
                <c:pt idx="2589">
                  <c:v>2476.346783697998</c:v>
                </c:pt>
                <c:pt idx="2590">
                  <c:v>2519.8638719338996</c:v>
                </c:pt>
                <c:pt idx="2591">
                  <c:v>2533.8143161851985</c:v>
                </c:pt>
                <c:pt idx="2592">
                  <c:v>2690.6859919373019</c:v>
                </c:pt>
                <c:pt idx="2593">
                  <c:v>2846.8400180284007</c:v>
                </c:pt>
                <c:pt idx="2594">
                  <c:v>3019.8546780351971</c:v>
                </c:pt>
                <c:pt idx="2595">
                  <c:v>3191.7174778674016</c:v>
                </c:pt>
                <c:pt idx="2596">
                  <c:v>3070.5712354409989</c:v>
                </c:pt>
                <c:pt idx="2597">
                  <c:v>3281.0990681086041</c:v>
                </c:pt>
                <c:pt idx="2598">
                  <c:v>3402.0411524015944</c:v>
                </c:pt>
                <c:pt idx="2599">
                  <c:v>3298.566340402198</c:v>
                </c:pt>
                <c:pt idx="2600">
                  <c:v>3508.3202759269989</c:v>
                </c:pt>
                <c:pt idx="2601">
                  <c:v>3662.4057557377964</c:v>
                </c:pt>
                <c:pt idx="2602">
                  <c:v>3670.8492372576002</c:v>
                </c:pt>
                <c:pt idx="2603">
                  <c:v>3286.5232189956951</c:v>
                </c:pt>
                <c:pt idx="2604">
                  <c:v>3230.9324337545986</c:v>
                </c:pt>
                <c:pt idx="2605">
                  <c:v>3268.0705840532028</c:v>
                </c:pt>
                <c:pt idx="2606">
                  <c:v>2954.4204659645038</c:v>
                </c:pt>
                <c:pt idx="2607">
                  <c:v>3240.4639269891995</c:v>
                </c:pt>
                <c:pt idx="2608">
                  <c:v>3430.8567531410954</c:v>
                </c:pt>
                <c:pt idx="2609">
                  <c:v>3576.5703548137026</c:v>
                </c:pt>
                <c:pt idx="2610">
                  <c:v>3345.3422461214941</c:v>
                </c:pt>
                <c:pt idx="2611">
                  <c:v>3767.3904338065986</c:v>
                </c:pt>
                <c:pt idx="2612">
                  <c:v>3861.3558051440996</c:v>
                </c:pt>
                <c:pt idx="2613">
                  <c:v>3581.9321531239984</c:v>
                </c:pt>
                <c:pt idx="2614">
                  <c:v>3233.1595242920957</c:v>
                </c:pt>
                <c:pt idx="2615">
                  <c:v>3341.876131290599</c:v>
                </c:pt>
                <c:pt idx="2616">
                  <c:v>3086.0861434791004</c:v>
                </c:pt>
                <c:pt idx="2617">
                  <c:v>3209.8324277107022</c:v>
                </c:pt>
                <c:pt idx="2618">
                  <c:v>3289.0140333923991</c:v>
                </c:pt>
                <c:pt idx="2619">
                  <c:v>3160.240418778405</c:v>
                </c:pt>
                <c:pt idx="2620">
                  <c:v>3028.1839121882003</c:v>
                </c:pt>
                <c:pt idx="2621">
                  <c:v>2929.2592929427046</c:v>
                </c:pt>
                <c:pt idx="2622">
                  <c:v>2727.2611115757027</c:v>
                </c:pt>
                <c:pt idx="2623">
                  <c:v>2974.5408133809033</c:v>
                </c:pt>
                <c:pt idx="2624">
                  <c:v>3019.2345296743952</c:v>
                </c:pt>
                <c:pt idx="2625">
                  <c:v>2879.1821751271054</c:v>
                </c:pt>
                <c:pt idx="2626">
                  <c:v>2781.3965717855972</c:v>
                </c:pt>
                <c:pt idx="2627">
                  <c:v>2784.9065415385994</c:v>
                </c:pt>
                <c:pt idx="2628">
                  <c:v>2989.7770484868015</c:v>
                </c:pt>
                <c:pt idx="2629">
                  <c:v>3200.1712733034001</c:v>
                </c:pt>
                <c:pt idx="2630">
                  <c:v>3313.5611873928938</c:v>
                </c:pt>
                <c:pt idx="2631">
                  <c:v>3282.862421006299</c:v>
                </c:pt>
                <c:pt idx="2632">
                  <c:v>3296.7384980681963</c:v>
                </c:pt>
                <c:pt idx="2633">
                  <c:v>3458.8069632385013</c:v>
                </c:pt>
                <c:pt idx="2634">
                  <c:v>3615.7373995843955</c:v>
                </c:pt>
                <c:pt idx="2635">
                  <c:v>3914.1052564147976</c:v>
                </c:pt>
                <c:pt idx="2636">
                  <c:v>4007.8711366716961</c:v>
                </c:pt>
                <c:pt idx="2637">
                  <c:v>4034.9412943530988</c:v>
                </c:pt>
                <c:pt idx="2638">
                  <c:v>4329.6005626055994</c:v>
                </c:pt>
                <c:pt idx="2639">
                  <c:v>2373.2776306395026</c:v>
                </c:pt>
                <c:pt idx="2640">
                  <c:v>2393.447064040934</c:v>
                </c:pt>
                <c:pt idx="2641">
                  <c:v>2256.5019608918515</c:v>
                </c:pt>
                <c:pt idx="2642">
                  <c:v>2020.5852560166024</c:v>
                </c:pt>
                <c:pt idx="2643">
                  <c:v>2102.0297128681195</c:v>
                </c:pt>
                <c:pt idx="2644">
                  <c:v>2300.5540426675357</c:v>
                </c:pt>
                <c:pt idx="2645">
                  <c:v>2404.4350303460233</c:v>
                </c:pt>
                <c:pt idx="2646">
                  <c:v>2069.2828558017063</c:v>
                </c:pt>
                <c:pt idx="2647">
                  <c:v>2057.4425793934565</c:v>
                </c:pt>
                <c:pt idx="2648">
                  <c:v>2270.3259889174665</c:v>
                </c:pt>
                <c:pt idx="2649">
                  <c:v>2435.9892983947066</c:v>
                </c:pt>
                <c:pt idx="2650">
                  <c:v>2285.9637968841785</c:v>
                </c:pt>
                <c:pt idx="2651">
                  <c:v>2338.6683106634955</c:v>
                </c:pt>
                <c:pt idx="2652">
                  <c:v>2534.8404446515997</c:v>
                </c:pt>
                <c:pt idx="2653">
                  <c:v>2204.7298208984939</c:v>
                </c:pt>
                <c:pt idx="2654">
                  <c:v>2159.6627464566045</c:v>
                </c:pt>
                <c:pt idx="2655">
                  <c:v>2269.6401015463998</c:v>
                </c:pt>
                <c:pt idx="2656">
                  <c:v>1996.1217558477001</c:v>
                </c:pt>
                <c:pt idx="2657">
                  <c:v>2150.2586612437008</c:v>
                </c:pt>
                <c:pt idx="2658">
                  <c:v>2347.3261012379007</c:v>
                </c:pt>
                <c:pt idx="2659">
                  <c:v>2264.4265256713988</c:v>
                </c:pt>
                <c:pt idx="2660">
                  <c:v>2140.6302815426025</c:v>
                </c:pt>
                <c:pt idx="2661">
                  <c:v>2171.1768571588982</c:v>
                </c:pt>
                <c:pt idx="2662">
                  <c:v>2363.309084746601</c:v>
                </c:pt>
                <c:pt idx="2663">
                  <c:v>2078.0255235855002</c:v>
                </c:pt>
                <c:pt idx="2664">
                  <c:v>2517.9467734370046</c:v>
                </c:pt>
                <c:pt idx="2665">
                  <c:v>2117.0164080981049</c:v>
                </c:pt>
                <c:pt idx="2666">
                  <c:v>2134.6941306267036</c:v>
                </c:pt>
                <c:pt idx="2667">
                  <c:v>2274.6297409628023</c:v>
                </c:pt>
                <c:pt idx="2668">
                  <c:v>2188.6451571558064</c:v>
                </c:pt>
                <c:pt idx="2669">
                  <c:v>2229.6269702915015</c:v>
                </c:pt>
                <c:pt idx="2670">
                  <c:v>2247.8660236273063</c:v>
                </c:pt>
                <c:pt idx="2671">
                  <c:v>2121.128810963397</c:v>
                </c:pt>
                <c:pt idx="2672">
                  <c:v>2218.2201475475013</c:v>
                </c:pt>
                <c:pt idx="2673">
                  <c:v>2453.3108996395022</c:v>
                </c:pt>
                <c:pt idx="2674">
                  <c:v>2210.2721633647016</c:v>
                </c:pt>
                <c:pt idx="2675">
                  <c:v>2301.5762662146008</c:v>
                </c:pt>
                <c:pt idx="2676">
                  <c:v>2649.8504770014988</c:v>
                </c:pt>
                <c:pt idx="2677">
                  <c:v>2619.2067665103968</c:v>
                </c:pt>
                <c:pt idx="2678">
                  <c:v>2320.595798096394</c:v>
                </c:pt>
                <c:pt idx="2679">
                  <c:v>2518.2553655598022</c:v>
                </c:pt>
                <c:pt idx="2680">
                  <c:v>2438.788286355506</c:v>
                </c:pt>
                <c:pt idx="2681">
                  <c:v>2409.9389941129994</c:v>
                </c:pt>
                <c:pt idx="2682">
                  <c:v>2617.6628285740007</c:v>
                </c:pt>
                <c:pt idx="2683">
                  <c:v>2560.8490249070965</c:v>
                </c:pt>
                <c:pt idx="2684">
                  <c:v>2269.9553455922942</c:v>
                </c:pt>
                <c:pt idx="2685">
                  <c:v>2342.567067960299</c:v>
                </c:pt>
                <c:pt idx="2686">
                  <c:v>2489.6822043846987</c:v>
                </c:pt>
                <c:pt idx="2687">
                  <c:v>2724.099330947196</c:v>
                </c:pt>
                <c:pt idx="2688">
                  <c:v>2802.5039671991035</c:v>
                </c:pt>
                <c:pt idx="2689">
                  <c:v>2549.0229996595954</c:v>
                </c:pt>
                <c:pt idx="2690">
                  <c:v>2486.9826326612019</c:v>
                </c:pt>
                <c:pt idx="2691">
                  <c:v>2593.9419819284012</c:v>
                </c:pt>
                <c:pt idx="2692">
                  <c:v>2512.9760642175024</c:v>
                </c:pt>
                <c:pt idx="2693">
                  <c:v>2563.081897753902</c:v>
                </c:pt>
                <c:pt idx="2694">
                  <c:v>2678.0333224225978</c:v>
                </c:pt>
                <c:pt idx="2695">
                  <c:v>2571.3519568357951</c:v>
                </c:pt>
                <c:pt idx="2696">
                  <c:v>2594.1816653940987</c:v>
                </c:pt>
                <c:pt idx="2697">
                  <c:v>2515.6189765501986</c:v>
                </c:pt>
                <c:pt idx="2698">
                  <c:v>2608.0338563230034</c:v>
                </c:pt>
                <c:pt idx="2699">
                  <c:v>2547.6585748922007</c:v>
                </c:pt>
                <c:pt idx="2700">
                  <c:v>2432.1729485246979</c:v>
                </c:pt>
                <c:pt idx="2701">
                  <c:v>2423.5787560704994</c:v>
                </c:pt>
                <c:pt idx="2702">
                  <c:v>2276.3563984635985</c:v>
                </c:pt>
                <c:pt idx="2703">
                  <c:v>2312.7923643502945</c:v>
                </c:pt>
                <c:pt idx="2704">
                  <c:v>2408.4870024088959</c:v>
                </c:pt>
                <c:pt idx="2705">
                  <c:v>2528.5561201903984</c:v>
                </c:pt>
                <c:pt idx="2706">
                  <c:v>2513.4467661683011</c:v>
                </c:pt>
                <c:pt idx="2707">
                  <c:v>2460.1540216538997</c:v>
                </c:pt>
                <c:pt idx="2708">
                  <c:v>2379.3789065841993</c:v>
                </c:pt>
                <c:pt idx="2709">
                  <c:v>2359.9159730468018</c:v>
                </c:pt>
                <c:pt idx="2710">
                  <c:v>2681.218979284502</c:v>
                </c:pt>
                <c:pt idx="2711">
                  <c:v>2532.1108722898935</c:v>
                </c:pt>
                <c:pt idx="2712">
                  <c:v>2570.8507662896009</c:v>
                </c:pt>
                <c:pt idx="2713">
                  <c:v>2405.4444506618966</c:v>
                </c:pt>
                <c:pt idx="2714">
                  <c:v>2418.8812497172985</c:v>
                </c:pt>
                <c:pt idx="2715">
                  <c:v>2510.8685787711001</c:v>
                </c:pt>
                <c:pt idx="2716">
                  <c:v>2711.3567869815961</c:v>
                </c:pt>
                <c:pt idx="2717">
                  <c:v>2573.3350483809045</c:v>
                </c:pt>
                <c:pt idx="2718">
                  <c:v>2530.1280363354963</c:v>
                </c:pt>
                <c:pt idx="2719">
                  <c:v>2732.3861974452011</c:v>
                </c:pt>
                <c:pt idx="2720">
                  <c:v>2747.5747454885059</c:v>
                </c:pt>
                <c:pt idx="2721">
                  <c:v>2704.6683177116938</c:v>
                </c:pt>
                <c:pt idx="2722">
                  <c:v>2912.5614905838011</c:v>
                </c:pt>
                <c:pt idx="2723">
                  <c:v>3034.8737851891933</c:v>
                </c:pt>
                <c:pt idx="2724">
                  <c:v>3014.1325776800222</c:v>
                </c:pt>
                <c:pt idx="2725">
                  <c:v>3052.552292774606</c:v>
                </c:pt>
                <c:pt idx="2726">
                  <c:v>3181.4192257567993</c:v>
                </c:pt>
                <c:pt idx="2727">
                  <c:v>3098.1294609531978</c:v>
                </c:pt>
                <c:pt idx="2728">
                  <c:v>2878.6340018853953</c:v>
                </c:pt>
                <c:pt idx="2729">
                  <c:v>2865.2814304575295</c:v>
                </c:pt>
                <c:pt idx="2730">
                  <c:v>3129.8880998656023</c:v>
                </c:pt>
                <c:pt idx="2731">
                  <c:v>3012.9720571384023</c:v>
                </c:pt>
                <c:pt idx="2732">
                  <c:v>2787.5382430329705</c:v>
                </c:pt>
                <c:pt idx="2733">
                  <c:v>2881.1929985866154</c:v>
                </c:pt>
                <c:pt idx="2734">
                  <c:v>3034.879895199876</c:v>
                </c:pt>
                <c:pt idx="2735">
                  <c:v>2791.2769558713408</c:v>
                </c:pt>
                <c:pt idx="2736">
                  <c:v>2989.5619826301995</c:v>
                </c:pt>
                <c:pt idx="2737">
                  <c:v>3479.6246417477819</c:v>
                </c:pt>
                <c:pt idx="2738">
                  <c:v>3005.5381273732055</c:v>
                </c:pt>
                <c:pt idx="2739">
                  <c:v>2828.2563606544936</c:v>
                </c:pt>
                <c:pt idx="2740">
                  <c:v>2851.0540932938238</c:v>
                </c:pt>
                <c:pt idx="2741">
                  <c:v>3193.8309922590634</c:v>
                </c:pt>
                <c:pt idx="2742">
                  <c:v>3058.6349753185791</c:v>
                </c:pt>
                <c:pt idx="2743">
                  <c:v>3034.0831632361374</c:v>
                </c:pt>
                <c:pt idx="2744">
                  <c:v>2795.8108078167202</c:v>
                </c:pt>
                <c:pt idx="2745">
                  <c:v>2708.1457685277205</c:v>
                </c:pt>
                <c:pt idx="2746">
                  <c:v>3002.2322737082864</c:v>
                </c:pt>
                <c:pt idx="2747">
                  <c:v>3033.1520800039289</c:v>
                </c:pt>
                <c:pt idx="2748">
                  <c:v>3064.3153484270224</c:v>
                </c:pt>
                <c:pt idx="2749">
                  <c:v>3087.7744128927443</c:v>
                </c:pt>
                <c:pt idx="2750">
                  <c:v>3104.7297210678953</c:v>
                </c:pt>
                <c:pt idx="2751">
                  <c:v>2827.8581436262029</c:v>
                </c:pt>
                <c:pt idx="2752">
                  <c:v>2728.901495514845</c:v>
                </c:pt>
                <c:pt idx="2753">
                  <c:v>2832.6777637824703</c:v>
                </c:pt>
                <c:pt idx="2754">
                  <c:v>2793.6767914757215</c:v>
                </c:pt>
                <c:pt idx="2755">
                  <c:v>2801.2158592507185</c:v>
                </c:pt>
                <c:pt idx="2756">
                  <c:v>2988.9974761768904</c:v>
                </c:pt>
                <c:pt idx="2757">
                  <c:v>2827.3696017518596</c:v>
                </c:pt>
                <c:pt idx="2758">
                  <c:v>2728.6256567463133</c:v>
                </c:pt>
                <c:pt idx="2759">
                  <c:v>2680.0814543470774</c:v>
                </c:pt>
                <c:pt idx="2760">
                  <c:v>2787.3043144867329</c:v>
                </c:pt>
                <c:pt idx="2761">
                  <c:v>2925.6986713752417</c:v>
                </c:pt>
                <c:pt idx="2762">
                  <c:v>2865.6877856656861</c:v>
                </c:pt>
                <c:pt idx="2763">
                  <c:v>2863.5868408665115</c:v>
                </c:pt>
                <c:pt idx="2764">
                  <c:v>2829.0648586734605</c:v>
                </c:pt>
                <c:pt idx="2765">
                  <c:v>2860.8487258478708</c:v>
                </c:pt>
                <c:pt idx="2766">
                  <c:v>3143.7327574000087</c:v>
                </c:pt>
                <c:pt idx="2767">
                  <c:v>3005.0829746708259</c:v>
                </c:pt>
                <c:pt idx="2768">
                  <c:v>3142.1967508778257</c:v>
                </c:pt>
                <c:pt idx="2769">
                  <c:v>3132.1022089943076</c:v>
                </c:pt>
                <c:pt idx="2770">
                  <c:v>3001.9500617369481</c:v>
                </c:pt>
                <c:pt idx="2771">
                  <c:v>3193.211844013596</c:v>
                </c:pt>
                <c:pt idx="2772">
                  <c:v>3506.054969750352</c:v>
                </c:pt>
                <c:pt idx="2773">
                  <c:v>2872.1390728428669</c:v>
                </c:pt>
                <c:pt idx="2774">
                  <c:v>2768.3287414177898</c:v>
                </c:pt>
                <c:pt idx="2775">
                  <c:v>2912.4592806414075</c:v>
                </c:pt>
                <c:pt idx="2776">
                  <c:v>3099.4083417341244</c:v>
                </c:pt>
                <c:pt idx="2777">
                  <c:v>3152.7597066029557</c:v>
                </c:pt>
                <c:pt idx="2778">
                  <c:v>3392.3668901726778</c:v>
                </c:pt>
                <c:pt idx="2779">
                  <c:v>3514.316961233329</c:v>
                </c:pt>
                <c:pt idx="2780">
                  <c:v>3406.0975425347788</c:v>
                </c:pt>
                <c:pt idx="2781">
                  <c:v>3575.6453074411038</c:v>
                </c:pt>
                <c:pt idx="2782">
                  <c:v>3517.6261714563075</c:v>
                </c:pt>
                <c:pt idx="2783">
                  <c:v>3429.1465870485113</c:v>
                </c:pt>
                <c:pt idx="2784">
                  <c:v>3666.1036118850175</c:v>
                </c:pt>
                <c:pt idx="2785">
                  <c:v>3656.3743242428245</c:v>
                </c:pt>
                <c:pt idx="2786">
                  <c:v>3566.4175295993555</c:v>
                </c:pt>
                <c:pt idx="2787">
                  <c:v>3709.1649138376015</c:v>
                </c:pt>
                <c:pt idx="2788">
                  <c:v>3861.4648064330681</c:v>
                </c:pt>
                <c:pt idx="2789">
                  <c:v>3923.7661266997598</c:v>
                </c:pt>
                <c:pt idx="2790">
                  <c:v>3941.0185437395699</c:v>
                </c:pt>
                <c:pt idx="2791">
                  <c:v>4243.4585219755609</c:v>
                </c:pt>
                <c:pt idx="2792">
                  <c:v>4084.1793160140437</c:v>
                </c:pt>
                <c:pt idx="2793">
                  <c:v>4173.7741463482307</c:v>
                </c:pt>
                <c:pt idx="2794">
                  <c:v>4155.2940515383889</c:v>
                </c:pt>
                <c:pt idx="2795">
                  <c:v>4295.3061333521982</c:v>
                </c:pt>
                <c:pt idx="2796">
                  <c:v>4357.6392302573076</c:v>
                </c:pt>
                <c:pt idx="2797">
                  <c:v>2118.1179879292613</c:v>
                </c:pt>
                <c:pt idx="2798">
                  <c:v>2282.3176637053111</c:v>
                </c:pt>
                <c:pt idx="2799">
                  <c:v>2337.2188669666721</c:v>
                </c:pt>
                <c:pt idx="2800">
                  <c:v>2385.4544519647679</c:v>
                </c:pt>
                <c:pt idx="2801">
                  <c:v>2355.2558989986719</c:v>
                </c:pt>
                <c:pt idx="2802">
                  <c:v>2497.3473264652712</c:v>
                </c:pt>
                <c:pt idx="2803">
                  <c:v>2696.6482202753687</c:v>
                </c:pt>
                <c:pt idx="2804">
                  <c:v>2796.573217539466</c:v>
                </c:pt>
                <c:pt idx="2805">
                  <c:v>2583.3274286612723</c:v>
                </c:pt>
                <c:pt idx="2806">
                  <c:v>2315.0162860616692</c:v>
                </c:pt>
                <c:pt idx="2807">
                  <c:v>1957.3446578964504</c:v>
                </c:pt>
                <c:pt idx="2808">
                  <c:v>2345.0975368782456</c:v>
                </c:pt>
                <c:pt idx="2809">
                  <c:v>2579.6469617470866</c:v>
                </c:pt>
                <c:pt idx="2810">
                  <c:v>2166.8770090803664</c:v>
                </c:pt>
                <c:pt idx="2811">
                  <c:v>2919.8260997518955</c:v>
                </c:pt>
                <c:pt idx="2812">
                  <c:v>2503.3559683070052</c:v>
                </c:pt>
                <c:pt idx="2813">
                  <c:v>2250.0550357565007</c:v>
                </c:pt>
                <c:pt idx="2814">
                  <c:v>2219.4038028463983</c:v>
                </c:pt>
                <c:pt idx="2815">
                  <c:v>2190.275021229696</c:v>
                </c:pt>
                <c:pt idx="2816">
                  <c:v>1997.0521029458032</c:v>
                </c:pt>
                <c:pt idx="2817">
                  <c:v>1791.0130034432004</c:v>
                </c:pt>
                <c:pt idx="2818">
                  <c:v>1618.9055914626006</c:v>
                </c:pt>
                <c:pt idx="2819">
                  <c:v>1482.4845116659999</c:v>
                </c:pt>
                <c:pt idx="2820">
                  <c:v>1719.2923298344031</c:v>
                </c:pt>
                <c:pt idx="2821">
                  <c:v>1972.1170606001979</c:v>
                </c:pt>
                <c:pt idx="2822">
                  <c:v>2406.7496830567979</c:v>
                </c:pt>
                <c:pt idx="2823">
                  <c:v>2525.7621486007993</c:v>
                </c:pt>
                <c:pt idx="2824">
                  <c:v>2265.3350664868994</c:v>
                </c:pt>
                <c:pt idx="2825">
                  <c:v>2101.6540608779032</c:v>
                </c:pt>
                <c:pt idx="2826">
                  <c:v>1783.3573818653967</c:v>
                </c:pt>
                <c:pt idx="2827">
                  <c:v>1808.3612282112008</c:v>
                </c:pt>
                <c:pt idx="2828">
                  <c:v>2126.7224153358984</c:v>
                </c:pt>
                <c:pt idx="2829">
                  <c:v>1918.7806476019032</c:v>
                </c:pt>
                <c:pt idx="2830">
                  <c:v>1682.6617749676006</c:v>
                </c:pt>
                <c:pt idx="2831">
                  <c:v>1898.3691853269993</c:v>
                </c:pt>
                <c:pt idx="2832">
                  <c:v>1635.766646890399</c:v>
                </c:pt>
                <c:pt idx="2833">
                  <c:v>1584.0043953761997</c:v>
                </c:pt>
                <c:pt idx="2834">
                  <c:v>1878.1727434442</c:v>
                </c:pt>
                <c:pt idx="2835">
                  <c:v>2309.8772126182957</c:v>
                </c:pt>
                <c:pt idx="2836">
                  <c:v>2101.2504055887985</c:v>
                </c:pt>
                <c:pt idx="2837">
                  <c:v>2108.7029090405049</c:v>
                </c:pt>
                <c:pt idx="2838">
                  <c:v>2137.3633855103981</c:v>
                </c:pt>
                <c:pt idx="2839">
                  <c:v>2025.4315972105032</c:v>
                </c:pt>
                <c:pt idx="2840">
                  <c:v>2055.8999264016966</c:v>
                </c:pt>
                <c:pt idx="2841">
                  <c:v>1967.8906468338973</c:v>
                </c:pt>
                <c:pt idx="2842">
                  <c:v>1912.2499399959997</c:v>
                </c:pt>
                <c:pt idx="2843">
                  <c:v>1745.3882358357005</c:v>
                </c:pt>
                <c:pt idx="2844">
                  <c:v>1555.5790918476705</c:v>
                </c:pt>
                <c:pt idx="2845">
                  <c:v>1419.3884731635771</c:v>
                </c:pt>
                <c:pt idx="2846">
                  <c:v>1812.283742122323</c:v>
                </c:pt>
                <c:pt idx="2847">
                  <c:v>2294.5624976262407</c:v>
                </c:pt>
                <c:pt idx="2848">
                  <c:v>2142.7455165430656</c:v>
                </c:pt>
                <c:pt idx="2849">
                  <c:v>1884.8518136904167</c:v>
                </c:pt>
                <c:pt idx="2850">
                  <c:v>1878.3679044470264</c:v>
                </c:pt>
                <c:pt idx="2851">
                  <c:v>1930.2014960453234</c:v>
                </c:pt>
                <c:pt idx="2852">
                  <c:v>1989.3014249522312</c:v>
                </c:pt>
                <c:pt idx="2853">
                  <c:v>1829.7021154210088</c:v>
                </c:pt>
                <c:pt idx="2854">
                  <c:v>1776.8084683380584</c:v>
                </c:pt>
                <c:pt idx="2855">
                  <c:v>1705.9868575453875</c:v>
                </c:pt>
                <c:pt idx="2856">
                  <c:v>1821.9767204746313</c:v>
                </c:pt>
                <c:pt idx="2857">
                  <c:v>1735.1635911569319</c:v>
                </c:pt>
                <c:pt idx="2858">
                  <c:v>1817.2247707918286</c:v>
                </c:pt>
                <c:pt idx="2859">
                  <c:v>1636.4047595098236</c:v>
                </c:pt>
                <c:pt idx="2860">
                  <c:v>1578.0204041328761</c:v>
                </c:pt>
                <c:pt idx="2861">
                  <c:v>1421.6221325561783</c:v>
                </c:pt>
                <c:pt idx="2862">
                  <c:v>1381.5827525391724</c:v>
                </c:pt>
                <c:pt idx="2863">
                  <c:v>1392.354665303239</c:v>
                </c:pt>
                <c:pt idx="2864">
                  <c:v>1416.8076276719803</c:v>
                </c:pt>
                <c:pt idx="2865">
                  <c:v>1495.9298646942188</c:v>
                </c:pt>
                <c:pt idx="2866">
                  <c:v>1490.9568023566171</c:v>
                </c:pt>
                <c:pt idx="2867">
                  <c:v>1568.3303674645795</c:v>
                </c:pt>
                <c:pt idx="2868">
                  <c:v>1541.4077650771069</c:v>
                </c:pt>
                <c:pt idx="2869">
                  <c:v>1477.4779588423771</c:v>
                </c:pt>
                <c:pt idx="2870">
                  <c:v>1620.4240487054049</c:v>
                </c:pt>
                <c:pt idx="2871">
                  <c:v>1788.5568087809224</c:v>
                </c:pt>
                <c:pt idx="2872">
                  <c:v>1806.3385522469907</c:v>
                </c:pt>
                <c:pt idx="2873">
                  <c:v>1537.6596921071396</c:v>
                </c:pt>
                <c:pt idx="2874">
                  <c:v>1543.6430426217557</c:v>
                </c:pt>
                <c:pt idx="2875">
                  <c:v>1618.4427157886821</c:v>
                </c:pt>
                <c:pt idx="2876">
                  <c:v>1927.6098059594442</c:v>
                </c:pt>
                <c:pt idx="2877">
                  <c:v>1858.7664547636741</c:v>
                </c:pt>
                <c:pt idx="2878">
                  <c:v>1894.0103671454344</c:v>
                </c:pt>
                <c:pt idx="2879">
                  <c:v>1824.7358196273199</c:v>
                </c:pt>
                <c:pt idx="2880">
                  <c:v>2071.7156753615054</c:v>
                </c:pt>
                <c:pt idx="2881">
                  <c:v>1961.7507543191605</c:v>
                </c:pt>
                <c:pt idx="2882">
                  <c:v>2177.321345435128</c:v>
                </c:pt>
                <c:pt idx="2883">
                  <c:v>2143.425521944424</c:v>
                </c:pt>
                <c:pt idx="2884">
                  <c:v>1888.9379165664577</c:v>
                </c:pt>
                <c:pt idx="2885">
                  <c:v>2034.1715424135182</c:v>
                </c:pt>
                <c:pt idx="2886">
                  <c:v>2192.4980107739975</c:v>
                </c:pt>
                <c:pt idx="2887">
                  <c:v>1730.2716818288391</c:v>
                </c:pt>
                <c:pt idx="2888">
                  <c:v>1743.6366474703173</c:v>
                </c:pt>
                <c:pt idx="2889">
                  <c:v>2030.240769498072</c:v>
                </c:pt>
                <c:pt idx="2890">
                  <c:v>2158.7581086263381</c:v>
                </c:pt>
                <c:pt idx="2891">
                  <c:v>1919.6380352787965</c:v>
                </c:pt>
                <c:pt idx="2892">
                  <c:v>2136.1243814959962</c:v>
                </c:pt>
                <c:pt idx="2893">
                  <c:v>2151.7030383094971</c:v>
                </c:pt>
                <c:pt idx="2894">
                  <c:v>1640.1448027626175</c:v>
                </c:pt>
                <c:pt idx="2895">
                  <c:v>1634.7944481953964</c:v>
                </c:pt>
                <c:pt idx="2896">
                  <c:v>1856.7081751004007</c:v>
                </c:pt>
                <c:pt idx="2897">
                  <c:v>1999.8934032879988</c:v>
                </c:pt>
                <c:pt idx="2898">
                  <c:v>2074.0291121975024</c:v>
                </c:pt>
                <c:pt idx="2899">
                  <c:v>2259.3105415090977</c:v>
                </c:pt>
                <c:pt idx="2900">
                  <c:v>2009.4898230299004</c:v>
                </c:pt>
                <c:pt idx="2901">
                  <c:v>2188.4977901920938</c:v>
                </c:pt>
                <c:pt idx="2902">
                  <c:v>1993.6916958049042</c:v>
                </c:pt>
                <c:pt idx="2903">
                  <c:v>2014.641843666097</c:v>
                </c:pt>
                <c:pt idx="2904">
                  <c:v>2036.3691753410021</c:v>
                </c:pt>
                <c:pt idx="2905">
                  <c:v>2092.5237132117036</c:v>
                </c:pt>
                <c:pt idx="2906">
                  <c:v>1976.6794473692353</c:v>
                </c:pt>
                <c:pt idx="2907">
                  <c:v>3991.1506684307024</c:v>
                </c:pt>
                <c:pt idx="2908">
                  <c:v>3934.9922647003004</c:v>
                </c:pt>
                <c:pt idx="2909">
                  <c:v>3939.6192890067032</c:v>
                </c:pt>
                <c:pt idx="2910">
                  <c:v>3838.1485619973027</c:v>
                </c:pt>
                <c:pt idx="2911">
                  <c:v>3835.6581517700033</c:v>
                </c:pt>
                <c:pt idx="2912">
                  <c:v>3793.1910815242954</c:v>
                </c:pt>
                <c:pt idx="2913">
                  <c:v>3736.0402981553016</c:v>
                </c:pt>
                <c:pt idx="2914">
                  <c:v>3666.533564138801</c:v>
                </c:pt>
                <c:pt idx="2915">
                  <c:v>3618.3173006095021</c:v>
                </c:pt>
                <c:pt idx="2916">
                  <c:v>3558.9209648433971</c:v>
                </c:pt>
                <c:pt idx="2917">
                  <c:v>3571.1446888927021</c:v>
                </c:pt>
                <c:pt idx="2918">
                  <c:v>3494.9873678873992</c:v>
                </c:pt>
                <c:pt idx="2919">
                  <c:v>3532.7112572255937</c:v>
                </c:pt>
                <c:pt idx="2920">
                  <c:v>3462.1673263434059</c:v>
                </c:pt>
                <c:pt idx="2921">
                  <c:v>3596.4014618073052</c:v>
                </c:pt>
                <c:pt idx="2922">
                  <c:v>3485.9234513597985</c:v>
                </c:pt>
                <c:pt idx="2923">
                  <c:v>3479.6120175172036</c:v>
                </c:pt>
                <c:pt idx="2924">
                  <c:v>3450.6221808616028</c:v>
                </c:pt>
                <c:pt idx="2925">
                  <c:v>3534.2649211290991</c:v>
                </c:pt>
                <c:pt idx="2926">
                  <c:v>3589.818116194394</c:v>
                </c:pt>
                <c:pt idx="2927">
                  <c:v>3646.0107229326022</c:v>
                </c:pt>
                <c:pt idx="2928">
                  <c:v>3588.5917001261987</c:v>
                </c:pt>
                <c:pt idx="2929">
                  <c:v>3583.7801479314003</c:v>
                </c:pt>
                <c:pt idx="2930">
                  <c:v>3508.7714504617979</c:v>
                </c:pt>
                <c:pt idx="2931">
                  <c:v>4067.7110609982046</c:v>
                </c:pt>
                <c:pt idx="2932">
                  <c:v>4066.725181252099</c:v>
                </c:pt>
                <c:pt idx="2933">
                  <c:v>3842.8704986367011</c:v>
                </c:pt>
                <c:pt idx="2934">
                  <c:v>3917.1140821640001</c:v>
                </c:pt>
                <c:pt idx="2935">
                  <c:v>3736.6276533048949</c:v>
                </c:pt>
                <c:pt idx="2936">
                  <c:v>3856.720278370798</c:v>
                </c:pt>
                <c:pt idx="2937">
                  <c:v>3647.0992441420021</c:v>
                </c:pt>
                <c:pt idx="2938">
                  <c:v>3472.8228715870937</c:v>
                </c:pt>
                <c:pt idx="2939">
                  <c:v>3395.8429374281041</c:v>
                </c:pt>
                <c:pt idx="2940">
                  <c:v>3118.281038499299</c:v>
                </c:pt>
                <c:pt idx="2941">
                  <c:v>3019.0555727842948</c:v>
                </c:pt>
                <c:pt idx="2942">
                  <c:v>3050.0745669011012</c:v>
                </c:pt>
                <c:pt idx="2943">
                  <c:v>3412.5650377634956</c:v>
                </c:pt>
                <c:pt idx="2944">
                  <c:v>2694.3232679490029</c:v>
                </c:pt>
                <c:pt idx="2945">
                  <c:v>2324.9108252290971</c:v>
                </c:pt>
                <c:pt idx="2946">
                  <c:v>2298.6521425624014</c:v>
                </c:pt>
                <c:pt idx="2947">
                  <c:v>2509.3301124337959</c:v>
                </c:pt>
                <c:pt idx="2948">
                  <c:v>2243.0886515382954</c:v>
                </c:pt>
                <c:pt idx="2949">
                  <c:v>2070.2124645474978</c:v>
                </c:pt>
                <c:pt idx="2950">
                  <c:v>1751.3343007211006</c:v>
                </c:pt>
                <c:pt idx="2951">
                  <c:v>1823.3018386844997</c:v>
                </c:pt>
                <c:pt idx="2952">
                  <c:v>2073.0954807047019</c:v>
                </c:pt>
                <c:pt idx="2953">
                  <c:v>1965.0967341904034</c:v>
                </c:pt>
                <c:pt idx="2954">
                  <c:v>1747.6576050524018</c:v>
                </c:pt>
                <c:pt idx="2955">
                  <c:v>2228.6331877712</c:v>
                </c:pt>
                <c:pt idx="2956">
                  <c:v>2197.2137093786005</c:v>
                </c:pt>
                <c:pt idx="2957">
                  <c:v>1896.2049356702992</c:v>
                </c:pt>
                <c:pt idx="2958">
                  <c:v>1798.5417999510028</c:v>
                </c:pt>
                <c:pt idx="2959">
                  <c:v>2013.5829005006963</c:v>
                </c:pt>
                <c:pt idx="2960">
                  <c:v>2003.2257527116963</c:v>
                </c:pt>
                <c:pt idx="2961">
                  <c:v>1595.0716490510968</c:v>
                </c:pt>
                <c:pt idx="2962">
                  <c:v>1625.8719718221982</c:v>
                </c:pt>
                <c:pt idx="2963">
                  <c:v>1565.1226379159998</c:v>
                </c:pt>
                <c:pt idx="2964">
                  <c:v>1830.2679823611033</c:v>
                </c:pt>
                <c:pt idx="2965">
                  <c:v>2110.6043942366014</c:v>
                </c:pt>
                <c:pt idx="2966">
                  <c:v>2082.535846510902</c:v>
                </c:pt>
                <c:pt idx="2967">
                  <c:v>1929.7241924199989</c:v>
                </c:pt>
                <c:pt idx="2968">
                  <c:v>2255.4602826867049</c:v>
                </c:pt>
                <c:pt idx="2969">
                  <c:v>2460.1386741076058</c:v>
                </c:pt>
                <c:pt idx="2970">
                  <c:v>2085.1180751715001</c:v>
                </c:pt>
                <c:pt idx="2971">
                  <c:v>2163.4913285169969</c:v>
                </c:pt>
                <c:pt idx="2972">
                  <c:v>2090.3521978292993</c:v>
                </c:pt>
                <c:pt idx="2973">
                  <c:v>1764.3235816392989</c:v>
                </c:pt>
                <c:pt idx="2974">
                  <c:v>1833.5334943685957</c:v>
                </c:pt>
                <c:pt idx="2975">
                  <c:v>2038.2100464257965</c:v>
                </c:pt>
                <c:pt idx="2976">
                  <c:v>2022.2355528746048</c:v>
                </c:pt>
                <c:pt idx="2977">
                  <c:v>1783.2923188123968</c:v>
                </c:pt>
                <c:pt idx="2978">
                  <c:v>1901.0123401079036</c:v>
                </c:pt>
                <c:pt idx="2979">
                  <c:v>2213.4253284845981</c:v>
                </c:pt>
                <c:pt idx="2980">
                  <c:v>2376.8867075357994</c:v>
                </c:pt>
                <c:pt idx="2981">
                  <c:v>2217.4815002355681</c:v>
                </c:pt>
                <c:pt idx="2982">
                  <c:v>2167.5887946042785</c:v>
                </c:pt>
                <c:pt idx="2983">
                  <c:v>2160.6325172815486</c:v>
                </c:pt>
                <c:pt idx="2984">
                  <c:v>2100.0314577806857</c:v>
                </c:pt>
                <c:pt idx="2985">
                  <c:v>2100.9143994245533</c:v>
                </c:pt>
                <c:pt idx="2986">
                  <c:v>1946.8857539866656</c:v>
                </c:pt>
                <c:pt idx="2987">
                  <c:v>1879.1178679172299</c:v>
                </c:pt>
                <c:pt idx="2988">
                  <c:v>1728.3963785056039</c:v>
                </c:pt>
                <c:pt idx="2989">
                  <c:v>1893.8415019933238</c:v>
                </c:pt>
                <c:pt idx="2990">
                  <c:v>1883.4558983455941</c:v>
                </c:pt>
                <c:pt idx="2991">
                  <c:v>2207.8059687052159</c:v>
                </c:pt>
                <c:pt idx="2992">
                  <c:v>2737.819451275805</c:v>
                </c:pt>
                <c:pt idx="2993">
                  <c:v>2379.5082049761477</c:v>
                </c:pt>
                <c:pt idx="2994">
                  <c:v>2178.6423101608088</c:v>
                </c:pt>
                <c:pt idx="2995">
                  <c:v>2400.4482152078563</c:v>
                </c:pt>
                <c:pt idx="2996">
                  <c:v>2434.7056045357022</c:v>
                </c:pt>
                <c:pt idx="2997">
                  <c:v>2236.2313500296004</c:v>
                </c:pt>
                <c:pt idx="2998">
                  <c:v>2311.8416696343411</c:v>
                </c:pt>
                <c:pt idx="2999">
                  <c:v>2114.0934018347252</c:v>
                </c:pt>
                <c:pt idx="3000">
                  <c:v>2122.1806934264023</c:v>
                </c:pt>
                <c:pt idx="3001">
                  <c:v>2359.1198303911951</c:v>
                </c:pt>
                <c:pt idx="3002">
                  <c:v>2168.6257990333979</c:v>
                </c:pt>
                <c:pt idx="3003">
                  <c:v>2025.619507632</c:v>
                </c:pt>
                <c:pt idx="3004">
                  <c:v>2095.6460900458987</c:v>
                </c:pt>
                <c:pt idx="3005">
                  <c:v>2234.2451839481</c:v>
                </c:pt>
                <c:pt idx="3006">
                  <c:v>1907.1955896650034</c:v>
                </c:pt>
                <c:pt idx="3007">
                  <c:v>2101.8150713239011</c:v>
                </c:pt>
                <c:pt idx="3008">
                  <c:v>2117.897579172597</c:v>
                </c:pt>
                <c:pt idx="3009">
                  <c:v>1997.9787462505992</c:v>
                </c:pt>
                <c:pt idx="3010">
                  <c:v>2045.8847158792996</c:v>
                </c:pt>
                <c:pt idx="3011">
                  <c:v>2177.8115011823029</c:v>
                </c:pt>
                <c:pt idx="3012">
                  <c:v>2129.3581862631981</c:v>
                </c:pt>
                <c:pt idx="3013">
                  <c:v>1992.5070784780983</c:v>
                </c:pt>
                <c:pt idx="3014">
                  <c:v>2074.5360556040032</c:v>
                </c:pt>
                <c:pt idx="3015">
                  <c:v>2148.5702830467562</c:v>
                </c:pt>
                <c:pt idx="3016">
                  <c:v>2109.4610141459634</c:v>
                </c:pt>
                <c:pt idx="3017">
                  <c:v>2270.8089207385055</c:v>
                </c:pt>
                <c:pt idx="3018">
                  <c:v>2151.1153506074479</c:v>
                </c:pt>
                <c:pt idx="3019">
                  <c:v>2339.0834284338998</c:v>
                </c:pt>
                <c:pt idx="3020">
                  <c:v>2246.5179623160366</c:v>
                </c:pt>
                <c:pt idx="3021">
                  <c:v>2293.3227199350004</c:v>
                </c:pt>
                <c:pt idx="3022">
                  <c:v>2340.5617864165833</c:v>
                </c:pt>
                <c:pt idx="3023">
                  <c:v>2118.816398492796</c:v>
                </c:pt>
                <c:pt idx="3024">
                  <c:v>2300.9575683626972</c:v>
                </c:pt>
                <c:pt idx="3025">
                  <c:v>2194.0792009983124</c:v>
                </c:pt>
                <c:pt idx="3026">
                  <c:v>2141.443811324636</c:v>
                </c:pt>
                <c:pt idx="3027">
                  <c:v>2212.8074356709112</c:v>
                </c:pt>
                <c:pt idx="3028">
                  <c:v>2236.4311871324026</c:v>
                </c:pt>
                <c:pt idx="3029">
                  <c:v>1966.0057607803974</c:v>
                </c:pt>
                <c:pt idx="3030">
                  <c:v>2324.8992946896979</c:v>
                </c:pt>
                <c:pt idx="3031">
                  <c:v>2090.9194629107005</c:v>
                </c:pt>
                <c:pt idx="3032">
                  <c:v>2278.5748188768048</c:v>
                </c:pt>
                <c:pt idx="3033">
                  <c:v>2387.3688181194957</c:v>
                </c:pt>
                <c:pt idx="3034">
                  <c:v>2380.480959931403</c:v>
                </c:pt>
                <c:pt idx="3035">
                  <c:v>2224.8918971215026</c:v>
                </c:pt>
                <c:pt idx="3036">
                  <c:v>2200.1929664674972</c:v>
                </c:pt>
                <c:pt idx="3037">
                  <c:v>2388.3022098514994</c:v>
                </c:pt>
                <c:pt idx="3038">
                  <c:v>2170.4013384525024</c:v>
                </c:pt>
                <c:pt idx="3039">
                  <c:v>2409.8956977951966</c:v>
                </c:pt>
                <c:pt idx="3040">
                  <c:v>2595.9661193225984</c:v>
                </c:pt>
                <c:pt idx="3041">
                  <c:v>2438.3860676322001</c:v>
                </c:pt>
                <c:pt idx="3042">
                  <c:v>2146.0469468865995</c:v>
                </c:pt>
                <c:pt idx="3043">
                  <c:v>2280.8331011984992</c:v>
                </c:pt>
                <c:pt idx="3044">
                  <c:v>2400.7083539400046</c:v>
                </c:pt>
                <c:pt idx="3045">
                  <c:v>2379.5182335887293</c:v>
                </c:pt>
                <c:pt idx="3046">
                  <c:v>2497.2919940564316</c:v>
                </c:pt>
                <c:pt idx="3047">
                  <c:v>2521.5342603628014</c:v>
                </c:pt>
                <c:pt idx="3048">
                  <c:v>2329.2934227797959</c:v>
                </c:pt>
                <c:pt idx="3049">
                  <c:v>2318.6536174419962</c:v>
                </c:pt>
                <c:pt idx="3050">
                  <c:v>2678.6515940655008</c:v>
                </c:pt>
                <c:pt idx="3051">
                  <c:v>2603.1230125461007</c:v>
                </c:pt>
                <c:pt idx="3052">
                  <c:v>2324.6043449107892</c:v>
                </c:pt>
                <c:pt idx="3053">
                  <c:v>2248.7502143498205</c:v>
                </c:pt>
                <c:pt idx="3054">
                  <c:v>2357.8237362299624</c:v>
                </c:pt>
                <c:pt idx="3055">
                  <c:v>2524.7004477712981</c:v>
                </c:pt>
                <c:pt idx="3056">
                  <c:v>2496.9887168531059</c:v>
                </c:pt>
                <c:pt idx="3057">
                  <c:v>2562.9386490885008</c:v>
                </c:pt>
                <c:pt idx="3058">
                  <c:v>2739.8521965537002</c:v>
                </c:pt>
                <c:pt idx="3059">
                  <c:v>2604.6624545131199</c:v>
                </c:pt>
                <c:pt idx="3060">
                  <c:v>2798.5984970603022</c:v>
                </c:pt>
                <c:pt idx="3061">
                  <c:v>3102.9139310155151</c:v>
                </c:pt>
                <c:pt idx="3062">
                  <c:v>3355.9685721907954</c:v>
                </c:pt>
                <c:pt idx="3063">
                  <c:v>3110.3732535277013</c:v>
                </c:pt>
                <c:pt idx="3064">
                  <c:v>2810.0566516969629</c:v>
                </c:pt>
                <c:pt idx="3065">
                  <c:v>2588.815942754205</c:v>
                </c:pt>
                <c:pt idx="3066">
                  <c:v>2582.5283731941017</c:v>
                </c:pt>
                <c:pt idx="3067">
                  <c:v>2571.1120171907969</c:v>
                </c:pt>
                <c:pt idx="3068">
                  <c:v>2637.5447845223971</c:v>
                </c:pt>
                <c:pt idx="3069">
                  <c:v>2398.6683963541</c:v>
                </c:pt>
                <c:pt idx="3070">
                  <c:v>2153.3464174631954</c:v>
                </c:pt>
                <c:pt idx="3071">
                  <c:v>2099.5243586425058</c:v>
                </c:pt>
                <c:pt idx="3072">
                  <c:v>2160.7915402535</c:v>
                </c:pt>
                <c:pt idx="3073">
                  <c:v>1880.5501069429956</c:v>
                </c:pt>
                <c:pt idx="3074">
                  <c:v>2059.7447877857994</c:v>
                </c:pt>
                <c:pt idx="3075">
                  <c:v>1901.4596390907027</c:v>
                </c:pt>
                <c:pt idx="3076">
                  <c:v>1707.0144342425992</c:v>
                </c:pt>
                <c:pt idx="3077">
                  <c:v>1966.9438128236943</c:v>
                </c:pt>
                <c:pt idx="3078">
                  <c:v>2425.0804367546007</c:v>
                </c:pt>
                <c:pt idx="3079">
                  <c:v>2040.1470328454016</c:v>
                </c:pt>
                <c:pt idx="3080">
                  <c:v>2019.8068328027002</c:v>
                </c:pt>
                <c:pt idx="3081">
                  <c:v>2479.2036492232</c:v>
                </c:pt>
                <c:pt idx="3082">
                  <c:v>2364.5369656209004</c:v>
                </c:pt>
                <c:pt idx="3083">
                  <c:v>2186.8852785710042</c:v>
                </c:pt>
                <c:pt idx="3084">
                  <c:v>2230.8237816933979</c:v>
                </c:pt>
                <c:pt idx="3085">
                  <c:v>2372.621337807599</c:v>
                </c:pt>
                <c:pt idx="3086">
                  <c:v>2625.2210136060021</c:v>
                </c:pt>
                <c:pt idx="3087">
                  <c:v>2191.390159666902</c:v>
                </c:pt>
                <c:pt idx="3088">
                  <c:v>2081.8978759411984</c:v>
                </c:pt>
                <c:pt idx="3089">
                  <c:v>2498.0287641886971</c:v>
                </c:pt>
                <c:pt idx="3090">
                  <c:v>2054.2772402409973</c:v>
                </c:pt>
                <c:pt idx="3091">
                  <c:v>1967.9424821380017</c:v>
                </c:pt>
                <c:pt idx="3092">
                  <c:v>2331.8622118119019</c:v>
                </c:pt>
                <c:pt idx="3093">
                  <c:v>2659.5887065533971</c:v>
                </c:pt>
                <c:pt idx="3094">
                  <c:v>2686.5640244129972</c:v>
                </c:pt>
                <c:pt idx="3095">
                  <c:v>2625.3635426287001</c:v>
                </c:pt>
                <c:pt idx="3096">
                  <c:v>2730.5611226800975</c:v>
                </c:pt>
                <c:pt idx="3097">
                  <c:v>2741.290122688195</c:v>
                </c:pt>
                <c:pt idx="3098">
                  <c:v>2923.6358097139964</c:v>
                </c:pt>
                <c:pt idx="3099">
                  <c:v>2841.5347549084981</c:v>
                </c:pt>
                <c:pt idx="3100">
                  <c:v>2329.87261661925</c:v>
                </c:pt>
                <c:pt idx="3101">
                  <c:v>2542.7878496815028</c:v>
                </c:pt>
                <c:pt idx="3102">
                  <c:v>2496.4015087668013</c:v>
                </c:pt>
                <c:pt idx="3103">
                  <c:v>2379.329637280498</c:v>
                </c:pt>
                <c:pt idx="3104">
                  <c:v>2318.2479387972999</c:v>
                </c:pt>
                <c:pt idx="3105">
                  <c:v>2188.227208796503</c:v>
                </c:pt>
                <c:pt idx="3106">
                  <c:v>2254.1769992981062</c:v>
                </c:pt>
                <c:pt idx="3107">
                  <c:v>2087.5516381416965</c:v>
                </c:pt>
                <c:pt idx="3108">
                  <c:v>2286.8231811269943</c:v>
                </c:pt>
                <c:pt idx="3109">
                  <c:v>2183.4900565181015</c:v>
                </c:pt>
                <c:pt idx="3110">
                  <c:v>2248.9615179914981</c:v>
                </c:pt>
                <c:pt idx="3111">
                  <c:v>2332.2260287258978</c:v>
                </c:pt>
                <c:pt idx="3112">
                  <c:v>2341.9786413225956</c:v>
                </c:pt>
                <c:pt idx="3113">
                  <c:v>2124.7601021308001</c:v>
                </c:pt>
                <c:pt idx="3114">
                  <c:v>2219.2500444206889</c:v>
                </c:pt>
                <c:pt idx="3115">
                  <c:v>2053.5660154615034</c:v>
                </c:pt>
                <c:pt idx="3116">
                  <c:v>2258.8395450327953</c:v>
                </c:pt>
                <c:pt idx="3117">
                  <c:v>2305.0374167416012</c:v>
                </c:pt>
                <c:pt idx="3118">
                  <c:v>2394.0542117957011</c:v>
                </c:pt>
                <c:pt idx="3119">
                  <c:v>2585.5128483269145</c:v>
                </c:pt>
                <c:pt idx="3120">
                  <c:v>2699.8283689413292</c:v>
                </c:pt>
                <c:pt idx="3121">
                  <c:v>2624.7491379174899</c:v>
                </c:pt>
                <c:pt idx="3122">
                  <c:v>2737.5713576350172</c:v>
                </c:pt>
                <c:pt idx="3123">
                  <c:v>2964.3499272758418</c:v>
                </c:pt>
                <c:pt idx="3124">
                  <c:v>2871.9915980492005</c:v>
                </c:pt>
                <c:pt idx="3125">
                  <c:v>2581.8758775267997</c:v>
                </c:pt>
                <c:pt idx="3126">
                  <c:v>2708.9357250366011</c:v>
                </c:pt>
                <c:pt idx="3127">
                  <c:v>2968.3235966119973</c:v>
                </c:pt>
                <c:pt idx="3128">
                  <c:v>3387.1067027512981</c:v>
                </c:pt>
                <c:pt idx="3129">
                  <c:v>3449.3130698327004</c:v>
                </c:pt>
                <c:pt idx="3130">
                  <c:v>3433.8310094479966</c:v>
                </c:pt>
                <c:pt idx="3131">
                  <c:v>3511.5573633852982</c:v>
                </c:pt>
                <c:pt idx="3132">
                  <c:v>3307.6296198372002</c:v>
                </c:pt>
                <c:pt idx="3133">
                  <c:v>3389.3548899714006</c:v>
                </c:pt>
                <c:pt idx="3134">
                  <c:v>3077.8922158603018</c:v>
                </c:pt>
                <c:pt idx="3135">
                  <c:v>3519.0407282237065</c:v>
                </c:pt>
                <c:pt idx="3136">
                  <c:v>1748.294153414703</c:v>
                </c:pt>
                <c:pt idx="3137">
                  <c:v>2059.5046686835994</c:v>
                </c:pt>
                <c:pt idx="3138">
                  <c:v>2034.7431157358005</c:v>
                </c:pt>
                <c:pt idx="3139">
                  <c:v>1790.583586307599</c:v>
                </c:pt>
                <c:pt idx="3140">
                  <c:v>1675.0303685422987</c:v>
                </c:pt>
                <c:pt idx="3141">
                  <c:v>1237.0042444702049</c:v>
                </c:pt>
                <c:pt idx="3142">
                  <c:v>1450.9451110285008</c:v>
                </c:pt>
                <c:pt idx="3143">
                  <c:v>1504.5706503804977</c:v>
                </c:pt>
                <c:pt idx="3144">
                  <c:v>1945.9972732957031</c:v>
                </c:pt>
                <c:pt idx="3145">
                  <c:v>1883.0746196717009</c:v>
                </c:pt>
                <c:pt idx="3146">
                  <c:v>1920.6445995632967</c:v>
                </c:pt>
                <c:pt idx="3147">
                  <c:v>1992.7991617184016</c:v>
                </c:pt>
                <c:pt idx="3148">
                  <c:v>1700.6287969361583</c:v>
                </c:pt>
                <c:pt idx="3149">
                  <c:v>1781.2675169128997</c:v>
                </c:pt>
                <c:pt idx="3150">
                  <c:v>1646.5313444305575</c:v>
                </c:pt>
                <c:pt idx="3151">
                  <c:v>1653.8586625609969</c:v>
                </c:pt>
                <c:pt idx="3152">
                  <c:v>1813.5791544125022</c:v>
                </c:pt>
                <c:pt idx="3153">
                  <c:v>1895.8443962663005</c:v>
                </c:pt>
                <c:pt idx="3154">
                  <c:v>1695.0258207653023</c:v>
                </c:pt>
                <c:pt idx="3155">
                  <c:v>1759.9782348814988</c:v>
                </c:pt>
                <c:pt idx="3156">
                  <c:v>1719.8112972292947</c:v>
                </c:pt>
                <c:pt idx="3157">
                  <c:v>1615.8078293797007</c:v>
                </c:pt>
                <c:pt idx="3158">
                  <c:v>1858.8382845658998</c:v>
                </c:pt>
                <c:pt idx="3159">
                  <c:v>1755.1788291503035</c:v>
                </c:pt>
                <c:pt idx="3160">
                  <c:v>1747.5105470999988</c:v>
                </c:pt>
                <c:pt idx="3161">
                  <c:v>2213.3494199693014</c:v>
                </c:pt>
                <c:pt idx="3162">
                  <c:v>2133.8628161697998</c:v>
                </c:pt>
                <c:pt idx="3163">
                  <c:v>1919.8739820942064</c:v>
                </c:pt>
                <c:pt idx="3164">
                  <c:v>1996.1848463818096</c:v>
                </c:pt>
                <c:pt idx="3165">
                  <c:v>2062.807151401088</c:v>
                </c:pt>
                <c:pt idx="3166">
                  <c:v>2070.7294562421448</c:v>
                </c:pt>
                <c:pt idx="3167">
                  <c:v>1923.9257418423585</c:v>
                </c:pt>
                <c:pt idx="3168">
                  <c:v>2003.567673306512</c:v>
                </c:pt>
                <c:pt idx="3169">
                  <c:v>1788.5151269022754</c:v>
                </c:pt>
                <c:pt idx="3170">
                  <c:v>1806.1678043160209</c:v>
                </c:pt>
                <c:pt idx="3171">
                  <c:v>1890.208028899171</c:v>
                </c:pt>
                <c:pt idx="3172">
                  <c:v>2037.4968147967156</c:v>
                </c:pt>
                <c:pt idx="3173">
                  <c:v>2123.0028544936431</c:v>
                </c:pt>
                <c:pt idx="3174">
                  <c:v>1992.7578068707007</c:v>
                </c:pt>
                <c:pt idx="3175">
                  <c:v>1950.0237685952743</c:v>
                </c:pt>
                <c:pt idx="3176">
                  <c:v>1822.4187098297989</c:v>
                </c:pt>
                <c:pt idx="3177">
                  <c:v>2007.4075369868806</c:v>
                </c:pt>
                <c:pt idx="3178">
                  <c:v>2195.5402811441454</c:v>
                </c:pt>
                <c:pt idx="3179">
                  <c:v>2317.2105237993965</c:v>
                </c:pt>
                <c:pt idx="3180">
                  <c:v>2579.5829714809006</c:v>
                </c:pt>
                <c:pt idx="3181">
                  <c:v>2600.6073533866802</c:v>
                </c:pt>
                <c:pt idx="3182">
                  <c:v>2651.9134050819994</c:v>
                </c:pt>
                <c:pt idx="3183">
                  <c:v>2525.08404865599</c:v>
                </c:pt>
                <c:pt idx="3184">
                  <c:v>2367.2825784657471</c:v>
                </c:pt>
                <c:pt idx="3185">
                  <c:v>2685.2832042131122</c:v>
                </c:pt>
                <c:pt idx="3186">
                  <c:v>2777.1545035038653</c:v>
                </c:pt>
                <c:pt idx="3187">
                  <c:v>2902.3438215185088</c:v>
                </c:pt>
                <c:pt idx="3188">
                  <c:v>2927.7115073014065</c:v>
                </c:pt>
                <c:pt idx="3189">
                  <c:v>2913.9973979744609</c:v>
                </c:pt>
                <c:pt idx="3190">
                  <c:v>2939.8114718709257</c:v>
                </c:pt>
                <c:pt idx="3191">
                  <c:v>2869.1751015815976</c:v>
                </c:pt>
                <c:pt idx="3192">
                  <c:v>2919.5251967970325</c:v>
                </c:pt>
                <c:pt idx="3193">
                  <c:v>2699.0198224578489</c:v>
                </c:pt>
                <c:pt idx="3194">
                  <c:v>2686.1619267140195</c:v>
                </c:pt>
                <c:pt idx="3195">
                  <c:v>2874.638249639007</c:v>
                </c:pt>
                <c:pt idx="3196">
                  <c:v>2356.9976949964039</c:v>
                </c:pt>
                <c:pt idx="3197">
                  <c:v>2336.58408834078</c:v>
                </c:pt>
                <c:pt idx="3198">
                  <c:v>2493.43149646854</c:v>
                </c:pt>
                <c:pt idx="3199">
                  <c:v>2796.7737341318643</c:v>
                </c:pt>
                <c:pt idx="3200">
                  <c:v>3177.4549013111682</c:v>
                </c:pt>
                <c:pt idx="3201">
                  <c:v>2980.586615696935</c:v>
                </c:pt>
                <c:pt idx="3202">
                  <c:v>2842.1526069257816</c:v>
                </c:pt>
                <c:pt idx="3203">
                  <c:v>3099.3273516331319</c:v>
                </c:pt>
                <c:pt idx="3204">
                  <c:v>3079.94696762901</c:v>
                </c:pt>
                <c:pt idx="3205">
                  <c:v>3087.6946360502625</c:v>
                </c:pt>
                <c:pt idx="3206">
                  <c:v>3160.3589813981307</c:v>
                </c:pt>
                <c:pt idx="3207">
                  <c:v>3389.3123026285175</c:v>
                </c:pt>
                <c:pt idx="3208">
                  <c:v>2976.8851512465408</c:v>
                </c:pt>
                <c:pt idx="3209">
                  <c:v>2849.1365314039867</c:v>
                </c:pt>
                <c:pt idx="3210">
                  <c:v>2427.2592877182833</c:v>
                </c:pt>
                <c:pt idx="3211">
                  <c:v>2213.451012614707</c:v>
                </c:pt>
                <c:pt idx="3212">
                  <c:v>2310.0533241782323</c:v>
                </c:pt>
                <c:pt idx="3213">
                  <c:v>2359.4567633200204</c:v>
                </c:pt>
                <c:pt idx="3214">
                  <c:v>2291.7775678563994</c:v>
                </c:pt>
                <c:pt idx="3215">
                  <c:v>2482.5691792417056</c:v>
                </c:pt>
                <c:pt idx="3216">
                  <c:v>2224.3281784343999</c:v>
                </c:pt>
                <c:pt idx="3217">
                  <c:v>2471.1633781183991</c:v>
                </c:pt>
                <c:pt idx="3218">
                  <c:v>2493.8824363517997</c:v>
                </c:pt>
                <c:pt idx="3219">
                  <c:v>2428.456319676734</c:v>
                </c:pt>
                <c:pt idx="3220">
                  <c:v>2251.7725480664012</c:v>
                </c:pt>
                <c:pt idx="3221">
                  <c:v>2431.0858526337979</c:v>
                </c:pt>
                <c:pt idx="3222">
                  <c:v>2406.7546014278996</c:v>
                </c:pt>
                <c:pt idx="3223">
                  <c:v>2053.157939624798</c:v>
                </c:pt>
                <c:pt idx="3224">
                  <c:v>2149.4584589005026</c:v>
                </c:pt>
                <c:pt idx="3225">
                  <c:v>2025.8883831202984</c:v>
                </c:pt>
                <c:pt idx="3226">
                  <c:v>1706.4162046849669</c:v>
                </c:pt>
                <c:pt idx="3227">
                  <c:v>1476.8960818696723</c:v>
                </c:pt>
                <c:pt idx="3228">
                  <c:v>1401.8359859977063</c:v>
                </c:pt>
                <c:pt idx="3229">
                  <c:v>1581.8887955520477</c:v>
                </c:pt>
                <c:pt idx="3230">
                  <c:v>2013.4785078976565</c:v>
                </c:pt>
                <c:pt idx="3231">
                  <c:v>2192.1000823053982</c:v>
                </c:pt>
                <c:pt idx="3232">
                  <c:v>1909.4673429284012</c:v>
                </c:pt>
                <c:pt idx="3233">
                  <c:v>1884.4806627903017</c:v>
                </c:pt>
                <c:pt idx="3234">
                  <c:v>1915.1735198889</c:v>
                </c:pt>
                <c:pt idx="3235">
                  <c:v>1875.9465296123017</c:v>
                </c:pt>
                <c:pt idx="3236">
                  <c:v>1813.0096091051018</c:v>
                </c:pt>
                <c:pt idx="3237">
                  <c:v>1790.4875222940027</c:v>
                </c:pt>
                <c:pt idx="3238">
                  <c:v>2017.2431114989959</c:v>
                </c:pt>
                <c:pt idx="3239">
                  <c:v>1981.6269280928973</c:v>
                </c:pt>
                <c:pt idx="3240">
                  <c:v>2253.6476562637981</c:v>
                </c:pt>
                <c:pt idx="3241">
                  <c:v>2124.0999132904981</c:v>
                </c:pt>
                <c:pt idx="3242">
                  <c:v>2290.7370575983005</c:v>
                </c:pt>
                <c:pt idx="3243">
                  <c:v>2301.3011765542979</c:v>
                </c:pt>
                <c:pt idx="3244">
                  <c:v>2741.5073141221001</c:v>
                </c:pt>
                <c:pt idx="3245">
                  <c:v>3473.8865447152566</c:v>
                </c:pt>
                <c:pt idx="3246">
                  <c:v>3336.3308036703966</c:v>
                </c:pt>
                <c:pt idx="3247">
                  <c:v>3151.4331427502984</c:v>
                </c:pt>
                <c:pt idx="3248">
                  <c:v>3443.5477062095015</c:v>
                </c:pt>
                <c:pt idx="3249">
                  <c:v>3342.9433447879055</c:v>
                </c:pt>
                <c:pt idx="3250">
                  <c:v>3004.953106779205</c:v>
                </c:pt>
                <c:pt idx="3251">
                  <c:v>2986.6525967407943</c:v>
                </c:pt>
                <c:pt idx="3252">
                  <c:v>2797.4124529141991</c:v>
                </c:pt>
                <c:pt idx="3253">
                  <c:v>2841.8015356961987</c:v>
                </c:pt>
                <c:pt idx="3254">
                  <c:v>3161.6495728318041</c:v>
                </c:pt>
                <c:pt idx="3255">
                  <c:v>3317.4981937799967</c:v>
                </c:pt>
                <c:pt idx="3256">
                  <c:v>3164.0730716798935</c:v>
                </c:pt>
                <c:pt idx="3257">
                  <c:v>3736.4494967591454</c:v>
                </c:pt>
                <c:pt idx="3258">
                  <c:v>4016.6296894672996</c:v>
                </c:pt>
                <c:pt idx="3259">
                  <c:v>4048.5818561199994</c:v>
                </c:pt>
                <c:pt idx="3260">
                  <c:v>4312.1583713892978</c:v>
                </c:pt>
                <c:pt idx="3261">
                  <c:v>4324.1050771359005</c:v>
                </c:pt>
                <c:pt idx="3262">
                  <c:v>4264.1966313603989</c:v>
                </c:pt>
                <c:pt idx="3263">
                  <c:v>4268.0303417329051</c:v>
                </c:pt>
                <c:pt idx="3264">
                  <c:v>4379.5844006005937</c:v>
                </c:pt>
                <c:pt idx="3265">
                  <c:v>4190.6778131846004</c:v>
                </c:pt>
                <c:pt idx="3266">
                  <c:v>4296.9035455468984</c:v>
                </c:pt>
                <c:pt idx="3267">
                  <c:v>4194.0157026771049</c:v>
                </c:pt>
                <c:pt idx="3268">
                  <c:v>4146.4469424967028</c:v>
                </c:pt>
                <c:pt idx="3269">
                  <c:v>4130.6767500642964</c:v>
                </c:pt>
                <c:pt idx="3270">
                  <c:v>3637.3579933646979</c:v>
                </c:pt>
                <c:pt idx="3271">
                  <c:v>3684.4485737864015</c:v>
                </c:pt>
                <c:pt idx="3272">
                  <c:v>3732.9443851475007</c:v>
                </c:pt>
                <c:pt idx="3273">
                  <c:v>3787.3047605056054</c:v>
                </c:pt>
                <c:pt idx="3274">
                  <c:v>3730.587272028999</c:v>
                </c:pt>
                <c:pt idx="3275">
                  <c:v>3423.3762580889961</c:v>
                </c:pt>
                <c:pt idx="3276">
                  <c:v>3437.9274542767962</c:v>
                </c:pt>
                <c:pt idx="3277">
                  <c:v>3534.8497609633996</c:v>
                </c:pt>
                <c:pt idx="3278">
                  <c:v>3454.3049821157038</c:v>
                </c:pt>
                <c:pt idx="3279">
                  <c:v>3677.090001254197</c:v>
                </c:pt>
                <c:pt idx="3280">
                  <c:v>4068.4482568639942</c:v>
                </c:pt>
                <c:pt idx="3281">
                  <c:v>3862.4473859447971</c:v>
                </c:pt>
                <c:pt idx="3282">
                  <c:v>3738.3995965499998</c:v>
                </c:pt>
                <c:pt idx="3283">
                  <c:v>3568.4990158577057</c:v>
                </c:pt>
                <c:pt idx="3284">
                  <c:v>3388.7322648437985</c:v>
                </c:pt>
                <c:pt idx="3285">
                  <c:v>3377.7969456899955</c:v>
                </c:pt>
                <c:pt idx="3286">
                  <c:v>3201.1125316430043</c:v>
                </c:pt>
                <c:pt idx="3287">
                  <c:v>3207.595629351199</c:v>
                </c:pt>
                <c:pt idx="3288">
                  <c:v>3221.2072468486003</c:v>
                </c:pt>
                <c:pt idx="3289">
                  <c:v>3257.7623113769951</c:v>
                </c:pt>
                <c:pt idx="3290">
                  <c:v>3244.0673962410947</c:v>
                </c:pt>
                <c:pt idx="3291">
                  <c:v>3166.5156322288967</c:v>
                </c:pt>
                <c:pt idx="3292">
                  <c:v>3062.7021844111005</c:v>
                </c:pt>
                <c:pt idx="3293">
                  <c:v>3211.5478145991001</c:v>
                </c:pt>
                <c:pt idx="3294">
                  <c:v>3431.9854098547003</c:v>
                </c:pt>
                <c:pt idx="3295">
                  <c:v>3304.0278390425956</c:v>
                </c:pt>
                <c:pt idx="3296">
                  <c:v>2814.7959945815965</c:v>
                </c:pt>
                <c:pt idx="3297">
                  <c:v>2695.7490075025999</c:v>
                </c:pt>
                <c:pt idx="3298">
                  <c:v>2888.5939126555022</c:v>
                </c:pt>
                <c:pt idx="3299">
                  <c:v>2858.9373410080007</c:v>
                </c:pt>
                <c:pt idx="3300">
                  <c:v>2985.7890741607043</c:v>
                </c:pt>
                <c:pt idx="3301">
                  <c:v>3046.3866998765952</c:v>
                </c:pt>
                <c:pt idx="3302">
                  <c:v>2740.5097645151982</c:v>
                </c:pt>
                <c:pt idx="3303">
                  <c:v>2646.7567133191988</c:v>
                </c:pt>
                <c:pt idx="3304">
                  <c:v>2769.089063781903</c:v>
                </c:pt>
                <c:pt idx="3305">
                  <c:v>2968.1693462250837</c:v>
                </c:pt>
                <c:pt idx="3306">
                  <c:v>1815.3404346966636</c:v>
                </c:pt>
                <c:pt idx="3307">
                  <c:v>1963.3997193816758</c:v>
                </c:pt>
                <c:pt idx="3308">
                  <c:v>1464.6118262011805</c:v>
                </c:pt>
                <c:pt idx="3309">
                  <c:v>1749.4321318957664</c:v>
                </c:pt>
                <c:pt idx="3310">
                  <c:v>1947.8949882749002</c:v>
                </c:pt>
                <c:pt idx="3311">
                  <c:v>2046.8128611188004</c:v>
                </c:pt>
                <c:pt idx="3312">
                  <c:v>1967.2599227484025</c:v>
                </c:pt>
                <c:pt idx="3313">
                  <c:v>1932.7625708493943</c:v>
                </c:pt>
                <c:pt idx="3314">
                  <c:v>1926.9556567895997</c:v>
                </c:pt>
                <c:pt idx="3315">
                  <c:v>1565.7891088579272</c:v>
                </c:pt>
                <c:pt idx="3316">
                  <c:v>1566.4425271722939</c:v>
                </c:pt>
                <c:pt idx="3317">
                  <c:v>1625.4613789391151</c:v>
                </c:pt>
                <c:pt idx="3318">
                  <c:v>1145.6151126896798</c:v>
                </c:pt>
                <c:pt idx="3319">
                  <c:v>1557.9745820097955</c:v>
                </c:pt>
                <c:pt idx="3320">
                  <c:v>1611.5489784140586</c:v>
                </c:pt>
                <c:pt idx="3321">
                  <c:v>1247.6639986459627</c:v>
                </c:pt>
                <c:pt idx="3322">
                  <c:v>1256.0375993791965</c:v>
                </c:pt>
                <c:pt idx="3323">
                  <c:v>1214.1090715709865</c:v>
                </c:pt>
                <c:pt idx="3324">
                  <c:v>1214.5046531785042</c:v>
                </c:pt>
                <c:pt idx="3325">
                  <c:v>1262.1424630585896</c:v>
                </c:pt>
                <c:pt idx="3326">
                  <c:v>1125.0602907348002</c:v>
                </c:pt>
                <c:pt idx="3327">
                  <c:v>999.09114173540002</c:v>
                </c:pt>
                <c:pt idx="3328">
                  <c:v>1012.8724456016131</c:v>
                </c:pt>
                <c:pt idx="3329">
                  <c:v>1069.7625027868412</c:v>
                </c:pt>
                <c:pt idx="3330">
                  <c:v>1508.9852167222778</c:v>
                </c:pt>
                <c:pt idx="3331">
                  <c:v>969.34914045075811</c:v>
                </c:pt>
                <c:pt idx="3332">
                  <c:v>890.51075617854792</c:v>
                </c:pt>
                <c:pt idx="3333">
                  <c:v>1083.9660035323247</c:v>
                </c:pt>
                <c:pt idx="3334">
                  <c:v>943.9261901919167</c:v>
                </c:pt>
                <c:pt idx="3335">
                  <c:v>803.37724308112251</c:v>
                </c:pt>
                <c:pt idx="3336">
                  <c:v>873.10990045105382</c:v>
                </c:pt>
                <c:pt idx="3337">
                  <c:v>1132.6231646348024</c:v>
                </c:pt>
                <c:pt idx="3338">
                  <c:v>1209.2696239146971</c:v>
                </c:pt>
                <c:pt idx="3339">
                  <c:v>1043.3538351003008</c:v>
                </c:pt>
                <c:pt idx="3340">
                  <c:v>1147.9512390140007</c:v>
                </c:pt>
                <c:pt idx="3341">
                  <c:v>1082.6378860424957</c:v>
                </c:pt>
                <c:pt idx="3342">
                  <c:v>1231.5433747533971</c:v>
                </c:pt>
                <c:pt idx="3343">
                  <c:v>1770.3475704673906</c:v>
                </c:pt>
                <c:pt idx="3344">
                  <c:v>1597.1765340630295</c:v>
                </c:pt>
                <c:pt idx="3345">
                  <c:v>1427.5336517302565</c:v>
                </c:pt>
                <c:pt idx="3346">
                  <c:v>1543.8318225119292</c:v>
                </c:pt>
                <c:pt idx="3347">
                  <c:v>1556.3604346368302</c:v>
                </c:pt>
                <c:pt idx="3348">
                  <c:v>1457.3789242152338</c:v>
                </c:pt>
                <c:pt idx="3349">
                  <c:v>1527.7491204086473</c:v>
                </c:pt>
                <c:pt idx="3350">
                  <c:v>1614.665692088412</c:v>
                </c:pt>
                <c:pt idx="3351">
                  <c:v>1691.8829404730564</c:v>
                </c:pt>
                <c:pt idx="3352">
                  <c:v>1816.6225213624425</c:v>
                </c:pt>
                <c:pt idx="3353">
                  <c:v>1870.4670274082232</c:v>
                </c:pt>
                <c:pt idx="3354">
                  <c:v>1710.7053132880096</c:v>
                </c:pt>
                <c:pt idx="3355">
                  <c:v>3331.204222537162</c:v>
                </c:pt>
                <c:pt idx="3356">
                  <c:v>2783.7083808477764</c:v>
                </c:pt>
                <c:pt idx="3357">
                  <c:v>3025.9208883527758</c:v>
                </c:pt>
                <c:pt idx="3358">
                  <c:v>2962.9849639460008</c:v>
                </c:pt>
                <c:pt idx="3359">
                  <c:v>3367.177922893301</c:v>
                </c:pt>
                <c:pt idx="3360">
                  <c:v>3270.300296711197</c:v>
                </c:pt>
                <c:pt idx="3361">
                  <c:v>3046.5549485113656</c:v>
                </c:pt>
                <c:pt idx="3362">
                  <c:v>2671.8963101555055</c:v>
                </c:pt>
                <c:pt idx="3363">
                  <c:v>2828.1158336165972</c:v>
                </c:pt>
                <c:pt idx="3364">
                  <c:v>3303.8526138890957</c:v>
                </c:pt>
                <c:pt idx="3365">
                  <c:v>3381.422209838398</c:v>
                </c:pt>
                <c:pt idx="3366">
                  <c:v>3577.9376931543948</c:v>
                </c:pt>
                <c:pt idx="3367">
                  <c:v>3640.5658057287001</c:v>
                </c:pt>
                <c:pt idx="3368">
                  <c:v>3498.4740750428027</c:v>
                </c:pt>
                <c:pt idx="3369">
                  <c:v>3468.0919461269004</c:v>
                </c:pt>
                <c:pt idx="3370">
                  <c:v>3308.4941027213063</c:v>
                </c:pt>
                <c:pt idx="3371">
                  <c:v>3339.966000523098</c:v>
                </c:pt>
                <c:pt idx="3372">
                  <c:v>3393.3569509166991</c:v>
                </c:pt>
                <c:pt idx="3373">
                  <c:v>3438.2444037783935</c:v>
                </c:pt>
                <c:pt idx="3374">
                  <c:v>3599.3615064133046</c:v>
                </c:pt>
                <c:pt idx="3375">
                  <c:v>3656.5902909983051</c:v>
                </c:pt>
                <c:pt idx="3376">
                  <c:v>3619.4351456056975</c:v>
                </c:pt>
                <c:pt idx="3377">
                  <c:v>3728.6722037907966</c:v>
                </c:pt>
                <c:pt idx="3378">
                  <c:v>3628.6124485619002</c:v>
                </c:pt>
                <c:pt idx="3379">
                  <c:v>3242.9037964523959</c:v>
                </c:pt>
                <c:pt idx="3380">
                  <c:v>3261.027873504227</c:v>
                </c:pt>
                <c:pt idx="3381">
                  <c:v>3552.3883295477026</c:v>
                </c:pt>
                <c:pt idx="3382">
                  <c:v>3635.2799515176994</c:v>
                </c:pt>
                <c:pt idx="3383">
                  <c:v>3673.2484287966327</c:v>
                </c:pt>
                <c:pt idx="3384">
                  <c:v>3669.445883407087</c:v>
                </c:pt>
                <c:pt idx="3385">
                  <c:v>3691.4732928861308</c:v>
                </c:pt>
                <c:pt idx="3386">
                  <c:v>3737.5303474146708</c:v>
                </c:pt>
                <c:pt idx="3387">
                  <c:v>3815.7194344807212</c:v>
                </c:pt>
                <c:pt idx="3388">
                  <c:v>3968.5301699180091</c:v>
                </c:pt>
                <c:pt idx="3389">
                  <c:v>3904.31183502265</c:v>
                </c:pt>
                <c:pt idx="3390">
                  <c:v>3897.5452464718292</c:v>
                </c:pt>
                <c:pt idx="3391">
                  <c:v>4025.595843793853</c:v>
                </c:pt>
                <c:pt idx="3392">
                  <c:v>4056.032952584741</c:v>
                </c:pt>
                <c:pt idx="3393">
                  <c:v>4030.1766577500784</c:v>
                </c:pt>
                <c:pt idx="3394">
                  <c:v>3930.5296489912726</c:v>
                </c:pt>
                <c:pt idx="3395">
                  <c:v>3859.2858157772212</c:v>
                </c:pt>
                <c:pt idx="3396">
                  <c:v>4023.8932862299989</c:v>
                </c:pt>
                <c:pt idx="3397">
                  <c:v>4000.1563112217627</c:v>
                </c:pt>
                <c:pt idx="3398">
                  <c:v>3956.0162977356376</c:v>
                </c:pt>
                <c:pt idx="3399">
                  <c:v>4018.4256914276775</c:v>
                </c:pt>
                <c:pt idx="3400">
                  <c:v>4012.1304490480434</c:v>
                </c:pt>
                <c:pt idx="3401">
                  <c:v>3972.978859188072</c:v>
                </c:pt>
                <c:pt idx="3402">
                  <c:v>3935.3265106964859</c:v>
                </c:pt>
                <c:pt idx="3403">
                  <c:v>3900.6107668314512</c:v>
                </c:pt>
                <c:pt idx="3404">
                  <c:v>4032.6077274595045</c:v>
                </c:pt>
                <c:pt idx="3405">
                  <c:v>3893.8928992171204</c:v>
                </c:pt>
                <c:pt idx="3406">
                  <c:v>4022.1914391536411</c:v>
                </c:pt>
                <c:pt idx="3407">
                  <c:v>3991.9465794224088</c:v>
                </c:pt>
                <c:pt idx="3408">
                  <c:v>3879.3807911057156</c:v>
                </c:pt>
                <c:pt idx="3409">
                  <c:v>4014.6221096176305</c:v>
                </c:pt>
                <c:pt idx="3410">
                  <c:v>4050.0643251318506</c:v>
                </c:pt>
                <c:pt idx="3411">
                  <c:v>4113.6006725210755</c:v>
                </c:pt>
                <c:pt idx="3412">
                  <c:v>4078.6059885282157</c:v>
                </c:pt>
                <c:pt idx="3413">
                  <c:v>3913.9714548726115</c:v>
                </c:pt>
                <c:pt idx="3414">
                  <c:v>4067.3153251547083</c:v>
                </c:pt>
                <c:pt idx="3415">
                  <c:v>4055.862416582193</c:v>
                </c:pt>
                <c:pt idx="3416">
                  <c:v>3752.3251712937126</c:v>
                </c:pt>
                <c:pt idx="3417">
                  <c:v>3658.0134105224247</c:v>
                </c:pt>
                <c:pt idx="3418">
                  <c:v>3703.8030389447158</c:v>
                </c:pt>
                <c:pt idx="3419">
                  <c:v>3779.5160323757805</c:v>
                </c:pt>
                <c:pt idx="3420">
                  <c:v>3794.5396041292192</c:v>
                </c:pt>
                <c:pt idx="3421">
                  <c:v>3774.4593926820489</c:v>
                </c:pt>
                <c:pt idx="3422">
                  <c:v>3792.508594629599</c:v>
                </c:pt>
                <c:pt idx="3423">
                  <c:v>3730.4555039051916</c:v>
                </c:pt>
                <c:pt idx="3424">
                  <c:v>3834.951947784783</c:v>
                </c:pt>
                <c:pt idx="3425">
                  <c:v>3921.0787292365421</c:v>
                </c:pt>
                <c:pt idx="3426">
                  <c:v>3772.0699877504198</c:v>
                </c:pt>
                <c:pt idx="3427">
                  <c:v>3639.180441344135</c:v>
                </c:pt>
                <c:pt idx="3428">
                  <c:v>3527.844022512807</c:v>
                </c:pt>
                <c:pt idx="3429">
                  <c:v>3379.2738319311065</c:v>
                </c:pt>
                <c:pt idx="3430">
                  <c:v>3714.0266596082724</c:v>
                </c:pt>
                <c:pt idx="3431">
                  <c:v>3640.6861239317946</c:v>
                </c:pt>
                <c:pt idx="3432">
                  <c:v>3558.8812359217486</c:v>
                </c:pt>
                <c:pt idx="3433">
                  <c:v>3611.8600029949157</c:v>
                </c:pt>
                <c:pt idx="3434">
                  <c:v>3539.6745881561324</c:v>
                </c:pt>
                <c:pt idx="3435">
                  <c:v>3271.4664276961084</c:v>
                </c:pt>
                <c:pt idx="3436">
                  <c:v>3325.8423799950542</c:v>
                </c:pt>
                <c:pt idx="3437">
                  <c:v>3551.8851948771921</c:v>
                </c:pt>
                <c:pt idx="3438">
                  <c:v>3455.9432968381593</c:v>
                </c:pt>
                <c:pt idx="3439">
                  <c:v>3305.1937505531755</c:v>
                </c:pt>
                <c:pt idx="3440">
                  <c:v>3525.3774567324945</c:v>
                </c:pt>
                <c:pt idx="3441">
                  <c:v>3850.6735389787646</c:v>
                </c:pt>
                <c:pt idx="3442">
                  <c:v>4378.1978059802423</c:v>
                </c:pt>
                <c:pt idx="3443">
                  <c:v>3355.6800158653346</c:v>
                </c:pt>
                <c:pt idx="3444">
                  <c:v>3793.3685546909041</c:v>
                </c:pt>
                <c:pt idx="3445">
                  <c:v>3849.2706766787892</c:v>
                </c:pt>
                <c:pt idx="3446">
                  <c:v>3808.6797194424948</c:v>
                </c:pt>
                <c:pt idx="3447">
                  <c:v>3812.0431868437959</c:v>
                </c:pt>
                <c:pt idx="3448">
                  <c:v>3861.4347759607995</c:v>
                </c:pt>
                <c:pt idx="3449">
                  <c:v>4035.3345063451557</c:v>
                </c:pt>
                <c:pt idx="3450">
                  <c:v>3970.0023726586228</c:v>
                </c:pt>
                <c:pt idx="3451">
                  <c:v>4409.6267472330874</c:v>
                </c:pt>
                <c:pt idx="3452">
                  <c:v>4036.1859951440783</c:v>
                </c:pt>
                <c:pt idx="3453">
                  <c:v>4327.9517179850445</c:v>
                </c:pt>
                <c:pt idx="3454">
                  <c:v>4609.6860476735965</c:v>
                </c:pt>
                <c:pt idx="3455">
                  <c:v>4671.8161101822043</c:v>
                </c:pt>
                <c:pt idx="3456">
                  <c:v>4907.0455227378989</c:v>
                </c:pt>
                <c:pt idx="3457">
                  <c:v>4928.2828423741958</c:v>
                </c:pt>
                <c:pt idx="3458">
                  <c:v>4897.6958788457996</c:v>
                </c:pt>
                <c:pt idx="3459">
                  <c:v>4899.8090370479986</c:v>
                </c:pt>
                <c:pt idx="3460">
                  <c:v>4770.1312236164013</c:v>
                </c:pt>
                <c:pt idx="3461">
                  <c:v>4841.2931718024993</c:v>
                </c:pt>
                <c:pt idx="3462">
                  <c:v>4808.0381523895994</c:v>
                </c:pt>
                <c:pt idx="3463">
                  <c:v>4645.2446465094035</c:v>
                </c:pt>
                <c:pt idx="3464">
                  <c:v>4584.7664494123019</c:v>
                </c:pt>
                <c:pt idx="3465">
                  <c:v>4670.0247999302956</c:v>
                </c:pt>
                <c:pt idx="3466">
                  <c:v>4739.3529593263956</c:v>
                </c:pt>
                <c:pt idx="3467">
                  <c:v>4663.7860239122965</c:v>
                </c:pt>
                <c:pt idx="3468">
                  <c:v>4535.7282961074961</c:v>
                </c:pt>
                <c:pt idx="3469">
                  <c:v>4676.227823842004</c:v>
                </c:pt>
                <c:pt idx="3470">
                  <c:v>4746.8140508804936</c:v>
                </c:pt>
                <c:pt idx="3471">
                  <c:v>4396.5563100134023</c:v>
                </c:pt>
                <c:pt idx="3472">
                  <c:v>4515.8011375580973</c:v>
                </c:pt>
                <c:pt idx="3473">
                  <c:v>4587.330409274</c:v>
                </c:pt>
                <c:pt idx="3474">
                  <c:v>4396.8433171843062</c:v>
                </c:pt>
                <c:pt idx="3475">
                  <c:v>4346.7880088356033</c:v>
                </c:pt>
                <c:pt idx="3476">
                  <c:v>4271.5437025700958</c:v>
                </c:pt>
                <c:pt idx="3477">
                  <c:v>4422.9016895804962</c:v>
                </c:pt>
                <c:pt idx="3478">
                  <c:v>4901.8794111048046</c:v>
                </c:pt>
                <c:pt idx="3479">
                  <c:v>4384.2302069922007</c:v>
                </c:pt>
                <c:pt idx="3480">
                  <c:v>4297.1412816917</c:v>
                </c:pt>
                <c:pt idx="3481">
                  <c:v>4092.6515796498061</c:v>
                </c:pt>
                <c:pt idx="3482">
                  <c:v>3918.6844236143006</c:v>
                </c:pt>
                <c:pt idx="3483">
                  <c:v>3838.6029817532981</c:v>
                </c:pt>
                <c:pt idx="3484">
                  <c:v>3838.2800350475954</c:v>
                </c:pt>
                <c:pt idx="3485">
                  <c:v>3938.0478027407007</c:v>
                </c:pt>
                <c:pt idx="3486">
                  <c:v>3828.4909309822979</c:v>
                </c:pt>
                <c:pt idx="3487">
                  <c:v>3729.1628778055019</c:v>
                </c:pt>
                <c:pt idx="3488">
                  <c:v>3785.2314821190957</c:v>
                </c:pt>
                <c:pt idx="3489">
                  <c:v>3807.3149835129007</c:v>
                </c:pt>
                <c:pt idx="3490">
                  <c:v>4479.5831053693983</c:v>
                </c:pt>
                <c:pt idx="3491">
                  <c:v>3075.4706939700841</c:v>
                </c:pt>
                <c:pt idx="3492">
                  <c:v>2836.2869871620173</c:v>
                </c:pt>
                <c:pt idx="3493">
                  <c:v>2947.8009063486024</c:v>
                </c:pt>
                <c:pt idx="3494">
                  <c:v>2937.0565811398992</c:v>
                </c:pt>
                <c:pt idx="3495">
                  <c:v>2977.3784657958968</c:v>
                </c:pt>
                <c:pt idx="3496">
                  <c:v>2819.4781871561063</c:v>
                </c:pt>
                <c:pt idx="3497">
                  <c:v>2827.5859273436945</c:v>
                </c:pt>
                <c:pt idx="3498">
                  <c:v>2646.2121754172986</c:v>
                </c:pt>
                <c:pt idx="3499">
                  <c:v>2556.3285106901021</c:v>
                </c:pt>
                <c:pt idx="3500">
                  <c:v>2511.1949230198006</c:v>
                </c:pt>
                <c:pt idx="3501">
                  <c:v>2546.2423036340988</c:v>
                </c:pt>
                <c:pt idx="3502">
                  <c:v>2401.3630302195015</c:v>
                </c:pt>
                <c:pt idx="3503">
                  <c:v>2819.1091243271003</c:v>
                </c:pt>
                <c:pt idx="3504">
                  <c:v>3012.4354221109024</c:v>
                </c:pt>
                <c:pt idx="3505">
                  <c:v>2798.9124934438951</c:v>
                </c:pt>
                <c:pt idx="3506">
                  <c:v>2804.3702829125978</c:v>
                </c:pt>
                <c:pt idx="3507">
                  <c:v>2881.1172571901043</c:v>
                </c:pt>
                <c:pt idx="3508">
                  <c:v>2957.0079853062052</c:v>
                </c:pt>
                <c:pt idx="3509">
                  <c:v>2992.1956340211036</c:v>
                </c:pt>
                <c:pt idx="3510">
                  <c:v>2741.6171784165999</c:v>
                </c:pt>
                <c:pt idx="3511">
                  <c:v>2756.3754673250005</c:v>
                </c:pt>
                <c:pt idx="3512">
                  <c:v>2853.9382669690967</c:v>
                </c:pt>
                <c:pt idx="3513">
                  <c:v>2882.1538629956995</c:v>
                </c:pt>
                <c:pt idx="3514">
                  <c:v>2823.3178831342957</c:v>
                </c:pt>
                <c:pt idx="3515">
                  <c:v>2869.3103662494977</c:v>
                </c:pt>
                <c:pt idx="3516">
                  <c:v>3319.9722804206031</c:v>
                </c:pt>
                <c:pt idx="3517">
                  <c:v>3277.0224488827953</c:v>
                </c:pt>
                <c:pt idx="3518">
                  <c:v>3376.6377232652012</c:v>
                </c:pt>
                <c:pt idx="3519">
                  <c:v>3081.5221193272955</c:v>
                </c:pt>
                <c:pt idx="3520">
                  <c:v>3341.9254736665971</c:v>
                </c:pt>
                <c:pt idx="3521">
                  <c:v>3614.7810637715957</c:v>
                </c:pt>
                <c:pt idx="3522">
                  <c:v>3346.0036916020981</c:v>
                </c:pt>
                <c:pt idx="3523">
                  <c:v>3296.4260154102012</c:v>
                </c:pt>
                <c:pt idx="3524">
                  <c:v>3414.3729489210964</c:v>
                </c:pt>
                <c:pt idx="3525">
                  <c:v>3192.6275605086048</c:v>
                </c:pt>
                <c:pt idx="3526">
                  <c:v>3274.3689035181014</c:v>
                </c:pt>
                <c:pt idx="3527">
                  <c:v>3397.6566674474961</c:v>
                </c:pt>
                <c:pt idx="3528">
                  <c:v>3174.1625429634005</c:v>
                </c:pt>
                <c:pt idx="3529">
                  <c:v>3274.7695361140941</c:v>
                </c:pt>
                <c:pt idx="3530">
                  <c:v>3102.867757559201</c:v>
                </c:pt>
                <c:pt idx="3531">
                  <c:v>3219.8296665258968</c:v>
                </c:pt>
                <c:pt idx="3532">
                  <c:v>2997.1803768519021</c:v>
                </c:pt>
                <c:pt idx="3533">
                  <c:v>2906.8108272927057</c:v>
                </c:pt>
                <c:pt idx="3534">
                  <c:v>2942.6124405269002</c:v>
                </c:pt>
                <c:pt idx="3535">
                  <c:v>2752.3741443518957</c:v>
                </c:pt>
                <c:pt idx="3536">
                  <c:v>2604.4815377537016</c:v>
                </c:pt>
                <c:pt idx="3537">
                  <c:v>2956.5494285766035</c:v>
                </c:pt>
                <c:pt idx="3538">
                  <c:v>3039.7810403947005</c:v>
                </c:pt>
                <c:pt idx="3539">
                  <c:v>3083.4591978434187</c:v>
                </c:pt>
                <c:pt idx="3540">
                  <c:v>571.35465555712369</c:v>
                </c:pt>
                <c:pt idx="3541">
                  <c:v>471.46244058087927</c:v>
                </c:pt>
                <c:pt idx="3542">
                  <c:v>881.18127474039602</c:v>
                </c:pt>
                <c:pt idx="3543">
                  <c:v>627.77105856087326</c:v>
                </c:pt>
                <c:pt idx="3544">
                  <c:v>844.91930513083184</c:v>
                </c:pt>
                <c:pt idx="3545">
                  <c:v>572.96679796133685</c:v>
                </c:pt>
                <c:pt idx="3546">
                  <c:v>641.95387022788771</c:v>
                </c:pt>
                <c:pt idx="3547">
                  <c:v>363.92590397598553</c:v>
                </c:pt>
                <c:pt idx="3548">
                  <c:v>736.58402367313886</c:v>
                </c:pt>
                <c:pt idx="3549">
                  <c:v>615.08781856145606</c:v>
                </c:pt>
                <c:pt idx="3550">
                  <c:v>464.75543705673761</c:v>
                </c:pt>
                <c:pt idx="3551">
                  <c:v>350.4020806595363</c:v>
                </c:pt>
                <c:pt idx="3552">
                  <c:v>688.77760478069774</c:v>
                </c:pt>
                <c:pt idx="3553">
                  <c:v>270.88199668969889</c:v>
                </c:pt>
                <c:pt idx="3554">
                  <c:v>418.63998966664775</c:v>
                </c:pt>
                <c:pt idx="3555">
                  <c:v>315.4274221300729</c:v>
                </c:pt>
                <c:pt idx="3556">
                  <c:v>205.25270709653711</c:v>
                </c:pt>
                <c:pt idx="3557">
                  <c:v>332.03024845274933</c:v>
                </c:pt>
                <c:pt idx="3558">
                  <c:v>352.24338102783116</c:v>
                </c:pt>
                <c:pt idx="3559">
                  <c:v>225.98600256887636</c:v>
                </c:pt>
                <c:pt idx="3560">
                  <c:v>59.624600218281898</c:v>
                </c:pt>
                <c:pt idx="3561">
                  <c:v>36.091839575790686</c:v>
                </c:pt>
                <c:pt idx="3562">
                  <c:v>78.553205364987832</c:v>
                </c:pt>
                <c:pt idx="3563">
                  <c:v>-114.18672763856779</c:v>
                </c:pt>
                <c:pt idx="3564">
                  <c:v>43.531618247958136</c:v>
                </c:pt>
                <c:pt idx="3565">
                  <c:v>160.8395410082739</c:v>
                </c:pt>
                <c:pt idx="3566">
                  <c:v>335.75101677482559</c:v>
                </c:pt>
                <c:pt idx="3567">
                  <c:v>194.41603313614138</c:v>
                </c:pt>
                <c:pt idx="3568">
                  <c:v>21.960164074603881</c:v>
                </c:pt>
                <c:pt idx="3569">
                  <c:v>103.18990816323645</c:v>
                </c:pt>
                <c:pt idx="3570">
                  <c:v>70.100341318560538</c:v>
                </c:pt>
                <c:pt idx="3571">
                  <c:v>178.76664534057687</c:v>
                </c:pt>
                <c:pt idx="3572">
                  <c:v>390.92523783892062</c:v>
                </c:pt>
                <c:pt idx="3573">
                  <c:v>425.94904882012594</c:v>
                </c:pt>
                <c:pt idx="3574">
                  <c:v>502.3897302791886</c:v>
                </c:pt>
                <c:pt idx="3575">
                  <c:v>563.21912733761553</c:v>
                </c:pt>
                <c:pt idx="3576">
                  <c:v>614.3756589039765</c:v>
                </c:pt>
                <c:pt idx="3577">
                  <c:v>1159.8751018322591</c:v>
                </c:pt>
                <c:pt idx="3578">
                  <c:v>1277.1945483222805</c:v>
                </c:pt>
                <c:pt idx="3579">
                  <c:v>769.99088036514127</c:v>
                </c:pt>
                <c:pt idx="3580">
                  <c:v>745.74244953211041</c:v>
                </c:pt>
                <c:pt idx="3581">
                  <c:v>760.70476536047499</c:v>
                </c:pt>
                <c:pt idx="3582">
                  <c:v>961.01374151113134</c:v>
                </c:pt>
                <c:pt idx="3583">
                  <c:v>1124.8144949033524</c:v>
                </c:pt>
                <c:pt idx="3584">
                  <c:v>1256.553750733983</c:v>
                </c:pt>
                <c:pt idx="3585">
                  <c:v>1072.6076508566623</c:v>
                </c:pt>
                <c:pt idx="3586">
                  <c:v>1324.8950997054283</c:v>
                </c:pt>
                <c:pt idx="3587">
                  <c:v>1284.0740396663095</c:v>
                </c:pt>
                <c:pt idx="3588">
                  <c:v>1162.8038301035483</c:v>
                </c:pt>
                <c:pt idx="3589">
                  <c:v>1684.3004551217387</c:v>
                </c:pt>
                <c:pt idx="3590">
                  <c:v>1651.8284725919509</c:v>
                </c:pt>
                <c:pt idx="3591">
                  <c:v>1555.3321158737017</c:v>
                </c:pt>
                <c:pt idx="3592">
                  <c:v>1641.7355725392479</c:v>
                </c:pt>
                <c:pt idx="3593">
                  <c:v>1713.5502705723482</c:v>
                </c:pt>
                <c:pt idx="3594">
                  <c:v>1674.9066562011574</c:v>
                </c:pt>
                <c:pt idx="3595">
                  <c:v>1763.6561600402422</c:v>
                </c:pt>
                <c:pt idx="3596">
                  <c:v>1815.3796557799503</c:v>
                </c:pt>
                <c:pt idx="3597">
                  <c:v>1677.3002809718018</c:v>
                </c:pt>
                <c:pt idx="3598">
                  <c:v>1980.1336452126486</c:v>
                </c:pt>
                <c:pt idx="3599">
                  <c:v>1899.3711534574541</c:v>
                </c:pt>
                <c:pt idx="3600">
                  <c:v>1758.4865903899554</c:v>
                </c:pt>
                <c:pt idx="3601">
                  <c:v>1551.6891120880973</c:v>
                </c:pt>
                <c:pt idx="3602">
                  <c:v>1355.5377800240967</c:v>
                </c:pt>
                <c:pt idx="3603">
                  <c:v>1257.0235124364694</c:v>
                </c:pt>
                <c:pt idx="3604">
                  <c:v>1431.6757704138945</c:v>
                </c:pt>
                <c:pt idx="3605">
                  <c:v>1440.3500546232026</c:v>
                </c:pt>
                <c:pt idx="3606">
                  <c:v>1009.6169713854979</c:v>
                </c:pt>
                <c:pt idx="3607">
                  <c:v>1286.9930257484818</c:v>
                </c:pt>
                <c:pt idx="3608">
                  <c:v>1631.8485755399015</c:v>
                </c:pt>
                <c:pt idx="3609">
                  <c:v>1812.5893642619342</c:v>
                </c:pt>
                <c:pt idx="3610">
                  <c:v>1844.8834855094974</c:v>
                </c:pt>
                <c:pt idx="3611">
                  <c:v>2091.5389989539981</c:v>
                </c:pt>
                <c:pt idx="3612">
                  <c:v>1789.5390325710325</c:v>
                </c:pt>
                <c:pt idx="3613">
                  <c:v>2082.6608548924346</c:v>
                </c:pt>
                <c:pt idx="3614">
                  <c:v>1835.3874651118967</c:v>
                </c:pt>
                <c:pt idx="3615">
                  <c:v>1803.4827201768646</c:v>
                </c:pt>
                <c:pt idx="3616">
                  <c:v>2162.9025326893025</c:v>
                </c:pt>
                <c:pt idx="3617">
                  <c:v>2125.6707067414973</c:v>
                </c:pt>
                <c:pt idx="3618">
                  <c:v>2100.1822470769262</c:v>
                </c:pt>
                <c:pt idx="3619">
                  <c:v>2089.9789699271059</c:v>
                </c:pt>
                <c:pt idx="3620">
                  <c:v>2003.6176620557962</c:v>
                </c:pt>
                <c:pt idx="3621">
                  <c:v>1783.6645488396025</c:v>
                </c:pt>
                <c:pt idx="3622">
                  <c:v>2109.3674486830646</c:v>
                </c:pt>
                <c:pt idx="3623">
                  <c:v>2266.3034418538009</c:v>
                </c:pt>
                <c:pt idx="3624">
                  <c:v>1541.9758172140064</c:v>
                </c:pt>
                <c:pt idx="3625">
                  <c:v>1586.3045737609211</c:v>
                </c:pt>
                <c:pt idx="3626">
                  <c:v>1981.5139425859024</c:v>
                </c:pt>
                <c:pt idx="3627">
                  <c:v>2040.2325674697495</c:v>
                </c:pt>
                <c:pt idx="3628">
                  <c:v>2066.2858356848224</c:v>
                </c:pt>
                <c:pt idx="3629">
                  <c:v>2253.8350091025709</c:v>
                </c:pt>
                <c:pt idx="3630">
                  <c:v>2247.5235035046503</c:v>
                </c:pt>
                <c:pt idx="3631">
                  <c:v>2481.53605169509</c:v>
                </c:pt>
                <c:pt idx="3632">
                  <c:v>2417.4617043062972</c:v>
                </c:pt>
                <c:pt idx="3633">
                  <c:v>2108.7233666821994</c:v>
                </c:pt>
                <c:pt idx="3634">
                  <c:v>2272.6167747125</c:v>
                </c:pt>
                <c:pt idx="3635">
                  <c:v>2437.1482889860999</c:v>
                </c:pt>
                <c:pt idx="3636">
                  <c:v>2460.3390947550943</c:v>
                </c:pt>
                <c:pt idx="3637">
                  <c:v>2762.8236598841977</c:v>
                </c:pt>
                <c:pt idx="3638">
                  <c:v>2952.9966209620034</c:v>
                </c:pt>
                <c:pt idx="3639">
                  <c:v>2803.9121356934047</c:v>
                </c:pt>
                <c:pt idx="3640">
                  <c:v>2599.3646284208007</c:v>
                </c:pt>
                <c:pt idx="3641">
                  <c:v>2817.6242109507002</c:v>
                </c:pt>
                <c:pt idx="3642">
                  <c:v>3133.5735076532001</c:v>
                </c:pt>
                <c:pt idx="3643">
                  <c:v>3136.4329518906961</c:v>
                </c:pt>
                <c:pt idx="3644">
                  <c:v>3202.6806456819031</c:v>
                </c:pt>
                <c:pt idx="3645">
                  <c:v>3451.2698302045974</c:v>
                </c:pt>
                <c:pt idx="3646">
                  <c:v>3708.2816946520979</c:v>
                </c:pt>
                <c:pt idx="3647">
                  <c:v>3843.0364537731002</c:v>
                </c:pt>
                <c:pt idx="3648">
                  <c:v>4078.4457238928007</c:v>
                </c:pt>
                <c:pt idx="3649">
                  <c:v>2898.7196532979942</c:v>
                </c:pt>
                <c:pt idx="3650">
                  <c:v>3106.5069188847992</c:v>
                </c:pt>
                <c:pt idx="3651">
                  <c:v>3014.3727032556999</c:v>
                </c:pt>
                <c:pt idx="3652">
                  <c:v>2737.3348191871992</c:v>
                </c:pt>
                <c:pt idx="3653">
                  <c:v>2992.9824304715003</c:v>
                </c:pt>
                <c:pt idx="3654">
                  <c:v>3549.8396057740028</c:v>
                </c:pt>
                <c:pt idx="3655">
                  <c:v>3563.2256534353</c:v>
                </c:pt>
                <c:pt idx="3656">
                  <c:v>3489.9918421998955</c:v>
                </c:pt>
                <c:pt idx="3657">
                  <c:v>3465.2577721611015</c:v>
                </c:pt>
                <c:pt idx="3658">
                  <c:v>3636.3482942835035</c:v>
                </c:pt>
                <c:pt idx="3659">
                  <c:v>3836.7511551991047</c:v>
                </c:pt>
                <c:pt idx="3660">
                  <c:v>3892.3788829818004</c:v>
                </c:pt>
                <c:pt idx="3661">
                  <c:v>3512.4436391249037</c:v>
                </c:pt>
                <c:pt idx="3662">
                  <c:v>3054.8508520380055</c:v>
                </c:pt>
                <c:pt idx="3663">
                  <c:v>3407.2149058595023</c:v>
                </c:pt>
                <c:pt idx="3664">
                  <c:v>3445.7913779511946</c:v>
                </c:pt>
                <c:pt idx="3665">
                  <c:v>3075.2133218542003</c:v>
                </c:pt>
                <c:pt idx="3666">
                  <c:v>3316.7568180575981</c:v>
                </c:pt>
                <c:pt idx="3667">
                  <c:v>3688.332911445199</c:v>
                </c:pt>
                <c:pt idx="3668">
                  <c:v>3359.0695726647973</c:v>
                </c:pt>
                <c:pt idx="3669">
                  <c:v>3394.5801713481997</c:v>
                </c:pt>
                <c:pt idx="3670">
                  <c:v>3765.3949000969951</c:v>
                </c:pt>
                <c:pt idx="3671">
                  <c:v>3584.5030535950937</c:v>
                </c:pt>
                <c:pt idx="3672">
                  <c:v>3698.4886083737001</c:v>
                </c:pt>
                <c:pt idx="3673">
                  <c:v>3605.8259233727949</c:v>
                </c:pt>
                <c:pt idx="3674">
                  <c:v>3438.6841799930044</c:v>
                </c:pt>
                <c:pt idx="3675">
                  <c:v>3866.7340935484026</c:v>
                </c:pt>
                <c:pt idx="3676">
                  <c:v>3796.4926690920984</c:v>
                </c:pt>
                <c:pt idx="3677">
                  <c:v>3634.3259651080007</c:v>
                </c:pt>
                <c:pt idx="3678">
                  <c:v>3709.3137963429035</c:v>
                </c:pt>
                <c:pt idx="3679">
                  <c:v>3901.5187126234014</c:v>
                </c:pt>
                <c:pt idx="3680">
                  <c:v>3887.481828938402</c:v>
                </c:pt>
                <c:pt idx="3681">
                  <c:v>3853.8772896363953</c:v>
                </c:pt>
                <c:pt idx="3682">
                  <c:v>3654.3358396425974</c:v>
                </c:pt>
                <c:pt idx="3683">
                  <c:v>3803.0113101140014</c:v>
                </c:pt>
                <c:pt idx="3684">
                  <c:v>3747.0342634529006</c:v>
                </c:pt>
                <c:pt idx="3685">
                  <c:v>3643.9287757605016</c:v>
                </c:pt>
                <c:pt idx="3686">
                  <c:v>3965.6422898083983</c:v>
                </c:pt>
                <c:pt idx="3687">
                  <c:v>3900.1833676903989</c:v>
                </c:pt>
                <c:pt idx="3688">
                  <c:v>3850.6056220323007</c:v>
                </c:pt>
                <c:pt idx="3689">
                  <c:v>3867.8005008250984</c:v>
                </c:pt>
                <c:pt idx="3690">
                  <c:v>3776.0521558955006</c:v>
                </c:pt>
                <c:pt idx="3691">
                  <c:v>3914.1991544023003</c:v>
                </c:pt>
                <c:pt idx="3692">
                  <c:v>3903.6657654597984</c:v>
                </c:pt>
                <c:pt idx="3693">
                  <c:v>3864.7993309155027</c:v>
                </c:pt>
                <c:pt idx="3694">
                  <c:v>3920.830553127802</c:v>
                </c:pt>
                <c:pt idx="3695">
                  <c:v>3726.7896873966019</c:v>
                </c:pt>
                <c:pt idx="3696">
                  <c:v>3823.591531683498</c:v>
                </c:pt>
                <c:pt idx="3697">
                  <c:v>4087.7632365420031</c:v>
                </c:pt>
                <c:pt idx="3698">
                  <c:v>4021.430629791299</c:v>
                </c:pt>
                <c:pt idx="3699">
                  <c:v>3701.1022195115984</c:v>
                </c:pt>
                <c:pt idx="3700">
                  <c:v>3936.9007288233042</c:v>
                </c:pt>
                <c:pt idx="3701">
                  <c:v>3945.9799719051043</c:v>
                </c:pt>
                <c:pt idx="3702">
                  <c:v>3830.3948599174983</c:v>
                </c:pt>
                <c:pt idx="3703">
                  <c:v>3755.0078650161995</c:v>
                </c:pt>
                <c:pt idx="3704">
                  <c:v>3968.0576729670029</c:v>
                </c:pt>
                <c:pt idx="3705">
                  <c:v>3968.4873396382027</c:v>
                </c:pt>
                <c:pt idx="3706">
                  <c:v>3699.3387747659981</c:v>
                </c:pt>
                <c:pt idx="3707">
                  <c:v>3706.5917877421016</c:v>
                </c:pt>
                <c:pt idx="3708">
                  <c:v>3872.8058418854998</c:v>
                </c:pt>
                <c:pt idx="3709">
                  <c:v>3536.1441724791985</c:v>
                </c:pt>
                <c:pt idx="3710">
                  <c:v>3448.9683242126994</c:v>
                </c:pt>
                <c:pt idx="3711">
                  <c:v>3774.2635868891994</c:v>
                </c:pt>
                <c:pt idx="3712">
                  <c:v>3595.5397519186008</c:v>
                </c:pt>
                <c:pt idx="3713">
                  <c:v>3554.3084756508033</c:v>
                </c:pt>
                <c:pt idx="3714">
                  <c:v>3531.888998492097</c:v>
                </c:pt>
                <c:pt idx="3715">
                  <c:v>3628.6253888801039</c:v>
                </c:pt>
                <c:pt idx="3716">
                  <c:v>3584.6811599821012</c:v>
                </c:pt>
                <c:pt idx="3717">
                  <c:v>3526.8154428080015</c:v>
                </c:pt>
                <c:pt idx="3718">
                  <c:v>3335.5356771342013</c:v>
                </c:pt>
                <c:pt idx="3719">
                  <c:v>3371.2972456649004</c:v>
                </c:pt>
                <c:pt idx="3720">
                  <c:v>3392.7416724696959</c:v>
                </c:pt>
                <c:pt idx="3721">
                  <c:v>3413.8480693534002</c:v>
                </c:pt>
                <c:pt idx="3722">
                  <c:v>2993.8790087774032</c:v>
                </c:pt>
                <c:pt idx="3723">
                  <c:v>3187.7658085778021</c:v>
                </c:pt>
                <c:pt idx="3724">
                  <c:v>3208.5642798677</c:v>
                </c:pt>
                <c:pt idx="3725">
                  <c:v>3002.8468334570935</c:v>
                </c:pt>
                <c:pt idx="3726">
                  <c:v>3121.1906491473055</c:v>
                </c:pt>
                <c:pt idx="3727">
                  <c:v>2790.3443728878992</c:v>
                </c:pt>
                <c:pt idx="3728">
                  <c:v>2955.2002907500064</c:v>
                </c:pt>
                <c:pt idx="3729">
                  <c:v>2914.4200367971935</c:v>
                </c:pt>
                <c:pt idx="3730">
                  <c:v>3023.6315918430992</c:v>
                </c:pt>
                <c:pt idx="3731">
                  <c:v>2985.1066446765981</c:v>
                </c:pt>
                <c:pt idx="3732">
                  <c:v>3346.2313475653937</c:v>
                </c:pt>
                <c:pt idx="3733">
                  <c:v>2788.8770365043965</c:v>
                </c:pt>
                <c:pt idx="3734">
                  <c:v>2611.2033499047029</c:v>
                </c:pt>
                <c:pt idx="3735">
                  <c:v>2564.061116842895</c:v>
                </c:pt>
                <c:pt idx="3736">
                  <c:v>2990.6362990603011</c:v>
                </c:pt>
                <c:pt idx="3737">
                  <c:v>2881.7006886408053</c:v>
                </c:pt>
                <c:pt idx="3738">
                  <c:v>2610.9045658036994</c:v>
                </c:pt>
                <c:pt idx="3739">
                  <c:v>2581.9145542069964</c:v>
                </c:pt>
                <c:pt idx="3740">
                  <c:v>2507.823977874199</c:v>
                </c:pt>
                <c:pt idx="3741">
                  <c:v>2431.1717247709967</c:v>
                </c:pt>
                <c:pt idx="3742">
                  <c:v>2425.6492507190051</c:v>
                </c:pt>
                <c:pt idx="3743">
                  <c:v>2309.0950268433007</c:v>
                </c:pt>
                <c:pt idx="3744">
                  <c:v>2571.2157877772988</c:v>
                </c:pt>
                <c:pt idx="3745">
                  <c:v>2565.0910459845982</c:v>
                </c:pt>
                <c:pt idx="3746">
                  <c:v>2603.2138689846033</c:v>
                </c:pt>
                <c:pt idx="3747">
                  <c:v>2511.9781234726033</c:v>
                </c:pt>
                <c:pt idx="3748">
                  <c:v>2919.4953545465978</c:v>
                </c:pt>
                <c:pt idx="3749">
                  <c:v>3064.824733762398</c:v>
                </c:pt>
                <c:pt idx="3750">
                  <c:v>3094.6153414591972</c:v>
                </c:pt>
                <c:pt idx="3751">
                  <c:v>3194.3890838474035</c:v>
                </c:pt>
                <c:pt idx="3752">
                  <c:v>3074.6163803831005</c:v>
                </c:pt>
                <c:pt idx="3753">
                  <c:v>2990.5557157129006</c:v>
                </c:pt>
                <c:pt idx="3754">
                  <c:v>3309.0012133947967</c:v>
                </c:pt>
                <c:pt idx="3755">
                  <c:v>3203.153541190899</c:v>
                </c:pt>
                <c:pt idx="3756">
                  <c:v>2880.7362499252049</c:v>
                </c:pt>
                <c:pt idx="3757">
                  <c:v>3155.3022889584026</c:v>
                </c:pt>
                <c:pt idx="3758">
                  <c:v>3145.3952628329062</c:v>
                </c:pt>
                <c:pt idx="3759">
                  <c:v>2702.0054388552962</c:v>
                </c:pt>
                <c:pt idx="3760">
                  <c:v>2831.2703219270043</c:v>
                </c:pt>
                <c:pt idx="3761">
                  <c:v>2873.2378154098988</c:v>
                </c:pt>
                <c:pt idx="3762">
                  <c:v>2662.9896975636002</c:v>
                </c:pt>
                <c:pt idx="3763">
                  <c:v>2620.3502826645999</c:v>
                </c:pt>
                <c:pt idx="3764">
                  <c:v>2504.0806220068989</c:v>
                </c:pt>
                <c:pt idx="3765">
                  <c:v>2397.9655248119961</c:v>
                </c:pt>
                <c:pt idx="3766">
                  <c:v>2350.1067723885062</c:v>
                </c:pt>
                <c:pt idx="3767">
                  <c:v>2413.3592433348022</c:v>
                </c:pt>
                <c:pt idx="3768">
                  <c:v>2151.4006772295033</c:v>
                </c:pt>
                <c:pt idx="3769">
                  <c:v>1960.3034734026005</c:v>
                </c:pt>
                <c:pt idx="3770">
                  <c:v>2765.9465382739945</c:v>
                </c:pt>
                <c:pt idx="3771">
                  <c:v>2423.1417551800987</c:v>
                </c:pt>
                <c:pt idx="3772">
                  <c:v>2328.8440888568948</c:v>
                </c:pt>
                <c:pt idx="3773">
                  <c:v>2639.1304495378936</c:v>
                </c:pt>
                <c:pt idx="3774">
                  <c:v>2894.6037221238003</c:v>
                </c:pt>
                <c:pt idx="3775">
                  <c:v>2632.6508117422054</c:v>
                </c:pt>
                <c:pt idx="3776">
                  <c:v>2229.5975481837959</c:v>
                </c:pt>
                <c:pt idx="3777">
                  <c:v>2435.2531400903972</c:v>
                </c:pt>
                <c:pt idx="3778">
                  <c:v>2483.8143807516026</c:v>
                </c:pt>
                <c:pt idx="3779">
                  <c:v>2838.2853755965989</c:v>
                </c:pt>
                <c:pt idx="3780">
                  <c:v>2888.8365106955025</c:v>
                </c:pt>
                <c:pt idx="3781">
                  <c:v>2936.0099745050029</c:v>
                </c:pt>
                <c:pt idx="3782">
                  <c:v>2768.691838683204</c:v>
                </c:pt>
                <c:pt idx="3783">
                  <c:v>2810.1318464651995</c:v>
                </c:pt>
                <c:pt idx="3784">
                  <c:v>3194.8969102933988</c:v>
                </c:pt>
                <c:pt idx="3785">
                  <c:v>3035.7657117084018</c:v>
                </c:pt>
                <c:pt idx="3786">
                  <c:v>2817.6587573841025</c:v>
                </c:pt>
                <c:pt idx="3787">
                  <c:v>2872.7997519209966</c:v>
                </c:pt>
                <c:pt idx="3788">
                  <c:v>2847.680532820501</c:v>
                </c:pt>
                <c:pt idx="3789">
                  <c:v>2598.3818346335975</c:v>
                </c:pt>
                <c:pt idx="3790">
                  <c:v>2785.9906243250007</c:v>
                </c:pt>
                <c:pt idx="3791">
                  <c:v>3080.7172084257036</c:v>
                </c:pt>
                <c:pt idx="3792">
                  <c:v>2965.6386274083998</c:v>
                </c:pt>
                <c:pt idx="3793">
                  <c:v>3300.0354756697998</c:v>
                </c:pt>
                <c:pt idx="3794">
                  <c:v>3562.6343930705989</c:v>
                </c:pt>
                <c:pt idx="3795">
                  <c:v>3310.6724798664</c:v>
                </c:pt>
                <c:pt idx="3796">
                  <c:v>3023.1400192364963</c:v>
                </c:pt>
                <c:pt idx="3797">
                  <c:v>3131.1274236843019</c:v>
                </c:pt>
                <c:pt idx="3798">
                  <c:v>3013.2911990180946</c:v>
                </c:pt>
                <c:pt idx="3799">
                  <c:v>2854.1210015669058</c:v>
                </c:pt>
                <c:pt idx="3800">
                  <c:v>2952.5961422249966</c:v>
                </c:pt>
                <c:pt idx="3801">
                  <c:v>2973.2757936998969</c:v>
                </c:pt>
                <c:pt idx="3802">
                  <c:v>2591.1840991451973</c:v>
                </c:pt>
                <c:pt idx="3803">
                  <c:v>2619.2041962102012</c:v>
                </c:pt>
                <c:pt idx="3804">
                  <c:v>2541.8162170670985</c:v>
                </c:pt>
                <c:pt idx="3805">
                  <c:v>2683.2297623946943</c:v>
                </c:pt>
                <c:pt idx="3806">
                  <c:v>2738.9104270145035</c:v>
                </c:pt>
                <c:pt idx="3807">
                  <c:v>2377.2808849216017</c:v>
                </c:pt>
                <c:pt idx="3808">
                  <c:v>2491.950643973003</c:v>
                </c:pt>
                <c:pt idx="3809">
                  <c:v>2441.161050161194</c:v>
                </c:pt>
                <c:pt idx="3810">
                  <c:v>2271.6682147339016</c:v>
                </c:pt>
                <c:pt idx="3811">
                  <c:v>2063.2464933947049</c:v>
                </c:pt>
                <c:pt idx="3812">
                  <c:v>2030.7856129169013</c:v>
                </c:pt>
                <c:pt idx="3813">
                  <c:v>2170.6866024435003</c:v>
                </c:pt>
                <c:pt idx="3814">
                  <c:v>2099.9546169384994</c:v>
                </c:pt>
                <c:pt idx="3815">
                  <c:v>1913.2700136468047</c:v>
                </c:pt>
                <c:pt idx="3816">
                  <c:v>1905.3537665590993</c:v>
                </c:pt>
                <c:pt idx="3817">
                  <c:v>2203.6052886799007</c:v>
                </c:pt>
                <c:pt idx="3818">
                  <c:v>2153.5595226287987</c:v>
                </c:pt>
                <c:pt idx="3819">
                  <c:v>1903.2683436558</c:v>
                </c:pt>
                <c:pt idx="3820">
                  <c:v>2004.8771404132058</c:v>
                </c:pt>
                <c:pt idx="3821">
                  <c:v>2096.2830904588045</c:v>
                </c:pt>
                <c:pt idx="3822">
                  <c:v>1778.4144610806979</c:v>
                </c:pt>
                <c:pt idx="3823">
                  <c:v>1496.2467784092005</c:v>
                </c:pt>
                <c:pt idx="3824">
                  <c:v>1459.5633261844996</c:v>
                </c:pt>
                <c:pt idx="3825">
                  <c:v>1639.8105950399986</c:v>
                </c:pt>
                <c:pt idx="3826">
                  <c:v>1604.1124528869987</c:v>
                </c:pt>
                <c:pt idx="3827">
                  <c:v>1342.6852753534986</c:v>
                </c:pt>
                <c:pt idx="3828">
                  <c:v>1408.5451042905042</c:v>
                </c:pt>
                <c:pt idx="3829">
                  <c:v>1942.0781241730001</c:v>
                </c:pt>
                <c:pt idx="3830">
                  <c:v>2245.4402810216052</c:v>
                </c:pt>
                <c:pt idx="3831">
                  <c:v>1731.1643293500019</c:v>
                </c:pt>
                <c:pt idx="3832">
                  <c:v>1626.9626932643005</c:v>
                </c:pt>
                <c:pt idx="3833">
                  <c:v>1819.1462251662961</c:v>
                </c:pt>
                <c:pt idx="3834">
                  <c:v>2212.0301142707976</c:v>
                </c:pt>
                <c:pt idx="3835">
                  <c:v>1962.1340401910056</c:v>
                </c:pt>
                <c:pt idx="3836">
                  <c:v>1888.2116061448978</c:v>
                </c:pt>
                <c:pt idx="3837">
                  <c:v>1868.3728981449967</c:v>
                </c:pt>
                <c:pt idx="3838">
                  <c:v>2024.9139806150997</c:v>
                </c:pt>
                <c:pt idx="3839">
                  <c:v>1601.2708630458001</c:v>
                </c:pt>
                <c:pt idx="3840">
                  <c:v>1883.8546502664976</c:v>
                </c:pt>
                <c:pt idx="3841">
                  <c:v>1910.3912939264992</c:v>
                </c:pt>
                <c:pt idx="3842">
                  <c:v>1763.8506941318992</c:v>
                </c:pt>
                <c:pt idx="3843">
                  <c:v>1609.9994464709962</c:v>
                </c:pt>
                <c:pt idx="3844">
                  <c:v>1549.8275283828043</c:v>
                </c:pt>
                <c:pt idx="3845">
                  <c:v>1537.7321929081954</c:v>
                </c:pt>
                <c:pt idx="3846">
                  <c:v>1729.444752831696</c:v>
                </c:pt>
                <c:pt idx="3847">
                  <c:v>1491.4536518200985</c:v>
                </c:pt>
                <c:pt idx="3848">
                  <c:v>1440.1030498102045</c:v>
                </c:pt>
                <c:pt idx="3849">
                  <c:v>1591.1183562263977</c:v>
                </c:pt>
                <c:pt idx="3850">
                  <c:v>1513.3417887582982</c:v>
                </c:pt>
                <c:pt idx="3851">
                  <c:v>1503.8359778388985</c:v>
                </c:pt>
                <c:pt idx="3852">
                  <c:v>1781.5177542582023</c:v>
                </c:pt>
                <c:pt idx="3853">
                  <c:v>1899.1613108382007</c:v>
                </c:pt>
                <c:pt idx="3854">
                  <c:v>1688.8860562875998</c:v>
                </c:pt>
                <c:pt idx="3855">
                  <c:v>1571.028909893299</c:v>
                </c:pt>
                <c:pt idx="3856">
                  <c:v>1699.6042479530006</c:v>
                </c:pt>
                <c:pt idx="3857">
                  <c:v>1844.9860871300043</c:v>
                </c:pt>
                <c:pt idx="3858">
                  <c:v>1781.2454310432004</c:v>
                </c:pt>
                <c:pt idx="3859">
                  <c:v>1616.0935650349056</c:v>
                </c:pt>
                <c:pt idx="3860">
                  <c:v>1637.6101662472065</c:v>
                </c:pt>
                <c:pt idx="3861">
                  <c:v>1572.2595558061948</c:v>
                </c:pt>
                <c:pt idx="3862">
                  <c:v>1702.0707005485965</c:v>
                </c:pt>
                <c:pt idx="3863">
                  <c:v>1413.3369444541968</c:v>
                </c:pt>
                <c:pt idx="3864">
                  <c:v>1502.5635537519993</c:v>
                </c:pt>
                <c:pt idx="3865">
                  <c:v>1861.9580288157013</c:v>
                </c:pt>
                <c:pt idx="3866">
                  <c:v>1910.7002671115042</c:v>
                </c:pt>
                <c:pt idx="3867">
                  <c:v>1989.3402798220995</c:v>
                </c:pt>
                <c:pt idx="3868">
                  <c:v>2083.3491609022021</c:v>
                </c:pt>
                <c:pt idx="3869">
                  <c:v>2093.8991577445995</c:v>
                </c:pt>
                <c:pt idx="3870">
                  <c:v>2173.9195979759024</c:v>
                </c:pt>
                <c:pt idx="3871">
                  <c:v>2188.1453507258993</c:v>
                </c:pt>
                <c:pt idx="3872">
                  <c:v>1948.8582883372947</c:v>
                </c:pt>
                <c:pt idx="3873">
                  <c:v>2058.9184541807044</c:v>
                </c:pt>
                <c:pt idx="3874">
                  <c:v>2268.5219391786013</c:v>
                </c:pt>
                <c:pt idx="3875">
                  <c:v>2194.6275214708949</c:v>
                </c:pt>
                <c:pt idx="3876">
                  <c:v>2293.6859117821004</c:v>
                </c:pt>
                <c:pt idx="3877">
                  <c:v>1969.9605731815177</c:v>
                </c:pt>
                <c:pt idx="3878">
                  <c:v>2332.4578351620589</c:v>
                </c:pt>
                <c:pt idx="3879">
                  <c:v>2681.0934523108954</c:v>
                </c:pt>
                <c:pt idx="3880">
                  <c:v>2605.5962917034049</c:v>
                </c:pt>
                <c:pt idx="3881">
                  <c:v>2290.2783838275936</c:v>
                </c:pt>
                <c:pt idx="3882">
                  <c:v>2113.1305558923996</c:v>
                </c:pt>
                <c:pt idx="3883">
                  <c:v>2306.4865062807003</c:v>
                </c:pt>
                <c:pt idx="3884">
                  <c:v>2196.3256883267022</c:v>
                </c:pt>
                <c:pt idx="3885">
                  <c:v>1945.9755355749003</c:v>
                </c:pt>
                <c:pt idx="3886">
                  <c:v>1813.006494975496</c:v>
                </c:pt>
                <c:pt idx="3887">
                  <c:v>1881.7676936272983</c:v>
                </c:pt>
                <c:pt idx="3888">
                  <c:v>1730.9938176874127</c:v>
                </c:pt>
                <c:pt idx="3889">
                  <c:v>1724.0111278299441</c:v>
                </c:pt>
                <c:pt idx="3890">
                  <c:v>1926.8218415293959</c:v>
                </c:pt>
                <c:pt idx="3891">
                  <c:v>1938.2401317480831</c:v>
                </c:pt>
                <c:pt idx="3892">
                  <c:v>1790.1057849709323</c:v>
                </c:pt>
                <c:pt idx="3893">
                  <c:v>1585.3008298639616</c:v>
                </c:pt>
                <c:pt idx="3894">
                  <c:v>1624.3194988612161</c:v>
                </c:pt>
                <c:pt idx="3895">
                  <c:v>1500.4058659586804</c:v>
                </c:pt>
                <c:pt idx="3896">
                  <c:v>1707.7834854606558</c:v>
                </c:pt>
                <c:pt idx="3897">
                  <c:v>1521.417611986762</c:v>
                </c:pt>
                <c:pt idx="3898">
                  <c:v>1819.1894480023473</c:v>
                </c:pt>
                <c:pt idx="3899">
                  <c:v>1543.9170688074444</c:v>
                </c:pt>
                <c:pt idx="3900">
                  <c:v>1422.3136205080593</c:v>
                </c:pt>
                <c:pt idx="3901">
                  <c:v>1385.464824194125</c:v>
                </c:pt>
                <c:pt idx="3902">
                  <c:v>1806.7930871431236</c:v>
                </c:pt>
                <c:pt idx="3903">
                  <c:v>1797.6735774252954</c:v>
                </c:pt>
                <c:pt idx="3904">
                  <c:v>1592.5080062094785</c:v>
                </c:pt>
                <c:pt idx="3905">
                  <c:v>1438.4707340578971</c:v>
                </c:pt>
                <c:pt idx="3906">
                  <c:v>1649.9176206056361</c:v>
                </c:pt>
                <c:pt idx="3907">
                  <c:v>1481.0962120328327</c:v>
                </c:pt>
                <c:pt idx="3908">
                  <c:v>1626.3253526006154</c:v>
                </c:pt>
                <c:pt idx="3909">
                  <c:v>1744.9550753358706</c:v>
                </c:pt>
                <c:pt idx="3910">
                  <c:v>1537.5112597022521</c:v>
                </c:pt>
                <c:pt idx="3911">
                  <c:v>1844.9031563419776</c:v>
                </c:pt>
                <c:pt idx="3912">
                  <c:v>1544.3121303383307</c:v>
                </c:pt>
                <c:pt idx="3913">
                  <c:v>1615.9011238876917</c:v>
                </c:pt>
                <c:pt idx="3914">
                  <c:v>1751.886869556045</c:v>
                </c:pt>
                <c:pt idx="3915">
                  <c:v>1979.6714768085294</c:v>
                </c:pt>
                <c:pt idx="3916">
                  <c:v>1876.579676703011</c:v>
                </c:pt>
                <c:pt idx="3917">
                  <c:v>1942.0808934335</c:v>
                </c:pt>
                <c:pt idx="3918">
                  <c:v>1963.9412314537985</c:v>
                </c:pt>
                <c:pt idx="3919">
                  <c:v>1829.6812842283034</c:v>
                </c:pt>
                <c:pt idx="3920">
                  <c:v>2063.6879218940012</c:v>
                </c:pt>
                <c:pt idx="3921">
                  <c:v>2149.664302286903</c:v>
                </c:pt>
                <c:pt idx="3922">
                  <c:v>2181.4048317123015</c:v>
                </c:pt>
                <c:pt idx="3923">
                  <c:v>2332.6377093468036</c:v>
                </c:pt>
                <c:pt idx="3924">
                  <c:v>2193.3161807541037</c:v>
                </c:pt>
                <c:pt idx="3925">
                  <c:v>2170.9989778046001</c:v>
                </c:pt>
                <c:pt idx="3926">
                  <c:v>2242.664637935552</c:v>
                </c:pt>
                <c:pt idx="3927">
                  <c:v>2418.1520395327025</c:v>
                </c:pt>
                <c:pt idx="3928">
                  <c:v>2420.9199118186007</c:v>
                </c:pt>
                <c:pt idx="3929">
                  <c:v>2087.8791605520964</c:v>
                </c:pt>
                <c:pt idx="3930">
                  <c:v>2373.4222434047988</c:v>
                </c:pt>
                <c:pt idx="3931">
                  <c:v>2559.3922783497983</c:v>
                </c:pt>
                <c:pt idx="3932">
                  <c:v>2450.8742075476985</c:v>
                </c:pt>
                <c:pt idx="3933">
                  <c:v>2599.6632108334015</c:v>
                </c:pt>
                <c:pt idx="3934">
                  <c:v>2295.1041893367001</c:v>
                </c:pt>
                <c:pt idx="3935">
                  <c:v>2383.7265884165026</c:v>
                </c:pt>
                <c:pt idx="3936">
                  <c:v>2464.0221392754029</c:v>
                </c:pt>
                <c:pt idx="3937">
                  <c:v>2622.0720505419958</c:v>
                </c:pt>
                <c:pt idx="3938">
                  <c:v>2210.7858324828994</c:v>
                </c:pt>
                <c:pt idx="3939">
                  <c:v>1864.7674139086012</c:v>
                </c:pt>
                <c:pt idx="3940">
                  <c:v>2159.9394384269035</c:v>
                </c:pt>
                <c:pt idx="3941">
                  <c:v>2163.9086602006064</c:v>
                </c:pt>
                <c:pt idx="3942">
                  <c:v>2180.3376061339004</c:v>
                </c:pt>
                <c:pt idx="3943">
                  <c:v>2275.2675295251975</c:v>
                </c:pt>
                <c:pt idx="3944">
                  <c:v>1997.8135910886995</c:v>
                </c:pt>
                <c:pt idx="3945">
                  <c:v>2169.4531506437997</c:v>
                </c:pt>
                <c:pt idx="3946">
                  <c:v>2177.4563921827939</c:v>
                </c:pt>
                <c:pt idx="3947">
                  <c:v>2246.8437540906962</c:v>
                </c:pt>
                <c:pt idx="3948">
                  <c:v>2587.0067198906036</c:v>
                </c:pt>
                <c:pt idx="3949">
                  <c:v>2728.2668522749009</c:v>
                </c:pt>
                <c:pt idx="3950">
                  <c:v>2514.5524781856948</c:v>
                </c:pt>
                <c:pt idx="3951">
                  <c:v>1963.6997915629693</c:v>
                </c:pt>
                <c:pt idx="3952">
                  <c:v>1233.2081208232485</c:v>
                </c:pt>
                <c:pt idx="3953">
                  <c:v>1277.2213573459958</c:v>
                </c:pt>
                <c:pt idx="3954">
                  <c:v>1230.8499996308019</c:v>
                </c:pt>
                <c:pt idx="3955">
                  <c:v>1352.5095490579006</c:v>
                </c:pt>
                <c:pt idx="3956">
                  <c:v>1468.8453175309987</c:v>
                </c:pt>
                <c:pt idx="3957">
                  <c:v>1602.5364904287999</c:v>
                </c:pt>
                <c:pt idx="3958">
                  <c:v>1537.334662628502</c:v>
                </c:pt>
                <c:pt idx="3959">
                  <c:v>1672.3654735329983</c:v>
                </c:pt>
                <c:pt idx="3960">
                  <c:v>1579.8820315841986</c:v>
                </c:pt>
                <c:pt idx="3961">
                  <c:v>1474.6082318608023</c:v>
                </c:pt>
                <c:pt idx="3962">
                  <c:v>1764.6995220188001</c:v>
                </c:pt>
                <c:pt idx="3963">
                  <c:v>1793.3780617240955</c:v>
                </c:pt>
                <c:pt idx="3964">
                  <c:v>1591.9971419219</c:v>
                </c:pt>
                <c:pt idx="3965">
                  <c:v>1543.2423019294001</c:v>
                </c:pt>
                <c:pt idx="3966">
                  <c:v>1543.7184864763003</c:v>
                </c:pt>
                <c:pt idx="3967">
                  <c:v>1643.1981284740978</c:v>
                </c:pt>
                <c:pt idx="3968">
                  <c:v>1818.9568544331996</c:v>
                </c:pt>
                <c:pt idx="3969">
                  <c:v>1609.1916238193007</c:v>
                </c:pt>
                <c:pt idx="3970">
                  <c:v>1786.2057657960977</c:v>
                </c:pt>
                <c:pt idx="3971">
                  <c:v>2068.2556703571026</c:v>
                </c:pt>
                <c:pt idx="3972">
                  <c:v>1999.9012834314017</c:v>
                </c:pt>
                <c:pt idx="3973">
                  <c:v>2132.376804125699</c:v>
                </c:pt>
                <c:pt idx="3974">
                  <c:v>2276.775395930199</c:v>
                </c:pt>
                <c:pt idx="3975">
                  <c:v>2115.7725565555993</c:v>
                </c:pt>
                <c:pt idx="3976">
                  <c:v>2196.0804112094993</c:v>
                </c:pt>
                <c:pt idx="3977">
                  <c:v>2233.9435687068981</c:v>
                </c:pt>
                <c:pt idx="3978">
                  <c:v>1891.6189648155014</c:v>
                </c:pt>
                <c:pt idx="3979">
                  <c:v>2046.0420607988017</c:v>
                </c:pt>
                <c:pt idx="3980">
                  <c:v>2298.6617255214987</c:v>
                </c:pt>
                <c:pt idx="3981">
                  <c:v>2164.3865872283022</c:v>
                </c:pt>
                <c:pt idx="3982">
                  <c:v>2294.4950025339022</c:v>
                </c:pt>
                <c:pt idx="3983">
                  <c:v>2254.2172523055015</c:v>
                </c:pt>
                <c:pt idx="3984">
                  <c:v>2191.8956321667974</c:v>
                </c:pt>
                <c:pt idx="3985">
                  <c:v>2155.0737361077008</c:v>
                </c:pt>
                <c:pt idx="3986">
                  <c:v>2164.2943248767006</c:v>
                </c:pt>
                <c:pt idx="3987">
                  <c:v>2325.9072275747021</c:v>
                </c:pt>
                <c:pt idx="3988">
                  <c:v>2410.7262258458977</c:v>
                </c:pt>
                <c:pt idx="3989">
                  <c:v>2396.2747255850991</c:v>
                </c:pt>
                <c:pt idx="3990">
                  <c:v>2388.0216185030004</c:v>
                </c:pt>
                <c:pt idx="3991">
                  <c:v>2478.4670466938987</c:v>
                </c:pt>
                <c:pt idx="3992">
                  <c:v>2554.8683018657975</c:v>
                </c:pt>
                <c:pt idx="3993">
                  <c:v>2358.380693376399</c:v>
                </c:pt>
                <c:pt idx="3994">
                  <c:v>2408.8093904346024</c:v>
                </c:pt>
                <c:pt idx="3995">
                  <c:v>2511.7625971004018</c:v>
                </c:pt>
                <c:pt idx="3996">
                  <c:v>2511.0536434411988</c:v>
                </c:pt>
                <c:pt idx="3997">
                  <c:v>2464.7103477388991</c:v>
                </c:pt>
                <c:pt idx="3998">
                  <c:v>2436.5336803347018</c:v>
                </c:pt>
                <c:pt idx="3999">
                  <c:v>2725.5728503509999</c:v>
                </c:pt>
                <c:pt idx="4000">
                  <c:v>2513.9161251514997</c:v>
                </c:pt>
                <c:pt idx="4001">
                  <c:v>2431.0436931281984</c:v>
                </c:pt>
                <c:pt idx="4002">
                  <c:v>2580.374244533501</c:v>
                </c:pt>
                <c:pt idx="4003">
                  <c:v>2579.2300058171022</c:v>
                </c:pt>
                <c:pt idx="4004">
                  <c:v>2283.9668378353017</c:v>
                </c:pt>
                <c:pt idx="4005">
                  <c:v>2519.1726293013016</c:v>
                </c:pt>
                <c:pt idx="4006">
                  <c:v>2400.4401174936975</c:v>
                </c:pt>
                <c:pt idx="4007">
                  <c:v>2428.1304783749983</c:v>
                </c:pt>
                <c:pt idx="4008">
                  <c:v>2475.6076127995002</c:v>
                </c:pt>
                <c:pt idx="4009">
                  <c:v>2410.8022510468982</c:v>
                </c:pt>
                <c:pt idx="4010">
                  <c:v>2403.0870736512989</c:v>
                </c:pt>
                <c:pt idx="4011">
                  <c:v>2476.8774293233</c:v>
                </c:pt>
                <c:pt idx="4012">
                  <c:v>2506.9827946767</c:v>
                </c:pt>
                <c:pt idx="4013">
                  <c:v>2306.6464803841009</c:v>
                </c:pt>
                <c:pt idx="4014">
                  <c:v>2336.4306014616013</c:v>
                </c:pt>
                <c:pt idx="4015">
                  <c:v>2496.671657109302</c:v>
                </c:pt>
                <c:pt idx="4016">
                  <c:v>2410.9210191216007</c:v>
                </c:pt>
                <c:pt idx="4017">
                  <c:v>2494.1882713151972</c:v>
                </c:pt>
                <c:pt idx="4018">
                  <c:v>2494.6080274849992</c:v>
                </c:pt>
                <c:pt idx="4019">
                  <c:v>2238.6191042259015</c:v>
                </c:pt>
                <c:pt idx="4020">
                  <c:v>2498.8599979876999</c:v>
                </c:pt>
                <c:pt idx="4021">
                  <c:v>2338.9769595876023</c:v>
                </c:pt>
                <c:pt idx="4022">
                  <c:v>2325.4592410791993</c:v>
                </c:pt>
                <c:pt idx="4023">
                  <c:v>2482.2182960420978</c:v>
                </c:pt>
                <c:pt idx="4024">
                  <c:v>2293.9415730069995</c:v>
                </c:pt>
                <c:pt idx="4025">
                  <c:v>2326.9777966357979</c:v>
                </c:pt>
                <c:pt idx="4026">
                  <c:v>2343.6536518026005</c:v>
                </c:pt>
                <c:pt idx="4027">
                  <c:v>2458.9116914838996</c:v>
                </c:pt>
                <c:pt idx="4028">
                  <c:v>2408.7185162891001</c:v>
                </c:pt>
                <c:pt idx="4029">
                  <c:v>2338.793932474</c:v>
                </c:pt>
                <c:pt idx="4030">
                  <c:v>2265.8729081031015</c:v>
                </c:pt>
                <c:pt idx="4031">
                  <c:v>2137.8823132485013</c:v>
                </c:pt>
                <c:pt idx="4032">
                  <c:v>2262.7738535255012</c:v>
                </c:pt>
                <c:pt idx="4033">
                  <c:v>2032.5417450874993</c:v>
                </c:pt>
                <c:pt idx="4034">
                  <c:v>2111.4310670334999</c:v>
                </c:pt>
                <c:pt idx="4035">
                  <c:v>2015.1200581867233</c:v>
                </c:pt>
                <c:pt idx="4036">
                  <c:v>1605.5837209436941</c:v>
                </c:pt>
                <c:pt idx="4037">
                  <c:v>1542.4428106013947</c:v>
                </c:pt>
                <c:pt idx="4038">
                  <c:v>1266.1125930312992</c:v>
                </c:pt>
                <c:pt idx="4039">
                  <c:v>1391.105616912595</c:v>
                </c:pt>
                <c:pt idx="4040">
                  <c:v>1348.8772507776011</c:v>
                </c:pt>
                <c:pt idx="4041">
                  <c:v>1419.2305789027014</c:v>
                </c:pt>
                <c:pt idx="4042">
                  <c:v>1753.1692607853984</c:v>
                </c:pt>
                <c:pt idx="4043">
                  <c:v>1585.3329283210987</c:v>
                </c:pt>
                <c:pt idx="4044">
                  <c:v>1698.5414826427004</c:v>
                </c:pt>
                <c:pt idx="4045">
                  <c:v>1831.7451860669753</c:v>
                </c:pt>
                <c:pt idx="4046">
                  <c:v>1682.3139230106026</c:v>
                </c:pt>
                <c:pt idx="4047">
                  <c:v>1639.5857699905027</c:v>
                </c:pt>
                <c:pt idx="4048">
                  <c:v>1850.5850332889968</c:v>
                </c:pt>
                <c:pt idx="4049">
                  <c:v>889.365557891153</c:v>
                </c:pt>
                <c:pt idx="4050">
                  <c:v>956.0931453779117</c:v>
                </c:pt>
                <c:pt idx="4051">
                  <c:v>1417.6176814378048</c:v>
                </c:pt>
                <c:pt idx="4052">
                  <c:v>1574.752274307604</c:v>
                </c:pt>
                <c:pt idx="4053">
                  <c:v>1584.1721090212372</c:v>
                </c:pt>
                <c:pt idx="4054">
                  <c:v>1597.8628296382626</c:v>
                </c:pt>
                <c:pt idx="4055">
                  <c:v>1610.6665593966936</c:v>
                </c:pt>
                <c:pt idx="4056">
                  <c:v>1500.8041557893484</c:v>
                </c:pt>
                <c:pt idx="4057">
                  <c:v>1763.8022196665074</c:v>
                </c:pt>
                <c:pt idx="4058">
                  <c:v>1863.9420917794523</c:v>
                </c:pt>
                <c:pt idx="4059">
                  <c:v>1808.4462062671482</c:v>
                </c:pt>
                <c:pt idx="4060">
                  <c:v>2058.6931356414971</c:v>
                </c:pt>
                <c:pt idx="4061">
                  <c:v>2338.5290514871958</c:v>
                </c:pt>
                <c:pt idx="4062">
                  <c:v>1985.72747142765</c:v>
                </c:pt>
                <c:pt idx="4063">
                  <c:v>1571.2926852458986</c:v>
                </c:pt>
                <c:pt idx="4064">
                  <c:v>1997.6550173803989</c:v>
                </c:pt>
                <c:pt idx="4065">
                  <c:v>1929.9191725418241</c:v>
                </c:pt>
                <c:pt idx="4066">
                  <c:v>1944.8894649728936</c:v>
                </c:pt>
                <c:pt idx="4067">
                  <c:v>2355.9072000428969</c:v>
                </c:pt>
                <c:pt idx="4068">
                  <c:v>2292.8295593484982</c:v>
                </c:pt>
                <c:pt idx="4069">
                  <c:v>2140.6309655990954</c:v>
                </c:pt>
                <c:pt idx="4070">
                  <c:v>2307.5268988046992</c:v>
                </c:pt>
                <c:pt idx="4071">
                  <c:v>2302.0784803542992</c:v>
                </c:pt>
                <c:pt idx="4072">
                  <c:v>2418.1928292554003</c:v>
                </c:pt>
                <c:pt idx="4073">
                  <c:v>2574.6340510826994</c:v>
                </c:pt>
                <c:pt idx="4074">
                  <c:v>2734.0819040517999</c:v>
                </c:pt>
                <c:pt idx="4075">
                  <c:v>2507.2079478510022</c:v>
                </c:pt>
                <c:pt idx="4076">
                  <c:v>2645.1241819631032</c:v>
                </c:pt>
                <c:pt idx="4077">
                  <c:v>2654.0561689119968</c:v>
                </c:pt>
                <c:pt idx="4078">
                  <c:v>2657.9217828005967</c:v>
                </c:pt>
                <c:pt idx="4079">
                  <c:v>2730.3185083159733</c:v>
                </c:pt>
                <c:pt idx="4080">
                  <c:v>2831.0924912005721</c:v>
                </c:pt>
                <c:pt idx="4081">
                  <c:v>2734.4872403707741</c:v>
                </c:pt>
                <c:pt idx="4082">
                  <c:v>2875.8693252939775</c:v>
                </c:pt>
                <c:pt idx="4083">
                  <c:v>2888.9959098551735</c:v>
                </c:pt>
                <c:pt idx="4084">
                  <c:v>2665.3575751948738</c:v>
                </c:pt>
                <c:pt idx="4085">
                  <c:v>2400.4661026526737</c:v>
                </c:pt>
                <c:pt idx="4086">
                  <c:v>2698.6283132944773</c:v>
                </c:pt>
                <c:pt idx="4087">
                  <c:v>2644.4127168137748</c:v>
                </c:pt>
                <c:pt idx="4088">
                  <c:v>2768.5546533215747</c:v>
                </c:pt>
                <c:pt idx="4089">
                  <c:v>2769.3650603268725</c:v>
                </c:pt>
                <c:pt idx="4090">
                  <c:v>2512.2948966059776</c:v>
                </c:pt>
                <c:pt idx="4091">
                  <c:v>2825.0052944037743</c:v>
                </c:pt>
                <c:pt idx="4092">
                  <c:v>2952.9430890444746</c:v>
                </c:pt>
                <c:pt idx="4093">
                  <c:v>2828.368539670475</c:v>
                </c:pt>
                <c:pt idx="4094">
                  <c:v>2839.0215271685738</c:v>
                </c:pt>
                <c:pt idx="4095">
                  <c:v>2911.9893013689507</c:v>
                </c:pt>
                <c:pt idx="4096">
                  <c:v>3124.4381490025517</c:v>
                </c:pt>
                <c:pt idx="4097">
                  <c:v>3184.3201270405516</c:v>
                </c:pt>
                <c:pt idx="4098">
                  <c:v>3199.8939123202508</c:v>
                </c:pt>
                <c:pt idx="4099">
                  <c:v>3262.892520665755</c:v>
                </c:pt>
                <c:pt idx="4100">
                  <c:v>3259.3109515722499</c:v>
                </c:pt>
                <c:pt idx="4101">
                  <c:v>3299.6999443795539</c:v>
                </c:pt>
                <c:pt idx="4102">
                  <c:v>3284.2753267888511</c:v>
                </c:pt>
                <c:pt idx="4103">
                  <c:v>3141.5969760026528</c:v>
                </c:pt>
                <c:pt idx="4104">
                  <c:v>3190.0981855060527</c:v>
                </c:pt>
                <c:pt idx="4105">
                  <c:v>3259.5916078820519</c:v>
                </c:pt>
                <c:pt idx="4106">
                  <c:v>3199.8847015429528</c:v>
                </c:pt>
                <c:pt idx="4107">
                  <c:v>3274.4208132483545</c:v>
                </c:pt>
                <c:pt idx="4108">
                  <c:v>3243.4592858526521</c:v>
                </c:pt>
                <c:pt idx="4109">
                  <c:v>3221.6059357453523</c:v>
                </c:pt>
                <c:pt idx="4110">
                  <c:v>3424.6322096329532</c:v>
                </c:pt>
                <c:pt idx="4111">
                  <c:v>3562.8453820336545</c:v>
                </c:pt>
                <c:pt idx="4112">
                  <c:v>3711.8005835551521</c:v>
                </c:pt>
                <c:pt idx="4113">
                  <c:v>3412.3851795282535</c:v>
                </c:pt>
                <c:pt idx="4114">
                  <c:v>3552.2493148926551</c:v>
                </c:pt>
                <c:pt idx="4115">
                  <c:v>3561.5097029123535</c:v>
                </c:pt>
                <c:pt idx="4116">
                  <c:v>3491.568740807852</c:v>
                </c:pt>
                <c:pt idx="4117">
                  <c:v>3505.5387521002522</c:v>
                </c:pt>
                <c:pt idx="4118">
                  <c:v>3550.193255630551</c:v>
                </c:pt>
                <c:pt idx="4119">
                  <c:v>3596.0371831629527</c:v>
                </c:pt>
                <c:pt idx="4120">
                  <c:v>3436.2228128228526</c:v>
                </c:pt>
                <c:pt idx="4121">
                  <c:v>3194.3897790360752</c:v>
                </c:pt>
                <c:pt idx="4122">
                  <c:v>3313.639800611556</c:v>
                </c:pt>
                <c:pt idx="4123">
                  <c:v>3358.9469940129529</c:v>
                </c:pt>
                <c:pt idx="4124">
                  <c:v>3232.7022146020536</c:v>
                </c:pt>
                <c:pt idx="4125">
                  <c:v>3405.9841814730535</c:v>
                </c:pt>
                <c:pt idx="4126">
                  <c:v>3308.7950614843503</c:v>
                </c:pt>
                <c:pt idx="4127">
                  <c:v>3099.5868223462749</c:v>
                </c:pt>
                <c:pt idx="4128">
                  <c:v>3102.3709722313724</c:v>
                </c:pt>
                <c:pt idx="4129">
                  <c:v>3198.8740949187522</c:v>
                </c:pt>
                <c:pt idx="4130">
                  <c:v>2926.4549590382994</c:v>
                </c:pt>
                <c:pt idx="4131">
                  <c:v>3167.3290280136971</c:v>
                </c:pt>
                <c:pt idx="4132">
                  <c:v>2953.1480771813985</c:v>
                </c:pt>
                <c:pt idx="4133">
                  <c:v>2974.0612412724986</c:v>
                </c:pt>
                <c:pt idx="4134">
                  <c:v>3225.1171781334961</c:v>
                </c:pt>
                <c:pt idx="4135">
                  <c:v>3297.9367710861989</c:v>
                </c:pt>
                <c:pt idx="4136">
                  <c:v>2997.305932191397</c:v>
                </c:pt>
                <c:pt idx="4137">
                  <c:v>3045.8849524054967</c:v>
                </c:pt>
                <c:pt idx="4138">
                  <c:v>3056.9479871902986</c:v>
                </c:pt>
                <c:pt idx="4139">
                  <c:v>2824.7707141134961</c:v>
                </c:pt>
                <c:pt idx="4140">
                  <c:v>2761.3735657069992</c:v>
                </c:pt>
                <c:pt idx="4141">
                  <c:v>2776.9546724769971</c:v>
                </c:pt>
                <c:pt idx="4142">
                  <c:v>2669.6342040035997</c:v>
                </c:pt>
                <c:pt idx="4143">
                  <c:v>2564.7600991223262</c:v>
                </c:pt>
                <c:pt idx="4144">
                  <c:v>2533.6973741147813</c:v>
                </c:pt>
                <c:pt idx="4145">
                  <c:v>2392.3264553973495</c:v>
                </c:pt>
                <c:pt idx="4146">
                  <c:v>2453.8265540177017</c:v>
                </c:pt>
                <c:pt idx="4147">
                  <c:v>2429.0544107535025</c:v>
                </c:pt>
                <c:pt idx="4148">
                  <c:v>2480.2101348528013</c:v>
                </c:pt>
                <c:pt idx="4149">
                  <c:v>2606.4630538502024</c:v>
                </c:pt>
                <c:pt idx="4150">
                  <c:v>2605.4672939384036</c:v>
                </c:pt>
                <c:pt idx="4151">
                  <c:v>2604.9682014533973</c:v>
                </c:pt>
                <c:pt idx="4152">
                  <c:v>2834.8689611891023</c:v>
                </c:pt>
                <c:pt idx="4153">
                  <c:v>2860.6868558356946</c:v>
                </c:pt>
                <c:pt idx="4154">
                  <c:v>2931.2621956446965</c:v>
                </c:pt>
                <c:pt idx="4155">
                  <c:v>2853.0214279213978</c:v>
                </c:pt>
                <c:pt idx="4156">
                  <c:v>2781.5478677014034</c:v>
                </c:pt>
                <c:pt idx="4157">
                  <c:v>2443.4203350925964</c:v>
                </c:pt>
                <c:pt idx="4158">
                  <c:v>2470.3481894055003</c:v>
                </c:pt>
                <c:pt idx="4159">
                  <c:v>2727.6903269910981</c:v>
                </c:pt>
                <c:pt idx="4160">
                  <c:v>2489.0380387091936</c:v>
                </c:pt>
                <c:pt idx="4161">
                  <c:v>2649.9670602494953</c:v>
                </c:pt>
                <c:pt idx="4162">
                  <c:v>2928.8234922612028</c:v>
                </c:pt>
                <c:pt idx="4163">
                  <c:v>2845.2326139087018</c:v>
                </c:pt>
                <c:pt idx="4164">
                  <c:v>2759.9576421165984</c:v>
                </c:pt>
                <c:pt idx="4165">
                  <c:v>2995.0944513303984</c:v>
                </c:pt>
                <c:pt idx="4166">
                  <c:v>3167.2466405730956</c:v>
                </c:pt>
                <c:pt idx="4167">
                  <c:v>3140.3287692923041</c:v>
                </c:pt>
                <c:pt idx="4168">
                  <c:v>3259.2186739891986</c:v>
                </c:pt>
                <c:pt idx="4169">
                  <c:v>2822.9385615474966</c:v>
                </c:pt>
                <c:pt idx="4170">
                  <c:v>2868.2718878828018</c:v>
                </c:pt>
                <c:pt idx="4171">
                  <c:v>2709.0941341847065</c:v>
                </c:pt>
                <c:pt idx="4172">
                  <c:v>2676.5884773006037</c:v>
                </c:pt>
                <c:pt idx="4173">
                  <c:v>2395.2395165565977</c:v>
                </c:pt>
                <c:pt idx="4174">
                  <c:v>2570.7806367178055</c:v>
                </c:pt>
                <c:pt idx="4175">
                  <c:v>2707.5767863188012</c:v>
                </c:pt>
                <c:pt idx="4176">
                  <c:v>2772.1430344511973</c:v>
                </c:pt>
                <c:pt idx="4177">
                  <c:v>2527.8928810883008</c:v>
                </c:pt>
                <c:pt idx="4178">
                  <c:v>2742.1250760082039</c:v>
                </c:pt>
                <c:pt idx="4179">
                  <c:v>2445.3158677164029</c:v>
                </c:pt>
                <c:pt idx="4180">
                  <c:v>2698.0439996275963</c:v>
                </c:pt>
                <c:pt idx="4181">
                  <c:v>2543.2458253506993</c:v>
                </c:pt>
                <c:pt idx="4182">
                  <c:v>2461.1529107262031</c:v>
                </c:pt>
                <c:pt idx="4183">
                  <c:v>2481.4135538984046</c:v>
                </c:pt>
                <c:pt idx="4184">
                  <c:v>2517.9356638376048</c:v>
                </c:pt>
                <c:pt idx="4185">
                  <c:v>2568.2205871943006</c:v>
                </c:pt>
                <c:pt idx="4186">
                  <c:v>2726.1508807514037</c:v>
                </c:pt>
                <c:pt idx="4187">
                  <c:v>2695.0229648683016</c:v>
                </c:pt>
                <c:pt idx="4188">
                  <c:v>2680.9894952510003</c:v>
                </c:pt>
                <c:pt idx="4189">
                  <c:v>2398.1002146157989</c:v>
                </c:pt>
                <c:pt idx="4190">
                  <c:v>2679.7674974971014</c:v>
                </c:pt>
                <c:pt idx="4191">
                  <c:v>2766.3732250828034</c:v>
                </c:pt>
                <c:pt idx="4192">
                  <c:v>2873.3697044797009</c:v>
                </c:pt>
                <c:pt idx="4193">
                  <c:v>2879.3688415337019</c:v>
                </c:pt>
                <c:pt idx="4194">
                  <c:v>2163.4866241697018</c:v>
                </c:pt>
                <c:pt idx="4195">
                  <c:v>1633.7802414421021</c:v>
                </c:pt>
                <c:pt idx="4196">
                  <c:v>1504.9743999484999</c:v>
                </c:pt>
                <c:pt idx="4197">
                  <c:v>1783.7112141493999</c:v>
                </c:pt>
                <c:pt idx="4198">
                  <c:v>1798.7632749502009</c:v>
                </c:pt>
                <c:pt idx="4199">
                  <c:v>1462.4936592404047</c:v>
                </c:pt>
                <c:pt idx="4200">
                  <c:v>1758.0413725797043</c:v>
                </c:pt>
                <c:pt idx="4201">
                  <c:v>1975.5467605117954</c:v>
                </c:pt>
                <c:pt idx="4202">
                  <c:v>2070.398551035345</c:v>
                </c:pt>
                <c:pt idx="4203">
                  <c:v>1831.7880186680995</c:v>
                </c:pt>
                <c:pt idx="4204">
                  <c:v>1821.5007650021944</c:v>
                </c:pt>
                <c:pt idx="4205">
                  <c:v>2112.8334831718494</c:v>
                </c:pt>
                <c:pt idx="4206">
                  <c:v>1871.7303287270988</c:v>
                </c:pt>
                <c:pt idx="4207">
                  <c:v>1704.3625190261955</c:v>
                </c:pt>
                <c:pt idx="4208">
                  <c:v>1958.7653262381027</c:v>
                </c:pt>
                <c:pt idx="4209">
                  <c:v>2508.4641949180805</c:v>
                </c:pt>
                <c:pt idx="4210">
                  <c:v>2392.9963104072667</c:v>
                </c:pt>
                <c:pt idx="4211">
                  <c:v>2290.7065010074652</c:v>
                </c:pt>
                <c:pt idx="4212">
                  <c:v>2460.7072482232288</c:v>
                </c:pt>
                <c:pt idx="4213">
                  <c:v>2443.3290364984059</c:v>
                </c:pt>
                <c:pt idx="4214">
                  <c:v>2489.5999627593405</c:v>
                </c:pt>
                <c:pt idx="4215">
                  <c:v>2861.5096340897981</c:v>
                </c:pt>
                <c:pt idx="4216">
                  <c:v>2684.4080799463841</c:v>
                </c:pt>
                <c:pt idx="4217">
                  <c:v>2691.6992755177998</c:v>
                </c:pt>
                <c:pt idx="4218">
                  <c:v>2500.9563035014653</c:v>
                </c:pt>
                <c:pt idx="4219">
                  <c:v>2170.4852381471096</c:v>
                </c:pt>
                <c:pt idx="4220">
                  <c:v>2053.7201028708078</c:v>
                </c:pt>
                <c:pt idx="4221">
                  <c:v>2282.7137237313623</c:v>
                </c:pt>
                <c:pt idx="4222">
                  <c:v>2126.780471206112</c:v>
                </c:pt>
                <c:pt idx="4223">
                  <c:v>2433.91760354078</c:v>
                </c:pt>
                <c:pt idx="4224">
                  <c:v>2645.9231388572953</c:v>
                </c:pt>
                <c:pt idx="4225">
                  <c:v>2581.9127735380025</c:v>
                </c:pt>
                <c:pt idx="4226">
                  <c:v>2613.5657065872037</c:v>
                </c:pt>
                <c:pt idx="4227">
                  <c:v>2775.7223415617009</c:v>
                </c:pt>
                <c:pt idx="4228">
                  <c:v>2613.7223991397987</c:v>
                </c:pt>
                <c:pt idx="4229">
                  <c:v>2723.8107223156985</c:v>
                </c:pt>
                <c:pt idx="4230">
                  <c:v>2945.6947343830107</c:v>
                </c:pt>
                <c:pt idx="4231">
                  <c:v>2403.9980162147003</c:v>
                </c:pt>
                <c:pt idx="4232">
                  <c:v>2761.6295225147005</c:v>
                </c:pt>
                <c:pt idx="4233">
                  <c:v>2480.5582408431983</c:v>
                </c:pt>
                <c:pt idx="4234">
                  <c:v>2454.5339721683013</c:v>
                </c:pt>
                <c:pt idx="4235">
                  <c:v>2794.3627614621</c:v>
                </c:pt>
                <c:pt idx="4236">
                  <c:v>2801.410913539301</c:v>
                </c:pt>
                <c:pt idx="4237">
                  <c:v>2958.2042814138986</c:v>
                </c:pt>
                <c:pt idx="4238">
                  <c:v>2829.4490745189978</c:v>
                </c:pt>
                <c:pt idx="4239">
                  <c:v>2643.552480495302</c:v>
                </c:pt>
                <c:pt idx="4240">
                  <c:v>2726.8078324679009</c:v>
                </c:pt>
                <c:pt idx="4241">
                  <c:v>2805.725433266583</c:v>
                </c:pt>
                <c:pt idx="4242">
                  <c:v>2918.6880334261987</c:v>
                </c:pt>
                <c:pt idx="4243">
                  <c:v>2276.8843468312007</c:v>
                </c:pt>
                <c:pt idx="4244">
                  <c:v>2459.6787126426025</c:v>
                </c:pt>
                <c:pt idx="4245">
                  <c:v>2733.2186063174013</c:v>
                </c:pt>
                <c:pt idx="4246">
                  <c:v>2858.1918588045992</c:v>
                </c:pt>
                <c:pt idx="4247">
                  <c:v>2687.110703075301</c:v>
                </c:pt>
                <c:pt idx="4248">
                  <c:v>2660.5910193327982</c:v>
                </c:pt>
                <c:pt idx="4249">
                  <c:v>2762.3229328517009</c:v>
                </c:pt>
                <c:pt idx="4250">
                  <c:v>2610.6510153178024</c:v>
                </c:pt>
                <c:pt idx="4251">
                  <c:v>2471.1679909114027</c:v>
                </c:pt>
                <c:pt idx="4252">
                  <c:v>2413.943992555498</c:v>
                </c:pt>
                <c:pt idx="4253">
                  <c:v>2553.272359359602</c:v>
                </c:pt>
                <c:pt idx="4254">
                  <c:v>2205.0814504984992</c:v>
                </c:pt>
                <c:pt idx="4255">
                  <c:v>2386.3013393703986</c:v>
                </c:pt>
                <c:pt idx="4256">
                  <c:v>2312.9314480784997</c:v>
                </c:pt>
                <c:pt idx="4257">
                  <c:v>2072.634325397401</c:v>
                </c:pt>
                <c:pt idx="4258">
                  <c:v>2145.4184308889999</c:v>
                </c:pt>
                <c:pt idx="4259">
                  <c:v>2352.8647147062984</c:v>
                </c:pt>
                <c:pt idx="4260">
                  <c:v>2441.6679618333001</c:v>
                </c:pt>
                <c:pt idx="4261">
                  <c:v>2454.3852084536011</c:v>
                </c:pt>
                <c:pt idx="4262">
                  <c:v>2586.1660821084006</c:v>
                </c:pt>
                <c:pt idx="4263">
                  <c:v>2529.9216207270001</c:v>
                </c:pt>
                <c:pt idx="4264">
                  <c:v>2320.5526634667003</c:v>
                </c:pt>
                <c:pt idx="4265">
                  <c:v>2156.9361118230991</c:v>
                </c:pt>
                <c:pt idx="4266">
                  <c:v>2421.1757549081012</c:v>
                </c:pt>
                <c:pt idx="4267">
                  <c:v>2484.9796758164011</c:v>
                </c:pt>
                <c:pt idx="4268">
                  <c:v>2451.0602015022014</c:v>
                </c:pt>
                <c:pt idx="4269">
                  <c:v>2340.6497729021976</c:v>
                </c:pt>
                <c:pt idx="4270">
                  <c:v>2302.6916004482991</c:v>
                </c:pt>
                <c:pt idx="4271">
                  <c:v>2474.0628723148002</c:v>
                </c:pt>
                <c:pt idx="4272">
                  <c:v>2088.8289244297994</c:v>
                </c:pt>
                <c:pt idx="4273">
                  <c:v>2483.827919197498</c:v>
                </c:pt>
                <c:pt idx="4274">
                  <c:v>2464.9767695252012</c:v>
                </c:pt>
                <c:pt idx="4275">
                  <c:v>2334.6472014550018</c:v>
                </c:pt>
                <c:pt idx="4276">
                  <c:v>2402.942399347201</c:v>
                </c:pt>
                <c:pt idx="4277">
                  <c:v>2425.5425221447003</c:v>
                </c:pt>
                <c:pt idx="4278">
                  <c:v>2401.4961763565079</c:v>
                </c:pt>
                <c:pt idx="4279">
                  <c:v>2385.8876654986016</c:v>
                </c:pt>
                <c:pt idx="4280">
                  <c:v>2168.6005757692983</c:v>
                </c:pt>
                <c:pt idx="4281">
                  <c:v>2245.6399211202006</c:v>
                </c:pt>
                <c:pt idx="4282">
                  <c:v>2344.4097402338011</c:v>
                </c:pt>
                <c:pt idx="4283">
                  <c:v>2346.9950466637019</c:v>
                </c:pt>
                <c:pt idx="4284">
                  <c:v>2193.4272470538017</c:v>
                </c:pt>
                <c:pt idx="4285">
                  <c:v>2353.3533213439987</c:v>
                </c:pt>
                <c:pt idx="4286">
                  <c:v>2320.116126448298</c:v>
                </c:pt>
                <c:pt idx="4287">
                  <c:v>2405.0504994097973</c:v>
                </c:pt>
                <c:pt idx="4288">
                  <c:v>2302.6712757054993</c:v>
                </c:pt>
                <c:pt idx="4289">
                  <c:v>2312.7608600248022</c:v>
                </c:pt>
                <c:pt idx="4290">
                  <c:v>2389.0891792643997</c:v>
                </c:pt>
                <c:pt idx="4291">
                  <c:v>2161.6517857719009</c:v>
                </c:pt>
                <c:pt idx="4292">
                  <c:v>2216.6731459383009</c:v>
                </c:pt>
                <c:pt idx="4293">
                  <c:v>2363.4887335303974</c:v>
                </c:pt>
                <c:pt idx="4294">
                  <c:v>2278.350404537101</c:v>
                </c:pt>
                <c:pt idx="4295">
                  <c:v>2297.1952393059</c:v>
                </c:pt>
                <c:pt idx="4296">
                  <c:v>2271.6298402790017</c:v>
                </c:pt>
                <c:pt idx="4297">
                  <c:v>2327.6321721676977</c:v>
                </c:pt>
                <c:pt idx="4298">
                  <c:v>2202.7531872992004</c:v>
                </c:pt>
                <c:pt idx="4299">
                  <c:v>2171.0340027454986</c:v>
                </c:pt>
                <c:pt idx="4300">
                  <c:v>2291.605821061501</c:v>
                </c:pt>
                <c:pt idx="4301">
                  <c:v>2100.1490142944967</c:v>
                </c:pt>
                <c:pt idx="4302">
                  <c:v>2727.9445947411987</c:v>
                </c:pt>
                <c:pt idx="4303">
                  <c:v>2842.6013579849023</c:v>
                </c:pt>
                <c:pt idx="4304">
                  <c:v>2560.5442745332002</c:v>
                </c:pt>
                <c:pt idx="4305">
                  <c:v>2525.8071245703977</c:v>
                </c:pt>
                <c:pt idx="4306">
                  <c:v>2474.9391226175976</c:v>
                </c:pt>
                <c:pt idx="4307">
                  <c:v>2571.700961220602</c:v>
                </c:pt>
                <c:pt idx="4308">
                  <c:v>2235.2132274511969</c:v>
                </c:pt>
                <c:pt idx="4309">
                  <c:v>2453.6311205747988</c:v>
                </c:pt>
                <c:pt idx="4310">
                  <c:v>2594.490357190698</c:v>
                </c:pt>
                <c:pt idx="4311">
                  <c:v>2512.2864108268004</c:v>
                </c:pt>
                <c:pt idx="4312">
                  <c:v>2560.8523187700994</c:v>
                </c:pt>
                <c:pt idx="4313">
                  <c:v>2632.1251618865972</c:v>
                </c:pt>
                <c:pt idx="4314">
                  <c:v>2512.4482716921993</c:v>
                </c:pt>
                <c:pt idx="4315">
                  <c:v>2210.9923928860294</c:v>
                </c:pt>
                <c:pt idx="4316">
                  <c:v>2629.9488458279229</c:v>
                </c:pt>
                <c:pt idx="4317">
                  <c:v>2304.8384808662959</c:v>
                </c:pt>
                <c:pt idx="4318">
                  <c:v>2077.6476428064998</c:v>
                </c:pt>
                <c:pt idx="4319">
                  <c:v>2390.305395043295</c:v>
                </c:pt>
                <c:pt idx="4320">
                  <c:v>2551.0565331105026</c:v>
                </c:pt>
                <c:pt idx="4321">
                  <c:v>2329.6597149495065</c:v>
                </c:pt>
                <c:pt idx="4322">
                  <c:v>2566.0525698307974</c:v>
                </c:pt>
                <c:pt idx="4323">
                  <c:v>2572.1652101639993</c:v>
                </c:pt>
                <c:pt idx="4324">
                  <c:v>2340.9901528004993</c:v>
                </c:pt>
                <c:pt idx="4325">
                  <c:v>2438.697114336901</c:v>
                </c:pt>
                <c:pt idx="4326">
                  <c:v>2459.2129902486049</c:v>
                </c:pt>
                <c:pt idx="4327">
                  <c:v>1904.2521230366001</c:v>
                </c:pt>
                <c:pt idx="4328">
                  <c:v>2055.3166951778985</c:v>
                </c:pt>
                <c:pt idx="4329">
                  <c:v>1966.5186761024961</c:v>
                </c:pt>
                <c:pt idx="4330">
                  <c:v>1719.4430033330027</c:v>
                </c:pt>
                <c:pt idx="4331">
                  <c:v>1505.0448091629951</c:v>
                </c:pt>
                <c:pt idx="4332">
                  <c:v>1709.3707155826996</c:v>
                </c:pt>
                <c:pt idx="4333">
                  <c:v>2182.013111889697</c:v>
                </c:pt>
                <c:pt idx="4334">
                  <c:v>1905.1959881189978</c:v>
                </c:pt>
                <c:pt idx="4335">
                  <c:v>1572.4318506363998</c:v>
                </c:pt>
                <c:pt idx="4336">
                  <c:v>1394.1519257667969</c:v>
                </c:pt>
                <c:pt idx="4337">
                  <c:v>1496.394358146601</c:v>
                </c:pt>
                <c:pt idx="4338">
                  <c:v>1559.403019535901</c:v>
                </c:pt>
                <c:pt idx="4339">
                  <c:v>1927.5999925021024</c:v>
                </c:pt>
                <c:pt idx="4340">
                  <c:v>2044.9680947306988</c:v>
                </c:pt>
                <c:pt idx="4341">
                  <c:v>1691.9633133772986</c:v>
                </c:pt>
                <c:pt idx="4342">
                  <c:v>1846.5957351092038</c:v>
                </c:pt>
                <c:pt idx="4343">
                  <c:v>1961.2958156469977</c:v>
                </c:pt>
                <c:pt idx="4344">
                  <c:v>2016.7163968686</c:v>
                </c:pt>
                <c:pt idx="4345">
                  <c:v>1823.9839535120991</c:v>
                </c:pt>
                <c:pt idx="4346">
                  <c:v>1874.6805605295995</c:v>
                </c:pt>
                <c:pt idx="4347">
                  <c:v>2104.2062867287968</c:v>
                </c:pt>
                <c:pt idx="4348">
                  <c:v>2370.1693528536998</c:v>
                </c:pt>
                <c:pt idx="4349">
                  <c:v>1771.1838516358002</c:v>
                </c:pt>
                <c:pt idx="4350">
                  <c:v>1865.6744786698</c:v>
                </c:pt>
                <c:pt idx="4351">
                  <c:v>2019.471238935399</c:v>
                </c:pt>
                <c:pt idx="4352">
                  <c:v>1461.8086900833987</c:v>
                </c:pt>
                <c:pt idx="4353">
                  <c:v>1604.8599362258028</c:v>
                </c:pt>
                <c:pt idx="4354">
                  <c:v>1934.4183963422001</c:v>
                </c:pt>
                <c:pt idx="4355">
                  <c:v>2018.8549615744996</c:v>
                </c:pt>
                <c:pt idx="4356">
                  <c:v>2064.2031539800992</c:v>
                </c:pt>
                <c:pt idx="4357">
                  <c:v>2170.4126803044019</c:v>
                </c:pt>
                <c:pt idx="4358">
                  <c:v>2046.2441517117986</c:v>
                </c:pt>
                <c:pt idx="4359">
                  <c:v>2010.2190520052027</c:v>
                </c:pt>
                <c:pt idx="4360">
                  <c:v>2259.0788643722008</c:v>
                </c:pt>
                <c:pt idx="4361">
                  <c:v>2144.7206396941001</c:v>
                </c:pt>
                <c:pt idx="4362">
                  <c:v>2199.5407068733002</c:v>
                </c:pt>
                <c:pt idx="4363">
                  <c:v>2464.3212077263997</c:v>
                </c:pt>
                <c:pt idx="4364">
                  <c:v>2566.8937937502014</c:v>
                </c:pt>
                <c:pt idx="4365">
                  <c:v>2260.6630762462009</c:v>
                </c:pt>
                <c:pt idx="4366">
                  <c:v>2423.2041043643003</c:v>
                </c:pt>
                <c:pt idx="4367">
                  <c:v>2746.2180332067983</c:v>
                </c:pt>
                <c:pt idx="4368">
                  <c:v>2272.7099452738003</c:v>
                </c:pt>
                <c:pt idx="4369">
                  <c:v>2559.9153691175998</c:v>
                </c:pt>
                <c:pt idx="4370">
                  <c:v>2649.0483460429969</c:v>
                </c:pt>
                <c:pt idx="4371">
                  <c:v>2338.1610842946975</c:v>
                </c:pt>
                <c:pt idx="4372">
                  <c:v>2425.8760190729008</c:v>
                </c:pt>
                <c:pt idx="4373">
                  <c:v>2549.8714606885005</c:v>
                </c:pt>
                <c:pt idx="4374">
                  <c:v>2516.0760108594077</c:v>
                </c:pt>
                <c:pt idx="4375">
                  <c:v>2611.7612609033022</c:v>
                </c:pt>
                <c:pt idx="4376">
                  <c:v>2663.6961234692026</c:v>
                </c:pt>
                <c:pt idx="4377">
                  <c:v>2722.9449532631988</c:v>
                </c:pt>
                <c:pt idx="4378">
                  <c:v>2668.5292749051005</c:v>
                </c:pt>
                <c:pt idx="4379">
                  <c:v>2539.9457141284001</c:v>
                </c:pt>
                <c:pt idx="4380">
                  <c:v>2640.9304354552005</c:v>
                </c:pt>
                <c:pt idx="4381">
                  <c:v>2555.1840062026022</c:v>
                </c:pt>
                <c:pt idx="4382">
                  <c:v>2759.0385247354025</c:v>
                </c:pt>
                <c:pt idx="4383">
                  <c:v>2614.4021304164016</c:v>
                </c:pt>
                <c:pt idx="4384">
                  <c:v>2413.2136409166997</c:v>
                </c:pt>
                <c:pt idx="4385">
                  <c:v>2616.3339724664002</c:v>
                </c:pt>
                <c:pt idx="4386">
                  <c:v>2839.0477455739019</c:v>
                </c:pt>
                <c:pt idx="4387">
                  <c:v>2395.5879048708994</c:v>
                </c:pt>
                <c:pt idx="4388">
                  <c:v>2641.2911453846973</c:v>
                </c:pt>
                <c:pt idx="4389">
                  <c:v>2623.1167092922988</c:v>
                </c:pt>
                <c:pt idx="4390">
                  <c:v>2722.3891566161001</c:v>
                </c:pt>
                <c:pt idx="4391">
                  <c:v>2620.4673143510008</c:v>
                </c:pt>
                <c:pt idx="4392">
                  <c:v>2752.3158771876006</c:v>
                </c:pt>
                <c:pt idx="4393">
                  <c:v>2783.7527566079007</c:v>
                </c:pt>
                <c:pt idx="4394">
                  <c:v>2684.3774485711001</c:v>
                </c:pt>
                <c:pt idx="4395">
                  <c:v>2523.6920779350985</c:v>
                </c:pt>
                <c:pt idx="4396">
                  <c:v>2803.7781694057994</c:v>
                </c:pt>
                <c:pt idx="4397">
                  <c:v>2694.2951822165014</c:v>
                </c:pt>
                <c:pt idx="4398">
                  <c:v>2727.0385873798004</c:v>
                </c:pt>
                <c:pt idx="4399">
                  <c:v>2590.2453149918001</c:v>
                </c:pt>
                <c:pt idx="4400">
                  <c:v>2478.5817377212989</c:v>
                </c:pt>
                <c:pt idx="4401">
                  <c:v>2499.3922139291026</c:v>
                </c:pt>
                <c:pt idx="4402">
                  <c:v>2454.5427016381</c:v>
                </c:pt>
                <c:pt idx="4403">
                  <c:v>2532.7626337412985</c:v>
                </c:pt>
                <c:pt idx="4404">
                  <c:v>2640.4094654444998</c:v>
                </c:pt>
                <c:pt idx="4405">
                  <c:v>2498.9943256977967</c:v>
                </c:pt>
                <c:pt idx="4406">
                  <c:v>2500.8771901492</c:v>
                </c:pt>
                <c:pt idx="4407">
                  <c:v>2550.0187500600005</c:v>
                </c:pt>
                <c:pt idx="4408">
                  <c:v>2538.5678931121001</c:v>
                </c:pt>
                <c:pt idx="4409">
                  <c:v>2576.4829456213993</c:v>
                </c:pt>
                <c:pt idx="4410">
                  <c:v>2827.9733956101991</c:v>
                </c:pt>
                <c:pt idx="4411">
                  <c:v>2887.6697135333015</c:v>
                </c:pt>
                <c:pt idx="4412">
                  <c:v>2431.8733301047032</c:v>
                </c:pt>
                <c:pt idx="4413">
                  <c:v>2553.5637521390017</c:v>
                </c:pt>
                <c:pt idx="4414">
                  <c:v>2859.4388726715006</c:v>
                </c:pt>
                <c:pt idx="4415">
                  <c:v>2824.0639582518997</c:v>
                </c:pt>
                <c:pt idx="4416">
                  <c:v>2431.3234353904008</c:v>
                </c:pt>
                <c:pt idx="4417">
                  <c:v>2543.528887930901</c:v>
                </c:pt>
                <c:pt idx="4418">
                  <c:v>2643.3938417319005</c:v>
                </c:pt>
                <c:pt idx="4419">
                  <c:v>2517.5008206252023</c:v>
                </c:pt>
                <c:pt idx="4420">
                  <c:v>2392.3018376712025</c:v>
                </c:pt>
                <c:pt idx="4421">
                  <c:v>2673.4132066968996</c:v>
                </c:pt>
                <c:pt idx="4422">
                  <c:v>2471.6509916226969</c:v>
                </c:pt>
                <c:pt idx="4423">
                  <c:v>2348.4078571918981</c:v>
                </c:pt>
                <c:pt idx="4424">
                  <c:v>2783.325188622297</c:v>
                </c:pt>
                <c:pt idx="4425">
                  <c:v>2426.5275560353002</c:v>
                </c:pt>
                <c:pt idx="4426">
                  <c:v>2226.1310197447019</c:v>
                </c:pt>
                <c:pt idx="4427">
                  <c:v>2508.1022694085004</c:v>
                </c:pt>
                <c:pt idx="4428">
                  <c:v>2432.857186291003</c:v>
                </c:pt>
                <c:pt idx="4429">
                  <c:v>2526.5124945643984</c:v>
                </c:pt>
                <c:pt idx="4430">
                  <c:v>2626.9582653675025</c:v>
                </c:pt>
                <c:pt idx="4431">
                  <c:v>2228.1688775752009</c:v>
                </c:pt>
                <c:pt idx="4432">
                  <c:v>2463.6677700613</c:v>
                </c:pt>
                <c:pt idx="4433">
                  <c:v>2620.8839364144987</c:v>
                </c:pt>
                <c:pt idx="4434">
                  <c:v>2315.1426161189011</c:v>
                </c:pt>
                <c:pt idx="4435">
                  <c:v>2550.2432531568993</c:v>
                </c:pt>
                <c:pt idx="4436">
                  <c:v>2635.9971863840001</c:v>
                </c:pt>
                <c:pt idx="4437">
                  <c:v>2526.9727872285985</c:v>
                </c:pt>
                <c:pt idx="4438">
                  <c:v>2563.9462366197004</c:v>
                </c:pt>
                <c:pt idx="4439">
                  <c:v>2659.6100822363005</c:v>
                </c:pt>
                <c:pt idx="4440">
                  <c:v>2487.2233591769</c:v>
                </c:pt>
                <c:pt idx="4441">
                  <c:v>2456.5541021499994</c:v>
                </c:pt>
                <c:pt idx="4442">
                  <c:v>2628.7608495090026</c:v>
                </c:pt>
                <c:pt idx="4443">
                  <c:v>2408.0829666468999</c:v>
                </c:pt>
                <c:pt idx="4444">
                  <c:v>2201.3077310059016</c:v>
                </c:pt>
                <c:pt idx="4445">
                  <c:v>2469.4025481436001</c:v>
                </c:pt>
                <c:pt idx="4446">
                  <c:v>2416.2838399532925</c:v>
                </c:pt>
                <c:pt idx="4447">
                  <c:v>3116.5478171412142</c:v>
                </c:pt>
                <c:pt idx="4448">
                  <c:v>2431.2121908683221</c:v>
                </c:pt>
                <c:pt idx="4449">
                  <c:v>2262.8372382525918</c:v>
                </c:pt>
                <c:pt idx="4450">
                  <c:v>2521.4936892692417</c:v>
                </c:pt>
                <c:pt idx="4451">
                  <c:v>2766.4423566464061</c:v>
                </c:pt>
                <c:pt idx="4452">
                  <c:v>2502.4438830856525</c:v>
                </c:pt>
                <c:pt idx="4453">
                  <c:v>2513.6023927812089</c:v>
                </c:pt>
                <c:pt idx="4454">
                  <c:v>2560.1171406988287</c:v>
                </c:pt>
                <c:pt idx="4455">
                  <c:v>2463.8738260511745</c:v>
                </c:pt>
                <c:pt idx="4456">
                  <c:v>2769.7445378784141</c:v>
                </c:pt>
                <c:pt idx="4457">
                  <c:v>2436.2375672463027</c:v>
                </c:pt>
                <c:pt idx="4458">
                  <c:v>2708.6936087611607</c:v>
                </c:pt>
                <c:pt idx="4459">
                  <c:v>2593.4140791419845</c:v>
                </c:pt>
                <c:pt idx="4460">
                  <c:v>2759.6076675925792</c:v>
                </c:pt>
                <c:pt idx="4461">
                  <c:v>2186.5078492719476</c:v>
                </c:pt>
                <c:pt idx="4462">
                  <c:v>2417.0186236578847</c:v>
                </c:pt>
                <c:pt idx="4463">
                  <c:v>2610.9315421108222</c:v>
                </c:pt>
                <c:pt idx="4464">
                  <c:v>2732.7899288002304</c:v>
                </c:pt>
                <c:pt idx="4465">
                  <c:v>2623.9433612559365</c:v>
                </c:pt>
                <c:pt idx="4466">
                  <c:v>2616.0451831344476</c:v>
                </c:pt>
                <c:pt idx="4467">
                  <c:v>2363.7826923046523</c:v>
                </c:pt>
                <c:pt idx="4468">
                  <c:v>2279.90746950317</c:v>
                </c:pt>
                <c:pt idx="4469">
                  <c:v>2437.4483775797962</c:v>
                </c:pt>
                <c:pt idx="4470">
                  <c:v>2630.4312502477364</c:v>
                </c:pt>
                <c:pt idx="4471">
                  <c:v>2544.2610695425533</c:v>
                </c:pt>
                <c:pt idx="4472">
                  <c:v>2622.3576317731277</c:v>
                </c:pt>
                <c:pt idx="4473">
                  <c:v>2158.0798237089002</c:v>
                </c:pt>
                <c:pt idx="4474">
                  <c:v>1860.8951145593237</c:v>
                </c:pt>
                <c:pt idx="4475">
                  <c:v>1850.7718005899696</c:v>
                </c:pt>
                <c:pt idx="4476">
                  <c:v>1774.0985734466667</c:v>
                </c:pt>
                <c:pt idx="4477">
                  <c:v>1666.7656313348489</c:v>
                </c:pt>
                <c:pt idx="4478">
                  <c:v>1769.5168974007902</c:v>
                </c:pt>
                <c:pt idx="4479">
                  <c:v>1554.6421425964618</c:v>
                </c:pt>
                <c:pt idx="4480">
                  <c:v>1541.9831892196235</c:v>
                </c:pt>
                <c:pt idx="4481">
                  <c:v>1508.5389233473616</c:v>
                </c:pt>
                <c:pt idx="4482">
                  <c:v>1372.4649119857422</c:v>
                </c:pt>
                <c:pt idx="4483">
                  <c:v>1883.1950102094415</c:v>
                </c:pt>
                <c:pt idx="4484">
                  <c:v>1943.0147314135174</c:v>
                </c:pt>
                <c:pt idx="4485">
                  <c:v>1965.5129886213836</c:v>
                </c:pt>
                <c:pt idx="4486">
                  <c:v>2101.5220637146049</c:v>
                </c:pt>
                <c:pt idx="4487">
                  <c:v>2257.6507884357416</c:v>
                </c:pt>
                <c:pt idx="4488">
                  <c:v>1994.7945466149254</c:v>
                </c:pt>
                <c:pt idx="4489">
                  <c:v>2100.0065221223995</c:v>
                </c:pt>
                <c:pt idx="4490">
                  <c:v>2424.2654999289875</c:v>
                </c:pt>
                <c:pt idx="4491">
                  <c:v>2269.8842387948534</c:v>
                </c:pt>
                <c:pt idx="4492">
                  <c:v>2131.4562082104021</c:v>
                </c:pt>
                <c:pt idx="4493">
                  <c:v>2091.3085969361964</c:v>
                </c:pt>
                <c:pt idx="4494">
                  <c:v>2273.9726182733029</c:v>
                </c:pt>
                <c:pt idx="4495">
                  <c:v>2386.3267151656983</c:v>
                </c:pt>
                <c:pt idx="4496">
                  <c:v>2137.5956230494994</c:v>
                </c:pt>
                <c:pt idx="4497">
                  <c:v>2050.2625647071982</c:v>
                </c:pt>
                <c:pt idx="4498">
                  <c:v>2209.1414118890025</c:v>
                </c:pt>
                <c:pt idx="4499">
                  <c:v>2358.8439693133987</c:v>
                </c:pt>
                <c:pt idx="4500">
                  <c:v>2012.6556735966005</c:v>
                </c:pt>
                <c:pt idx="4501">
                  <c:v>2248.1094324592996</c:v>
                </c:pt>
                <c:pt idx="4502">
                  <c:v>2356.5468370553026</c:v>
                </c:pt>
                <c:pt idx="4503">
                  <c:v>2087.2957904491996</c:v>
                </c:pt>
                <c:pt idx="4504">
                  <c:v>2272.7948792819006</c:v>
                </c:pt>
                <c:pt idx="4505">
                  <c:v>2286.8730247412022</c:v>
                </c:pt>
                <c:pt idx="4506">
                  <c:v>2194.5143919416005</c:v>
                </c:pt>
                <c:pt idx="4507">
                  <c:v>2284.6074375632998</c:v>
                </c:pt>
                <c:pt idx="4508">
                  <c:v>2025.2760396960948</c:v>
                </c:pt>
                <c:pt idx="4509">
                  <c:v>2293.2577848851943</c:v>
                </c:pt>
                <c:pt idx="4510">
                  <c:v>2342.1868809078005</c:v>
                </c:pt>
                <c:pt idx="4511">
                  <c:v>2201.8732246959989</c:v>
                </c:pt>
                <c:pt idx="4512">
                  <c:v>1943.2839834873012</c:v>
                </c:pt>
                <c:pt idx="4513">
                  <c:v>2978.0566126111953</c:v>
                </c:pt>
                <c:pt idx="4514">
                  <c:v>2749.5971774819991</c:v>
                </c:pt>
                <c:pt idx="4515">
                  <c:v>2767.4320443396064</c:v>
                </c:pt>
                <c:pt idx="4516">
                  <c:v>2842.5942230705041</c:v>
                </c:pt>
                <c:pt idx="4517">
                  <c:v>2537.5313255075016</c:v>
                </c:pt>
                <c:pt idx="4518">
                  <c:v>2891.1362013581966</c:v>
                </c:pt>
                <c:pt idx="4519">
                  <c:v>2451.9617052320027</c:v>
                </c:pt>
                <c:pt idx="4520">
                  <c:v>2498.8901564721018</c:v>
                </c:pt>
                <c:pt idx="4521">
                  <c:v>2706.5697597448016</c:v>
                </c:pt>
                <c:pt idx="4522">
                  <c:v>2739.898254180298</c:v>
                </c:pt>
                <c:pt idx="4523">
                  <c:v>2865.5392902378007</c:v>
                </c:pt>
                <c:pt idx="4524">
                  <c:v>3021.9181135955951</c:v>
                </c:pt>
                <c:pt idx="4525">
                  <c:v>2485.7951492194043</c:v>
                </c:pt>
                <c:pt idx="4526">
                  <c:v>2595.9869136158013</c:v>
                </c:pt>
                <c:pt idx="4527">
                  <c:v>2876.149775141901</c:v>
                </c:pt>
                <c:pt idx="4528">
                  <c:v>2586.5243358437001</c:v>
                </c:pt>
                <c:pt idx="4529">
                  <c:v>2624.2322779837996</c:v>
                </c:pt>
                <c:pt idx="4530">
                  <c:v>2773.4657437148999</c:v>
                </c:pt>
                <c:pt idx="4531">
                  <c:v>2769.4528537693986</c:v>
                </c:pt>
                <c:pt idx="4532">
                  <c:v>2665.9584529821004</c:v>
                </c:pt>
                <c:pt idx="4533">
                  <c:v>2524.0027292375016</c:v>
                </c:pt>
                <c:pt idx="4534">
                  <c:v>2685.1150074784018</c:v>
                </c:pt>
                <c:pt idx="4535">
                  <c:v>2656.9804003719037</c:v>
                </c:pt>
                <c:pt idx="4536">
                  <c:v>2769.271709788205</c:v>
                </c:pt>
                <c:pt idx="4537">
                  <c:v>2522.1588236932002</c:v>
                </c:pt>
                <c:pt idx="4538">
                  <c:v>2585.2902979497012</c:v>
                </c:pt>
                <c:pt idx="4539">
                  <c:v>2429.7689859035963</c:v>
                </c:pt>
                <c:pt idx="4540">
                  <c:v>2513.5983770492967</c:v>
                </c:pt>
                <c:pt idx="4541">
                  <c:v>2741.3583162311043</c:v>
                </c:pt>
                <c:pt idx="4542">
                  <c:v>2722.8370729808012</c:v>
                </c:pt>
                <c:pt idx="4543">
                  <c:v>2573.1460484865966</c:v>
                </c:pt>
                <c:pt idx="4544">
                  <c:v>2686.1725829963034</c:v>
                </c:pt>
                <c:pt idx="4545">
                  <c:v>2741.7785563592042</c:v>
                </c:pt>
                <c:pt idx="4546">
                  <c:v>2589.7024826173001</c:v>
                </c:pt>
                <c:pt idx="4547">
                  <c:v>2870.9243215207025</c:v>
                </c:pt>
                <c:pt idx="4548">
                  <c:v>2709.2396508578022</c:v>
                </c:pt>
                <c:pt idx="4549">
                  <c:v>2553.6884446505937</c:v>
                </c:pt>
                <c:pt idx="4550">
                  <c:v>2749.2659897927006</c:v>
                </c:pt>
                <c:pt idx="4551">
                  <c:v>2778.2552716377977</c:v>
                </c:pt>
                <c:pt idx="4552">
                  <c:v>2358.1114249114034</c:v>
                </c:pt>
                <c:pt idx="4553">
                  <c:v>2490.251286590501</c:v>
                </c:pt>
                <c:pt idx="4554">
                  <c:v>2669.7546436432967</c:v>
                </c:pt>
                <c:pt idx="4555">
                  <c:v>2453.9554429654017</c:v>
                </c:pt>
                <c:pt idx="4556">
                  <c:v>2548.5703320864995</c:v>
                </c:pt>
                <c:pt idx="4557">
                  <c:v>2492.1902285460019</c:v>
                </c:pt>
                <c:pt idx="4558">
                  <c:v>2521.5944400910012</c:v>
                </c:pt>
                <c:pt idx="4559">
                  <c:v>2619.9331663254998</c:v>
                </c:pt>
                <c:pt idx="4560">
                  <c:v>2795.0134372596003</c:v>
                </c:pt>
                <c:pt idx="4561">
                  <c:v>2855.6416121606017</c:v>
                </c:pt>
                <c:pt idx="4562">
                  <c:v>2946.9004645470995</c:v>
                </c:pt>
                <c:pt idx="4563">
                  <c:v>2606.3102850321957</c:v>
                </c:pt>
                <c:pt idx="4564">
                  <c:v>2463.6805464391</c:v>
                </c:pt>
                <c:pt idx="4565">
                  <c:v>2664.5619053725022</c:v>
                </c:pt>
                <c:pt idx="4566">
                  <c:v>2971.3128598097974</c:v>
                </c:pt>
                <c:pt idx="4567">
                  <c:v>2792.7325414900042</c:v>
                </c:pt>
                <c:pt idx="4568">
                  <c:v>2529.3473727587989</c:v>
                </c:pt>
                <c:pt idx="4569">
                  <c:v>2609.7619739535949</c:v>
                </c:pt>
                <c:pt idx="4570">
                  <c:v>2617.0749707463983</c:v>
                </c:pt>
                <c:pt idx="4571">
                  <c:v>2724.9417133692987</c:v>
                </c:pt>
                <c:pt idx="4572">
                  <c:v>2508.2424162511015</c:v>
                </c:pt>
                <c:pt idx="4573">
                  <c:v>2541.8740220908003</c:v>
                </c:pt>
                <c:pt idx="4574">
                  <c:v>2405.1869487885051</c:v>
                </c:pt>
                <c:pt idx="4575">
                  <c:v>2104.6286009256</c:v>
                </c:pt>
                <c:pt idx="4576">
                  <c:v>2172.7064362291057</c:v>
                </c:pt>
                <c:pt idx="4577">
                  <c:v>2439.9434397289006</c:v>
                </c:pt>
                <c:pt idx="4578">
                  <c:v>2260.9252990785972</c:v>
                </c:pt>
                <c:pt idx="4579">
                  <c:v>2332.7422349874032</c:v>
                </c:pt>
                <c:pt idx="4580">
                  <c:v>2514.9522484366025</c:v>
                </c:pt>
                <c:pt idx="4581">
                  <c:v>2432.2413724784055</c:v>
                </c:pt>
                <c:pt idx="4582">
                  <c:v>2058.5610439184966</c:v>
                </c:pt>
                <c:pt idx="4583">
                  <c:v>2076.5113600734985</c:v>
                </c:pt>
                <c:pt idx="4584">
                  <c:v>2135.6762117806938</c:v>
                </c:pt>
                <c:pt idx="4585">
                  <c:v>2293.7720473383015</c:v>
                </c:pt>
                <c:pt idx="4586">
                  <c:v>2021.7147831249968</c:v>
                </c:pt>
                <c:pt idx="4587">
                  <c:v>1943.2205548826969</c:v>
                </c:pt>
                <c:pt idx="4588">
                  <c:v>1476.5322307009046</c:v>
                </c:pt>
                <c:pt idx="4589">
                  <c:v>1315.7915331248005</c:v>
                </c:pt>
                <c:pt idx="4590">
                  <c:v>1121.8737445477018</c:v>
                </c:pt>
                <c:pt idx="4591">
                  <c:v>1259.0691592189978</c:v>
                </c:pt>
                <c:pt idx="4592">
                  <c:v>1477.9618319037982</c:v>
                </c:pt>
                <c:pt idx="4593">
                  <c:v>1189.3052187565991</c:v>
                </c:pt>
                <c:pt idx="4594">
                  <c:v>1160.2947646085013</c:v>
                </c:pt>
                <c:pt idx="4595">
                  <c:v>1129.1865989450016</c:v>
                </c:pt>
                <c:pt idx="4596">
                  <c:v>1074.4504604223985</c:v>
                </c:pt>
                <c:pt idx="4597">
                  <c:v>1711.023293418104</c:v>
                </c:pt>
                <c:pt idx="4598">
                  <c:v>1929.2201464001046</c:v>
                </c:pt>
                <c:pt idx="4599">
                  <c:v>1719.940491301204</c:v>
                </c:pt>
                <c:pt idx="4600">
                  <c:v>1576.035087341399</c:v>
                </c:pt>
                <c:pt idx="4601">
                  <c:v>1667.8975469771976</c:v>
                </c:pt>
                <c:pt idx="4602">
                  <c:v>1815.899483517198</c:v>
                </c:pt>
                <c:pt idx="4603">
                  <c:v>1673.647292682901</c:v>
                </c:pt>
                <c:pt idx="4604">
                  <c:v>1765.9232760849991</c:v>
                </c:pt>
                <c:pt idx="4605">
                  <c:v>2045.8470714453942</c:v>
                </c:pt>
                <c:pt idx="4606">
                  <c:v>2037.5999626163029</c:v>
                </c:pt>
                <c:pt idx="4607">
                  <c:v>2036.1684647801958</c:v>
                </c:pt>
                <c:pt idx="4608">
                  <c:v>2146.3030507031945</c:v>
                </c:pt>
                <c:pt idx="4609">
                  <c:v>2218.716193113105</c:v>
                </c:pt>
                <c:pt idx="4610">
                  <c:v>2495.2251369360965</c:v>
                </c:pt>
                <c:pt idx="4611">
                  <c:v>2441.7799415293994</c:v>
                </c:pt>
                <c:pt idx="4612">
                  <c:v>2437.4144091044</c:v>
                </c:pt>
                <c:pt idx="4613">
                  <c:v>2286.5979196105036</c:v>
                </c:pt>
                <c:pt idx="4614">
                  <c:v>2609.8616753313981</c:v>
                </c:pt>
                <c:pt idx="4615">
                  <c:v>2728.8529731068993</c:v>
                </c:pt>
                <c:pt idx="4616">
                  <c:v>2726.9181837055949</c:v>
                </c:pt>
                <c:pt idx="4617">
                  <c:v>2639.6231008130999</c:v>
                </c:pt>
                <c:pt idx="4618">
                  <c:v>2747.9918820936</c:v>
                </c:pt>
                <c:pt idx="4619">
                  <c:v>2846.827858040102</c:v>
                </c:pt>
                <c:pt idx="4620">
                  <c:v>2951.8428245145988</c:v>
                </c:pt>
                <c:pt idx="4621">
                  <c:v>2622.9240740273017</c:v>
                </c:pt>
                <c:pt idx="4622">
                  <c:v>2218.3050199185018</c:v>
                </c:pt>
                <c:pt idx="4623">
                  <c:v>2453.0539237056</c:v>
                </c:pt>
                <c:pt idx="4624">
                  <c:v>2455.9537733082034</c:v>
                </c:pt>
                <c:pt idx="4625">
                  <c:v>1850.2765943053964</c:v>
                </c:pt>
                <c:pt idx="4626">
                  <c:v>1842.344128269302</c:v>
                </c:pt>
                <c:pt idx="4627">
                  <c:v>2260.7483553920028</c:v>
                </c:pt>
                <c:pt idx="4628">
                  <c:v>2594.3751849898981</c:v>
                </c:pt>
                <c:pt idx="4629">
                  <c:v>2407.412320053998</c:v>
                </c:pt>
                <c:pt idx="4630">
                  <c:v>2253.6018537167038</c:v>
                </c:pt>
                <c:pt idx="4631">
                  <c:v>2320.5218511764033</c:v>
                </c:pt>
                <c:pt idx="4632">
                  <c:v>2382.1758465651001</c:v>
                </c:pt>
                <c:pt idx="4633">
                  <c:v>2532.6275370244039</c:v>
                </c:pt>
                <c:pt idx="4634">
                  <c:v>2577.1850836637968</c:v>
                </c:pt>
                <c:pt idx="4635">
                  <c:v>3033.8538989204972</c:v>
                </c:pt>
                <c:pt idx="4636">
                  <c:v>3018.9721452136</c:v>
                </c:pt>
                <c:pt idx="4637">
                  <c:v>3011.1316509772005</c:v>
                </c:pt>
                <c:pt idx="4638">
                  <c:v>2839.1365341145283</c:v>
                </c:pt>
                <c:pt idx="4639">
                  <c:v>2981.8246428277489</c:v>
                </c:pt>
                <c:pt idx="4640">
                  <c:v>2895.0223544079636</c:v>
                </c:pt>
                <c:pt idx="4641">
                  <c:v>2841.7703515667527</c:v>
                </c:pt>
                <c:pt idx="4642">
                  <c:v>3044.0220602202753</c:v>
                </c:pt>
                <c:pt idx="4643">
                  <c:v>3132.8025006789612</c:v>
                </c:pt>
                <c:pt idx="4644">
                  <c:v>2839.7924769360106</c:v>
                </c:pt>
                <c:pt idx="4645">
                  <c:v>2803.454847522502</c:v>
                </c:pt>
                <c:pt idx="4646">
                  <c:v>2848.4130900401724</c:v>
                </c:pt>
                <c:pt idx="4647">
                  <c:v>2961.0935269731635</c:v>
                </c:pt>
                <c:pt idx="4648">
                  <c:v>5069.2392734121822</c:v>
                </c:pt>
                <c:pt idx="4649">
                  <c:v>5186.7517642692837</c:v>
                </c:pt>
                <c:pt idx="4650">
                  <c:v>4985.3621566285656</c:v>
                </c:pt>
                <c:pt idx="4651">
                  <c:v>4683.2096113029984</c:v>
                </c:pt>
                <c:pt idx="4652">
                  <c:v>4895.1833769779842</c:v>
                </c:pt>
                <c:pt idx="4653">
                  <c:v>4745.2674294579847</c:v>
                </c:pt>
                <c:pt idx="4654">
                  <c:v>4703.1541532489864</c:v>
                </c:pt>
                <c:pt idx="4655">
                  <c:v>4773.3937920484168</c:v>
                </c:pt>
                <c:pt idx="4656">
                  <c:v>4948.2200446550196</c:v>
                </c:pt>
                <c:pt idx="4657">
                  <c:v>4744.074689521236</c:v>
                </c:pt>
                <c:pt idx="4658">
                  <c:v>4845.8323738251274</c:v>
                </c:pt>
                <c:pt idx="4659">
                  <c:v>4800.7608172629189</c:v>
                </c:pt>
                <c:pt idx="4660">
                  <c:v>4774.4924860794199</c:v>
                </c:pt>
                <c:pt idx="4661">
                  <c:v>4694.3965368498611</c:v>
                </c:pt>
                <c:pt idx="4662">
                  <c:v>4526.4214883241802</c:v>
                </c:pt>
                <c:pt idx="4663">
                  <c:v>4685.1055637869431</c:v>
                </c:pt>
                <c:pt idx="4664">
                  <c:v>4421.9585725519937</c:v>
                </c:pt>
                <c:pt idx="4665">
                  <c:v>4619.4973905104998</c:v>
                </c:pt>
                <c:pt idx="4666">
                  <c:v>4602.9724110458046</c:v>
                </c:pt>
                <c:pt idx="4667">
                  <c:v>4768.027511290129</c:v>
                </c:pt>
                <c:pt idx="4668">
                  <c:v>4882.3767189833816</c:v>
                </c:pt>
                <c:pt idx="4669">
                  <c:v>5005.6433591309979</c:v>
                </c:pt>
                <c:pt idx="4670">
                  <c:v>4865.7531037841327</c:v>
                </c:pt>
                <c:pt idx="4671">
                  <c:v>4866.4318187389799</c:v>
                </c:pt>
                <c:pt idx="4672">
                  <c:v>4975.16161946395</c:v>
                </c:pt>
                <c:pt idx="4673">
                  <c:v>5162.8692883167168</c:v>
                </c:pt>
                <c:pt idx="4674">
                  <c:v>4605.6896733436515</c:v>
                </c:pt>
                <c:pt idx="4675">
                  <c:v>4762.1546247575825</c:v>
                </c:pt>
                <c:pt idx="4676">
                  <c:v>5149.9392414514368</c:v>
                </c:pt>
                <c:pt idx="4677">
                  <c:v>5230.9475188050637</c:v>
                </c:pt>
                <c:pt idx="4678">
                  <c:v>5074.746196899192</c:v>
                </c:pt>
                <c:pt idx="4679">
                  <c:v>5113.5213669422956</c:v>
                </c:pt>
                <c:pt idx="4680">
                  <c:v>5138.7249782789804</c:v>
                </c:pt>
                <c:pt idx="4681">
                  <c:v>5294.1808658409354</c:v>
                </c:pt>
                <c:pt idx="4682">
                  <c:v>5216.3771358761514</c:v>
                </c:pt>
                <c:pt idx="4683">
                  <c:v>5153.2210524235052</c:v>
                </c:pt>
                <c:pt idx="4684">
                  <c:v>5116.4064614329254</c:v>
                </c:pt>
                <c:pt idx="4685">
                  <c:v>5302.0913347277956</c:v>
                </c:pt>
                <c:pt idx="4686">
                  <c:v>5243.7701468024234</c:v>
                </c:pt>
                <c:pt idx="4687">
                  <c:v>5358.8832351956089</c:v>
                </c:pt>
                <c:pt idx="4688">
                  <c:v>5473.9271467809003</c:v>
                </c:pt>
                <c:pt idx="4689">
                  <c:v>5230.0790185842498</c:v>
                </c:pt>
                <c:pt idx="4690">
                  <c:v>5282.7019127879239</c:v>
                </c:pt>
                <c:pt idx="4691">
                  <c:v>5435.6289678726243</c:v>
                </c:pt>
                <c:pt idx="4692">
                  <c:v>5381.6292646262664</c:v>
                </c:pt>
                <c:pt idx="4693">
                  <c:v>5415.5051413807605</c:v>
                </c:pt>
                <c:pt idx="4694">
                  <c:v>5440.3128056678615</c:v>
                </c:pt>
                <c:pt idx="4695">
                  <c:v>5467.7382449481511</c:v>
                </c:pt>
                <c:pt idx="4696">
                  <c:v>5415.0695046905303</c:v>
                </c:pt>
                <c:pt idx="4697">
                  <c:v>5682.6971988652003</c:v>
                </c:pt>
                <c:pt idx="4698">
                  <c:v>5613.2329923990619</c:v>
                </c:pt>
                <c:pt idx="4699">
                  <c:v>5545.9809943590153</c:v>
                </c:pt>
                <c:pt idx="4700">
                  <c:v>5589.110866773517</c:v>
                </c:pt>
                <c:pt idx="4701">
                  <c:v>5637.8360907379683</c:v>
                </c:pt>
                <c:pt idx="4702">
                  <c:v>5444.3987609973556</c:v>
                </c:pt>
                <c:pt idx="4703">
                  <c:v>5614.5282784212395</c:v>
                </c:pt>
                <c:pt idx="4704">
                  <c:v>5328.354257570616</c:v>
                </c:pt>
                <c:pt idx="4705">
                  <c:v>5457.9290640432591</c:v>
                </c:pt>
                <c:pt idx="4706">
                  <c:v>5555.750840379711</c:v>
                </c:pt>
                <c:pt idx="4707">
                  <c:v>5492.1025062758345</c:v>
                </c:pt>
                <c:pt idx="4708">
                  <c:v>5558.5702691737242</c:v>
                </c:pt>
                <c:pt idx="4709">
                  <c:v>5402.4401150975609</c:v>
                </c:pt>
                <c:pt idx="4710">
                  <c:v>5624.4745367441128</c:v>
                </c:pt>
                <c:pt idx="4711">
                  <c:v>5701.9332103330889</c:v>
                </c:pt>
                <c:pt idx="4712">
                  <c:v>5708.0146152336092</c:v>
                </c:pt>
                <c:pt idx="4713">
                  <c:v>5606.3955965880305</c:v>
                </c:pt>
                <c:pt idx="4714">
                  <c:v>5665.9182380918573</c:v>
                </c:pt>
                <c:pt idx="4715">
                  <c:v>5623.1482257355019</c:v>
                </c:pt>
                <c:pt idx="4716">
                  <c:v>5624.3611208919392</c:v>
                </c:pt>
                <c:pt idx="4717">
                  <c:v>5574.1240520011634</c:v>
                </c:pt>
                <c:pt idx="4718">
                  <c:v>5354.3543572049384</c:v>
                </c:pt>
                <c:pt idx="4719">
                  <c:v>5602.4593227881624</c:v>
                </c:pt>
                <c:pt idx="4720">
                  <c:v>5598.6535952840495</c:v>
                </c:pt>
                <c:pt idx="4721">
                  <c:v>5527.2179423738489</c:v>
                </c:pt>
                <c:pt idx="4722">
                  <c:v>5657.0560852918861</c:v>
                </c:pt>
                <c:pt idx="4723">
                  <c:v>5726.3749801550221</c:v>
                </c:pt>
                <c:pt idx="4724">
                  <c:v>5564.8523585054572</c:v>
                </c:pt>
                <c:pt idx="4725">
                  <c:v>5581.8654333625018</c:v>
                </c:pt>
                <c:pt idx="4726">
                  <c:v>5682.2243645939525</c:v>
                </c:pt>
                <c:pt idx="4727">
                  <c:v>5496.5034186485937</c:v>
                </c:pt>
                <c:pt idx="4728">
                  <c:v>5315.8521301303117</c:v>
                </c:pt>
                <c:pt idx="4729">
                  <c:v>5515.6021462950876</c:v>
                </c:pt>
                <c:pt idx="4730">
                  <c:v>5486.1187426928373</c:v>
                </c:pt>
                <c:pt idx="4731">
                  <c:v>5636.7656682524757</c:v>
                </c:pt>
                <c:pt idx="4732">
                  <c:v>5430.0944809350985</c:v>
                </c:pt>
                <c:pt idx="4733">
                  <c:v>5428.4335522684923</c:v>
                </c:pt>
                <c:pt idx="4734">
                  <c:v>5437.5759093318557</c:v>
                </c:pt>
                <c:pt idx="4735">
                  <c:v>5389.6885145071719</c:v>
                </c:pt>
                <c:pt idx="4736">
                  <c:v>5255.5081445507094</c:v>
                </c:pt>
                <c:pt idx="4737">
                  <c:v>5219.3369880739619</c:v>
                </c:pt>
                <c:pt idx="4738">
                  <c:v>5252.713276562492</c:v>
                </c:pt>
                <c:pt idx="4739">
                  <c:v>5087.2877385352122</c:v>
                </c:pt>
                <c:pt idx="4740">
                  <c:v>5112.0284382525788</c:v>
                </c:pt>
                <c:pt idx="4741">
                  <c:v>4936.4807702754042</c:v>
                </c:pt>
                <c:pt idx="4742">
                  <c:v>5059.5154430006151</c:v>
                </c:pt>
                <c:pt idx="4743">
                  <c:v>5034.1748450729938</c:v>
                </c:pt>
                <c:pt idx="4744">
                  <c:v>5353.4562719557352</c:v>
                </c:pt>
                <c:pt idx="4745">
                  <c:v>4925.1268913779058</c:v>
                </c:pt>
                <c:pt idx="4746">
                  <c:v>5183.7182864639981</c:v>
                </c:pt>
                <c:pt idx="4747">
                  <c:v>5325.8615561220722</c:v>
                </c:pt>
                <c:pt idx="4748">
                  <c:v>5244.9662359390786</c:v>
                </c:pt>
                <c:pt idx="4749">
                  <c:v>5182.4980400178465</c:v>
                </c:pt>
                <c:pt idx="4750">
                  <c:v>5385.9895401153699</c:v>
                </c:pt>
                <c:pt idx="4751">
                  <c:v>5337.2526478919899</c:v>
                </c:pt>
                <c:pt idx="4752">
                  <c:v>5323.5326061878441</c:v>
                </c:pt>
                <c:pt idx="4753">
                  <c:v>5433.2105381521978</c:v>
                </c:pt>
                <c:pt idx="4754">
                  <c:v>5503.9528994415368</c:v>
                </c:pt>
                <c:pt idx="4755">
                  <c:v>5446.5895046028745</c:v>
                </c:pt>
                <c:pt idx="4756">
                  <c:v>5706.9209606680597</c:v>
                </c:pt>
                <c:pt idx="4757">
                  <c:v>5019.4221871588379</c:v>
                </c:pt>
                <c:pt idx="4758">
                  <c:v>5021.0984365198456</c:v>
                </c:pt>
                <c:pt idx="4759">
                  <c:v>5147.0245205555038</c:v>
                </c:pt>
                <c:pt idx="4760">
                  <c:v>5030.5168607030428</c:v>
                </c:pt>
                <c:pt idx="4761">
                  <c:v>5193.4249765787754</c:v>
                </c:pt>
                <c:pt idx="4762">
                  <c:v>5186.421175089883</c:v>
                </c:pt>
                <c:pt idx="4763">
                  <c:v>4975.2807618294028</c:v>
                </c:pt>
                <c:pt idx="4764">
                  <c:v>5006.2459604058813</c:v>
                </c:pt>
                <c:pt idx="4765">
                  <c:v>4822.4782529447111</c:v>
                </c:pt>
                <c:pt idx="4766">
                  <c:v>4933.1785805199033</c:v>
                </c:pt>
                <c:pt idx="4767">
                  <c:v>4925.4397550735666</c:v>
                </c:pt>
                <c:pt idx="4768">
                  <c:v>5136.2464119169454</c:v>
                </c:pt>
                <c:pt idx="4769">
                  <c:v>4817.8353422794462</c:v>
                </c:pt>
                <c:pt idx="4770">
                  <c:v>4923.7092288170379</c:v>
                </c:pt>
                <c:pt idx="4771">
                  <c:v>4954.4418639336145</c:v>
                </c:pt>
                <c:pt idx="4772">
                  <c:v>4685.488652131382</c:v>
                </c:pt>
                <c:pt idx="4773">
                  <c:v>4717.1647516433368</c:v>
                </c:pt>
                <c:pt idx="4774">
                  <c:v>4608.4356188926831</c:v>
                </c:pt>
                <c:pt idx="4775">
                  <c:v>4445.3985440257457</c:v>
                </c:pt>
                <c:pt idx="4776">
                  <c:v>4268.3890410218592</c:v>
                </c:pt>
                <c:pt idx="4777">
                  <c:v>4342.6100054357375</c:v>
                </c:pt>
                <c:pt idx="4778">
                  <c:v>4276.5220424744984</c:v>
                </c:pt>
                <c:pt idx="4779">
                  <c:v>4017.0516922551901</c:v>
                </c:pt>
                <c:pt idx="4780">
                  <c:v>4131.1908441934502</c:v>
                </c:pt>
                <c:pt idx="4781">
                  <c:v>4328.357535574185</c:v>
                </c:pt>
                <c:pt idx="4782">
                  <c:v>4068.3553635720236</c:v>
                </c:pt>
                <c:pt idx="4783">
                  <c:v>3839.0303873155276</c:v>
                </c:pt>
                <c:pt idx="4784">
                  <c:v>3903.9468645427401</c:v>
                </c:pt>
                <c:pt idx="4785">
                  <c:v>4058.1578778240728</c:v>
                </c:pt>
                <c:pt idx="4786">
                  <c:v>4135.5032041523446</c:v>
                </c:pt>
                <c:pt idx="4787">
                  <c:v>3816.5143100109194</c:v>
                </c:pt>
                <c:pt idx="4788">
                  <c:v>3683.9643758971579</c:v>
                </c:pt>
                <c:pt idx="4789">
                  <c:v>3659.4531836632591</c:v>
                </c:pt>
                <c:pt idx="4790">
                  <c:v>3617.3914620850696</c:v>
                </c:pt>
                <c:pt idx="4791">
                  <c:v>3630.132201287503</c:v>
                </c:pt>
                <c:pt idx="4792">
                  <c:v>3553.1119713917142</c:v>
                </c:pt>
                <c:pt idx="4793">
                  <c:v>3333.3648602991884</c:v>
                </c:pt>
                <c:pt idx="4794">
                  <c:v>3281.452397850881</c:v>
                </c:pt>
                <c:pt idx="4795">
                  <c:v>3193.0228030357243</c:v>
                </c:pt>
                <c:pt idx="4796">
                  <c:v>3222.5946435376532</c:v>
                </c:pt>
                <c:pt idx="4797">
                  <c:v>3320.5725400749147</c:v>
                </c:pt>
                <c:pt idx="4798">
                  <c:v>3321.2225486341781</c:v>
                </c:pt>
                <c:pt idx="4799">
                  <c:v>3337.9834529478467</c:v>
                </c:pt>
                <c:pt idx="4800">
                  <c:v>3449.6515872929017</c:v>
                </c:pt>
                <c:pt idx="4801">
                  <c:v>3460.1881767902887</c:v>
                </c:pt>
                <c:pt idx="4802">
                  <c:v>3575.5770888093466</c:v>
                </c:pt>
                <c:pt idx="4803">
                  <c:v>3246.3974079404284</c:v>
                </c:pt>
                <c:pt idx="4804">
                  <c:v>3164.6674448047197</c:v>
                </c:pt>
                <c:pt idx="4805">
                  <c:v>3308.2980279590552</c:v>
                </c:pt>
                <c:pt idx="4806">
                  <c:v>3239.0176670823062</c:v>
                </c:pt>
                <c:pt idx="4807">
                  <c:v>3226.0755254838227</c:v>
                </c:pt>
                <c:pt idx="4808">
                  <c:v>3077.7263203654661</c:v>
                </c:pt>
                <c:pt idx="4809">
                  <c:v>3088.8447491991756</c:v>
                </c:pt>
                <c:pt idx="4810">
                  <c:v>3134.7231147285352</c:v>
                </c:pt>
                <c:pt idx="4811">
                  <c:v>3098.7691886518146</c:v>
                </c:pt>
                <c:pt idx="4812">
                  <c:v>2986.6482556983315</c:v>
                </c:pt>
                <c:pt idx="4813">
                  <c:v>3098.845273213868</c:v>
                </c:pt>
                <c:pt idx="4814">
                  <c:v>3141.699440571676</c:v>
                </c:pt>
                <c:pt idx="4815">
                  <c:v>3141.0441725689452</c:v>
                </c:pt>
                <c:pt idx="4816">
                  <c:v>3216.7633085310013</c:v>
                </c:pt>
                <c:pt idx="4817">
                  <c:v>2582.4891455539037</c:v>
                </c:pt>
                <c:pt idx="4818">
                  <c:v>2768.1784594773999</c:v>
                </c:pt>
                <c:pt idx="4819">
                  <c:v>2824.0531992346514</c:v>
                </c:pt>
                <c:pt idx="4820">
                  <c:v>2834.7018332697266</c:v>
                </c:pt>
                <c:pt idx="4821">
                  <c:v>2808.5869778760102</c:v>
                </c:pt>
                <c:pt idx="4822">
                  <c:v>2892.1236766591605</c:v>
                </c:pt>
                <c:pt idx="4823">
                  <c:v>2848.9724726579657</c:v>
                </c:pt>
                <c:pt idx="4824">
                  <c:v>2832.9108238943159</c:v>
                </c:pt>
                <c:pt idx="4825">
                  <c:v>2911.2922169573358</c:v>
                </c:pt>
                <c:pt idx="4826">
                  <c:v>2945.8577609624922</c:v>
                </c:pt>
                <c:pt idx="4827">
                  <c:v>3079.9994323394999</c:v>
                </c:pt>
                <c:pt idx="4828">
                  <c:v>2969.7271091449725</c:v>
                </c:pt>
                <c:pt idx="4829">
                  <c:v>3268.1404047761316</c:v>
                </c:pt>
                <c:pt idx="4830">
                  <c:v>3113.7417670295108</c:v>
                </c:pt>
                <c:pt idx="4831">
                  <c:v>3308.8108341336629</c:v>
                </c:pt>
                <c:pt idx="4832">
                  <c:v>3254.2202646795922</c:v>
                </c:pt>
                <c:pt idx="4833">
                  <c:v>3262.8383178931185</c:v>
                </c:pt>
                <c:pt idx="4834">
                  <c:v>3413.4162214156318</c:v>
                </c:pt>
                <c:pt idx="4835">
                  <c:v>3363.2054357480442</c:v>
                </c:pt>
                <c:pt idx="4836">
                  <c:v>3419.4819914653926</c:v>
                </c:pt>
                <c:pt idx="4837">
                  <c:v>3357.4563812669799</c:v>
                </c:pt>
                <c:pt idx="4838">
                  <c:v>3387.5704906031824</c:v>
                </c:pt>
                <c:pt idx="4839">
                  <c:v>3460.2698402993046</c:v>
                </c:pt>
                <c:pt idx="4840">
                  <c:v>3321.7240228656742</c:v>
                </c:pt>
                <c:pt idx="4841">
                  <c:v>3440.3666666336571</c:v>
                </c:pt>
                <c:pt idx="4842">
                  <c:v>3578.7968083381784</c:v>
                </c:pt>
                <c:pt idx="4843">
                  <c:v>3418.4312870532735</c:v>
                </c:pt>
                <c:pt idx="4844">
                  <c:v>3455.2798005164154</c:v>
                </c:pt>
                <c:pt idx="4845">
                  <c:v>3487.2942326754783</c:v>
                </c:pt>
                <c:pt idx="4846">
                  <c:v>3603.8036429248532</c:v>
                </c:pt>
                <c:pt idx="4847">
                  <c:v>3598.762106566493</c:v>
                </c:pt>
                <c:pt idx="4848">
                  <c:v>3473.7781478508186</c:v>
                </c:pt>
                <c:pt idx="4849">
                  <c:v>3378.6206531584025</c:v>
                </c:pt>
                <c:pt idx="4850">
                  <c:v>3389.0313044395443</c:v>
                </c:pt>
                <c:pt idx="4851">
                  <c:v>3473.778818203536</c:v>
                </c:pt>
                <c:pt idx="4852">
                  <c:v>3673.0950142275101</c:v>
                </c:pt>
                <c:pt idx="4853">
                  <c:v>3436.5607826713026</c:v>
                </c:pt>
                <c:pt idx="4854">
                  <c:v>3406.4120094988825</c:v>
                </c:pt>
                <c:pt idx="4855">
                  <c:v>3623.8825535639917</c:v>
                </c:pt>
                <c:pt idx="4856">
                  <c:v>3487.9704126305874</c:v>
                </c:pt>
                <c:pt idx="4857">
                  <c:v>3486.8165053803459</c:v>
                </c:pt>
                <c:pt idx="4858">
                  <c:v>3480.2658659745139</c:v>
                </c:pt>
                <c:pt idx="4859">
                  <c:v>3480.6396811295049</c:v>
                </c:pt>
                <c:pt idx="4860">
                  <c:v>3378.2426458854093</c:v>
                </c:pt>
                <c:pt idx="4861">
                  <c:v>3495.4870440516538</c:v>
                </c:pt>
                <c:pt idx="4862">
                  <c:v>3415.4011656973021</c:v>
                </c:pt>
                <c:pt idx="4863">
                  <c:v>3496.8953010339173</c:v>
                </c:pt>
                <c:pt idx="4864">
                  <c:v>3326.885405508081</c:v>
                </c:pt>
                <c:pt idx="4865">
                  <c:v>3469.5785686746681</c:v>
                </c:pt>
                <c:pt idx="4866">
                  <c:v>3582.3012359727363</c:v>
                </c:pt>
                <c:pt idx="4867">
                  <c:v>3291.3226809967596</c:v>
                </c:pt>
                <c:pt idx="4868">
                  <c:v>3322.0998413626362</c:v>
                </c:pt>
                <c:pt idx="4869">
                  <c:v>3487.8586199078195</c:v>
                </c:pt>
                <c:pt idx="4870">
                  <c:v>3342.3372919143662</c:v>
                </c:pt>
                <c:pt idx="4871">
                  <c:v>3302.4097958524144</c:v>
                </c:pt>
                <c:pt idx="4872">
                  <c:v>3462.6160643774488</c:v>
                </c:pt>
                <c:pt idx="4873">
                  <c:v>3441.3921758651632</c:v>
                </c:pt>
                <c:pt idx="4874">
                  <c:v>3364.0298918772673</c:v>
                </c:pt>
                <c:pt idx="4875">
                  <c:v>3215.6329822211915</c:v>
                </c:pt>
                <c:pt idx="4876">
                  <c:v>3255.1290339429256</c:v>
                </c:pt>
                <c:pt idx="4877">
                  <c:v>3403.6633940424945</c:v>
                </c:pt>
                <c:pt idx="4878">
                  <c:v>3396.6060259446972</c:v>
                </c:pt>
                <c:pt idx="4879">
                  <c:v>3143.2770201567032</c:v>
                </c:pt>
                <c:pt idx="4880">
                  <c:v>3214.4361902628439</c:v>
                </c:pt>
                <c:pt idx="4881">
                  <c:v>3107.3362816381991</c:v>
                </c:pt>
                <c:pt idx="4882">
                  <c:v>3332.8395148027776</c:v>
                </c:pt>
                <c:pt idx="4883">
                  <c:v>3331.2925909984624</c:v>
                </c:pt>
                <c:pt idx="4884">
                  <c:v>3166.6324956182002</c:v>
                </c:pt>
                <c:pt idx="4885">
                  <c:v>3327.0266741100277</c:v>
                </c:pt>
                <c:pt idx="4886">
                  <c:v>3095.6300544377882</c:v>
                </c:pt>
                <c:pt idx="4887">
                  <c:v>3054.1017374385042</c:v>
                </c:pt>
                <c:pt idx="4888">
                  <c:v>2926.4322176742935</c:v>
                </c:pt>
                <c:pt idx="4889">
                  <c:v>2804.8406442251212</c:v>
                </c:pt>
                <c:pt idx="4890">
                  <c:v>2646.6259753361232</c:v>
                </c:pt>
                <c:pt idx="4891">
                  <c:v>2464.3967158411174</c:v>
                </c:pt>
                <c:pt idx="4892">
                  <c:v>2517.2085897225702</c:v>
                </c:pt>
                <c:pt idx="4893">
                  <c:v>2441.4153932143449</c:v>
                </c:pt>
                <c:pt idx="4894">
                  <c:v>2506.4369429160288</c:v>
                </c:pt>
                <c:pt idx="4895">
                  <c:v>2181.4743495572766</c:v>
                </c:pt>
                <c:pt idx="4896">
                  <c:v>2316.1367901389021</c:v>
                </c:pt>
                <c:pt idx="4897">
                  <c:v>2409.4992032338341</c:v>
                </c:pt>
                <c:pt idx="4898">
                  <c:v>2432.1396329958156</c:v>
                </c:pt>
                <c:pt idx="4899">
                  <c:v>2581.736943576158</c:v>
                </c:pt>
                <c:pt idx="4900">
                  <c:v>2870.7312687485974</c:v>
                </c:pt>
                <c:pt idx="4901">
                  <c:v>2647.2074379078549</c:v>
                </c:pt>
                <c:pt idx="4902">
                  <c:v>2611.0187741458867</c:v>
                </c:pt>
                <c:pt idx="4903">
                  <c:v>2643.815183723746</c:v>
                </c:pt>
                <c:pt idx="4904">
                  <c:v>2638.8316624942886</c:v>
                </c:pt>
                <c:pt idx="4905">
                  <c:v>2585.8925976752798</c:v>
                </c:pt>
                <c:pt idx="4906">
                  <c:v>2625.4503349304646</c:v>
                </c:pt>
                <c:pt idx="4907">
                  <c:v>2706.2549764901196</c:v>
                </c:pt>
                <c:pt idx="4908">
                  <c:v>2666.9498938766915</c:v>
                </c:pt>
                <c:pt idx="4909">
                  <c:v>2710.0235336256878</c:v>
                </c:pt>
                <c:pt idx="4910">
                  <c:v>2783.2481706649487</c:v>
                </c:pt>
                <c:pt idx="4911">
                  <c:v>2805.36088357566</c:v>
                </c:pt>
                <c:pt idx="4912">
                  <c:v>2836.2007254540517</c:v>
                </c:pt>
                <c:pt idx="4913">
                  <c:v>2899.6114801526278</c:v>
                </c:pt>
                <c:pt idx="4914">
                  <c:v>3000.6056502059287</c:v>
                </c:pt>
                <c:pt idx="4915">
                  <c:v>2886.4003987268075</c:v>
                </c:pt>
                <c:pt idx="4916">
                  <c:v>2944.302531628316</c:v>
                </c:pt>
                <c:pt idx="4917">
                  <c:v>2894.1107878520925</c:v>
                </c:pt>
                <c:pt idx="4918">
                  <c:v>3021.214252157552</c:v>
                </c:pt>
                <c:pt idx="4919">
                  <c:v>2926.9702498283445</c:v>
                </c:pt>
                <c:pt idx="4920">
                  <c:v>3039.203437972079</c:v>
                </c:pt>
                <c:pt idx="4921">
                  <c:v>2805.8725891902727</c:v>
                </c:pt>
                <c:pt idx="4922">
                  <c:v>2691.436558297311</c:v>
                </c:pt>
                <c:pt idx="4923">
                  <c:v>2779.7139711051786</c:v>
                </c:pt>
                <c:pt idx="4924">
                  <c:v>2721.6720407128018</c:v>
                </c:pt>
                <c:pt idx="4925">
                  <c:v>2768.7686191031685</c:v>
                </c:pt>
                <c:pt idx="4926">
                  <c:v>2905.2682705819539</c:v>
                </c:pt>
                <c:pt idx="4927">
                  <c:v>2816.9626613717624</c:v>
                </c:pt>
                <c:pt idx="4928">
                  <c:v>3045.9208752811169</c:v>
                </c:pt>
                <c:pt idx="4929">
                  <c:v>3026.671068510062</c:v>
                </c:pt>
                <c:pt idx="4930">
                  <c:v>3041.7132227305046</c:v>
                </c:pt>
                <c:pt idx="4931">
                  <c:v>2995.5016209423552</c:v>
                </c:pt>
                <c:pt idx="4932">
                  <c:v>3031.4809187024875</c:v>
                </c:pt>
                <c:pt idx="4933">
                  <c:v>3092.4863790154054</c:v>
                </c:pt>
                <c:pt idx="4934">
                  <c:v>2930.1659484587949</c:v>
                </c:pt>
                <c:pt idx="4935">
                  <c:v>2926.5403246280107</c:v>
                </c:pt>
                <c:pt idx="4936">
                  <c:v>2955.5596926674548</c:v>
                </c:pt>
                <c:pt idx="4937">
                  <c:v>3293.0350580915915</c:v>
                </c:pt>
                <c:pt idx="4938">
                  <c:v>3246.0437151439323</c:v>
                </c:pt>
                <c:pt idx="4939">
                  <c:v>3377.874783264801</c:v>
                </c:pt>
                <c:pt idx="4940">
                  <c:v>3461.3697881310795</c:v>
                </c:pt>
                <c:pt idx="4941">
                  <c:v>3471.6578131884457</c:v>
                </c:pt>
                <c:pt idx="4942">
                  <c:v>3406.1069041400988</c:v>
                </c:pt>
                <c:pt idx="4943">
                  <c:v>3572.0892912298364</c:v>
                </c:pt>
                <c:pt idx="4944">
                  <c:v>3556.2252316905065</c:v>
                </c:pt>
                <c:pt idx="4945">
                  <c:v>3489.0665823232262</c:v>
                </c:pt>
                <c:pt idx="4946">
                  <c:v>3439.8611571103825</c:v>
                </c:pt>
                <c:pt idx="4947">
                  <c:v>3768.3220623999737</c:v>
                </c:pt>
                <c:pt idx="4948">
                  <c:v>4213.1776224940986</c:v>
                </c:pt>
                <c:pt idx="4949">
                  <c:v>3729.7182708352489</c:v>
                </c:pt>
                <c:pt idx="4950">
                  <c:v>3705.1736729487384</c:v>
                </c:pt>
                <c:pt idx="4951">
                  <c:v>3880.8823440298361</c:v>
                </c:pt>
                <c:pt idx="4952">
                  <c:v>3794.8706209987281</c:v>
                </c:pt>
                <c:pt idx="4953">
                  <c:v>3908.6939199835174</c:v>
                </c:pt>
                <c:pt idx="4954">
                  <c:v>3903.2490364939295</c:v>
                </c:pt>
                <c:pt idx="4955">
                  <c:v>4166.4709594160449</c:v>
                </c:pt>
                <c:pt idx="4956">
                  <c:v>4131.7765876144331</c:v>
                </c:pt>
                <c:pt idx="4957">
                  <c:v>4002.817013612439</c:v>
                </c:pt>
                <c:pt idx="4958">
                  <c:v>3953.8341278343937</c:v>
                </c:pt>
                <c:pt idx="4959">
                  <c:v>4199.9669993310963</c:v>
                </c:pt>
                <c:pt idx="4960">
                  <c:v>3952.3716668814595</c:v>
                </c:pt>
                <c:pt idx="4961">
                  <c:v>4240.8168969012622</c:v>
                </c:pt>
                <c:pt idx="4962">
                  <c:v>3733.6347641378675</c:v>
                </c:pt>
                <c:pt idx="4963">
                  <c:v>3939.5100363642482</c:v>
                </c:pt>
                <c:pt idx="4964">
                  <c:v>4189.5142599299579</c:v>
                </c:pt>
                <c:pt idx="4965">
                  <c:v>3954.4251774504814</c:v>
                </c:pt>
                <c:pt idx="4966">
                  <c:v>4173.8825483337496</c:v>
                </c:pt>
                <c:pt idx="4967">
                  <c:v>4153.5859002426514</c:v>
                </c:pt>
                <c:pt idx="4968">
                  <c:v>4256.7681401386872</c:v>
                </c:pt>
                <c:pt idx="4969">
                  <c:v>4345.7176969065913</c:v>
                </c:pt>
                <c:pt idx="4970">
                  <c:v>4403.2380885794628</c:v>
                </c:pt>
                <c:pt idx="4971">
                  <c:v>4525.5192904442802</c:v>
                </c:pt>
                <c:pt idx="4972">
                  <c:v>4588.1453892380378</c:v>
                </c:pt>
                <c:pt idx="4973">
                  <c:v>4550.5260069265869</c:v>
                </c:pt>
                <c:pt idx="4974">
                  <c:v>4710.9469858124639</c:v>
                </c:pt>
                <c:pt idx="4975">
                  <c:v>4668.0312715664186</c:v>
                </c:pt>
                <c:pt idx="4976">
                  <c:v>4804.2468943592467</c:v>
                </c:pt>
                <c:pt idx="4977">
                  <c:v>4677.0713113441743</c:v>
                </c:pt>
                <c:pt idx="4978">
                  <c:v>4718.997464448199</c:v>
                </c:pt>
                <c:pt idx="4979">
                  <c:v>4730.3713788539389</c:v>
                </c:pt>
                <c:pt idx="4980">
                  <c:v>4837.3463063627423</c:v>
                </c:pt>
                <c:pt idx="4981">
                  <c:v>4755.5355648681652</c:v>
                </c:pt>
                <c:pt idx="4982">
                  <c:v>4987.073642607058</c:v>
                </c:pt>
                <c:pt idx="4983">
                  <c:v>5059.093622167391</c:v>
                </c:pt>
                <c:pt idx="4984">
                  <c:v>5343.3339824244686</c:v>
                </c:pt>
                <c:pt idx="4985">
                  <c:v>5125.1803584240843</c:v>
                </c:pt>
                <c:pt idx="4986">
                  <c:v>5142.4852324097956</c:v>
                </c:pt>
                <c:pt idx="4987">
                  <c:v>5453.9113731891266</c:v>
                </c:pt>
                <c:pt idx="4988">
                  <c:v>5202.6917397384095</c:v>
                </c:pt>
                <c:pt idx="4989">
                  <c:v>5222.9591988086686</c:v>
                </c:pt>
                <c:pt idx="4990">
                  <c:v>5321.5265474424159</c:v>
                </c:pt>
                <c:pt idx="4991">
                  <c:v>5286.2661038711376</c:v>
                </c:pt>
                <c:pt idx="4992">
                  <c:v>5361.3135794610353</c:v>
                </c:pt>
                <c:pt idx="4993">
                  <c:v>5313.5361753191464</c:v>
                </c:pt>
                <c:pt idx="4994">
                  <c:v>5339.4683661430681</c:v>
                </c:pt>
                <c:pt idx="4995">
                  <c:v>5351.3269885048794</c:v>
                </c:pt>
                <c:pt idx="4996">
                  <c:v>5343.0444656864274</c:v>
                </c:pt>
                <c:pt idx="4997">
                  <c:v>5407.5058674499523</c:v>
                </c:pt>
                <c:pt idx="4998">
                  <c:v>5473.1831360042406</c:v>
                </c:pt>
                <c:pt idx="4999">
                  <c:v>5329.1733997896008</c:v>
                </c:pt>
                <c:pt idx="5000">
                  <c:v>5374.2237994312964</c:v>
                </c:pt>
                <c:pt idx="5001">
                  <c:v>5419.9190792642767</c:v>
                </c:pt>
                <c:pt idx="5002">
                  <c:v>5512.6054480865932</c:v>
                </c:pt>
                <c:pt idx="5003">
                  <c:v>5516.5460695936999</c:v>
                </c:pt>
                <c:pt idx="5004">
                  <c:v>5202.6386175230291</c:v>
                </c:pt>
                <c:pt idx="5005">
                  <c:v>5315.2829998061352</c:v>
                </c:pt>
                <c:pt idx="5006">
                  <c:v>5513.3955883934977</c:v>
                </c:pt>
                <c:pt idx="5007">
                  <c:v>5489.5227828323696</c:v>
                </c:pt>
                <c:pt idx="5008">
                  <c:v>5456.9278243183653</c:v>
                </c:pt>
                <c:pt idx="5009">
                  <c:v>5172.8856329515102</c:v>
                </c:pt>
                <c:pt idx="5010">
                  <c:v>5094.8813817262271</c:v>
                </c:pt>
                <c:pt idx="5011">
                  <c:v>5370.1197836131105</c:v>
                </c:pt>
                <c:pt idx="5012">
                  <c:v>5410.3474825896192</c:v>
                </c:pt>
                <c:pt idx="5013">
                  <c:v>5329.2634061724384</c:v>
                </c:pt>
                <c:pt idx="5014">
                  <c:v>5342.7825617760755</c:v>
                </c:pt>
                <c:pt idx="5015">
                  <c:v>5146.9649334717906</c:v>
                </c:pt>
                <c:pt idx="5016">
                  <c:v>5276.4536270901444</c:v>
                </c:pt>
                <c:pt idx="5017">
                  <c:v>5108.6615833148462</c:v>
                </c:pt>
                <c:pt idx="5018">
                  <c:v>5069.0177602388212</c:v>
                </c:pt>
                <c:pt idx="5019">
                  <c:v>5118.0443297610109</c:v>
                </c:pt>
                <c:pt idx="5020">
                  <c:v>5078.2771281227324</c:v>
                </c:pt>
                <c:pt idx="5021">
                  <c:v>5093.0618149384463</c:v>
                </c:pt>
                <c:pt idx="5022">
                  <c:v>5190.6592212602118</c:v>
                </c:pt>
                <c:pt idx="5023">
                  <c:v>5080.9989521369207</c:v>
                </c:pt>
                <c:pt idx="5024">
                  <c:v>4991.015988253057</c:v>
                </c:pt>
                <c:pt idx="5025">
                  <c:v>5138.1090863846694</c:v>
                </c:pt>
                <c:pt idx="5026">
                  <c:v>5002.6979806170275</c:v>
                </c:pt>
                <c:pt idx="5027">
                  <c:v>5109.1775423273939</c:v>
                </c:pt>
                <c:pt idx="5028">
                  <c:v>5034.2497281178803</c:v>
                </c:pt>
                <c:pt idx="5029">
                  <c:v>5017.6788023594854</c:v>
                </c:pt>
                <c:pt idx="5030">
                  <c:v>4932.3790033742698</c:v>
                </c:pt>
                <c:pt idx="5031">
                  <c:v>4911.2133522137592</c:v>
                </c:pt>
                <c:pt idx="5032">
                  <c:v>4683.7401343867168</c:v>
                </c:pt>
                <c:pt idx="5033">
                  <c:v>4476.8470987722176</c:v>
                </c:pt>
                <c:pt idx="5034">
                  <c:v>4638.0927682861875</c:v>
                </c:pt>
                <c:pt idx="5035">
                  <c:v>4550.840696834035</c:v>
                </c:pt>
                <c:pt idx="5036">
                  <c:v>4661.4111563161205</c:v>
                </c:pt>
                <c:pt idx="5037">
                  <c:v>4396.4151173934661</c:v>
                </c:pt>
                <c:pt idx="5038">
                  <c:v>4715.3344405516764</c:v>
                </c:pt>
                <c:pt idx="5039">
                  <c:v>4633.0281172491741</c:v>
                </c:pt>
                <c:pt idx="5040">
                  <c:v>4549.3777959272775</c:v>
                </c:pt>
                <c:pt idx="5041">
                  <c:v>4535.7734158307358</c:v>
                </c:pt>
                <c:pt idx="5042">
                  <c:v>4674.922526249713</c:v>
                </c:pt>
                <c:pt idx="5043">
                  <c:v>4768.2348463148373</c:v>
                </c:pt>
                <c:pt idx="5044">
                  <c:v>4550.2755309142012</c:v>
                </c:pt>
                <c:pt idx="5045">
                  <c:v>4221.723078261326</c:v>
                </c:pt>
                <c:pt idx="5046">
                  <c:v>4427.4677945811418</c:v>
                </c:pt>
                <c:pt idx="5047">
                  <c:v>4517.235324701709</c:v>
                </c:pt>
                <c:pt idx="5048">
                  <c:v>4490.6618240997268</c:v>
                </c:pt>
                <c:pt idx="5049">
                  <c:v>4471.419632712008</c:v>
                </c:pt>
                <c:pt idx="5050">
                  <c:v>4500.3603304708522</c:v>
                </c:pt>
                <c:pt idx="5051">
                  <c:v>4315.8804387285927</c:v>
                </c:pt>
                <c:pt idx="5052">
                  <c:v>4379.5282250523596</c:v>
                </c:pt>
                <c:pt idx="5053">
                  <c:v>4380.5218401987513</c:v>
                </c:pt>
                <c:pt idx="5054">
                  <c:v>4310.2798510115827</c:v>
                </c:pt>
                <c:pt idx="5055">
                  <c:v>4269.8509592879782</c:v>
                </c:pt>
                <c:pt idx="5056">
                  <c:v>4278.1772207218819</c:v>
                </c:pt>
                <c:pt idx="5057">
                  <c:v>4652.7039147246323</c:v>
                </c:pt>
                <c:pt idx="5058">
                  <c:v>4745.4385212647248</c:v>
                </c:pt>
                <c:pt idx="5059">
                  <c:v>4728.6583964679812</c:v>
                </c:pt>
                <c:pt idx="5060">
                  <c:v>4751.5860143142199</c:v>
                </c:pt>
                <c:pt idx="5061">
                  <c:v>4599.6905534882389</c:v>
                </c:pt>
                <c:pt idx="5062">
                  <c:v>4543.9313972655291</c:v>
                </c:pt>
                <c:pt idx="5063">
                  <c:v>4285.2318967197061</c:v>
                </c:pt>
                <c:pt idx="5064">
                  <c:v>4381.620895089538</c:v>
                </c:pt>
                <c:pt idx="5065">
                  <c:v>4494.7491865437478</c:v>
                </c:pt>
                <c:pt idx="5066">
                  <c:v>4437.1451899506937</c:v>
                </c:pt>
                <c:pt idx="5067">
                  <c:v>4273.2027110386625</c:v>
                </c:pt>
                <c:pt idx="5068">
                  <c:v>4111.345224172248</c:v>
                </c:pt>
                <c:pt idx="5069">
                  <c:v>4181.7386873949654</c:v>
                </c:pt>
                <c:pt idx="5070">
                  <c:v>4090.7382913831898</c:v>
                </c:pt>
                <c:pt idx="5071">
                  <c:v>4022.7454024556796</c:v>
                </c:pt>
                <c:pt idx="5072">
                  <c:v>3952.3774337831564</c:v>
                </c:pt>
                <c:pt idx="5073">
                  <c:v>3925.9433853361766</c:v>
                </c:pt>
                <c:pt idx="5074">
                  <c:v>3952.8837049845897</c:v>
                </c:pt>
                <c:pt idx="5075">
                  <c:v>3894.7253816221055</c:v>
                </c:pt>
                <c:pt idx="5076">
                  <c:v>3789.7113911930132</c:v>
                </c:pt>
                <c:pt idx="5077">
                  <c:v>3995.7963944974908</c:v>
                </c:pt>
                <c:pt idx="5078">
                  <c:v>3897.1690580952636</c:v>
                </c:pt>
                <c:pt idx="5079">
                  <c:v>3825.1754931431133</c:v>
                </c:pt>
                <c:pt idx="5080">
                  <c:v>3735.4528270218511</c:v>
                </c:pt>
                <c:pt idx="5081">
                  <c:v>3657.1626001853865</c:v>
                </c:pt>
                <c:pt idx="5082">
                  <c:v>3652.274831866132</c:v>
                </c:pt>
                <c:pt idx="5083">
                  <c:v>3668.7796886746069</c:v>
                </c:pt>
                <c:pt idx="5084">
                  <c:v>3767.4180003706351</c:v>
                </c:pt>
                <c:pt idx="5085">
                  <c:v>3821.0853297386489</c:v>
                </c:pt>
                <c:pt idx="5086">
                  <c:v>3986.5373860006662</c:v>
                </c:pt>
                <c:pt idx="5087">
                  <c:v>3699.8815224141003</c:v>
                </c:pt>
                <c:pt idx="5088">
                  <c:v>3968.1978727485621</c:v>
                </c:pt>
                <c:pt idx="5089">
                  <c:v>4045.7432075951288</c:v>
                </c:pt>
                <c:pt idx="5090">
                  <c:v>4043.6957103732711</c:v>
                </c:pt>
                <c:pt idx="5091">
                  <c:v>4190.2026182863483</c:v>
                </c:pt>
                <c:pt idx="5092">
                  <c:v>4363.6811496648806</c:v>
                </c:pt>
                <c:pt idx="5093">
                  <c:v>4117.069603601507</c:v>
                </c:pt>
                <c:pt idx="5094">
                  <c:v>3862.3618912938982</c:v>
                </c:pt>
                <c:pt idx="5095">
                  <c:v>4108.423470269503</c:v>
                </c:pt>
                <c:pt idx="5096">
                  <c:v>4264.6026442486982</c:v>
                </c:pt>
                <c:pt idx="5097">
                  <c:v>4281.9164683442796</c:v>
                </c:pt>
                <c:pt idx="5098">
                  <c:v>4156.3774602089397</c:v>
                </c:pt>
                <c:pt idx="5099">
                  <c:v>4464.2442144149463</c:v>
                </c:pt>
                <c:pt idx="5100">
                  <c:v>4384.842858106269</c:v>
                </c:pt>
                <c:pt idx="5101">
                  <c:v>4579.8492057237236</c:v>
                </c:pt>
                <c:pt idx="5102">
                  <c:v>4361.9890837762141</c:v>
                </c:pt>
                <c:pt idx="5103">
                  <c:v>4525.8750009093783</c:v>
                </c:pt>
                <c:pt idx="5104">
                  <c:v>4303.1115703765099</c:v>
                </c:pt>
                <c:pt idx="5105">
                  <c:v>4414.838620412731</c:v>
                </c:pt>
                <c:pt idx="5106">
                  <c:v>4117.6519602485341</c:v>
                </c:pt>
                <c:pt idx="5107">
                  <c:v>3828.3229564357684</c:v>
                </c:pt>
                <c:pt idx="5108">
                  <c:v>4048.5336376878845</c:v>
                </c:pt>
                <c:pt idx="5109">
                  <c:v>4057.163040851447</c:v>
                </c:pt>
                <c:pt idx="5110">
                  <c:v>4211.972847862904</c:v>
                </c:pt>
                <c:pt idx="5111">
                  <c:v>4272.9482318868249</c:v>
                </c:pt>
                <c:pt idx="5112">
                  <c:v>4540.9593122709121</c:v>
                </c:pt>
                <c:pt idx="5113">
                  <c:v>4699.3227702591175</c:v>
                </c:pt>
                <c:pt idx="5114">
                  <c:v>4489.0678527984628</c:v>
                </c:pt>
                <c:pt idx="5115">
                  <c:v>4661.5930536467276</c:v>
                </c:pt>
                <c:pt idx="5116">
                  <c:v>4819.749097068343</c:v>
                </c:pt>
                <c:pt idx="5117">
                  <c:v>4686.5398005605102</c:v>
                </c:pt>
                <c:pt idx="5118">
                  <c:v>4820.7906049524026</c:v>
                </c:pt>
                <c:pt idx="5119">
                  <c:v>4768.2212265197522</c:v>
                </c:pt>
                <c:pt idx="5120">
                  <c:v>4713.0082298521302</c:v>
                </c:pt>
                <c:pt idx="5121">
                  <c:v>4876.7165432590991</c:v>
                </c:pt>
                <c:pt idx="5122">
                  <c:v>4855.8574525683143</c:v>
                </c:pt>
                <c:pt idx="5123">
                  <c:v>4817.394401264537</c:v>
                </c:pt>
                <c:pt idx="5124">
                  <c:v>4997.6436932344441</c:v>
                </c:pt>
                <c:pt idx="5125">
                  <c:v>4807.7377824891737</c:v>
                </c:pt>
                <c:pt idx="5126">
                  <c:v>4995.3551043052503</c:v>
                </c:pt>
                <c:pt idx="5127">
                  <c:v>5066.2544788382656</c:v>
                </c:pt>
                <c:pt idx="5128">
                  <c:v>5025.7726813255358</c:v>
                </c:pt>
                <c:pt idx="5129">
                  <c:v>5013.1037250671434</c:v>
                </c:pt>
                <c:pt idx="5130">
                  <c:v>4878.561826059602</c:v>
                </c:pt>
                <c:pt idx="5131">
                  <c:v>4821.4544028539094</c:v>
                </c:pt>
                <c:pt idx="5132">
                  <c:v>4681.6030337382181</c:v>
                </c:pt>
                <c:pt idx="5133">
                  <c:v>4934.3944270883148</c:v>
                </c:pt>
                <c:pt idx="5134">
                  <c:v>4910.1299629900886</c:v>
                </c:pt>
                <c:pt idx="5135">
                  <c:v>4824.4713973391626</c:v>
                </c:pt>
                <c:pt idx="5136">
                  <c:v>4984.9619516555322</c:v>
                </c:pt>
                <c:pt idx="5137">
                  <c:v>5007.8747767154491</c:v>
                </c:pt>
                <c:pt idx="5138">
                  <c:v>5098.3477837387254</c:v>
                </c:pt>
                <c:pt idx="5139">
                  <c:v>5156.8874724630296</c:v>
                </c:pt>
                <c:pt idx="5140">
                  <c:v>5186.1420891080343</c:v>
                </c:pt>
                <c:pt idx="5141">
                  <c:v>5270.2485440168384</c:v>
                </c:pt>
                <c:pt idx="5142">
                  <c:v>5326.8096251714815</c:v>
                </c:pt>
                <c:pt idx="5143">
                  <c:v>5047.9429059360191</c:v>
                </c:pt>
                <c:pt idx="5144">
                  <c:v>4567.7503123674614</c:v>
                </c:pt>
                <c:pt idx="5145">
                  <c:v>4767.1826269719386</c:v>
                </c:pt>
                <c:pt idx="5146">
                  <c:v>4990.3275459919241</c:v>
                </c:pt>
                <c:pt idx="5147">
                  <c:v>4902.7645458671832</c:v>
                </c:pt>
                <c:pt idx="5148">
                  <c:v>4841.0569697503015</c:v>
                </c:pt>
                <c:pt idx="5149">
                  <c:v>4971.4201686519591</c:v>
                </c:pt>
                <c:pt idx="5150">
                  <c:v>4882.4125437635885</c:v>
                </c:pt>
                <c:pt idx="5151">
                  <c:v>4932.1225588638335</c:v>
                </c:pt>
                <c:pt idx="5152">
                  <c:v>4792.5727144472112</c:v>
                </c:pt>
                <c:pt idx="5153">
                  <c:v>4943.9932311747034</c:v>
                </c:pt>
                <c:pt idx="5154">
                  <c:v>4981.4572028267576</c:v>
                </c:pt>
                <c:pt idx="5155">
                  <c:v>4800.476320286456</c:v>
                </c:pt>
                <c:pt idx="5156">
                  <c:v>4916.2318371686706</c:v>
                </c:pt>
                <c:pt idx="5157">
                  <c:v>5034.4562644932084</c:v>
                </c:pt>
                <c:pt idx="5158">
                  <c:v>5030.6643613863416</c:v>
                </c:pt>
                <c:pt idx="5159">
                  <c:v>4841.4736049045096</c:v>
                </c:pt>
                <c:pt idx="5160">
                  <c:v>4833.4039020795171</c:v>
                </c:pt>
                <c:pt idx="5161">
                  <c:v>4919.2931704778675</c:v>
                </c:pt>
                <c:pt idx="5162">
                  <c:v>4971.0408403765396</c:v>
                </c:pt>
                <c:pt idx="5163">
                  <c:v>4933.2288565181152</c:v>
                </c:pt>
                <c:pt idx="5164">
                  <c:v>4892.1311579901667</c:v>
                </c:pt>
                <c:pt idx="5165">
                  <c:v>4833.6880114976739</c:v>
                </c:pt>
                <c:pt idx="5166">
                  <c:v>4720.4997048724326</c:v>
                </c:pt>
                <c:pt idx="5167">
                  <c:v>4747.4412615153997</c:v>
                </c:pt>
                <c:pt idx="5168">
                  <c:v>4872.7304733291458</c:v>
                </c:pt>
                <c:pt idx="5169">
                  <c:v>4924.7370830614236</c:v>
                </c:pt>
                <c:pt idx="5170">
                  <c:v>4665.749808057044</c:v>
                </c:pt>
                <c:pt idx="5171">
                  <c:v>4742.718521660543</c:v>
                </c:pt>
                <c:pt idx="5172">
                  <c:v>4703.4674058873279</c:v>
                </c:pt>
                <c:pt idx="5173">
                  <c:v>4599.6471106309837</c:v>
                </c:pt>
                <c:pt idx="5174">
                  <c:v>4577.2959973682082</c:v>
                </c:pt>
                <c:pt idx="5175">
                  <c:v>4590.2894404638346</c:v>
                </c:pt>
                <c:pt idx="5176">
                  <c:v>4371.6870375274302</c:v>
                </c:pt>
                <c:pt idx="5177">
                  <c:v>3989.1753652379198</c:v>
                </c:pt>
                <c:pt idx="5178">
                  <c:v>3717.9282118842088</c:v>
                </c:pt>
                <c:pt idx="5179">
                  <c:v>3886.350587891015</c:v>
                </c:pt>
                <c:pt idx="5180">
                  <c:v>3657.6713994560409</c:v>
                </c:pt>
                <c:pt idx="5181">
                  <c:v>3464.3912643194199</c:v>
                </c:pt>
                <c:pt idx="5182">
                  <c:v>3426.2989974476295</c:v>
                </c:pt>
                <c:pt idx="5183">
                  <c:v>3245.2529788208849</c:v>
                </c:pt>
                <c:pt idx="5184">
                  <c:v>3168.4944738348054</c:v>
                </c:pt>
                <c:pt idx="5185">
                  <c:v>3044.0713242318529</c:v>
                </c:pt>
                <c:pt idx="5186">
                  <c:v>3060.0098985112704</c:v>
                </c:pt>
                <c:pt idx="5187">
                  <c:v>2743.7181940693258</c:v>
                </c:pt>
                <c:pt idx="5188">
                  <c:v>2741.7617186588982</c:v>
                </c:pt>
                <c:pt idx="5189">
                  <c:v>2986.1229213148763</c:v>
                </c:pt>
                <c:pt idx="5190">
                  <c:v>2990.9143824279022</c:v>
                </c:pt>
                <c:pt idx="5191">
                  <c:v>2926.0987062945646</c:v>
                </c:pt>
                <c:pt idx="5192">
                  <c:v>2888.1579999640671</c:v>
                </c:pt>
                <c:pt idx="5193">
                  <c:v>2892.8087009936644</c:v>
                </c:pt>
                <c:pt idx="5194">
                  <c:v>3029.0895680844478</c:v>
                </c:pt>
                <c:pt idx="5195">
                  <c:v>3072.170935623486</c:v>
                </c:pt>
                <c:pt idx="5196">
                  <c:v>3066.1107614852585</c:v>
                </c:pt>
                <c:pt idx="5197">
                  <c:v>2925.5721577778531</c:v>
                </c:pt>
                <c:pt idx="5198">
                  <c:v>2967.4519342392591</c:v>
                </c:pt>
                <c:pt idx="5199">
                  <c:v>2953.6824809848986</c:v>
                </c:pt>
                <c:pt idx="5200">
                  <c:v>3009.4823524386156</c:v>
                </c:pt>
                <c:pt idx="5201">
                  <c:v>2983.0288265854465</c:v>
                </c:pt>
                <c:pt idx="5202">
                  <c:v>3017.4750433265726</c:v>
                </c:pt>
                <c:pt idx="5203">
                  <c:v>3060.1956114530185</c:v>
                </c:pt>
                <c:pt idx="5204">
                  <c:v>3002.1294707029665</c:v>
                </c:pt>
                <c:pt idx="5205">
                  <c:v>2991.1531077891705</c:v>
                </c:pt>
                <c:pt idx="5206">
                  <c:v>3137.0828354388354</c:v>
                </c:pt>
                <c:pt idx="5207">
                  <c:v>3062.3265421036263</c:v>
                </c:pt>
                <c:pt idx="5208">
                  <c:v>3225.5896034706384</c:v>
                </c:pt>
                <c:pt idx="5209">
                  <c:v>3445.4397988591809</c:v>
                </c:pt>
                <c:pt idx="5210">
                  <c:v>3454.0778930026786</c:v>
                </c:pt>
                <c:pt idx="5211">
                  <c:v>3457.1500692937338</c:v>
                </c:pt>
                <c:pt idx="5212">
                  <c:v>3571.1965270433279</c:v>
                </c:pt>
                <c:pt idx="5213">
                  <c:v>3601.6700048599018</c:v>
                </c:pt>
                <c:pt idx="5214">
                  <c:v>3598.3672445151601</c:v>
                </c:pt>
                <c:pt idx="5215">
                  <c:v>3575.2747924003779</c:v>
                </c:pt>
                <c:pt idx="5216">
                  <c:v>3556.8277355824034</c:v>
                </c:pt>
                <c:pt idx="5217">
                  <c:v>3606.2821401629694</c:v>
                </c:pt>
                <c:pt idx="5218">
                  <c:v>3573.8988135579862</c:v>
                </c:pt>
                <c:pt idx="5219">
                  <c:v>3794.6800913568809</c:v>
                </c:pt>
                <c:pt idx="5220">
                  <c:v>3930.7995246473583</c:v>
                </c:pt>
                <c:pt idx="5221">
                  <c:v>3804.1022121920764</c:v>
                </c:pt>
                <c:pt idx="5222">
                  <c:v>3804.4074673265563</c:v>
                </c:pt>
                <c:pt idx="5223">
                  <c:v>3928.370001386495</c:v>
                </c:pt>
                <c:pt idx="5224">
                  <c:v>3997.4215323008825</c:v>
                </c:pt>
                <c:pt idx="5225">
                  <c:v>3830.9066721502677</c:v>
                </c:pt>
                <c:pt idx="5226">
                  <c:v>4055.1266936633833</c:v>
                </c:pt>
                <c:pt idx="5227">
                  <c:v>4123.427233383467</c:v>
                </c:pt>
                <c:pt idx="5228">
                  <c:v>3915.0115167666668</c:v>
                </c:pt>
                <c:pt idx="5229">
                  <c:v>4191.5665951375122</c:v>
                </c:pt>
                <c:pt idx="5230">
                  <c:v>4050.4181202116883</c:v>
                </c:pt>
                <c:pt idx="5231">
                  <c:v>4337.9480563316756</c:v>
                </c:pt>
                <c:pt idx="5232">
                  <c:v>4253.9816227111951</c:v>
                </c:pt>
                <c:pt idx="5233">
                  <c:v>4227.0567741784689</c:v>
                </c:pt>
                <c:pt idx="5234">
                  <c:v>4678.8314445290671</c:v>
                </c:pt>
                <c:pt idx="5235">
                  <c:v>4797.0047669682972</c:v>
                </c:pt>
                <c:pt idx="5236">
                  <c:v>4802.7581501994791</c:v>
                </c:pt>
                <c:pt idx="5237">
                  <c:v>5032.3996391449546</c:v>
                </c:pt>
                <c:pt idx="5238">
                  <c:v>5033.5571888644627</c:v>
                </c:pt>
                <c:pt idx="5239">
                  <c:v>4896.0841192696535</c:v>
                </c:pt>
                <c:pt idx="5240">
                  <c:v>5064.769770247156</c:v>
                </c:pt>
                <c:pt idx="5241">
                  <c:v>4998.5761010710621</c:v>
                </c:pt>
                <c:pt idx="5242">
                  <c:v>5112.7803931627932</c:v>
                </c:pt>
                <c:pt idx="5243">
                  <c:v>5156.2442582372169</c:v>
                </c:pt>
                <c:pt idx="5244">
                  <c:v>5281.9705437633893</c:v>
                </c:pt>
                <c:pt idx="5245">
                  <c:v>5272.9892861757544</c:v>
                </c:pt>
                <c:pt idx="5246">
                  <c:v>5077.6558943364425</c:v>
                </c:pt>
                <c:pt idx="5247">
                  <c:v>5162.8077527348287</c:v>
                </c:pt>
                <c:pt idx="5248">
                  <c:v>5223.3211321566487</c:v>
                </c:pt>
                <c:pt idx="5249">
                  <c:v>5360.615934163674</c:v>
                </c:pt>
                <c:pt idx="5250">
                  <c:v>5260.3002238008849</c:v>
                </c:pt>
                <c:pt idx="5251">
                  <c:v>5392.5274193134246</c:v>
                </c:pt>
                <c:pt idx="5252">
                  <c:v>5627.9867609296134</c:v>
                </c:pt>
                <c:pt idx="5253">
                  <c:v>5562.3292826268589</c:v>
                </c:pt>
                <c:pt idx="5254">
                  <c:v>5486.6938849452927</c:v>
                </c:pt>
                <c:pt idx="5255">
                  <c:v>5746.0778620037672</c:v>
                </c:pt>
                <c:pt idx="5256">
                  <c:v>5836.5666733238977</c:v>
                </c:pt>
                <c:pt idx="5257">
                  <c:v>5742.482780334758</c:v>
                </c:pt>
                <c:pt idx="5258">
                  <c:v>5761.4157251451688</c:v>
                </c:pt>
                <c:pt idx="5259">
                  <c:v>5817.0268034819528</c:v>
                </c:pt>
                <c:pt idx="5260">
                  <c:v>5785.100216111925</c:v>
                </c:pt>
                <c:pt idx="5261">
                  <c:v>5848.6397723529653</c:v>
                </c:pt>
                <c:pt idx="5262">
                  <c:v>5618.8835922483413</c:v>
                </c:pt>
                <c:pt idx="5263">
                  <c:v>5416.1981114286755</c:v>
                </c:pt>
                <c:pt idx="5264">
                  <c:v>5729.5504780624324</c:v>
                </c:pt>
                <c:pt idx="5265">
                  <c:v>5803.0613792918593</c:v>
                </c:pt>
                <c:pt idx="5266">
                  <c:v>5727.0620927333584</c:v>
                </c:pt>
                <c:pt idx="5267">
                  <c:v>5832.9768061910072</c:v>
                </c:pt>
                <c:pt idx="5268">
                  <c:v>5897.2328243006486</c:v>
                </c:pt>
                <c:pt idx="5269">
                  <c:v>5822.6169465784187</c:v>
                </c:pt>
                <c:pt idx="5270">
                  <c:v>5588.2427014264904</c:v>
                </c:pt>
                <c:pt idx="5271">
                  <c:v>5583.5300069141813</c:v>
                </c:pt>
                <c:pt idx="5272">
                  <c:v>5595.3563813048895</c:v>
                </c:pt>
                <c:pt idx="5273">
                  <c:v>5626.4242821205553</c:v>
                </c:pt>
                <c:pt idx="5274">
                  <c:v>5556.6745938408931</c:v>
                </c:pt>
                <c:pt idx="5275">
                  <c:v>5640.277596459171</c:v>
                </c:pt>
                <c:pt idx="5276">
                  <c:v>5735.0656759717895</c:v>
                </c:pt>
                <c:pt idx="5277">
                  <c:v>5695.8795795831684</c:v>
                </c:pt>
                <c:pt idx="5278">
                  <c:v>5558.3895463023073</c:v>
                </c:pt>
                <c:pt idx="5279">
                  <c:v>5582.4333336607087</c:v>
                </c:pt>
                <c:pt idx="5280">
                  <c:v>5729.3676194224827</c:v>
                </c:pt>
                <c:pt idx="5281">
                  <c:v>5693.1237560976224</c:v>
                </c:pt>
                <c:pt idx="5282">
                  <c:v>5889.8704874661271</c:v>
                </c:pt>
                <c:pt idx="5283">
                  <c:v>5867.0571182851345</c:v>
                </c:pt>
                <c:pt idx="5284">
                  <c:v>5797.5232231144473</c:v>
                </c:pt>
                <c:pt idx="5285">
                  <c:v>5968.6754289720411</c:v>
                </c:pt>
                <c:pt idx="5286">
                  <c:v>5897.2497666064737</c:v>
                </c:pt>
                <c:pt idx="5287">
                  <c:v>5797.6027349654905</c:v>
                </c:pt>
                <c:pt idx="5288">
                  <c:v>5745.9730985287606</c:v>
                </c:pt>
                <c:pt idx="5289">
                  <c:v>5883.6621267411601</c:v>
                </c:pt>
                <c:pt idx="5290">
                  <c:v>5842.914904022261</c:v>
                </c:pt>
                <c:pt idx="5291">
                  <c:v>5985.2915889948708</c:v>
                </c:pt>
                <c:pt idx="5292">
                  <c:v>5946.0096374064306</c:v>
                </c:pt>
                <c:pt idx="5293">
                  <c:v>5997.8345608383024</c:v>
                </c:pt>
                <c:pt idx="5294">
                  <c:v>5816.1450798913647</c:v>
                </c:pt>
                <c:pt idx="5295">
                  <c:v>5807.2091594993835</c:v>
                </c:pt>
                <c:pt idx="5296">
                  <c:v>5818.6626054648004</c:v>
                </c:pt>
                <c:pt idx="5297">
                  <c:v>5843.6934387516158</c:v>
                </c:pt>
                <c:pt idx="5298">
                  <c:v>5755.798266075959</c:v>
                </c:pt>
                <c:pt idx="5299">
                  <c:v>5834.9679046187812</c:v>
                </c:pt>
                <c:pt idx="5300">
                  <c:v>5917.896404162384</c:v>
                </c:pt>
                <c:pt idx="5301">
                  <c:v>5839.0110822323613</c:v>
                </c:pt>
                <c:pt idx="5302">
                  <c:v>5955.6583154309847</c:v>
                </c:pt>
                <c:pt idx="5303">
                  <c:v>5873.8142295513462</c:v>
                </c:pt>
                <c:pt idx="5304">
                  <c:v>5880.4664929944774</c:v>
                </c:pt>
                <c:pt idx="5305">
                  <c:v>5838.2469453368094</c:v>
                </c:pt>
                <c:pt idx="5306">
                  <c:v>5879.4273851949692</c:v>
                </c:pt>
                <c:pt idx="5307">
                  <c:v>5801.5585423651792</c:v>
                </c:pt>
                <c:pt idx="5308">
                  <c:v>5780.5537708137417</c:v>
                </c:pt>
                <c:pt idx="5309">
                  <c:v>5847.5188911963633</c:v>
                </c:pt>
                <c:pt idx="5310">
                  <c:v>5620.2039091858824</c:v>
                </c:pt>
                <c:pt idx="5311">
                  <c:v>5648.6770513597585</c:v>
                </c:pt>
                <c:pt idx="5312">
                  <c:v>5926.4850472200269</c:v>
                </c:pt>
                <c:pt idx="5313">
                  <c:v>5811.5188625011797</c:v>
                </c:pt>
                <c:pt idx="5314">
                  <c:v>5729.2589384153471</c:v>
                </c:pt>
                <c:pt idx="5315">
                  <c:v>5776.9748031828567</c:v>
                </c:pt>
                <c:pt idx="5316">
                  <c:v>5688.8822761181655</c:v>
                </c:pt>
                <c:pt idx="5317">
                  <c:v>5689.2756279144523</c:v>
                </c:pt>
                <c:pt idx="5318">
                  <c:v>5664.4183920655405</c:v>
                </c:pt>
                <c:pt idx="5319">
                  <c:v>5416.8860672746014</c:v>
                </c:pt>
                <c:pt idx="5320">
                  <c:v>5445.0094651613254</c:v>
                </c:pt>
                <c:pt idx="5321">
                  <c:v>5397.3852632317794</c:v>
                </c:pt>
                <c:pt idx="5322">
                  <c:v>5282.5714614246463</c:v>
                </c:pt>
                <c:pt idx="5323">
                  <c:v>5011.8047300789331</c:v>
                </c:pt>
                <c:pt idx="5324">
                  <c:v>5585.8543679673749</c:v>
                </c:pt>
                <c:pt idx="5325">
                  <c:v>5579.995679795029</c:v>
                </c:pt>
                <c:pt idx="5326">
                  <c:v>5277.5821384691153</c:v>
                </c:pt>
                <c:pt idx="5327">
                  <c:v>5221.6708070989189</c:v>
                </c:pt>
                <c:pt idx="5328">
                  <c:v>4969.4204730670754</c:v>
                </c:pt>
                <c:pt idx="5329">
                  <c:v>5121.8664596009548</c:v>
                </c:pt>
                <c:pt idx="5330">
                  <c:v>5196.3422871444491</c:v>
                </c:pt>
                <c:pt idx="5331">
                  <c:v>4981.4361038643401</c:v>
                </c:pt>
                <c:pt idx="5332">
                  <c:v>4854.9346194628743</c:v>
                </c:pt>
                <c:pt idx="5333">
                  <c:v>4801.5535147223627</c:v>
                </c:pt>
                <c:pt idx="5334">
                  <c:v>4460.3469812739786</c:v>
                </c:pt>
                <c:pt idx="5335">
                  <c:v>4299.9257775339865</c:v>
                </c:pt>
                <c:pt idx="5336">
                  <c:v>4658.7867814723213</c:v>
                </c:pt>
                <c:pt idx="5337">
                  <c:v>4410.5272113953033</c:v>
                </c:pt>
                <c:pt idx="5338">
                  <c:v>4192.56328747308</c:v>
                </c:pt>
                <c:pt idx="5339">
                  <c:v>4305.0541468654264</c:v>
                </c:pt>
                <c:pt idx="5340">
                  <c:v>4115.8160495315105</c:v>
                </c:pt>
                <c:pt idx="5341">
                  <c:v>4163.3801974329763</c:v>
                </c:pt>
                <c:pt idx="5342">
                  <c:v>4320.1541437018386</c:v>
                </c:pt>
                <c:pt idx="5343">
                  <c:v>4270.2413759469782</c:v>
                </c:pt>
                <c:pt idx="5344">
                  <c:v>4267.556556347372</c:v>
                </c:pt>
                <c:pt idx="5345">
                  <c:v>4574.4019807267541</c:v>
                </c:pt>
                <c:pt idx="5346">
                  <c:v>4666.8627787415098</c:v>
                </c:pt>
                <c:pt idx="5347">
                  <c:v>4723.4436575311993</c:v>
                </c:pt>
                <c:pt idx="5348">
                  <c:v>4806.2779536287853</c:v>
                </c:pt>
                <c:pt idx="5349">
                  <c:v>4987.2461272511864</c:v>
                </c:pt>
                <c:pt idx="5350">
                  <c:v>5010.4279865000717</c:v>
                </c:pt>
                <c:pt idx="5351">
                  <c:v>5049.0566189248566</c:v>
                </c:pt>
                <c:pt idx="5352">
                  <c:v>5117.0611008677588</c:v>
                </c:pt>
                <c:pt idx="5353">
                  <c:v>5130.7170713517917</c:v>
                </c:pt>
                <c:pt idx="5354">
                  <c:v>5023.5686830389968</c:v>
                </c:pt>
                <c:pt idx="5355">
                  <c:v>5117.2253704432442</c:v>
                </c:pt>
                <c:pt idx="5356">
                  <c:v>5028.4835158858914</c:v>
                </c:pt>
                <c:pt idx="5357">
                  <c:v>5004.4095728252578</c:v>
                </c:pt>
                <c:pt idx="5358">
                  <c:v>5067.9321281406519</c:v>
                </c:pt>
                <c:pt idx="5359">
                  <c:v>5066.7172248978241</c:v>
                </c:pt>
                <c:pt idx="5360">
                  <c:v>4699.3443471108112</c:v>
                </c:pt>
                <c:pt idx="5361">
                  <c:v>4642.0351934079226</c:v>
                </c:pt>
                <c:pt idx="5362">
                  <c:v>4622.5594372783307</c:v>
                </c:pt>
                <c:pt idx="5363">
                  <c:v>4342.7592307467203</c:v>
                </c:pt>
                <c:pt idx="5364">
                  <c:v>4346.630272546754</c:v>
                </c:pt>
                <c:pt idx="5365">
                  <c:v>4307.1644019041714</c:v>
                </c:pt>
                <c:pt idx="5366">
                  <c:v>4146.2195621792343</c:v>
                </c:pt>
                <c:pt idx="5367">
                  <c:v>4187.6396514061562</c:v>
                </c:pt>
                <c:pt idx="5368">
                  <c:v>3622.0366306040596</c:v>
                </c:pt>
                <c:pt idx="5369">
                  <c:v>3964.7253385219883</c:v>
                </c:pt>
                <c:pt idx="5370">
                  <c:v>3644.4017957616525</c:v>
                </c:pt>
                <c:pt idx="5371">
                  <c:v>2981.7584259572977</c:v>
                </c:pt>
                <c:pt idx="5372">
                  <c:v>2825.9252096358978</c:v>
                </c:pt>
                <c:pt idx="5373">
                  <c:v>2713.9893679204979</c:v>
                </c:pt>
                <c:pt idx="5374">
                  <c:v>3051.7871292517011</c:v>
                </c:pt>
                <c:pt idx="5375">
                  <c:v>3368.2255116745946</c:v>
                </c:pt>
                <c:pt idx="5376">
                  <c:v>2973.0506891176046</c:v>
                </c:pt>
                <c:pt idx="5377">
                  <c:v>3034.9239154980023</c:v>
                </c:pt>
                <c:pt idx="5378">
                  <c:v>3135.5245151505005</c:v>
                </c:pt>
                <c:pt idx="5379">
                  <c:v>3281.7399048193984</c:v>
                </c:pt>
                <c:pt idx="5380">
                  <c:v>3483.9725361510937</c:v>
                </c:pt>
                <c:pt idx="5381">
                  <c:v>3445.6506174250972</c:v>
                </c:pt>
                <c:pt idx="5382">
                  <c:v>3307.6349231705026</c:v>
                </c:pt>
                <c:pt idx="5383">
                  <c:v>3523.460409581101</c:v>
                </c:pt>
                <c:pt idx="5384">
                  <c:v>3611.4236105128948</c:v>
                </c:pt>
                <c:pt idx="5385">
                  <c:v>3774.7994566306952</c:v>
                </c:pt>
                <c:pt idx="5386">
                  <c:v>3614.3559056594968</c:v>
                </c:pt>
                <c:pt idx="5387">
                  <c:v>3404.0004127487991</c:v>
                </c:pt>
                <c:pt idx="5388">
                  <c:v>3580.2699547067023</c:v>
                </c:pt>
                <c:pt idx="5389">
                  <c:v>3854.2840412959049</c:v>
                </c:pt>
                <c:pt idx="5390">
                  <c:v>3643.3269324138964</c:v>
                </c:pt>
                <c:pt idx="5391">
                  <c:v>3463.6215257868025</c:v>
                </c:pt>
                <c:pt idx="5392">
                  <c:v>3339.1436468616012</c:v>
                </c:pt>
                <c:pt idx="5393">
                  <c:v>3624.2410657778019</c:v>
                </c:pt>
                <c:pt idx="5394">
                  <c:v>3788.9088451846983</c:v>
                </c:pt>
                <c:pt idx="5395">
                  <c:v>3649.0839282974994</c:v>
                </c:pt>
                <c:pt idx="5396">
                  <c:v>3014.4280737445006</c:v>
                </c:pt>
                <c:pt idx="5397">
                  <c:v>3151.8489451318965</c:v>
                </c:pt>
                <c:pt idx="5398">
                  <c:v>3359.2195346013032</c:v>
                </c:pt>
                <c:pt idx="5399">
                  <c:v>3379.8855854853973</c:v>
                </c:pt>
                <c:pt idx="5400">
                  <c:v>3417.7181927009951</c:v>
                </c:pt>
                <c:pt idx="5401">
                  <c:v>3598.6948693514023</c:v>
                </c:pt>
                <c:pt idx="5402">
                  <c:v>3350.8238895401009</c:v>
                </c:pt>
                <c:pt idx="5403">
                  <c:v>3494.4108865901944</c:v>
                </c:pt>
                <c:pt idx="5404">
                  <c:v>3572.9683311804984</c:v>
                </c:pt>
                <c:pt idx="5405">
                  <c:v>3489.0798497959986</c:v>
                </c:pt>
                <c:pt idx="5406">
                  <c:v>3453.7716291386969</c:v>
                </c:pt>
                <c:pt idx="5407">
                  <c:v>3647.5087525933995</c:v>
                </c:pt>
                <c:pt idx="5408">
                  <c:v>2904.9803829922967</c:v>
                </c:pt>
                <c:pt idx="5409">
                  <c:v>2818.087593440694</c:v>
                </c:pt>
                <c:pt idx="5410">
                  <c:v>2973.8875184402023</c:v>
                </c:pt>
                <c:pt idx="5411">
                  <c:v>2949.6934471234963</c:v>
                </c:pt>
                <c:pt idx="5412">
                  <c:v>2965.9313281819013</c:v>
                </c:pt>
                <c:pt idx="5413">
                  <c:v>3362.5212602897955</c:v>
                </c:pt>
                <c:pt idx="5414">
                  <c:v>3277.2936276123</c:v>
                </c:pt>
                <c:pt idx="5415">
                  <c:v>3266.7795728876954</c:v>
                </c:pt>
                <c:pt idx="5416">
                  <c:v>3191.9380326993996</c:v>
                </c:pt>
                <c:pt idx="5417">
                  <c:v>3302.9645552382026</c:v>
                </c:pt>
                <c:pt idx="5418">
                  <c:v>3146.413732884801</c:v>
                </c:pt>
                <c:pt idx="5419">
                  <c:v>3360.1483443065954</c:v>
                </c:pt>
                <c:pt idx="5420">
                  <c:v>3370.707322521499</c:v>
                </c:pt>
                <c:pt idx="5421">
                  <c:v>3266.5352025076972</c:v>
                </c:pt>
                <c:pt idx="5422">
                  <c:v>3331.6709776208008</c:v>
                </c:pt>
                <c:pt idx="5423">
                  <c:v>3350.9089399501972</c:v>
                </c:pt>
                <c:pt idx="5424">
                  <c:v>3306.3900613828991</c:v>
                </c:pt>
                <c:pt idx="5425">
                  <c:v>3437.2568952097972</c:v>
                </c:pt>
                <c:pt idx="5426">
                  <c:v>3388.9087479695954</c:v>
                </c:pt>
                <c:pt idx="5427">
                  <c:v>3341.6546251818982</c:v>
                </c:pt>
                <c:pt idx="5428">
                  <c:v>3537.2535763994019</c:v>
                </c:pt>
                <c:pt idx="5429">
                  <c:v>3243.5549817785977</c:v>
                </c:pt>
                <c:pt idx="5430">
                  <c:v>3216.5007914946</c:v>
                </c:pt>
                <c:pt idx="5431">
                  <c:v>3432.2610309109004</c:v>
                </c:pt>
                <c:pt idx="5432">
                  <c:v>3400.4291207060014</c:v>
                </c:pt>
                <c:pt idx="5433">
                  <c:v>3208.7125338717997</c:v>
                </c:pt>
                <c:pt idx="5434">
                  <c:v>3279.9569906696961</c:v>
                </c:pt>
                <c:pt idx="5435">
                  <c:v>3404.0088778839017</c:v>
                </c:pt>
                <c:pt idx="5436">
                  <c:v>3349.5559809490951</c:v>
                </c:pt>
                <c:pt idx="5437">
                  <c:v>3201.0687981889023</c:v>
                </c:pt>
                <c:pt idx="5438">
                  <c:v>3350.8288624032975</c:v>
                </c:pt>
                <c:pt idx="5439">
                  <c:v>3268.3224057898005</c:v>
                </c:pt>
                <c:pt idx="5440">
                  <c:v>3256.4710995375972</c:v>
                </c:pt>
                <c:pt idx="5441">
                  <c:v>3206.9286410495988</c:v>
                </c:pt>
                <c:pt idx="5442">
                  <c:v>2781.2524360046009</c:v>
                </c:pt>
                <c:pt idx="5443">
                  <c:v>2802.3702175841026</c:v>
                </c:pt>
                <c:pt idx="5444">
                  <c:v>2857.5463027402948</c:v>
                </c:pt>
                <c:pt idx="5445">
                  <c:v>2546.9934343681016</c:v>
                </c:pt>
                <c:pt idx="5446">
                  <c:v>2176.502108235698</c:v>
                </c:pt>
                <c:pt idx="5447">
                  <c:v>2149.491453258699</c:v>
                </c:pt>
                <c:pt idx="5448">
                  <c:v>2080.6383804946963</c:v>
                </c:pt>
                <c:pt idx="5449">
                  <c:v>2025.5889302029973</c:v>
                </c:pt>
                <c:pt idx="5450">
                  <c:v>2143.9959679737949</c:v>
                </c:pt>
                <c:pt idx="5451">
                  <c:v>1788.8978186652021</c:v>
                </c:pt>
                <c:pt idx="5452">
                  <c:v>1699.7384552105941</c:v>
                </c:pt>
                <c:pt idx="5453">
                  <c:v>1877.3153350517023</c:v>
                </c:pt>
                <c:pt idx="5454">
                  <c:v>2083.1601071373007</c:v>
                </c:pt>
                <c:pt idx="5455">
                  <c:v>2126.6904531403925</c:v>
                </c:pt>
                <c:pt idx="5456">
                  <c:v>2346.2836996957994</c:v>
                </c:pt>
                <c:pt idx="5457">
                  <c:v>1992.0832632288002</c:v>
                </c:pt>
                <c:pt idx="5458">
                  <c:v>2266.6779825553022</c:v>
                </c:pt>
                <c:pt idx="5459">
                  <c:v>2052.3476470991955</c:v>
                </c:pt>
                <c:pt idx="5460">
                  <c:v>2147.5368157669946</c:v>
                </c:pt>
                <c:pt idx="5461">
                  <c:v>2486.4774884447979</c:v>
                </c:pt>
                <c:pt idx="5462">
                  <c:v>2628.2377355680001</c:v>
                </c:pt>
                <c:pt idx="5463">
                  <c:v>2691.0563861175979</c:v>
                </c:pt>
                <c:pt idx="5464">
                  <c:v>2679.5887766006999</c:v>
                </c:pt>
                <c:pt idx="5465">
                  <c:v>2926.0436586622018</c:v>
                </c:pt>
                <c:pt idx="5466">
                  <c:v>3088.9028532091979</c:v>
                </c:pt>
                <c:pt idx="5467">
                  <c:v>3163.5378753725017</c:v>
                </c:pt>
                <c:pt idx="5468">
                  <c:v>3413.6612990561989</c:v>
                </c:pt>
                <c:pt idx="5469">
                  <c:v>3066.6649909082989</c:v>
                </c:pt>
                <c:pt idx="5470">
                  <c:v>2854.5826061550979</c:v>
                </c:pt>
                <c:pt idx="5471">
                  <c:v>3152.9562100116018</c:v>
                </c:pt>
                <c:pt idx="5472">
                  <c:v>3079.0163504484954</c:v>
                </c:pt>
                <c:pt idx="5473">
                  <c:v>3104.6544874015963</c:v>
                </c:pt>
                <c:pt idx="5474">
                  <c:v>3183.9198017541057</c:v>
                </c:pt>
                <c:pt idx="5475">
                  <c:v>2997.7031227592015</c:v>
                </c:pt>
                <c:pt idx="5476">
                  <c:v>3144.3992846850015</c:v>
                </c:pt>
                <c:pt idx="5477">
                  <c:v>3367.1255789284041</c:v>
                </c:pt>
                <c:pt idx="5478">
                  <c:v>3302.4062836293015</c:v>
                </c:pt>
                <c:pt idx="5479">
                  <c:v>3104.4774818364967</c:v>
                </c:pt>
                <c:pt idx="5480">
                  <c:v>3027.7601421002037</c:v>
                </c:pt>
                <c:pt idx="5481">
                  <c:v>3098.0526944044977</c:v>
                </c:pt>
                <c:pt idx="5482">
                  <c:v>3394.6527266089033</c:v>
                </c:pt>
                <c:pt idx="5483">
                  <c:v>3162.1945058350029</c:v>
                </c:pt>
                <c:pt idx="5484">
                  <c:v>3047.0967781189975</c:v>
                </c:pt>
                <c:pt idx="5485">
                  <c:v>3413.6968347553047</c:v>
                </c:pt>
                <c:pt idx="5486">
                  <c:v>3319.112631971002</c:v>
                </c:pt>
                <c:pt idx="5487">
                  <c:v>3132.1530319933008</c:v>
                </c:pt>
                <c:pt idx="5488">
                  <c:v>3098.9842830780981</c:v>
                </c:pt>
                <c:pt idx="5489">
                  <c:v>3379.1169412259042</c:v>
                </c:pt>
                <c:pt idx="5490">
                  <c:v>3271.2258714501004</c:v>
                </c:pt>
                <c:pt idx="5491">
                  <c:v>3395.6017337087978</c:v>
                </c:pt>
                <c:pt idx="5492">
                  <c:v>3015.2158224496525</c:v>
                </c:pt>
                <c:pt idx="5493">
                  <c:v>2773.5295149717931</c:v>
                </c:pt>
                <c:pt idx="5494">
                  <c:v>2547.2225553293028</c:v>
                </c:pt>
                <c:pt idx="5495">
                  <c:v>2497.0093014213999</c:v>
                </c:pt>
                <c:pt idx="5496">
                  <c:v>2401.6681152079036</c:v>
                </c:pt>
                <c:pt idx="5497">
                  <c:v>2447.255735321698</c:v>
                </c:pt>
                <c:pt idx="5498">
                  <c:v>2380.434156065101</c:v>
                </c:pt>
                <c:pt idx="5499">
                  <c:v>2005.4888898890058</c:v>
                </c:pt>
                <c:pt idx="5500">
                  <c:v>1963.9881733718939</c:v>
                </c:pt>
                <c:pt idx="5501">
                  <c:v>1781.6220435623036</c:v>
                </c:pt>
                <c:pt idx="5502">
                  <c:v>1929.2242246258975</c:v>
                </c:pt>
                <c:pt idx="5503">
                  <c:v>2363.806006074301</c:v>
                </c:pt>
                <c:pt idx="5504">
                  <c:v>2372.4930750776039</c:v>
                </c:pt>
                <c:pt idx="5505">
                  <c:v>2801.8100028846966</c:v>
                </c:pt>
                <c:pt idx="5506">
                  <c:v>2835.9775811943982</c:v>
                </c:pt>
                <c:pt idx="5507">
                  <c:v>2763.9683611039</c:v>
                </c:pt>
                <c:pt idx="5508">
                  <c:v>2692.8317087057949</c:v>
                </c:pt>
                <c:pt idx="5509">
                  <c:v>2658.4620533858033</c:v>
                </c:pt>
                <c:pt idx="5510">
                  <c:v>2815.0791415456988</c:v>
                </c:pt>
                <c:pt idx="5511">
                  <c:v>2857.8349138799967</c:v>
                </c:pt>
                <c:pt idx="5512">
                  <c:v>2701.4457617793014</c:v>
                </c:pt>
                <c:pt idx="5513">
                  <c:v>2764.7705756608048</c:v>
                </c:pt>
                <c:pt idx="5514">
                  <c:v>2806.559207117898</c:v>
                </c:pt>
                <c:pt idx="5515">
                  <c:v>2881.8149119440059</c:v>
                </c:pt>
                <c:pt idx="5516">
                  <c:v>3062.088191187795</c:v>
                </c:pt>
                <c:pt idx="5517">
                  <c:v>2831.8882927004379</c:v>
                </c:pt>
                <c:pt idx="5518">
                  <c:v>2498.3267990503955</c:v>
                </c:pt>
                <c:pt idx="5519">
                  <c:v>2690.0290797460984</c:v>
                </c:pt>
                <c:pt idx="5520">
                  <c:v>2757.5676621322054</c:v>
                </c:pt>
                <c:pt idx="5521">
                  <c:v>2954.0811237934977</c:v>
                </c:pt>
                <c:pt idx="5522">
                  <c:v>2632.6240708951009</c:v>
                </c:pt>
                <c:pt idx="5523">
                  <c:v>2719.9149608258012</c:v>
                </c:pt>
                <c:pt idx="5524">
                  <c:v>2734.6997897762994</c:v>
                </c:pt>
                <c:pt idx="5525">
                  <c:v>2703.323253992603</c:v>
                </c:pt>
                <c:pt idx="5526">
                  <c:v>2856.8492557678037</c:v>
                </c:pt>
                <c:pt idx="5527">
                  <c:v>3033.4076634500016</c:v>
                </c:pt>
                <c:pt idx="5528">
                  <c:v>3037.9437931093998</c:v>
                </c:pt>
                <c:pt idx="5529">
                  <c:v>2667.9886982266034</c:v>
                </c:pt>
                <c:pt idx="5530">
                  <c:v>2391.0189321611033</c:v>
                </c:pt>
                <c:pt idx="5531">
                  <c:v>2481.3053607824986</c:v>
                </c:pt>
                <c:pt idx="5532">
                  <c:v>2139.1389666323012</c:v>
                </c:pt>
                <c:pt idx="5533">
                  <c:v>1947.107702172194</c:v>
                </c:pt>
                <c:pt idx="5534">
                  <c:v>2342.719789639501</c:v>
                </c:pt>
                <c:pt idx="5535">
                  <c:v>2436.031097707506</c:v>
                </c:pt>
                <c:pt idx="5536">
                  <c:v>2198.6674949247026</c:v>
                </c:pt>
                <c:pt idx="5537">
                  <c:v>2143.3083691913998</c:v>
                </c:pt>
                <c:pt idx="5538">
                  <c:v>2507.2416311371999</c:v>
                </c:pt>
                <c:pt idx="5539">
                  <c:v>2731.5327484403024</c:v>
                </c:pt>
                <c:pt idx="5540">
                  <c:v>2860.7639839741969</c:v>
                </c:pt>
                <c:pt idx="5541">
                  <c:v>2419.1779068503965</c:v>
                </c:pt>
                <c:pt idx="5542">
                  <c:v>1872.417383009597</c:v>
                </c:pt>
                <c:pt idx="5543">
                  <c:v>2088.8085407589024</c:v>
                </c:pt>
                <c:pt idx="5544">
                  <c:v>1409.2663900170955</c:v>
                </c:pt>
                <c:pt idx="5545">
                  <c:v>1777.8763116869995</c:v>
                </c:pt>
                <c:pt idx="5546">
                  <c:v>2124.0794069562035</c:v>
                </c:pt>
                <c:pt idx="5547">
                  <c:v>2211.8228911254992</c:v>
                </c:pt>
                <c:pt idx="5548">
                  <c:v>2416.2735577646999</c:v>
                </c:pt>
                <c:pt idx="5549">
                  <c:v>2545.3529116694044</c:v>
                </c:pt>
                <c:pt idx="5550">
                  <c:v>2570.1300141353022</c:v>
                </c:pt>
                <c:pt idx="5551">
                  <c:v>2652.6407720747957</c:v>
                </c:pt>
                <c:pt idx="5552">
                  <c:v>2924.6923896436019</c:v>
                </c:pt>
                <c:pt idx="5553">
                  <c:v>2486.6392801318034</c:v>
                </c:pt>
                <c:pt idx="5554">
                  <c:v>2538.0534184817006</c:v>
                </c:pt>
                <c:pt idx="5555">
                  <c:v>2601.9349444720974</c:v>
                </c:pt>
                <c:pt idx="5556">
                  <c:v>2725.5055518840018</c:v>
                </c:pt>
                <c:pt idx="5557">
                  <c:v>2687.6660558882977</c:v>
                </c:pt>
                <c:pt idx="5558">
                  <c:v>2500.5290338729028</c:v>
                </c:pt>
                <c:pt idx="5559">
                  <c:v>2763.7146359685976</c:v>
                </c:pt>
                <c:pt idx="5560">
                  <c:v>2876.5695388916974</c:v>
                </c:pt>
                <c:pt idx="5561">
                  <c:v>2736.1011471037018</c:v>
                </c:pt>
                <c:pt idx="5562">
                  <c:v>2680.2971353206995</c:v>
                </c:pt>
                <c:pt idx="5563">
                  <c:v>2671.0653035345968</c:v>
                </c:pt>
                <c:pt idx="5564">
                  <c:v>2628.8934892003017</c:v>
                </c:pt>
                <c:pt idx="5565">
                  <c:v>2619.513181427501</c:v>
                </c:pt>
                <c:pt idx="5566">
                  <c:v>3125.9487624947146</c:v>
                </c:pt>
                <c:pt idx="5567">
                  <c:v>2817.1343853119979</c:v>
                </c:pt>
                <c:pt idx="5568">
                  <c:v>2931.0128119785836</c:v>
                </c:pt>
                <c:pt idx="5569">
                  <c:v>3151.004291573503</c:v>
                </c:pt>
                <c:pt idx="5570">
                  <c:v>2862.3106218579996</c:v>
                </c:pt>
                <c:pt idx="5571">
                  <c:v>2882.4853101734006</c:v>
                </c:pt>
                <c:pt idx="5572">
                  <c:v>2824.1739487667001</c:v>
                </c:pt>
                <c:pt idx="5573">
                  <c:v>2491.0708407763013</c:v>
                </c:pt>
                <c:pt idx="5574">
                  <c:v>2595.9900119918966</c:v>
                </c:pt>
                <c:pt idx="5575">
                  <c:v>2382.205972117601</c:v>
                </c:pt>
                <c:pt idx="5576">
                  <c:v>2433.528968054401</c:v>
                </c:pt>
                <c:pt idx="5577">
                  <c:v>2437.3940929059027</c:v>
                </c:pt>
                <c:pt idx="5578">
                  <c:v>2551.6580955925965</c:v>
                </c:pt>
                <c:pt idx="5579">
                  <c:v>2881.906696895101</c:v>
                </c:pt>
                <c:pt idx="5580">
                  <c:v>2266.4956989425991</c:v>
                </c:pt>
                <c:pt idx="5581">
                  <c:v>2748.1211909491976</c:v>
                </c:pt>
                <c:pt idx="5582">
                  <c:v>3007.511976328904</c:v>
                </c:pt>
                <c:pt idx="5583">
                  <c:v>2984.4508718271027</c:v>
                </c:pt>
                <c:pt idx="5584">
                  <c:v>2864.9842484612018</c:v>
                </c:pt>
                <c:pt idx="5585">
                  <c:v>3182.9977474753032</c:v>
                </c:pt>
                <c:pt idx="5586">
                  <c:v>3047.7293269454967</c:v>
                </c:pt>
                <c:pt idx="5587">
                  <c:v>3124.950884124999</c:v>
                </c:pt>
                <c:pt idx="5588">
                  <c:v>3262.2032679710974</c:v>
                </c:pt>
                <c:pt idx="5589">
                  <c:v>3043.1903165612021</c:v>
                </c:pt>
                <c:pt idx="5590">
                  <c:v>3346.7180876839993</c:v>
                </c:pt>
                <c:pt idx="5591">
                  <c:v>3344.1777680668965</c:v>
                </c:pt>
                <c:pt idx="5592">
                  <c:v>3558.4651217448991</c:v>
                </c:pt>
                <c:pt idx="5593">
                  <c:v>3299.4817957738996</c:v>
                </c:pt>
                <c:pt idx="5594">
                  <c:v>3177.0580754701004</c:v>
                </c:pt>
                <c:pt idx="5595">
                  <c:v>3260.921931511497</c:v>
                </c:pt>
                <c:pt idx="5596">
                  <c:v>3433.9878182265966</c:v>
                </c:pt>
                <c:pt idx="5597">
                  <c:v>3522.8418643508048</c:v>
                </c:pt>
                <c:pt idx="5598">
                  <c:v>3387.3349444511987</c:v>
                </c:pt>
                <c:pt idx="5599">
                  <c:v>3556.4874087068965</c:v>
                </c:pt>
                <c:pt idx="5600">
                  <c:v>3793.4882474128026</c:v>
                </c:pt>
                <c:pt idx="5601">
                  <c:v>3582.6857332530999</c:v>
                </c:pt>
                <c:pt idx="5602">
                  <c:v>3476.0103506508967</c:v>
                </c:pt>
                <c:pt idx="5603">
                  <c:v>3641.5615873697971</c:v>
                </c:pt>
                <c:pt idx="5604">
                  <c:v>3850.9498979319033</c:v>
                </c:pt>
                <c:pt idx="5605">
                  <c:v>3522.9360669616945</c:v>
                </c:pt>
                <c:pt idx="5606">
                  <c:v>3595.1067174021009</c:v>
                </c:pt>
                <c:pt idx="5607">
                  <c:v>3703.9483612540935</c:v>
                </c:pt>
                <c:pt idx="5608">
                  <c:v>3403.7725400331983</c:v>
                </c:pt>
                <c:pt idx="5609">
                  <c:v>3093.7898329201998</c:v>
                </c:pt>
                <c:pt idx="5610">
                  <c:v>3319.6565775159979</c:v>
                </c:pt>
                <c:pt idx="5611">
                  <c:v>3227.1136170808022</c:v>
                </c:pt>
                <c:pt idx="5612">
                  <c:v>2783.6770677271998</c:v>
                </c:pt>
                <c:pt idx="5613">
                  <c:v>3124.4855695490041</c:v>
                </c:pt>
                <c:pt idx="5614">
                  <c:v>3104.3184570555022</c:v>
                </c:pt>
                <c:pt idx="5615">
                  <c:v>3197.0555680994003</c:v>
                </c:pt>
                <c:pt idx="5616">
                  <c:v>2668.3022743408001</c:v>
                </c:pt>
                <c:pt idx="5617">
                  <c:v>3015.4701704684994</c:v>
                </c:pt>
                <c:pt idx="5618">
                  <c:v>3118.4826880280016</c:v>
                </c:pt>
                <c:pt idx="5619">
                  <c:v>2725.7436204795013</c:v>
                </c:pt>
                <c:pt idx="5620">
                  <c:v>2981.0803036634024</c:v>
                </c:pt>
                <c:pt idx="5621">
                  <c:v>2947.8391395393992</c:v>
                </c:pt>
                <c:pt idx="5622">
                  <c:v>2961.8932451490036</c:v>
                </c:pt>
                <c:pt idx="5623">
                  <c:v>2813.4303678278011</c:v>
                </c:pt>
                <c:pt idx="5624">
                  <c:v>3124.5561664107954</c:v>
                </c:pt>
                <c:pt idx="5625">
                  <c:v>3065.1975647930012</c:v>
                </c:pt>
                <c:pt idx="5626">
                  <c:v>2528.5384014609954</c:v>
                </c:pt>
                <c:pt idx="5627">
                  <c:v>2629.1223982755037</c:v>
                </c:pt>
                <c:pt idx="5628">
                  <c:v>3298.5524797442995</c:v>
                </c:pt>
                <c:pt idx="5629">
                  <c:v>2992.847100508603</c:v>
                </c:pt>
                <c:pt idx="5630">
                  <c:v>2945.8633512261949</c:v>
                </c:pt>
                <c:pt idx="5631">
                  <c:v>2751.6101778869051</c:v>
                </c:pt>
                <c:pt idx="5632">
                  <c:v>2836.9719854834984</c:v>
                </c:pt>
                <c:pt idx="5633">
                  <c:v>2830.5281583909018</c:v>
                </c:pt>
                <c:pt idx="5634">
                  <c:v>2812.4197206738972</c:v>
                </c:pt>
                <c:pt idx="5635">
                  <c:v>2813.3875434820002</c:v>
                </c:pt>
                <c:pt idx="5636">
                  <c:v>2960.2259702149968</c:v>
                </c:pt>
                <c:pt idx="5637">
                  <c:v>2932.3168757949024</c:v>
                </c:pt>
                <c:pt idx="5638">
                  <c:v>2842.7689668361054</c:v>
                </c:pt>
                <c:pt idx="5639">
                  <c:v>2786.2654505495011</c:v>
                </c:pt>
                <c:pt idx="5640">
                  <c:v>2569.3133580044014</c:v>
                </c:pt>
                <c:pt idx="5641">
                  <c:v>2604.3578458398988</c:v>
                </c:pt>
                <c:pt idx="5642">
                  <c:v>2828.6803195941975</c:v>
                </c:pt>
                <c:pt idx="5643">
                  <c:v>2480.164410102705</c:v>
                </c:pt>
                <c:pt idx="5644">
                  <c:v>2877.042336036604</c:v>
                </c:pt>
                <c:pt idx="5645">
                  <c:v>2906.0932431984984</c:v>
                </c:pt>
                <c:pt idx="5646">
                  <c:v>2963.9471419516995</c:v>
                </c:pt>
                <c:pt idx="5647">
                  <c:v>2901.5943089608045</c:v>
                </c:pt>
                <c:pt idx="5648">
                  <c:v>2946.0385062222049</c:v>
                </c:pt>
                <c:pt idx="5649">
                  <c:v>2982.9025484982994</c:v>
                </c:pt>
                <c:pt idx="5650">
                  <c:v>3146.2978779201003</c:v>
                </c:pt>
                <c:pt idx="5651">
                  <c:v>3235.0909627990986</c:v>
                </c:pt>
                <c:pt idx="5652">
                  <c:v>3274.5056988899014</c:v>
                </c:pt>
                <c:pt idx="5653">
                  <c:v>3188.4712957118027</c:v>
                </c:pt>
                <c:pt idx="5654">
                  <c:v>3384.4435255590943</c:v>
                </c:pt>
                <c:pt idx="5655">
                  <c:v>3641.2031893257008</c:v>
                </c:pt>
                <c:pt idx="5656">
                  <c:v>3419.3278190646015</c:v>
                </c:pt>
                <c:pt idx="5657">
                  <c:v>3398.398418012599</c:v>
                </c:pt>
                <c:pt idx="5658">
                  <c:v>3652.4164396051056</c:v>
                </c:pt>
                <c:pt idx="5659">
                  <c:v>3736.1139606957004</c:v>
                </c:pt>
                <c:pt idx="5660">
                  <c:v>3724.786070841903</c:v>
                </c:pt>
                <c:pt idx="5661">
                  <c:v>3618.7230553452027</c:v>
                </c:pt>
                <c:pt idx="5662">
                  <c:v>3875.4140369777015</c:v>
                </c:pt>
                <c:pt idx="5663">
                  <c:v>4002.3678727153965</c:v>
                </c:pt>
                <c:pt idx="5664">
                  <c:v>3771.5380665424964</c:v>
                </c:pt>
                <c:pt idx="5665">
                  <c:v>3988.8632310512985</c:v>
                </c:pt>
                <c:pt idx="5666">
                  <c:v>3808.6016150836003</c:v>
                </c:pt>
                <c:pt idx="5667">
                  <c:v>4053.5355417731989</c:v>
                </c:pt>
                <c:pt idx="5668">
                  <c:v>4009.8449427846936</c:v>
                </c:pt>
                <c:pt idx="5669">
                  <c:v>4051.0130409839985</c:v>
                </c:pt>
                <c:pt idx="5670">
                  <c:v>4281.5273012046018</c:v>
                </c:pt>
                <c:pt idx="5671">
                  <c:v>4179.161267042502</c:v>
                </c:pt>
                <c:pt idx="5672">
                  <c:v>4146.032621002596</c:v>
                </c:pt>
                <c:pt idx="5673">
                  <c:v>4089.1306799966987</c:v>
                </c:pt>
                <c:pt idx="5674">
                  <c:v>4114.9116473678005</c:v>
                </c:pt>
                <c:pt idx="5675">
                  <c:v>4163.8103517178024</c:v>
                </c:pt>
                <c:pt idx="5676">
                  <c:v>4252.2940728667963</c:v>
                </c:pt>
                <c:pt idx="5677">
                  <c:v>4224.175858563598</c:v>
                </c:pt>
                <c:pt idx="5678">
                  <c:v>4291.2116847428988</c:v>
                </c:pt>
                <c:pt idx="5679">
                  <c:v>4517.5703288379955</c:v>
                </c:pt>
                <c:pt idx="5680">
                  <c:v>4418.3043155971973</c:v>
                </c:pt>
                <c:pt idx="5681">
                  <c:v>4390.4261925581959</c:v>
                </c:pt>
                <c:pt idx="5682">
                  <c:v>4478.5446781281935</c:v>
                </c:pt>
                <c:pt idx="5683">
                  <c:v>4370.055590859396</c:v>
                </c:pt>
                <c:pt idx="5684">
                  <c:v>4388.1696040633979</c:v>
                </c:pt>
                <c:pt idx="5685">
                  <c:v>4633.4307850006953</c:v>
                </c:pt>
                <c:pt idx="5686">
                  <c:v>4315.023149699402</c:v>
                </c:pt>
                <c:pt idx="5687">
                  <c:v>4228.0479142870972</c:v>
                </c:pt>
                <c:pt idx="5688">
                  <c:v>4437.7768103439012</c:v>
                </c:pt>
                <c:pt idx="5689">
                  <c:v>4249.4413116817013</c:v>
                </c:pt>
                <c:pt idx="5690">
                  <c:v>3915.2437056604977</c:v>
                </c:pt>
                <c:pt idx="5691">
                  <c:v>4078.6874856117938</c:v>
                </c:pt>
                <c:pt idx="5692">
                  <c:v>4188.6963507834953</c:v>
                </c:pt>
                <c:pt idx="5693">
                  <c:v>4001.3510684680004</c:v>
                </c:pt>
                <c:pt idx="5694">
                  <c:v>4018.6502554182007</c:v>
                </c:pt>
                <c:pt idx="5695">
                  <c:v>3842.3425982121043</c:v>
                </c:pt>
                <c:pt idx="5696">
                  <c:v>3897.8047098997995</c:v>
                </c:pt>
                <c:pt idx="5697">
                  <c:v>3937.900208819301</c:v>
                </c:pt>
                <c:pt idx="5698">
                  <c:v>4299.8571617786001</c:v>
                </c:pt>
                <c:pt idx="5699">
                  <c:v>4071.6934430066976</c:v>
                </c:pt>
                <c:pt idx="5700">
                  <c:v>3190.5534079674981</c:v>
                </c:pt>
                <c:pt idx="5701">
                  <c:v>2912.560351485401</c:v>
                </c:pt>
                <c:pt idx="5702">
                  <c:v>2770.5760723118001</c:v>
                </c:pt>
                <c:pt idx="5703">
                  <c:v>2840.9612620596017</c:v>
                </c:pt>
                <c:pt idx="5704">
                  <c:v>2509.6933798675018</c:v>
                </c:pt>
                <c:pt idx="5705">
                  <c:v>2426.0843534234955</c:v>
                </c:pt>
                <c:pt idx="5706">
                  <c:v>2307.5208495858969</c:v>
                </c:pt>
                <c:pt idx="5707">
                  <c:v>2625.1374690535959</c:v>
                </c:pt>
                <c:pt idx="5708">
                  <c:v>2577.2598877672062</c:v>
                </c:pt>
                <c:pt idx="5709">
                  <c:v>2544.6109248523062</c:v>
                </c:pt>
                <c:pt idx="5710">
                  <c:v>2782.561240387302</c:v>
                </c:pt>
                <c:pt idx="5711">
                  <c:v>3026.2180587534021</c:v>
                </c:pt>
                <c:pt idx="5712">
                  <c:v>2960.1162469272022</c:v>
                </c:pt>
                <c:pt idx="5713">
                  <c:v>3047.0745298389011</c:v>
                </c:pt>
                <c:pt idx="5714">
                  <c:v>3222.6938126567984</c:v>
                </c:pt>
                <c:pt idx="5715">
                  <c:v>3272.2365063193938</c:v>
                </c:pt>
                <c:pt idx="5716">
                  <c:v>3202.3789744618989</c:v>
                </c:pt>
                <c:pt idx="5717">
                  <c:v>3364.9601070884964</c:v>
                </c:pt>
                <c:pt idx="5718">
                  <c:v>3396.9927967194963</c:v>
                </c:pt>
                <c:pt idx="5719">
                  <c:v>3266.2234256450029</c:v>
                </c:pt>
                <c:pt idx="5720">
                  <c:v>3216.4565061335015</c:v>
                </c:pt>
                <c:pt idx="5721">
                  <c:v>3447.3253274087037</c:v>
                </c:pt>
                <c:pt idx="5722">
                  <c:v>3705.7638045672065</c:v>
                </c:pt>
                <c:pt idx="5723">
                  <c:v>3771.042238414695</c:v>
                </c:pt>
                <c:pt idx="5724">
                  <c:v>3647.9033666018004</c:v>
                </c:pt>
                <c:pt idx="5725">
                  <c:v>3274.8654584292017</c:v>
                </c:pt>
                <c:pt idx="5726">
                  <c:v>3605.4005763891982</c:v>
                </c:pt>
                <c:pt idx="5727">
                  <c:v>3401.0096119287991</c:v>
                </c:pt>
                <c:pt idx="5728">
                  <c:v>3290.856171739506</c:v>
                </c:pt>
                <c:pt idx="5729">
                  <c:v>3293.3598977330985</c:v>
                </c:pt>
                <c:pt idx="5730">
                  <c:v>3359.2864799980016</c:v>
                </c:pt>
                <c:pt idx="5731">
                  <c:v>3188.624884128898</c:v>
                </c:pt>
                <c:pt idx="5732">
                  <c:v>3026.0897884701044</c:v>
                </c:pt>
                <c:pt idx="5733">
                  <c:v>3046.5488182249974</c:v>
                </c:pt>
                <c:pt idx="5734">
                  <c:v>3066.9772852782044</c:v>
                </c:pt>
                <c:pt idx="5735">
                  <c:v>3149.4191816691018</c:v>
                </c:pt>
                <c:pt idx="5736">
                  <c:v>3157.1798313312029</c:v>
                </c:pt>
                <c:pt idx="5737">
                  <c:v>2748.8399224285022</c:v>
                </c:pt>
                <c:pt idx="5738">
                  <c:v>2649.9499310199026</c:v>
                </c:pt>
                <c:pt idx="5739">
                  <c:v>2540.0497292105065</c:v>
                </c:pt>
                <c:pt idx="5740">
                  <c:v>2571.1584487442015</c:v>
                </c:pt>
                <c:pt idx="5741">
                  <c:v>2780.4789842967002</c:v>
                </c:pt>
                <c:pt idx="5742">
                  <c:v>2839.2183677318972</c:v>
                </c:pt>
                <c:pt idx="5743">
                  <c:v>2453.4414791387026</c:v>
                </c:pt>
                <c:pt idx="5744">
                  <c:v>2618.0213415269027</c:v>
                </c:pt>
                <c:pt idx="5745">
                  <c:v>2638.6650298718014</c:v>
                </c:pt>
                <c:pt idx="5746">
                  <c:v>2841.3589482906973</c:v>
                </c:pt>
                <c:pt idx="5747">
                  <c:v>2643.4667307976997</c:v>
                </c:pt>
                <c:pt idx="5748">
                  <c:v>2841.894085085798</c:v>
                </c:pt>
                <c:pt idx="5749">
                  <c:v>2690.0863170002049</c:v>
                </c:pt>
                <c:pt idx="5750">
                  <c:v>2594.943909824302</c:v>
                </c:pt>
                <c:pt idx="5751">
                  <c:v>2854.7192039166039</c:v>
                </c:pt>
                <c:pt idx="5752">
                  <c:v>2643.7357417915046</c:v>
                </c:pt>
                <c:pt idx="5753">
                  <c:v>2729.7051762137999</c:v>
                </c:pt>
                <c:pt idx="5754">
                  <c:v>2880.9866796903007</c:v>
                </c:pt>
                <c:pt idx="5755">
                  <c:v>3014.8501902860007</c:v>
                </c:pt>
                <c:pt idx="5756">
                  <c:v>3028.4216522705028</c:v>
                </c:pt>
                <c:pt idx="5757">
                  <c:v>3036.2571741018037</c:v>
                </c:pt>
                <c:pt idx="5758">
                  <c:v>2994.033552475601</c:v>
                </c:pt>
                <c:pt idx="5759">
                  <c:v>2540.2593206484016</c:v>
                </c:pt>
              </c:numCache>
            </c:numRef>
          </c:xVal>
          <c:yVal>
            <c:numRef>
              <c:f>Data!$H$2:$H$5761</c:f>
              <c:numCache>
                <c:formatCode>#,##0.000</c:formatCode>
                <c:ptCount val="5760"/>
                <c:pt idx="0">
                  <c:v>23.459526062011701</c:v>
                </c:pt>
                <c:pt idx="1">
                  <c:v>23.410886764526399</c:v>
                </c:pt>
                <c:pt idx="2">
                  <c:v>23.656370162963899</c:v>
                </c:pt>
                <c:pt idx="3">
                  <c:v>23.768436431884801</c:v>
                </c:pt>
                <c:pt idx="4">
                  <c:v>23.8469562530518</c:v>
                </c:pt>
                <c:pt idx="5">
                  <c:v>24.170717239379901</c:v>
                </c:pt>
                <c:pt idx="6">
                  <c:v>24.362712860107401</c:v>
                </c:pt>
                <c:pt idx="7">
                  <c:v>24.8715705871582</c:v>
                </c:pt>
                <c:pt idx="8">
                  <c:v>25.682674407958999</c:v>
                </c:pt>
                <c:pt idx="9">
                  <c:v>26.4847927093506</c:v>
                </c:pt>
                <c:pt idx="10">
                  <c:v>26.5253582000732</c:v>
                </c:pt>
                <c:pt idx="11">
                  <c:v>28.620815277099599</c:v>
                </c:pt>
                <c:pt idx="12">
                  <c:v>28.623508453369102</c:v>
                </c:pt>
                <c:pt idx="13">
                  <c:v>28.614728927612301</c:v>
                </c:pt>
                <c:pt idx="14">
                  <c:v>29.535331726074201</c:v>
                </c:pt>
                <c:pt idx="15">
                  <c:v>31.278995513916001</c:v>
                </c:pt>
                <c:pt idx="16">
                  <c:v>31.983570098876999</c:v>
                </c:pt>
                <c:pt idx="17">
                  <c:v>34.283046722412102</c:v>
                </c:pt>
                <c:pt idx="18">
                  <c:v>35.193233489990199</c:v>
                </c:pt>
                <c:pt idx="19">
                  <c:v>36.449764251708999</c:v>
                </c:pt>
                <c:pt idx="20">
                  <c:v>37.279483795166001</c:v>
                </c:pt>
                <c:pt idx="21">
                  <c:v>39.136791229247997</c:v>
                </c:pt>
                <c:pt idx="22">
                  <c:v>38.5999565124512</c:v>
                </c:pt>
                <c:pt idx="23">
                  <c:v>38.519317626953097</c:v>
                </c:pt>
                <c:pt idx="24">
                  <c:v>38.070262908935497</c:v>
                </c:pt>
                <c:pt idx="25">
                  <c:v>38.362590789794901</c:v>
                </c:pt>
                <c:pt idx="26">
                  <c:v>38.369777679443402</c:v>
                </c:pt>
                <c:pt idx="27">
                  <c:v>38.362693786621101</c:v>
                </c:pt>
                <c:pt idx="28">
                  <c:v>34.051555633544901</c:v>
                </c:pt>
                <c:pt idx="29">
                  <c:v>32.356155395507798</c:v>
                </c:pt>
                <c:pt idx="30">
                  <c:v>32.303657531738303</c:v>
                </c:pt>
                <c:pt idx="31">
                  <c:v>32.3045043945313</c:v>
                </c:pt>
                <c:pt idx="32">
                  <c:v>31.0301609039307</c:v>
                </c:pt>
                <c:pt idx="33">
                  <c:v>27.795864105224599</c:v>
                </c:pt>
                <c:pt idx="34">
                  <c:v>26.456335067748999</c:v>
                </c:pt>
                <c:pt idx="35">
                  <c:v>25.964860916137699</c:v>
                </c:pt>
                <c:pt idx="36">
                  <c:v>26.395484924316399</c:v>
                </c:pt>
                <c:pt idx="37">
                  <c:v>26.115108489990199</c:v>
                </c:pt>
                <c:pt idx="38">
                  <c:v>25.673660278320298</c:v>
                </c:pt>
                <c:pt idx="39">
                  <c:v>25.142745971679702</c:v>
                </c:pt>
                <c:pt idx="40">
                  <c:v>25.138933181762699</c:v>
                </c:pt>
                <c:pt idx="41">
                  <c:v>25.063928604126001</c:v>
                </c:pt>
                <c:pt idx="42">
                  <c:v>24.7945251464844</c:v>
                </c:pt>
                <c:pt idx="43">
                  <c:v>24.777330398559599</c:v>
                </c:pt>
                <c:pt idx="44">
                  <c:v>24.775873184204102</c:v>
                </c:pt>
                <c:pt idx="45">
                  <c:v>24.698066711425799</c:v>
                </c:pt>
                <c:pt idx="46">
                  <c:v>24.6001682281494</c:v>
                </c:pt>
                <c:pt idx="47">
                  <c:v>24.5032653808594</c:v>
                </c:pt>
                <c:pt idx="48">
                  <c:v>24.804622650146499</c:v>
                </c:pt>
                <c:pt idx="49">
                  <c:v>24.988794326782202</c:v>
                </c:pt>
                <c:pt idx="50">
                  <c:v>25.093879699706999</c:v>
                </c:pt>
                <c:pt idx="51">
                  <c:v>25.1050510406494</c:v>
                </c:pt>
                <c:pt idx="52">
                  <c:v>24.8660182952881</c:v>
                </c:pt>
                <c:pt idx="53">
                  <c:v>24.804182052612301</c:v>
                </c:pt>
                <c:pt idx="54">
                  <c:v>24.678394317626999</c:v>
                </c:pt>
                <c:pt idx="55">
                  <c:v>24.622438430786101</c:v>
                </c:pt>
                <c:pt idx="56">
                  <c:v>23.931087493896499</c:v>
                </c:pt>
                <c:pt idx="57">
                  <c:v>24.800132751464801</c:v>
                </c:pt>
                <c:pt idx="58">
                  <c:v>24.5750217437744</c:v>
                </c:pt>
                <c:pt idx="59">
                  <c:v>24.381982803344702</c:v>
                </c:pt>
                <c:pt idx="60">
                  <c:v>24.230669021606399</c:v>
                </c:pt>
                <c:pt idx="61">
                  <c:v>24.234315872192401</c:v>
                </c:pt>
                <c:pt idx="62">
                  <c:v>24.160366058349599</c:v>
                </c:pt>
                <c:pt idx="63">
                  <c:v>24.641117095947301</c:v>
                </c:pt>
                <c:pt idx="64">
                  <c:v>23.473203659057599</c:v>
                </c:pt>
                <c:pt idx="65">
                  <c:v>24.5759181976318</c:v>
                </c:pt>
                <c:pt idx="66">
                  <c:v>24.341346740722699</c:v>
                </c:pt>
                <c:pt idx="67">
                  <c:v>24.3263969421387</c:v>
                </c:pt>
                <c:pt idx="68">
                  <c:v>24.232765197753899</c:v>
                </c:pt>
                <c:pt idx="69">
                  <c:v>23.983177185058601</c:v>
                </c:pt>
                <c:pt idx="70">
                  <c:v>23.929855346679702</c:v>
                </c:pt>
                <c:pt idx="71">
                  <c:v>23.843368530273398</c:v>
                </c:pt>
                <c:pt idx="72">
                  <c:v>23.711692810058601</c:v>
                </c:pt>
                <c:pt idx="73">
                  <c:v>23.732830047607401</c:v>
                </c:pt>
                <c:pt idx="74">
                  <c:v>23.614049911498999</c:v>
                </c:pt>
                <c:pt idx="75">
                  <c:v>23.614629745483398</c:v>
                </c:pt>
                <c:pt idx="76">
                  <c:v>23.5934143066406</c:v>
                </c:pt>
                <c:pt idx="77">
                  <c:v>23.654933929443398</c:v>
                </c:pt>
                <c:pt idx="78">
                  <c:v>23.7753200531006</c:v>
                </c:pt>
                <c:pt idx="79">
                  <c:v>23.698347091674801</c:v>
                </c:pt>
                <c:pt idx="80">
                  <c:v>23.624504089355501</c:v>
                </c:pt>
                <c:pt idx="81">
                  <c:v>23.499296188354499</c:v>
                </c:pt>
                <c:pt idx="82">
                  <c:v>23.3651313781738</c:v>
                </c:pt>
                <c:pt idx="83">
                  <c:v>23.431045532226602</c:v>
                </c:pt>
                <c:pt idx="84">
                  <c:v>23.361415863037099</c:v>
                </c:pt>
                <c:pt idx="85">
                  <c:v>23.327182769775401</c:v>
                </c:pt>
                <c:pt idx="86">
                  <c:v>23.259952545166001</c:v>
                </c:pt>
                <c:pt idx="87">
                  <c:v>23.218357086181602</c:v>
                </c:pt>
                <c:pt idx="88">
                  <c:v>23.213882446289102</c:v>
                </c:pt>
                <c:pt idx="89">
                  <c:v>23.202268600463899</c:v>
                </c:pt>
                <c:pt idx="90">
                  <c:v>23.1038513183594</c:v>
                </c:pt>
                <c:pt idx="91">
                  <c:v>23.068897247314499</c:v>
                </c:pt>
                <c:pt idx="92">
                  <c:v>23.0703029632568</c:v>
                </c:pt>
                <c:pt idx="93">
                  <c:v>22.99538230896</c:v>
                </c:pt>
                <c:pt idx="94">
                  <c:v>22.968492507934599</c:v>
                </c:pt>
                <c:pt idx="95">
                  <c:v>22.9534015655518</c:v>
                </c:pt>
                <c:pt idx="96">
                  <c:v>22.871221542358398</c:v>
                </c:pt>
                <c:pt idx="97">
                  <c:v>22.8609714508057</c:v>
                </c:pt>
                <c:pt idx="98">
                  <c:v>22.852949142456101</c:v>
                </c:pt>
                <c:pt idx="99">
                  <c:v>22.865140914916999</c:v>
                </c:pt>
                <c:pt idx="100">
                  <c:v>22.8553161621094</c:v>
                </c:pt>
                <c:pt idx="101">
                  <c:v>22.762159347534201</c:v>
                </c:pt>
                <c:pt idx="102">
                  <c:v>22.676712036132798</c:v>
                </c:pt>
                <c:pt idx="103">
                  <c:v>22.712841033935501</c:v>
                </c:pt>
                <c:pt idx="104">
                  <c:v>22.715684890747099</c:v>
                </c:pt>
                <c:pt idx="105">
                  <c:v>22.659868240356399</c:v>
                </c:pt>
                <c:pt idx="106">
                  <c:v>22.633522033691399</c:v>
                </c:pt>
                <c:pt idx="107">
                  <c:v>22.652097702026399</c:v>
                </c:pt>
                <c:pt idx="108">
                  <c:v>22.5834846496582</c:v>
                </c:pt>
                <c:pt idx="109">
                  <c:v>22.580226898193398</c:v>
                </c:pt>
                <c:pt idx="110">
                  <c:v>22.576807022094702</c:v>
                </c:pt>
                <c:pt idx="111">
                  <c:v>22.509504318237301</c:v>
                </c:pt>
                <c:pt idx="112">
                  <c:v>22.477005004882798</c:v>
                </c:pt>
                <c:pt idx="113">
                  <c:v>22.328550338745099</c:v>
                </c:pt>
                <c:pt idx="114">
                  <c:v>22.391773223876999</c:v>
                </c:pt>
                <c:pt idx="115">
                  <c:v>22.365003585815401</c:v>
                </c:pt>
                <c:pt idx="116">
                  <c:v>22.281312942504901</c:v>
                </c:pt>
                <c:pt idx="117">
                  <c:v>22.163232803344702</c:v>
                </c:pt>
                <c:pt idx="118">
                  <c:v>22.091722488403299</c:v>
                </c:pt>
                <c:pt idx="119">
                  <c:v>22.129352569580099</c:v>
                </c:pt>
                <c:pt idx="120">
                  <c:v>22.101385116577099</c:v>
                </c:pt>
                <c:pt idx="121">
                  <c:v>22.037813186645501</c:v>
                </c:pt>
                <c:pt idx="122">
                  <c:v>21.9916896820068</c:v>
                </c:pt>
                <c:pt idx="123">
                  <c:v>21.877916336059599</c:v>
                </c:pt>
                <c:pt idx="124">
                  <c:v>22.981992721557599</c:v>
                </c:pt>
                <c:pt idx="125">
                  <c:v>22.7033882141113</c:v>
                </c:pt>
                <c:pt idx="126">
                  <c:v>22.762098312377901</c:v>
                </c:pt>
                <c:pt idx="127">
                  <c:v>22.763727188110401</c:v>
                </c:pt>
                <c:pt idx="128">
                  <c:v>22.839439392089801</c:v>
                </c:pt>
                <c:pt idx="129">
                  <c:v>22.854429244995099</c:v>
                </c:pt>
                <c:pt idx="130">
                  <c:v>22.8220615386963</c:v>
                </c:pt>
                <c:pt idx="131">
                  <c:v>22.808982849121101</c:v>
                </c:pt>
                <c:pt idx="132">
                  <c:v>23.280332565307599</c:v>
                </c:pt>
                <c:pt idx="133">
                  <c:v>23.514795303344702</c:v>
                </c:pt>
                <c:pt idx="134">
                  <c:v>24.306404113769499</c:v>
                </c:pt>
                <c:pt idx="135">
                  <c:v>24.494279861450199</c:v>
                </c:pt>
                <c:pt idx="136">
                  <c:v>24.347917556762699</c:v>
                </c:pt>
                <c:pt idx="137">
                  <c:v>24.818273544311499</c:v>
                </c:pt>
                <c:pt idx="138">
                  <c:v>26.724655151367202</c:v>
                </c:pt>
                <c:pt idx="139">
                  <c:v>26.756227493286101</c:v>
                </c:pt>
                <c:pt idx="140">
                  <c:v>27.817512512206999</c:v>
                </c:pt>
                <c:pt idx="141">
                  <c:v>28.4801349639893</c:v>
                </c:pt>
                <c:pt idx="142">
                  <c:v>48.165946960449197</c:v>
                </c:pt>
                <c:pt idx="143">
                  <c:v>48.797878265380902</c:v>
                </c:pt>
                <c:pt idx="144">
                  <c:v>49.4120903015137</c:v>
                </c:pt>
                <c:pt idx="145">
                  <c:v>51.168239593505902</c:v>
                </c:pt>
                <c:pt idx="146">
                  <c:v>52.2418823242188</c:v>
                </c:pt>
                <c:pt idx="147">
                  <c:v>51.673904418945298</c:v>
                </c:pt>
                <c:pt idx="148">
                  <c:v>51.553611755371101</c:v>
                </c:pt>
                <c:pt idx="149">
                  <c:v>52.020946502685497</c:v>
                </c:pt>
                <c:pt idx="150">
                  <c:v>51.398078918457003</c:v>
                </c:pt>
                <c:pt idx="151">
                  <c:v>50.085643768310497</c:v>
                </c:pt>
                <c:pt idx="152">
                  <c:v>30.067714691162099</c:v>
                </c:pt>
                <c:pt idx="153">
                  <c:v>29.1709690093994</c:v>
                </c:pt>
                <c:pt idx="154">
                  <c:v>48.424800872802699</c:v>
                </c:pt>
                <c:pt idx="155">
                  <c:v>47.830997467041001</c:v>
                </c:pt>
                <c:pt idx="156">
                  <c:v>31.0142917633057</c:v>
                </c:pt>
                <c:pt idx="157">
                  <c:v>30.723180770873999</c:v>
                </c:pt>
                <c:pt idx="158">
                  <c:v>30.484876632690401</c:v>
                </c:pt>
                <c:pt idx="159">
                  <c:v>29.975101470947301</c:v>
                </c:pt>
                <c:pt idx="160">
                  <c:v>29.965539932251001</c:v>
                </c:pt>
                <c:pt idx="161">
                  <c:v>29.792167663574201</c:v>
                </c:pt>
                <c:pt idx="162">
                  <c:v>29.624998092651399</c:v>
                </c:pt>
                <c:pt idx="163">
                  <c:v>29.493400573730501</c:v>
                </c:pt>
                <c:pt idx="164">
                  <c:v>28.7588787078857</c:v>
                </c:pt>
                <c:pt idx="165">
                  <c:v>25.444944381713899</c:v>
                </c:pt>
                <c:pt idx="166">
                  <c:v>22.6853122711182</c:v>
                </c:pt>
                <c:pt idx="167">
                  <c:v>28.020549774169901</c:v>
                </c:pt>
                <c:pt idx="168">
                  <c:v>27.786422729492202</c:v>
                </c:pt>
                <c:pt idx="169">
                  <c:v>27.568489074706999</c:v>
                </c:pt>
                <c:pt idx="170">
                  <c:v>27.201494216918899</c:v>
                </c:pt>
                <c:pt idx="171">
                  <c:v>27.114597320556602</c:v>
                </c:pt>
                <c:pt idx="172">
                  <c:v>26.935646057128899</c:v>
                </c:pt>
                <c:pt idx="173">
                  <c:v>27.240673065185501</c:v>
                </c:pt>
                <c:pt idx="174">
                  <c:v>25.813358306884801</c:v>
                </c:pt>
                <c:pt idx="175">
                  <c:v>27.0567951202393</c:v>
                </c:pt>
                <c:pt idx="176">
                  <c:v>23.236883163452099</c:v>
                </c:pt>
                <c:pt idx="177">
                  <c:v>26.971258163452099</c:v>
                </c:pt>
                <c:pt idx="178">
                  <c:v>26.948217391967798</c:v>
                </c:pt>
                <c:pt idx="179">
                  <c:v>26.858112335205099</c:v>
                </c:pt>
                <c:pt idx="180">
                  <c:v>26.952922821044901</c:v>
                </c:pt>
                <c:pt idx="181">
                  <c:v>24.751634597778299</c:v>
                </c:pt>
                <c:pt idx="182">
                  <c:v>27.1297931671143</c:v>
                </c:pt>
                <c:pt idx="183">
                  <c:v>26.137628555297901</c:v>
                </c:pt>
                <c:pt idx="184">
                  <c:v>24.791706085205099</c:v>
                </c:pt>
                <c:pt idx="185">
                  <c:v>26.5295085906982</c:v>
                </c:pt>
                <c:pt idx="186">
                  <c:v>22.2276515960693</c:v>
                </c:pt>
                <c:pt idx="187">
                  <c:v>21.824342727661101</c:v>
                </c:pt>
                <c:pt idx="188">
                  <c:v>26.327152252197301</c:v>
                </c:pt>
                <c:pt idx="189">
                  <c:v>22.9595947265625</c:v>
                </c:pt>
                <c:pt idx="190">
                  <c:v>22.111707687377901</c:v>
                </c:pt>
                <c:pt idx="191">
                  <c:v>21.915653228759801</c:v>
                </c:pt>
                <c:pt idx="192">
                  <c:v>20.919412612915</c:v>
                </c:pt>
                <c:pt idx="193">
                  <c:v>21.327074050903299</c:v>
                </c:pt>
                <c:pt idx="194">
                  <c:v>20.828445434570298</c:v>
                </c:pt>
                <c:pt idx="195">
                  <c:v>21.534273147583001</c:v>
                </c:pt>
                <c:pt idx="196">
                  <c:v>21.615343093872099</c:v>
                </c:pt>
                <c:pt idx="197">
                  <c:v>21.455307006835898</c:v>
                </c:pt>
                <c:pt idx="198">
                  <c:v>24.107152938842798</c:v>
                </c:pt>
                <c:pt idx="199">
                  <c:v>24.1265773773193</c:v>
                </c:pt>
                <c:pt idx="200">
                  <c:v>23.96994972229</c:v>
                </c:pt>
                <c:pt idx="201">
                  <c:v>24.1417331695557</c:v>
                </c:pt>
                <c:pt idx="202">
                  <c:v>24.1695957183838</c:v>
                </c:pt>
                <c:pt idx="203">
                  <c:v>24.119228363037099</c:v>
                </c:pt>
                <c:pt idx="204">
                  <c:v>23.947769165039102</c:v>
                </c:pt>
                <c:pt idx="205">
                  <c:v>23.696294784545898</c:v>
                </c:pt>
                <c:pt idx="206">
                  <c:v>23.5713291168213</c:v>
                </c:pt>
                <c:pt idx="207">
                  <c:v>23.622844696044901</c:v>
                </c:pt>
                <c:pt idx="208">
                  <c:v>23.469762802123999</c:v>
                </c:pt>
                <c:pt idx="209">
                  <c:v>23.4549674987793</c:v>
                </c:pt>
                <c:pt idx="210">
                  <c:v>23.4696941375732</c:v>
                </c:pt>
                <c:pt idx="211">
                  <c:v>23.290754318237301</c:v>
                </c:pt>
                <c:pt idx="212">
                  <c:v>23.290895462036101</c:v>
                </c:pt>
                <c:pt idx="213">
                  <c:v>23.309749603271499</c:v>
                </c:pt>
                <c:pt idx="214">
                  <c:v>23.2903232574463</c:v>
                </c:pt>
                <c:pt idx="215">
                  <c:v>23.190860748291001</c:v>
                </c:pt>
                <c:pt idx="216">
                  <c:v>23.1996154785156</c:v>
                </c:pt>
                <c:pt idx="217">
                  <c:v>23.093460083007798</c:v>
                </c:pt>
                <c:pt idx="218">
                  <c:v>23.058296203613299</c:v>
                </c:pt>
                <c:pt idx="219">
                  <c:v>23.006881713867202</c:v>
                </c:pt>
                <c:pt idx="220">
                  <c:v>23.0215873718262</c:v>
                </c:pt>
                <c:pt idx="221">
                  <c:v>23.008642196655298</c:v>
                </c:pt>
                <c:pt idx="222">
                  <c:v>22.912408828735401</c:v>
                </c:pt>
                <c:pt idx="223">
                  <c:v>22.754440307617202</c:v>
                </c:pt>
                <c:pt idx="224">
                  <c:v>22.734790802001999</c:v>
                </c:pt>
                <c:pt idx="225">
                  <c:v>22.753288269043001</c:v>
                </c:pt>
                <c:pt idx="226">
                  <c:v>22.837364196777301</c:v>
                </c:pt>
                <c:pt idx="227">
                  <c:v>22.8272609710693</c:v>
                </c:pt>
                <c:pt idx="228">
                  <c:v>22.774881362915</c:v>
                </c:pt>
                <c:pt idx="229">
                  <c:v>22.7344360351563</c:v>
                </c:pt>
                <c:pt idx="230">
                  <c:v>22.4030570983887</c:v>
                </c:pt>
                <c:pt idx="231">
                  <c:v>22.360343933105501</c:v>
                </c:pt>
                <c:pt idx="232">
                  <c:v>22.319337844848601</c:v>
                </c:pt>
                <c:pt idx="233">
                  <c:v>22.4961051940918</c:v>
                </c:pt>
                <c:pt idx="234">
                  <c:v>12.5884704589844</c:v>
                </c:pt>
                <c:pt idx="235">
                  <c:v>12.6387634277344</c:v>
                </c:pt>
                <c:pt idx="236">
                  <c:v>12.971583366394</c:v>
                </c:pt>
                <c:pt idx="237">
                  <c:v>13.8244724273682</c:v>
                </c:pt>
                <c:pt idx="238">
                  <c:v>12.4828948974609</c:v>
                </c:pt>
                <c:pt idx="239">
                  <c:v>25.1365642547607</c:v>
                </c:pt>
                <c:pt idx="240">
                  <c:v>27.423412322998001</c:v>
                </c:pt>
                <c:pt idx="241">
                  <c:v>27.4203796386719</c:v>
                </c:pt>
                <c:pt idx="242">
                  <c:v>27.4432697296143</c:v>
                </c:pt>
                <c:pt idx="243">
                  <c:v>30.343408584594702</c:v>
                </c:pt>
                <c:pt idx="244">
                  <c:v>31.170557022094702</c:v>
                </c:pt>
                <c:pt idx="245">
                  <c:v>31.482883453369102</c:v>
                </c:pt>
                <c:pt idx="246">
                  <c:v>35.1748046875</c:v>
                </c:pt>
                <c:pt idx="247">
                  <c:v>34.9479370117188</c:v>
                </c:pt>
                <c:pt idx="248">
                  <c:v>51.410255432128899</c:v>
                </c:pt>
                <c:pt idx="249">
                  <c:v>58.922599792480497</c:v>
                </c:pt>
                <c:pt idx="250">
                  <c:v>34.500923156738303</c:v>
                </c:pt>
                <c:pt idx="251">
                  <c:v>32.188694000244098</c:v>
                </c:pt>
                <c:pt idx="252">
                  <c:v>31.488134384155298</c:v>
                </c:pt>
                <c:pt idx="253">
                  <c:v>31.434139251708999</c:v>
                </c:pt>
                <c:pt idx="254">
                  <c:v>30.187658309936499</c:v>
                </c:pt>
                <c:pt idx="255">
                  <c:v>27.421758651733398</c:v>
                </c:pt>
                <c:pt idx="256">
                  <c:v>26.805395126342798</c:v>
                </c:pt>
                <c:pt idx="257">
                  <c:v>25.792234420776399</c:v>
                </c:pt>
                <c:pt idx="258">
                  <c:v>25.1724853515625</c:v>
                </c:pt>
                <c:pt idx="259">
                  <c:v>24.945518493652301</c:v>
                </c:pt>
                <c:pt idx="260">
                  <c:v>24.700731277465799</c:v>
                </c:pt>
                <c:pt idx="261">
                  <c:v>24.4958820343018</c:v>
                </c:pt>
                <c:pt idx="262">
                  <c:v>24.132051467895501</c:v>
                </c:pt>
                <c:pt idx="263">
                  <c:v>24.1440525054932</c:v>
                </c:pt>
                <c:pt idx="264">
                  <c:v>24.0515651702881</c:v>
                </c:pt>
                <c:pt idx="265">
                  <c:v>23.6134147644043</c:v>
                </c:pt>
                <c:pt idx="266">
                  <c:v>23.569337844848601</c:v>
                </c:pt>
                <c:pt idx="267">
                  <c:v>23.523429870605501</c:v>
                </c:pt>
                <c:pt idx="268">
                  <c:v>23.4402160644531</c:v>
                </c:pt>
                <c:pt idx="269">
                  <c:v>22.8468933105469</c:v>
                </c:pt>
                <c:pt idx="270">
                  <c:v>23.1014289855957</c:v>
                </c:pt>
                <c:pt idx="271">
                  <c:v>23.234714508056602</c:v>
                </c:pt>
                <c:pt idx="272">
                  <c:v>23.3142185211182</c:v>
                </c:pt>
                <c:pt idx="273">
                  <c:v>23.103717803955099</c:v>
                </c:pt>
                <c:pt idx="274">
                  <c:v>23.154212951660199</c:v>
                </c:pt>
                <c:pt idx="275">
                  <c:v>23.510248184204102</c:v>
                </c:pt>
                <c:pt idx="276">
                  <c:v>25.8729038238525</c:v>
                </c:pt>
                <c:pt idx="277">
                  <c:v>26.060895919799801</c:v>
                </c:pt>
                <c:pt idx="278">
                  <c:v>25.362817764282202</c:v>
                </c:pt>
                <c:pt idx="279">
                  <c:v>24.062761306762699</c:v>
                </c:pt>
                <c:pt idx="280">
                  <c:v>25.354713439941399</c:v>
                </c:pt>
                <c:pt idx="281">
                  <c:v>25.1781826019287</c:v>
                </c:pt>
                <c:pt idx="282">
                  <c:v>25.0787658691406</c:v>
                </c:pt>
                <c:pt idx="283">
                  <c:v>25.4092197418213</c:v>
                </c:pt>
                <c:pt idx="284">
                  <c:v>25.864397048950199</c:v>
                </c:pt>
                <c:pt idx="285">
                  <c:v>25.697196960449201</c:v>
                </c:pt>
                <c:pt idx="286">
                  <c:v>25.5650730133057</c:v>
                </c:pt>
                <c:pt idx="287">
                  <c:v>25.396537780761701</c:v>
                </c:pt>
                <c:pt idx="288">
                  <c:v>25.344114303588899</c:v>
                </c:pt>
                <c:pt idx="289">
                  <c:v>25.2328777313232</c:v>
                </c:pt>
                <c:pt idx="290">
                  <c:v>25.162115097045898</c:v>
                </c:pt>
                <c:pt idx="291">
                  <c:v>25.152898788452099</c:v>
                </c:pt>
                <c:pt idx="292">
                  <c:v>24.665584564208999</c:v>
                </c:pt>
                <c:pt idx="293">
                  <c:v>24.8556728363037</c:v>
                </c:pt>
                <c:pt idx="294">
                  <c:v>24.914331436157202</c:v>
                </c:pt>
                <c:pt idx="295">
                  <c:v>24.4198818206787</c:v>
                </c:pt>
                <c:pt idx="296">
                  <c:v>24.4078483581543</c:v>
                </c:pt>
                <c:pt idx="297">
                  <c:v>23.8905849456787</c:v>
                </c:pt>
                <c:pt idx="298">
                  <c:v>23.957757949829102</c:v>
                </c:pt>
                <c:pt idx="299">
                  <c:v>23.913455963134801</c:v>
                </c:pt>
                <c:pt idx="300">
                  <c:v>23.9363193511963</c:v>
                </c:pt>
                <c:pt idx="301">
                  <c:v>23.7638244628906</c:v>
                </c:pt>
                <c:pt idx="302">
                  <c:v>24.016410827636701</c:v>
                </c:pt>
                <c:pt idx="303">
                  <c:v>23.807916641235401</c:v>
                </c:pt>
                <c:pt idx="304">
                  <c:v>23.934144973754901</c:v>
                </c:pt>
                <c:pt idx="305">
                  <c:v>23.8818264007568</c:v>
                </c:pt>
                <c:pt idx="306">
                  <c:v>23.781721115112301</c:v>
                </c:pt>
                <c:pt idx="307">
                  <c:v>23.810420989990199</c:v>
                </c:pt>
                <c:pt idx="308">
                  <c:v>23.6695442199707</c:v>
                </c:pt>
                <c:pt idx="309">
                  <c:v>23.643045425415</c:v>
                </c:pt>
                <c:pt idx="310">
                  <c:v>23.523208618164102</c:v>
                </c:pt>
                <c:pt idx="311">
                  <c:v>23.4646911621094</c:v>
                </c:pt>
                <c:pt idx="312">
                  <c:v>23.447046279907202</c:v>
                </c:pt>
                <c:pt idx="313">
                  <c:v>23.598558425903299</c:v>
                </c:pt>
                <c:pt idx="314">
                  <c:v>23.272529602050799</c:v>
                </c:pt>
                <c:pt idx="315">
                  <c:v>23.474796295166001</c:v>
                </c:pt>
                <c:pt idx="316">
                  <c:v>24.300022125244102</c:v>
                </c:pt>
                <c:pt idx="317">
                  <c:v>23.536985397338899</c:v>
                </c:pt>
                <c:pt idx="318">
                  <c:v>23.919462203979499</c:v>
                </c:pt>
                <c:pt idx="319">
                  <c:v>24.203763961791999</c:v>
                </c:pt>
                <c:pt idx="320">
                  <c:v>23.322334289550799</c:v>
                </c:pt>
                <c:pt idx="321">
                  <c:v>23.239961624145501</c:v>
                </c:pt>
                <c:pt idx="322">
                  <c:v>23.213859558105501</c:v>
                </c:pt>
                <c:pt idx="323">
                  <c:v>22.994987487793001</c:v>
                </c:pt>
                <c:pt idx="324">
                  <c:v>23.413501739501999</c:v>
                </c:pt>
                <c:pt idx="325">
                  <c:v>22.961002349853501</c:v>
                </c:pt>
                <c:pt idx="326">
                  <c:v>21.771135330200199</c:v>
                </c:pt>
                <c:pt idx="327">
                  <c:v>22.846307754516602</c:v>
                </c:pt>
                <c:pt idx="328">
                  <c:v>22.747817993164102</c:v>
                </c:pt>
                <c:pt idx="329">
                  <c:v>22.155124664306602</c:v>
                </c:pt>
                <c:pt idx="330">
                  <c:v>21.962688446044901</c:v>
                </c:pt>
                <c:pt idx="331">
                  <c:v>22.458349227905298</c:v>
                </c:pt>
                <c:pt idx="332">
                  <c:v>23.147804260253899</c:v>
                </c:pt>
                <c:pt idx="333">
                  <c:v>22.795351028442401</c:v>
                </c:pt>
                <c:pt idx="334">
                  <c:v>23.2887077331543</c:v>
                </c:pt>
                <c:pt idx="335">
                  <c:v>23.476799011230501</c:v>
                </c:pt>
                <c:pt idx="336">
                  <c:v>23.8010158538818</c:v>
                </c:pt>
                <c:pt idx="337">
                  <c:v>23.483806610107401</c:v>
                </c:pt>
                <c:pt idx="338">
                  <c:v>23.4972114562988</c:v>
                </c:pt>
                <c:pt idx="339">
                  <c:v>23.468870162963899</c:v>
                </c:pt>
                <c:pt idx="340">
                  <c:v>23.410854339599599</c:v>
                </c:pt>
                <c:pt idx="341">
                  <c:v>22.60009765625</c:v>
                </c:pt>
                <c:pt idx="342">
                  <c:v>22.218152999877901</c:v>
                </c:pt>
                <c:pt idx="343">
                  <c:v>22.3050746917725</c:v>
                </c:pt>
                <c:pt idx="344">
                  <c:v>22.2901306152344</c:v>
                </c:pt>
                <c:pt idx="345">
                  <c:v>22.220155715942401</c:v>
                </c:pt>
                <c:pt idx="346">
                  <c:v>22.3115348815918</c:v>
                </c:pt>
                <c:pt idx="347">
                  <c:v>22.3401699066162</c:v>
                </c:pt>
                <c:pt idx="348">
                  <c:v>22.466819763183601</c:v>
                </c:pt>
                <c:pt idx="349">
                  <c:v>30.2939567565918</c:v>
                </c:pt>
                <c:pt idx="350">
                  <c:v>38.912208557128899</c:v>
                </c:pt>
                <c:pt idx="351">
                  <c:v>39.109951019287102</c:v>
                </c:pt>
                <c:pt idx="352">
                  <c:v>30.882884979248001</c:v>
                </c:pt>
                <c:pt idx="353">
                  <c:v>31.073154449462901</c:v>
                </c:pt>
                <c:pt idx="354">
                  <c:v>31.380496978759801</c:v>
                </c:pt>
                <c:pt idx="355">
                  <c:v>62.7259330749512</c:v>
                </c:pt>
                <c:pt idx="356">
                  <c:v>26.209064483642599</c:v>
                </c:pt>
                <c:pt idx="357">
                  <c:v>22.471601486206101</c:v>
                </c:pt>
                <c:pt idx="358">
                  <c:v>22.358789443969702</c:v>
                </c:pt>
                <c:pt idx="359">
                  <c:v>22.3763027191162</c:v>
                </c:pt>
                <c:pt idx="360">
                  <c:v>22.416570663452099</c:v>
                </c:pt>
                <c:pt idx="361">
                  <c:v>22.392480850219702</c:v>
                </c:pt>
                <c:pt idx="362">
                  <c:v>22.3033447265625</c:v>
                </c:pt>
                <c:pt idx="363">
                  <c:v>23.2132892608643</c:v>
                </c:pt>
                <c:pt idx="364">
                  <c:v>23.2501831054688</c:v>
                </c:pt>
                <c:pt idx="365">
                  <c:v>23.3499431610107</c:v>
                </c:pt>
                <c:pt idx="366">
                  <c:v>23.2851257324219</c:v>
                </c:pt>
                <c:pt idx="367">
                  <c:v>23.3080348968506</c:v>
                </c:pt>
                <c:pt idx="368">
                  <c:v>23.020441055297901</c:v>
                </c:pt>
                <c:pt idx="369">
                  <c:v>23.062196731567401</c:v>
                </c:pt>
                <c:pt idx="370">
                  <c:v>22.800077438354499</c:v>
                </c:pt>
                <c:pt idx="371">
                  <c:v>22.7674350738525</c:v>
                </c:pt>
                <c:pt idx="372">
                  <c:v>22.416152954101602</c:v>
                </c:pt>
                <c:pt idx="373">
                  <c:v>22.287195205688501</c:v>
                </c:pt>
                <c:pt idx="374">
                  <c:v>22.105998992919901</c:v>
                </c:pt>
                <c:pt idx="375">
                  <c:v>21.9578151702881</c:v>
                </c:pt>
                <c:pt idx="376">
                  <c:v>22.425031661987301</c:v>
                </c:pt>
                <c:pt idx="377">
                  <c:v>22.754152297973601</c:v>
                </c:pt>
                <c:pt idx="378">
                  <c:v>22.557445526123001</c:v>
                </c:pt>
                <c:pt idx="379">
                  <c:v>22.4576511383057</c:v>
                </c:pt>
                <c:pt idx="380">
                  <c:v>22.069133758544901</c:v>
                </c:pt>
                <c:pt idx="381">
                  <c:v>22.100833892822301</c:v>
                </c:pt>
                <c:pt idx="382">
                  <c:v>22.059135437011701</c:v>
                </c:pt>
                <c:pt idx="383">
                  <c:v>21.811473846435501</c:v>
                </c:pt>
                <c:pt idx="384">
                  <c:v>21.8008918762207</c:v>
                </c:pt>
                <c:pt idx="385">
                  <c:v>21.625526428222699</c:v>
                </c:pt>
                <c:pt idx="386">
                  <c:v>21.419874191284201</c:v>
                </c:pt>
                <c:pt idx="387">
                  <c:v>21.182203292846701</c:v>
                </c:pt>
                <c:pt idx="388">
                  <c:v>21.295751571655298</c:v>
                </c:pt>
                <c:pt idx="389">
                  <c:v>21.936378479003899</c:v>
                </c:pt>
                <c:pt idx="390">
                  <c:v>21.810941696166999</c:v>
                </c:pt>
                <c:pt idx="391">
                  <c:v>21.587450027465799</c:v>
                </c:pt>
                <c:pt idx="392">
                  <c:v>21.469419479370099</c:v>
                </c:pt>
                <c:pt idx="393">
                  <c:v>21.371623992919901</c:v>
                </c:pt>
                <c:pt idx="394">
                  <c:v>20.923265457153299</c:v>
                </c:pt>
                <c:pt idx="395">
                  <c:v>21.080472946166999</c:v>
                </c:pt>
                <c:pt idx="396">
                  <c:v>20.970626831054702</c:v>
                </c:pt>
                <c:pt idx="397">
                  <c:v>20.725172042846701</c:v>
                </c:pt>
                <c:pt idx="398">
                  <c:v>20.641792297363299</c:v>
                </c:pt>
                <c:pt idx="399">
                  <c:v>20.640460968017599</c:v>
                </c:pt>
                <c:pt idx="400">
                  <c:v>20.831121444702099</c:v>
                </c:pt>
                <c:pt idx="401">
                  <c:v>20.956184387206999</c:v>
                </c:pt>
                <c:pt idx="402">
                  <c:v>21.056856155395501</c:v>
                </c:pt>
                <c:pt idx="403">
                  <c:v>21.186668395996101</c:v>
                </c:pt>
                <c:pt idx="404">
                  <c:v>21.137792587280298</c:v>
                </c:pt>
                <c:pt idx="405">
                  <c:v>21.064771652221701</c:v>
                </c:pt>
                <c:pt idx="406">
                  <c:v>20.745796203613299</c:v>
                </c:pt>
                <c:pt idx="407">
                  <c:v>20.696844100952099</c:v>
                </c:pt>
                <c:pt idx="408">
                  <c:v>20.665290832519499</c:v>
                </c:pt>
                <c:pt idx="409">
                  <c:v>20.4953804016113</c:v>
                </c:pt>
                <c:pt idx="410">
                  <c:v>20.5904426574707</c:v>
                </c:pt>
                <c:pt idx="411">
                  <c:v>20.610954284668001</c:v>
                </c:pt>
                <c:pt idx="412">
                  <c:v>20.653547286987301</c:v>
                </c:pt>
                <c:pt idx="413">
                  <c:v>20.679536819458001</c:v>
                </c:pt>
                <c:pt idx="414">
                  <c:v>20.794704437255898</c:v>
                </c:pt>
                <c:pt idx="415">
                  <c:v>21.0826225280762</c:v>
                </c:pt>
                <c:pt idx="416">
                  <c:v>20.967491149902301</c:v>
                </c:pt>
                <c:pt idx="417">
                  <c:v>20.8812580108643</c:v>
                </c:pt>
                <c:pt idx="418">
                  <c:v>20.8445148468018</c:v>
                </c:pt>
                <c:pt idx="419">
                  <c:v>20.701881408691399</c:v>
                </c:pt>
                <c:pt idx="420">
                  <c:v>20.6456489562988</c:v>
                </c:pt>
                <c:pt idx="421">
                  <c:v>20.672254562377901</c:v>
                </c:pt>
                <c:pt idx="422">
                  <c:v>20.7310791015625</c:v>
                </c:pt>
                <c:pt idx="423">
                  <c:v>20.7620525360107</c:v>
                </c:pt>
                <c:pt idx="424">
                  <c:v>20.931419372558601</c:v>
                </c:pt>
                <c:pt idx="425">
                  <c:v>21.197172164916999</c:v>
                </c:pt>
                <c:pt idx="426">
                  <c:v>21.4215297698975</c:v>
                </c:pt>
                <c:pt idx="427">
                  <c:v>21.357160568237301</c:v>
                </c:pt>
                <c:pt idx="428">
                  <c:v>21.255714416503899</c:v>
                </c:pt>
                <c:pt idx="429">
                  <c:v>21.5409336090088</c:v>
                </c:pt>
                <c:pt idx="430">
                  <c:v>21.7548503875732</c:v>
                </c:pt>
                <c:pt idx="431">
                  <c:v>21.810914993286101</c:v>
                </c:pt>
                <c:pt idx="432">
                  <c:v>21.861984252929702</c:v>
                </c:pt>
                <c:pt idx="433">
                  <c:v>21.997602462768601</c:v>
                </c:pt>
                <c:pt idx="434">
                  <c:v>21.929729461669901</c:v>
                </c:pt>
                <c:pt idx="435">
                  <c:v>22.221349716186499</c:v>
                </c:pt>
                <c:pt idx="436">
                  <c:v>22.081321716308601</c:v>
                </c:pt>
                <c:pt idx="437">
                  <c:v>22.1006774902344</c:v>
                </c:pt>
                <c:pt idx="438">
                  <c:v>22.100908279418899</c:v>
                </c:pt>
                <c:pt idx="439">
                  <c:v>22.159238815307599</c:v>
                </c:pt>
                <c:pt idx="440">
                  <c:v>22.192846298217798</c:v>
                </c:pt>
                <c:pt idx="441">
                  <c:v>22.184110641479499</c:v>
                </c:pt>
                <c:pt idx="442">
                  <c:v>22.210920333862301</c:v>
                </c:pt>
                <c:pt idx="443">
                  <c:v>22.285692214965799</c:v>
                </c:pt>
                <c:pt idx="444">
                  <c:v>22.267881393432599</c:v>
                </c:pt>
                <c:pt idx="445">
                  <c:v>22.421260833740199</c:v>
                </c:pt>
                <c:pt idx="446">
                  <c:v>22.369968414306602</c:v>
                </c:pt>
                <c:pt idx="447">
                  <c:v>22.3750896453857</c:v>
                </c:pt>
                <c:pt idx="448">
                  <c:v>22.507383346557599</c:v>
                </c:pt>
                <c:pt idx="449">
                  <c:v>22.523647308349599</c:v>
                </c:pt>
                <c:pt idx="450">
                  <c:v>22.1520290374756</c:v>
                </c:pt>
                <c:pt idx="451">
                  <c:v>21.485063552856399</c:v>
                </c:pt>
                <c:pt idx="452">
                  <c:v>21.957393646240199</c:v>
                </c:pt>
                <c:pt idx="453">
                  <c:v>22.162298202514599</c:v>
                </c:pt>
                <c:pt idx="454">
                  <c:v>22.1632480621338</c:v>
                </c:pt>
                <c:pt idx="455">
                  <c:v>22.438835144043001</c:v>
                </c:pt>
                <c:pt idx="456">
                  <c:v>22.570716857910199</c:v>
                </c:pt>
                <c:pt idx="457">
                  <c:v>22.772314071655298</c:v>
                </c:pt>
                <c:pt idx="458">
                  <c:v>23.22336769104</c:v>
                </c:pt>
                <c:pt idx="459">
                  <c:v>23.396141052246101</c:v>
                </c:pt>
                <c:pt idx="460">
                  <c:v>23.2870273590088</c:v>
                </c:pt>
                <c:pt idx="461">
                  <c:v>23.2550163269043</c:v>
                </c:pt>
                <c:pt idx="462">
                  <c:v>22.8575134277344</c:v>
                </c:pt>
                <c:pt idx="463">
                  <c:v>23.198625564575199</c:v>
                </c:pt>
                <c:pt idx="464">
                  <c:v>25.106664657592798</c:v>
                </c:pt>
                <c:pt idx="465">
                  <c:v>24.1408786773682</c:v>
                </c:pt>
                <c:pt idx="466">
                  <c:v>24.512365341186499</c:v>
                </c:pt>
                <c:pt idx="467">
                  <c:v>25.1384372711182</c:v>
                </c:pt>
                <c:pt idx="468">
                  <c:v>25.499311447143601</c:v>
                </c:pt>
                <c:pt idx="469">
                  <c:v>27.1162414550781</c:v>
                </c:pt>
                <c:pt idx="470">
                  <c:v>29.096958160400401</c:v>
                </c:pt>
                <c:pt idx="471">
                  <c:v>32.220367431640597</c:v>
                </c:pt>
                <c:pt idx="472">
                  <c:v>34.843639373779297</c:v>
                </c:pt>
                <c:pt idx="473">
                  <c:v>30.315200805664102</c:v>
                </c:pt>
                <c:pt idx="474">
                  <c:v>29.051576614379901</c:v>
                </c:pt>
                <c:pt idx="475">
                  <c:v>25.493675231933601</c:v>
                </c:pt>
                <c:pt idx="476">
                  <c:v>25.394302368164102</c:v>
                </c:pt>
                <c:pt idx="477">
                  <c:v>25.016565322876001</c:v>
                </c:pt>
                <c:pt idx="478">
                  <c:v>24.651515960693398</c:v>
                </c:pt>
                <c:pt idx="479">
                  <c:v>24.441688537597699</c:v>
                </c:pt>
                <c:pt idx="480">
                  <c:v>24.614219665527301</c:v>
                </c:pt>
                <c:pt idx="481">
                  <c:v>24.8492240905762</c:v>
                </c:pt>
                <c:pt idx="482">
                  <c:v>24.531753540039102</c:v>
                </c:pt>
                <c:pt idx="483">
                  <c:v>24.474174499511701</c:v>
                </c:pt>
                <c:pt idx="484">
                  <c:v>24.371353149414102</c:v>
                </c:pt>
                <c:pt idx="485">
                  <c:v>24.323513031005898</c:v>
                </c:pt>
                <c:pt idx="486">
                  <c:v>24.301176071166999</c:v>
                </c:pt>
                <c:pt idx="487">
                  <c:v>22.4849243164063</c:v>
                </c:pt>
                <c:pt idx="488">
                  <c:v>22.471570968627901</c:v>
                </c:pt>
                <c:pt idx="489">
                  <c:v>22.51051902771</c:v>
                </c:pt>
                <c:pt idx="490">
                  <c:v>22.444185256958001</c:v>
                </c:pt>
                <c:pt idx="491">
                  <c:v>22.479629516601602</c:v>
                </c:pt>
                <c:pt idx="492">
                  <c:v>22.4576206207275</c:v>
                </c:pt>
                <c:pt idx="493">
                  <c:v>22.419868469238299</c:v>
                </c:pt>
                <c:pt idx="494">
                  <c:v>22.442892074585</c:v>
                </c:pt>
                <c:pt idx="495">
                  <c:v>22.393714904785199</c:v>
                </c:pt>
                <c:pt idx="496">
                  <c:v>22.375242233276399</c:v>
                </c:pt>
                <c:pt idx="497">
                  <c:v>22.363073348998999</c:v>
                </c:pt>
                <c:pt idx="498">
                  <c:v>22.342969894409201</c:v>
                </c:pt>
                <c:pt idx="499">
                  <c:v>22.380367279052699</c:v>
                </c:pt>
                <c:pt idx="500">
                  <c:v>22.463331222534201</c:v>
                </c:pt>
                <c:pt idx="501">
                  <c:v>22.389085769653299</c:v>
                </c:pt>
                <c:pt idx="502">
                  <c:v>22.465642929077099</c:v>
                </c:pt>
                <c:pt idx="503">
                  <c:v>22.443546295166001</c:v>
                </c:pt>
                <c:pt idx="504">
                  <c:v>22.3938102722168</c:v>
                </c:pt>
                <c:pt idx="505">
                  <c:v>22.427415847778299</c:v>
                </c:pt>
                <c:pt idx="506">
                  <c:v>22.452054977416999</c:v>
                </c:pt>
                <c:pt idx="507">
                  <c:v>22.265195846557599</c:v>
                </c:pt>
                <c:pt idx="508">
                  <c:v>22.308069229126001</c:v>
                </c:pt>
                <c:pt idx="509">
                  <c:v>22.2431125640869</c:v>
                </c:pt>
                <c:pt idx="510">
                  <c:v>22.2688694000244</c:v>
                </c:pt>
                <c:pt idx="511">
                  <c:v>22.2720127105713</c:v>
                </c:pt>
                <c:pt idx="512">
                  <c:v>22.201612472534201</c:v>
                </c:pt>
                <c:pt idx="513">
                  <c:v>22.239620208740199</c:v>
                </c:pt>
                <c:pt idx="514">
                  <c:v>22.246776580810501</c:v>
                </c:pt>
                <c:pt idx="515">
                  <c:v>22.225233078002901</c:v>
                </c:pt>
                <c:pt idx="516">
                  <c:v>22.282739639282202</c:v>
                </c:pt>
                <c:pt idx="517">
                  <c:v>22.451499938964801</c:v>
                </c:pt>
                <c:pt idx="518">
                  <c:v>22.4954624176025</c:v>
                </c:pt>
                <c:pt idx="519">
                  <c:v>22.5007629394531</c:v>
                </c:pt>
                <c:pt idx="520">
                  <c:v>22.500911712646499</c:v>
                </c:pt>
                <c:pt idx="521">
                  <c:v>22.7075080871582</c:v>
                </c:pt>
                <c:pt idx="522">
                  <c:v>22.846717834472699</c:v>
                </c:pt>
                <c:pt idx="523">
                  <c:v>23.214775085449201</c:v>
                </c:pt>
                <c:pt idx="524">
                  <c:v>25.129468917846701</c:v>
                </c:pt>
                <c:pt idx="525">
                  <c:v>24.6405143737793</c:v>
                </c:pt>
                <c:pt idx="526">
                  <c:v>24.793434143066399</c:v>
                </c:pt>
                <c:pt idx="527">
                  <c:v>24.635688781738299</c:v>
                </c:pt>
                <c:pt idx="528">
                  <c:v>25.430513381958001</c:v>
                </c:pt>
                <c:pt idx="529">
                  <c:v>25.687980651855501</c:v>
                </c:pt>
                <c:pt idx="530">
                  <c:v>25.462739944458001</c:v>
                </c:pt>
                <c:pt idx="531">
                  <c:v>26.466375350952099</c:v>
                </c:pt>
                <c:pt idx="532">
                  <c:v>25.461641311645501</c:v>
                </c:pt>
                <c:pt idx="533">
                  <c:v>25.294813156127901</c:v>
                </c:pt>
                <c:pt idx="534">
                  <c:v>25.675184249877901</c:v>
                </c:pt>
                <c:pt idx="535">
                  <c:v>25.090560913085898</c:v>
                </c:pt>
                <c:pt idx="536">
                  <c:v>24.9122505187988</c:v>
                </c:pt>
                <c:pt idx="537">
                  <c:v>24.742057800293001</c:v>
                </c:pt>
                <c:pt idx="538">
                  <c:v>24.438848495483398</c:v>
                </c:pt>
                <c:pt idx="539">
                  <c:v>24.287050247192401</c:v>
                </c:pt>
                <c:pt idx="540">
                  <c:v>24.4506950378418</c:v>
                </c:pt>
                <c:pt idx="541">
                  <c:v>24.329748153686499</c:v>
                </c:pt>
                <c:pt idx="542">
                  <c:v>24.048095703125</c:v>
                </c:pt>
                <c:pt idx="543">
                  <c:v>23.510297775268601</c:v>
                </c:pt>
                <c:pt idx="544">
                  <c:v>23.127813339233398</c:v>
                </c:pt>
                <c:pt idx="545">
                  <c:v>23.071538925170898</c:v>
                </c:pt>
                <c:pt idx="546">
                  <c:v>23.082258224487301</c:v>
                </c:pt>
                <c:pt idx="547">
                  <c:v>23.085739135742202</c:v>
                </c:pt>
                <c:pt idx="548">
                  <c:v>23.091190338134801</c:v>
                </c:pt>
                <c:pt idx="549">
                  <c:v>23.026126861572301</c:v>
                </c:pt>
                <c:pt idx="550">
                  <c:v>23.032218933105501</c:v>
                </c:pt>
                <c:pt idx="551">
                  <c:v>22.818119049072301</c:v>
                </c:pt>
                <c:pt idx="552">
                  <c:v>22.626100540161101</c:v>
                </c:pt>
                <c:pt idx="553">
                  <c:v>22.557798385620099</c:v>
                </c:pt>
                <c:pt idx="554">
                  <c:v>22.494226455688501</c:v>
                </c:pt>
                <c:pt idx="555">
                  <c:v>22.483427047729499</c:v>
                </c:pt>
                <c:pt idx="556">
                  <c:v>22.4228210449219</c:v>
                </c:pt>
                <c:pt idx="557">
                  <c:v>22.418342590331999</c:v>
                </c:pt>
                <c:pt idx="558">
                  <c:v>22.298120498657202</c:v>
                </c:pt>
                <c:pt idx="559">
                  <c:v>22.277257919311499</c:v>
                </c:pt>
                <c:pt idx="560">
                  <c:v>22.146965026855501</c:v>
                </c:pt>
                <c:pt idx="561">
                  <c:v>22.1496486663818</c:v>
                </c:pt>
                <c:pt idx="562">
                  <c:v>22.10009765625</c:v>
                </c:pt>
                <c:pt idx="563">
                  <c:v>21.7831020355225</c:v>
                </c:pt>
                <c:pt idx="564">
                  <c:v>21.6480197906494</c:v>
                </c:pt>
                <c:pt idx="565">
                  <c:v>21.8333835601807</c:v>
                </c:pt>
                <c:pt idx="566">
                  <c:v>20.310276031494102</c:v>
                </c:pt>
                <c:pt idx="567">
                  <c:v>20.3514614105225</c:v>
                </c:pt>
                <c:pt idx="568">
                  <c:v>21.2257595062256</c:v>
                </c:pt>
                <c:pt idx="569">
                  <c:v>20.4098720550537</c:v>
                </c:pt>
                <c:pt idx="570">
                  <c:v>20.124780654907202</c:v>
                </c:pt>
                <c:pt idx="571">
                  <c:v>20.3501586914063</c:v>
                </c:pt>
                <c:pt idx="572">
                  <c:v>20.154294967651399</c:v>
                </c:pt>
                <c:pt idx="573">
                  <c:v>20.0402927398682</c:v>
                </c:pt>
                <c:pt idx="574">
                  <c:v>19.832929611206101</c:v>
                </c:pt>
                <c:pt idx="575">
                  <c:v>19.597642898559599</c:v>
                </c:pt>
                <c:pt idx="576">
                  <c:v>19.637590408325199</c:v>
                </c:pt>
                <c:pt idx="577">
                  <c:v>19.467041015625</c:v>
                </c:pt>
                <c:pt idx="578">
                  <c:v>19.048646926879901</c:v>
                </c:pt>
                <c:pt idx="579">
                  <c:v>19.169837951660199</c:v>
                </c:pt>
                <c:pt idx="580">
                  <c:v>19.163732528686499</c:v>
                </c:pt>
                <c:pt idx="581">
                  <c:v>19.166933059692401</c:v>
                </c:pt>
                <c:pt idx="582">
                  <c:v>18.574132919311499</c:v>
                </c:pt>
                <c:pt idx="583">
                  <c:v>17.389673233032202</c:v>
                </c:pt>
                <c:pt idx="584">
                  <c:v>19.027744293212901</c:v>
                </c:pt>
                <c:pt idx="585">
                  <c:v>19.6751003265381</c:v>
                </c:pt>
                <c:pt idx="586">
                  <c:v>19.5671291351318</c:v>
                </c:pt>
                <c:pt idx="587">
                  <c:v>19.510133743286101</c:v>
                </c:pt>
                <c:pt idx="588">
                  <c:v>19.287754058837901</c:v>
                </c:pt>
                <c:pt idx="589">
                  <c:v>18.7421684265137</c:v>
                </c:pt>
                <c:pt idx="590">
                  <c:v>18.5511684417725</c:v>
                </c:pt>
                <c:pt idx="591">
                  <c:v>18.282751083373999</c:v>
                </c:pt>
                <c:pt idx="592">
                  <c:v>17.6218070983887</c:v>
                </c:pt>
                <c:pt idx="593">
                  <c:v>16.861061096191399</c:v>
                </c:pt>
                <c:pt idx="594">
                  <c:v>6.2337851524353001</c:v>
                </c:pt>
                <c:pt idx="595">
                  <c:v>-6.3195191323757199E-2</c:v>
                </c:pt>
                <c:pt idx="596">
                  <c:v>6.0463628768920898</c:v>
                </c:pt>
                <c:pt idx="597">
                  <c:v>5.0103912353515598</c:v>
                </c:pt>
                <c:pt idx="598">
                  <c:v>5.8218355178832999</c:v>
                </c:pt>
                <c:pt idx="599">
                  <c:v>4.8588685989379901</c:v>
                </c:pt>
                <c:pt idx="600">
                  <c:v>0.109835848212242</c:v>
                </c:pt>
                <c:pt idx="601">
                  <c:v>-8.4052167832851396E-2</c:v>
                </c:pt>
                <c:pt idx="602">
                  <c:v>-0.68210858106613204</c:v>
                </c:pt>
                <c:pt idx="603">
                  <c:v>-7.0971295237541199E-2</c:v>
                </c:pt>
                <c:pt idx="604">
                  <c:v>-7.0668742060661302E-2</c:v>
                </c:pt>
                <c:pt idx="605">
                  <c:v>-7.1500971913337694E-2</c:v>
                </c:pt>
                <c:pt idx="606">
                  <c:v>-6.8540677428245503E-2</c:v>
                </c:pt>
                <c:pt idx="607">
                  <c:v>-6.5983518958091694E-2</c:v>
                </c:pt>
                <c:pt idx="608">
                  <c:v>17.2782878875732</c:v>
                </c:pt>
                <c:pt idx="609">
                  <c:v>17.444286346435501</c:v>
                </c:pt>
                <c:pt idx="610">
                  <c:v>17.369695663452099</c:v>
                </c:pt>
                <c:pt idx="611">
                  <c:v>17.565753936767599</c:v>
                </c:pt>
                <c:pt idx="612">
                  <c:v>17.385614395141602</c:v>
                </c:pt>
                <c:pt idx="613">
                  <c:v>16.537660598754901</c:v>
                </c:pt>
                <c:pt idx="614">
                  <c:v>17.380348205566399</c:v>
                </c:pt>
                <c:pt idx="615">
                  <c:v>17.456459045410199</c:v>
                </c:pt>
                <c:pt idx="616">
                  <c:v>17.5570583343506</c:v>
                </c:pt>
                <c:pt idx="617">
                  <c:v>17.450803756713899</c:v>
                </c:pt>
                <c:pt idx="618">
                  <c:v>17.360641479492202</c:v>
                </c:pt>
                <c:pt idx="619">
                  <c:v>17.489673614501999</c:v>
                </c:pt>
                <c:pt idx="620">
                  <c:v>19.3093376159668</c:v>
                </c:pt>
                <c:pt idx="621">
                  <c:v>19.2556476593018</c:v>
                </c:pt>
                <c:pt idx="622">
                  <c:v>18.9335231781006</c:v>
                </c:pt>
                <c:pt idx="623">
                  <c:v>18.941738128662099</c:v>
                </c:pt>
                <c:pt idx="624">
                  <c:v>18.955890655517599</c:v>
                </c:pt>
                <c:pt idx="625">
                  <c:v>18.836261749267599</c:v>
                </c:pt>
                <c:pt idx="626">
                  <c:v>18.519115447998001</c:v>
                </c:pt>
                <c:pt idx="627">
                  <c:v>18.665010452270501</c:v>
                </c:pt>
                <c:pt idx="628">
                  <c:v>18.814865112304702</c:v>
                </c:pt>
                <c:pt idx="629">
                  <c:v>18.727094650268601</c:v>
                </c:pt>
                <c:pt idx="630">
                  <c:v>18.507127761840799</c:v>
                </c:pt>
                <c:pt idx="631">
                  <c:v>18.357385635376001</c:v>
                </c:pt>
                <c:pt idx="632">
                  <c:v>18.531272888183601</c:v>
                </c:pt>
                <c:pt idx="633">
                  <c:v>22.5367641448975</c:v>
                </c:pt>
                <c:pt idx="634">
                  <c:v>25.502561569213899</c:v>
                </c:pt>
                <c:pt idx="635">
                  <c:v>25.451683044433601</c:v>
                </c:pt>
                <c:pt idx="636">
                  <c:v>22.099094390869102</c:v>
                </c:pt>
                <c:pt idx="637">
                  <c:v>21.8386840820313</c:v>
                </c:pt>
                <c:pt idx="638">
                  <c:v>23.1983833312988</c:v>
                </c:pt>
                <c:pt idx="639">
                  <c:v>19.964054107666001</c:v>
                </c:pt>
                <c:pt idx="640">
                  <c:v>20.211973190307599</c:v>
                </c:pt>
                <c:pt idx="641">
                  <c:v>20.253059387206999</c:v>
                </c:pt>
                <c:pt idx="642">
                  <c:v>20.872386932373001</c:v>
                </c:pt>
                <c:pt idx="643">
                  <c:v>20.218441009521499</c:v>
                </c:pt>
                <c:pt idx="644">
                  <c:v>20.251287460327099</c:v>
                </c:pt>
                <c:pt idx="645">
                  <c:v>20.378320693969702</c:v>
                </c:pt>
                <c:pt idx="646">
                  <c:v>20.703760147094702</c:v>
                </c:pt>
                <c:pt idx="647">
                  <c:v>21.115669250488299</c:v>
                </c:pt>
                <c:pt idx="648">
                  <c:v>20.7042446136475</c:v>
                </c:pt>
                <c:pt idx="649">
                  <c:v>20.421672821044901</c:v>
                </c:pt>
                <c:pt idx="650">
                  <c:v>20.443925857543899</c:v>
                </c:pt>
                <c:pt idx="651">
                  <c:v>19.3040256500244</c:v>
                </c:pt>
                <c:pt idx="652">
                  <c:v>20.8287868499756</c:v>
                </c:pt>
                <c:pt idx="653">
                  <c:v>21.180885314941399</c:v>
                </c:pt>
                <c:pt idx="654">
                  <c:v>21.307456970214801</c:v>
                </c:pt>
                <c:pt idx="655">
                  <c:v>21.165369033813501</c:v>
                </c:pt>
                <c:pt idx="656">
                  <c:v>20.742029190063501</c:v>
                </c:pt>
                <c:pt idx="657">
                  <c:v>21.052972793579102</c:v>
                </c:pt>
                <c:pt idx="658">
                  <c:v>20.941400527954102</c:v>
                </c:pt>
                <c:pt idx="659">
                  <c:v>21.0938205718994</c:v>
                </c:pt>
                <c:pt idx="660">
                  <c:v>21.071678161621101</c:v>
                </c:pt>
                <c:pt idx="661">
                  <c:v>20.857109069824201</c:v>
                </c:pt>
                <c:pt idx="662">
                  <c:v>20.976737976074201</c:v>
                </c:pt>
                <c:pt idx="663">
                  <c:v>21.066473007202099</c:v>
                </c:pt>
                <c:pt idx="664">
                  <c:v>21.1705627441406</c:v>
                </c:pt>
                <c:pt idx="665">
                  <c:v>21.060672760009801</c:v>
                </c:pt>
                <c:pt idx="666">
                  <c:v>20.904317855835</c:v>
                </c:pt>
                <c:pt idx="667">
                  <c:v>21.021440505981399</c:v>
                </c:pt>
                <c:pt idx="668">
                  <c:v>21.174190521240199</c:v>
                </c:pt>
                <c:pt idx="669">
                  <c:v>21.141206741333001</c:v>
                </c:pt>
                <c:pt idx="670">
                  <c:v>20.863885879516602</c:v>
                </c:pt>
                <c:pt idx="671">
                  <c:v>20.748844146728501</c:v>
                </c:pt>
                <c:pt idx="672">
                  <c:v>19.329755783081101</c:v>
                </c:pt>
                <c:pt idx="673">
                  <c:v>19.313198089599599</c:v>
                </c:pt>
                <c:pt idx="674">
                  <c:v>19.560474395751999</c:v>
                </c:pt>
                <c:pt idx="675">
                  <c:v>19.596824645996101</c:v>
                </c:pt>
                <c:pt idx="676">
                  <c:v>21.286317825317401</c:v>
                </c:pt>
                <c:pt idx="677">
                  <c:v>21.577445983886701</c:v>
                </c:pt>
                <c:pt idx="678">
                  <c:v>21.916669845581101</c:v>
                </c:pt>
                <c:pt idx="679">
                  <c:v>22.051622390747099</c:v>
                </c:pt>
                <c:pt idx="680">
                  <c:v>22.035972595214801</c:v>
                </c:pt>
                <c:pt idx="681">
                  <c:v>22.173622131347699</c:v>
                </c:pt>
                <c:pt idx="682">
                  <c:v>22.247196197509801</c:v>
                </c:pt>
                <c:pt idx="683">
                  <c:v>22.214820861816399</c:v>
                </c:pt>
                <c:pt idx="684">
                  <c:v>22.3128986358643</c:v>
                </c:pt>
                <c:pt idx="685">
                  <c:v>22.504106521606399</c:v>
                </c:pt>
                <c:pt idx="686">
                  <c:v>22.764406204223601</c:v>
                </c:pt>
                <c:pt idx="687">
                  <c:v>22.888740539550799</c:v>
                </c:pt>
                <c:pt idx="688">
                  <c:v>23.157772064208999</c:v>
                </c:pt>
                <c:pt idx="689">
                  <c:v>23.310197830200199</c:v>
                </c:pt>
                <c:pt idx="690">
                  <c:v>23.460817337036101</c:v>
                </c:pt>
                <c:pt idx="691">
                  <c:v>23.665952682495099</c:v>
                </c:pt>
                <c:pt idx="692">
                  <c:v>26.084674835205099</c:v>
                </c:pt>
                <c:pt idx="693">
                  <c:v>24.6920471191406</c:v>
                </c:pt>
                <c:pt idx="694">
                  <c:v>24.470516204833999</c:v>
                </c:pt>
                <c:pt idx="695">
                  <c:v>24.2457065582275</c:v>
                </c:pt>
                <c:pt idx="696">
                  <c:v>25.886825561523398</c:v>
                </c:pt>
                <c:pt idx="697">
                  <c:v>24.889335632324201</c:v>
                </c:pt>
                <c:pt idx="698">
                  <c:v>24.3218479156494</c:v>
                </c:pt>
                <c:pt idx="699">
                  <c:v>24.018648147583001</c:v>
                </c:pt>
                <c:pt idx="700">
                  <c:v>24.1184597015381</c:v>
                </c:pt>
                <c:pt idx="701">
                  <c:v>24.5643100738525</c:v>
                </c:pt>
                <c:pt idx="702">
                  <c:v>24.6643257141113</c:v>
                </c:pt>
                <c:pt idx="703">
                  <c:v>24.121883392333999</c:v>
                </c:pt>
                <c:pt idx="704">
                  <c:v>24.003864288330099</c:v>
                </c:pt>
                <c:pt idx="705">
                  <c:v>24.0540065765381</c:v>
                </c:pt>
                <c:pt idx="706">
                  <c:v>23.891618728637699</c:v>
                </c:pt>
                <c:pt idx="707">
                  <c:v>23.915218353271499</c:v>
                </c:pt>
                <c:pt idx="708">
                  <c:v>23.221591949462901</c:v>
                </c:pt>
                <c:pt idx="709">
                  <c:v>22.734498977661101</c:v>
                </c:pt>
                <c:pt idx="710">
                  <c:v>22.724817276001001</c:v>
                </c:pt>
                <c:pt idx="711">
                  <c:v>23.507631301879901</c:v>
                </c:pt>
                <c:pt idx="712">
                  <c:v>23.498262405395501</c:v>
                </c:pt>
                <c:pt idx="713">
                  <c:v>22.816961288452099</c:v>
                </c:pt>
                <c:pt idx="714">
                  <c:v>23.484743118286101</c:v>
                </c:pt>
                <c:pt idx="715">
                  <c:v>23.405767440795898</c:v>
                </c:pt>
                <c:pt idx="716">
                  <c:v>23.643800735473601</c:v>
                </c:pt>
                <c:pt idx="717">
                  <c:v>23.6583957672119</c:v>
                </c:pt>
                <c:pt idx="718">
                  <c:v>23.733476638793899</c:v>
                </c:pt>
                <c:pt idx="719">
                  <c:v>24.056032180786101</c:v>
                </c:pt>
                <c:pt idx="720">
                  <c:v>25.052762985229499</c:v>
                </c:pt>
                <c:pt idx="721">
                  <c:v>23.7790412902832</c:v>
                </c:pt>
                <c:pt idx="722">
                  <c:v>23.504114151001001</c:v>
                </c:pt>
                <c:pt idx="723">
                  <c:v>23.5941276550293</c:v>
                </c:pt>
                <c:pt idx="724">
                  <c:v>23.446876525878899</c:v>
                </c:pt>
                <c:pt idx="725">
                  <c:v>21.522296905517599</c:v>
                </c:pt>
                <c:pt idx="726">
                  <c:v>20.927778244018601</c:v>
                </c:pt>
                <c:pt idx="727">
                  <c:v>20.007930755615199</c:v>
                </c:pt>
                <c:pt idx="728">
                  <c:v>19.697807312011701</c:v>
                </c:pt>
                <c:pt idx="729">
                  <c:v>19.308271408081101</c:v>
                </c:pt>
                <c:pt idx="730">
                  <c:v>19.640897750854499</c:v>
                </c:pt>
                <c:pt idx="731">
                  <c:v>19.415382385253899</c:v>
                </c:pt>
                <c:pt idx="732">
                  <c:v>19.0878200531006</c:v>
                </c:pt>
                <c:pt idx="733">
                  <c:v>18.947608947753899</c:v>
                </c:pt>
                <c:pt idx="734">
                  <c:v>18.845161437988299</c:v>
                </c:pt>
                <c:pt idx="735">
                  <c:v>18.74436378479</c:v>
                </c:pt>
                <c:pt idx="736">
                  <c:v>18.554325103759801</c:v>
                </c:pt>
                <c:pt idx="737">
                  <c:v>18.23583984375</c:v>
                </c:pt>
                <c:pt idx="738">
                  <c:v>17.604721069335898</c:v>
                </c:pt>
                <c:pt idx="739">
                  <c:v>17.797502517700199</c:v>
                </c:pt>
                <c:pt idx="740">
                  <c:v>17.7176208496094</c:v>
                </c:pt>
                <c:pt idx="741">
                  <c:v>17.5209350585938</c:v>
                </c:pt>
                <c:pt idx="742">
                  <c:v>16.484617233276399</c:v>
                </c:pt>
                <c:pt idx="743">
                  <c:v>18.205907821655298</c:v>
                </c:pt>
                <c:pt idx="744">
                  <c:v>18.058547973632798</c:v>
                </c:pt>
                <c:pt idx="745">
                  <c:v>17.951116561889599</c:v>
                </c:pt>
                <c:pt idx="746">
                  <c:v>17.6468906402588</c:v>
                </c:pt>
                <c:pt idx="747">
                  <c:v>17.657588958740199</c:v>
                </c:pt>
                <c:pt idx="748">
                  <c:v>17.708168029785199</c:v>
                </c:pt>
                <c:pt idx="749">
                  <c:v>17.3297119140625</c:v>
                </c:pt>
                <c:pt idx="750">
                  <c:v>15.6008100509644</c:v>
                </c:pt>
                <c:pt idx="751">
                  <c:v>15.389570236206101</c:v>
                </c:pt>
                <c:pt idx="752">
                  <c:v>16.583044052123999</c:v>
                </c:pt>
                <c:pt idx="753">
                  <c:v>14.0128993988037</c:v>
                </c:pt>
                <c:pt idx="754">
                  <c:v>14.107887268066399</c:v>
                </c:pt>
                <c:pt idx="755">
                  <c:v>15.0528621673584</c:v>
                </c:pt>
                <c:pt idx="756">
                  <c:v>2.85482621192932</c:v>
                </c:pt>
                <c:pt idx="757">
                  <c:v>15.2598867416382</c:v>
                </c:pt>
                <c:pt idx="758">
                  <c:v>14.356834411621101</c:v>
                </c:pt>
                <c:pt idx="759">
                  <c:v>14.674480438232401</c:v>
                </c:pt>
                <c:pt idx="760">
                  <c:v>14.737003326416</c:v>
                </c:pt>
                <c:pt idx="761">
                  <c:v>6.7167868614196804</c:v>
                </c:pt>
                <c:pt idx="762">
                  <c:v>14.493700981140099</c:v>
                </c:pt>
                <c:pt idx="763">
                  <c:v>14.1758069992065</c:v>
                </c:pt>
                <c:pt idx="764">
                  <c:v>14.5173959732056</c:v>
                </c:pt>
                <c:pt idx="765">
                  <c:v>6.6151995658874503</c:v>
                </c:pt>
                <c:pt idx="766">
                  <c:v>14.381274223327599</c:v>
                </c:pt>
                <c:pt idx="767">
                  <c:v>14.7144470214844</c:v>
                </c:pt>
                <c:pt idx="768">
                  <c:v>15.9603815078735</c:v>
                </c:pt>
                <c:pt idx="769">
                  <c:v>15.4681644439697</c:v>
                </c:pt>
                <c:pt idx="770">
                  <c:v>14.936703681945801</c:v>
                </c:pt>
                <c:pt idx="771">
                  <c:v>15.669017791748001</c:v>
                </c:pt>
                <c:pt idx="772">
                  <c:v>15.628145217895501</c:v>
                </c:pt>
                <c:pt idx="773">
                  <c:v>15.4343366622925</c:v>
                </c:pt>
                <c:pt idx="774">
                  <c:v>14.313453674316399</c:v>
                </c:pt>
                <c:pt idx="775">
                  <c:v>14.342663764953601</c:v>
                </c:pt>
                <c:pt idx="776">
                  <c:v>14.306759834289601</c:v>
                </c:pt>
                <c:pt idx="777">
                  <c:v>14.8172302246094</c:v>
                </c:pt>
                <c:pt idx="778">
                  <c:v>14.4053335189819</c:v>
                </c:pt>
                <c:pt idx="779">
                  <c:v>14.0560445785522</c:v>
                </c:pt>
                <c:pt idx="780">
                  <c:v>13.8681831359863</c:v>
                </c:pt>
                <c:pt idx="781">
                  <c:v>13.953853607177701</c:v>
                </c:pt>
                <c:pt idx="782">
                  <c:v>2.36681461334229</c:v>
                </c:pt>
                <c:pt idx="783">
                  <c:v>7.24672508239746</c:v>
                </c:pt>
                <c:pt idx="784">
                  <c:v>13.8377838134766</c:v>
                </c:pt>
                <c:pt idx="785">
                  <c:v>16.200197219848601</c:v>
                </c:pt>
                <c:pt idx="786">
                  <c:v>16.369867324829102</c:v>
                </c:pt>
                <c:pt idx="787">
                  <c:v>19.630516052246101</c:v>
                </c:pt>
                <c:pt idx="788">
                  <c:v>19.5888862609863</c:v>
                </c:pt>
                <c:pt idx="789">
                  <c:v>19.805679321289102</c:v>
                </c:pt>
                <c:pt idx="790">
                  <c:v>20.229087829589801</c:v>
                </c:pt>
                <c:pt idx="791">
                  <c:v>20.7928352355957</c:v>
                </c:pt>
                <c:pt idx="792">
                  <c:v>20.756210327148398</c:v>
                </c:pt>
                <c:pt idx="793">
                  <c:v>20.743476867675799</c:v>
                </c:pt>
                <c:pt idx="794">
                  <c:v>20.779485702514599</c:v>
                </c:pt>
                <c:pt idx="795">
                  <c:v>20.858942031860401</c:v>
                </c:pt>
                <c:pt idx="796">
                  <c:v>20.835577011108398</c:v>
                </c:pt>
                <c:pt idx="797">
                  <c:v>20.8397922515869</c:v>
                </c:pt>
                <c:pt idx="798">
                  <c:v>21.030769348144499</c:v>
                </c:pt>
                <c:pt idx="799">
                  <c:v>20.907690048217798</c:v>
                </c:pt>
                <c:pt idx="800">
                  <c:v>20.867263793945298</c:v>
                </c:pt>
                <c:pt idx="801">
                  <c:v>20.777931213378899</c:v>
                </c:pt>
                <c:pt idx="802">
                  <c:v>20.9412841796875</c:v>
                </c:pt>
                <c:pt idx="803">
                  <c:v>21.2548522949219</c:v>
                </c:pt>
                <c:pt idx="804">
                  <c:v>21.205825805664102</c:v>
                </c:pt>
                <c:pt idx="805">
                  <c:v>21.479856491088899</c:v>
                </c:pt>
                <c:pt idx="806">
                  <c:v>21.481124877929702</c:v>
                </c:pt>
                <c:pt idx="807">
                  <c:v>21.296148300170898</c:v>
                </c:pt>
                <c:pt idx="808">
                  <c:v>21.2811584472656</c:v>
                </c:pt>
                <c:pt idx="809">
                  <c:v>21.475530624389599</c:v>
                </c:pt>
                <c:pt idx="810">
                  <c:v>21.429954528808601</c:v>
                </c:pt>
                <c:pt idx="811">
                  <c:v>21.652753829956101</c:v>
                </c:pt>
                <c:pt idx="812">
                  <c:v>21.6770534515381</c:v>
                </c:pt>
                <c:pt idx="813">
                  <c:v>21.709680557251001</c:v>
                </c:pt>
                <c:pt idx="814">
                  <c:v>22.0165309906006</c:v>
                </c:pt>
                <c:pt idx="815">
                  <c:v>21.737867355346701</c:v>
                </c:pt>
                <c:pt idx="816">
                  <c:v>21.821680068969702</c:v>
                </c:pt>
                <c:pt idx="817">
                  <c:v>21.938533782958999</c:v>
                </c:pt>
                <c:pt idx="818">
                  <c:v>21.9796142578125</c:v>
                </c:pt>
                <c:pt idx="819">
                  <c:v>22.183679580688501</c:v>
                </c:pt>
                <c:pt idx="820">
                  <c:v>22.450914382934599</c:v>
                </c:pt>
                <c:pt idx="821">
                  <c:v>23.0774116516113</c:v>
                </c:pt>
                <c:pt idx="822">
                  <c:v>23.110774993896499</c:v>
                </c:pt>
                <c:pt idx="823">
                  <c:v>23.391269683837901</c:v>
                </c:pt>
                <c:pt idx="824">
                  <c:v>23.3306560516357</c:v>
                </c:pt>
                <c:pt idx="825">
                  <c:v>23.0325717926025</c:v>
                </c:pt>
                <c:pt idx="826">
                  <c:v>22.448514938354499</c:v>
                </c:pt>
                <c:pt idx="827">
                  <c:v>22.355052947998001</c:v>
                </c:pt>
                <c:pt idx="828">
                  <c:v>23.389255523681602</c:v>
                </c:pt>
                <c:pt idx="829">
                  <c:v>23.4269714355469</c:v>
                </c:pt>
                <c:pt idx="830">
                  <c:v>23.179906845092798</c:v>
                </c:pt>
                <c:pt idx="831">
                  <c:v>23.349393844604499</c:v>
                </c:pt>
                <c:pt idx="832">
                  <c:v>23.1328010559082</c:v>
                </c:pt>
                <c:pt idx="833">
                  <c:v>23.062604904174801</c:v>
                </c:pt>
                <c:pt idx="834">
                  <c:v>23.018798828125</c:v>
                </c:pt>
                <c:pt idx="835">
                  <c:v>23.0266723632813</c:v>
                </c:pt>
                <c:pt idx="836">
                  <c:v>23.078855514526399</c:v>
                </c:pt>
                <c:pt idx="837">
                  <c:v>23.1245002746582</c:v>
                </c:pt>
                <c:pt idx="838">
                  <c:v>23.164588928222699</c:v>
                </c:pt>
                <c:pt idx="839">
                  <c:v>23.1324577331543</c:v>
                </c:pt>
                <c:pt idx="840">
                  <c:v>23.325386047363299</c:v>
                </c:pt>
                <c:pt idx="841">
                  <c:v>23.407247543335</c:v>
                </c:pt>
                <c:pt idx="842">
                  <c:v>23.3807582855225</c:v>
                </c:pt>
                <c:pt idx="843">
                  <c:v>23.4317226409912</c:v>
                </c:pt>
                <c:pt idx="844">
                  <c:v>23.365764617919901</c:v>
                </c:pt>
                <c:pt idx="845">
                  <c:v>23.347419738769499</c:v>
                </c:pt>
                <c:pt idx="846">
                  <c:v>23.439308166503899</c:v>
                </c:pt>
                <c:pt idx="847">
                  <c:v>23.465303421020501</c:v>
                </c:pt>
                <c:pt idx="848">
                  <c:v>23.4077053070068</c:v>
                </c:pt>
                <c:pt idx="849">
                  <c:v>23.411125183105501</c:v>
                </c:pt>
                <c:pt idx="850">
                  <c:v>23.3803825378418</c:v>
                </c:pt>
                <c:pt idx="851">
                  <c:v>23.4754829406738</c:v>
                </c:pt>
                <c:pt idx="852">
                  <c:v>23.678409576416001</c:v>
                </c:pt>
                <c:pt idx="853">
                  <c:v>23.951103210449201</c:v>
                </c:pt>
                <c:pt idx="854">
                  <c:v>24.008407592773398</c:v>
                </c:pt>
                <c:pt idx="855">
                  <c:v>24.028608322143601</c:v>
                </c:pt>
                <c:pt idx="856">
                  <c:v>24.064085006713899</c:v>
                </c:pt>
                <c:pt idx="857">
                  <c:v>24.139453887939499</c:v>
                </c:pt>
                <c:pt idx="858">
                  <c:v>24.147785186767599</c:v>
                </c:pt>
                <c:pt idx="859">
                  <c:v>24.530315399169901</c:v>
                </c:pt>
                <c:pt idx="860">
                  <c:v>24.6745719909668</c:v>
                </c:pt>
                <c:pt idx="861">
                  <c:v>24.6901741027832</c:v>
                </c:pt>
                <c:pt idx="862">
                  <c:v>24.769525527954102</c:v>
                </c:pt>
                <c:pt idx="863">
                  <c:v>24.731389999389599</c:v>
                </c:pt>
                <c:pt idx="864">
                  <c:v>24.770795822143601</c:v>
                </c:pt>
                <c:pt idx="865">
                  <c:v>24.890058517456101</c:v>
                </c:pt>
                <c:pt idx="866">
                  <c:v>24.922266006469702</c:v>
                </c:pt>
                <c:pt idx="867">
                  <c:v>24.719699859619102</c:v>
                </c:pt>
                <c:pt idx="868">
                  <c:v>24.3957824707031</c:v>
                </c:pt>
                <c:pt idx="869">
                  <c:v>24.018140792846701</c:v>
                </c:pt>
                <c:pt idx="870">
                  <c:v>23.922792434692401</c:v>
                </c:pt>
                <c:pt idx="871">
                  <c:v>23.874586105346701</c:v>
                </c:pt>
                <c:pt idx="872">
                  <c:v>24.070705413818398</c:v>
                </c:pt>
                <c:pt idx="873">
                  <c:v>24.383724212646499</c:v>
                </c:pt>
                <c:pt idx="874">
                  <c:v>24.2007446289063</c:v>
                </c:pt>
                <c:pt idx="875">
                  <c:v>24.259010314941399</c:v>
                </c:pt>
                <c:pt idx="876">
                  <c:v>24.182907104492202</c:v>
                </c:pt>
                <c:pt idx="877">
                  <c:v>24.571559906005898</c:v>
                </c:pt>
                <c:pt idx="878">
                  <c:v>23.579359054565401</c:v>
                </c:pt>
                <c:pt idx="879">
                  <c:v>23.439905166626001</c:v>
                </c:pt>
                <c:pt idx="880">
                  <c:v>23.427209854126001</c:v>
                </c:pt>
                <c:pt idx="881">
                  <c:v>23.340499877929702</c:v>
                </c:pt>
                <c:pt idx="882">
                  <c:v>23.335546493530298</c:v>
                </c:pt>
                <c:pt idx="883">
                  <c:v>23.367149353027301</c:v>
                </c:pt>
                <c:pt idx="884">
                  <c:v>23.353946685791001</c:v>
                </c:pt>
                <c:pt idx="885">
                  <c:v>23.354404449462901</c:v>
                </c:pt>
                <c:pt idx="886">
                  <c:v>23.2516975402832</c:v>
                </c:pt>
                <c:pt idx="887">
                  <c:v>23.291566848754901</c:v>
                </c:pt>
                <c:pt idx="888">
                  <c:v>23.3765544891357</c:v>
                </c:pt>
                <c:pt idx="889">
                  <c:v>23.440946578979499</c:v>
                </c:pt>
                <c:pt idx="890">
                  <c:v>23.455854415893601</c:v>
                </c:pt>
                <c:pt idx="891">
                  <c:v>23.420761108398398</c:v>
                </c:pt>
                <c:pt idx="892">
                  <c:v>23.376085281372099</c:v>
                </c:pt>
                <c:pt idx="893">
                  <c:v>23.266515731811499</c:v>
                </c:pt>
                <c:pt idx="894">
                  <c:v>23.358751296997099</c:v>
                </c:pt>
                <c:pt idx="895">
                  <c:v>23.3669624328613</c:v>
                </c:pt>
                <c:pt idx="896">
                  <c:v>23.336666107177699</c:v>
                </c:pt>
                <c:pt idx="897">
                  <c:v>23.3843803405762</c:v>
                </c:pt>
                <c:pt idx="898">
                  <c:v>23.3536491394043</c:v>
                </c:pt>
                <c:pt idx="899">
                  <c:v>23.368434906005898</c:v>
                </c:pt>
                <c:pt idx="900">
                  <c:v>23.4173488616943</c:v>
                </c:pt>
                <c:pt idx="901">
                  <c:v>23.387632369995099</c:v>
                </c:pt>
                <c:pt idx="902">
                  <c:v>23.830751419067401</c:v>
                </c:pt>
                <c:pt idx="903">
                  <c:v>23.603347778320298</c:v>
                </c:pt>
                <c:pt idx="904">
                  <c:v>23.537071228027301</c:v>
                </c:pt>
                <c:pt idx="905">
                  <c:v>23.534175872802699</c:v>
                </c:pt>
                <c:pt idx="906">
                  <c:v>23.5190734863281</c:v>
                </c:pt>
                <c:pt idx="907">
                  <c:v>23.454509735107401</c:v>
                </c:pt>
                <c:pt idx="908">
                  <c:v>23.419008255004901</c:v>
                </c:pt>
                <c:pt idx="909">
                  <c:v>23.4482517242432</c:v>
                </c:pt>
                <c:pt idx="910">
                  <c:v>23.410829544067401</c:v>
                </c:pt>
                <c:pt idx="911">
                  <c:v>23.371372222900401</c:v>
                </c:pt>
                <c:pt idx="912">
                  <c:v>23.521560668945298</c:v>
                </c:pt>
                <c:pt idx="913">
                  <c:v>23.447456359863299</c:v>
                </c:pt>
                <c:pt idx="914">
                  <c:v>23.498580932617202</c:v>
                </c:pt>
                <c:pt idx="915">
                  <c:v>23.508886337280298</c:v>
                </c:pt>
                <c:pt idx="916">
                  <c:v>23.4630527496338</c:v>
                </c:pt>
                <c:pt idx="917">
                  <c:v>23.348638534545898</c:v>
                </c:pt>
                <c:pt idx="918">
                  <c:v>23.3501281738281</c:v>
                </c:pt>
                <c:pt idx="919">
                  <c:v>23.338392257690401</c:v>
                </c:pt>
                <c:pt idx="920">
                  <c:v>23.253555297851602</c:v>
                </c:pt>
                <c:pt idx="921">
                  <c:v>23.244297027587901</c:v>
                </c:pt>
                <c:pt idx="922">
                  <c:v>23.245054244995099</c:v>
                </c:pt>
                <c:pt idx="923">
                  <c:v>23.1616821289063</c:v>
                </c:pt>
                <c:pt idx="924">
                  <c:v>23.084741592407202</c:v>
                </c:pt>
                <c:pt idx="925">
                  <c:v>23.018001556396499</c:v>
                </c:pt>
                <c:pt idx="926">
                  <c:v>22.9339084625244</c:v>
                </c:pt>
                <c:pt idx="927">
                  <c:v>22.970087051391602</c:v>
                </c:pt>
                <c:pt idx="928">
                  <c:v>23.001266479492202</c:v>
                </c:pt>
                <c:pt idx="929">
                  <c:v>22.640911102294901</c:v>
                </c:pt>
                <c:pt idx="930">
                  <c:v>22.49143409729</c:v>
                </c:pt>
                <c:pt idx="931">
                  <c:v>22.573326110839801</c:v>
                </c:pt>
                <c:pt idx="932">
                  <c:v>22.501415252685501</c:v>
                </c:pt>
                <c:pt idx="933">
                  <c:v>22.538089752197301</c:v>
                </c:pt>
                <c:pt idx="934">
                  <c:v>22.550441741943398</c:v>
                </c:pt>
                <c:pt idx="935">
                  <c:v>22.531822204589801</c:v>
                </c:pt>
                <c:pt idx="936">
                  <c:v>22.531602859497099</c:v>
                </c:pt>
                <c:pt idx="937">
                  <c:v>22.564764022827099</c:v>
                </c:pt>
                <c:pt idx="938">
                  <c:v>22.303514480590799</c:v>
                </c:pt>
                <c:pt idx="939">
                  <c:v>22.5125617980957</c:v>
                </c:pt>
                <c:pt idx="940">
                  <c:v>22.484319686889599</c:v>
                </c:pt>
                <c:pt idx="941">
                  <c:v>22.4690551757813</c:v>
                </c:pt>
                <c:pt idx="942">
                  <c:v>22.5238933563232</c:v>
                </c:pt>
                <c:pt idx="943">
                  <c:v>21.413576126098601</c:v>
                </c:pt>
                <c:pt idx="944">
                  <c:v>22.360231399536101</c:v>
                </c:pt>
                <c:pt idx="945">
                  <c:v>22.360326766967798</c:v>
                </c:pt>
                <c:pt idx="946">
                  <c:v>22.490638732910199</c:v>
                </c:pt>
                <c:pt idx="947">
                  <c:v>22.427965164184599</c:v>
                </c:pt>
                <c:pt idx="948">
                  <c:v>22.407577514648398</c:v>
                </c:pt>
                <c:pt idx="949">
                  <c:v>22.429607391357401</c:v>
                </c:pt>
                <c:pt idx="950">
                  <c:v>22.593757629394499</c:v>
                </c:pt>
                <c:pt idx="951">
                  <c:v>22.6945610046387</c:v>
                </c:pt>
                <c:pt idx="952">
                  <c:v>22.9168376922607</c:v>
                </c:pt>
                <c:pt idx="953">
                  <c:v>22.994209289550799</c:v>
                </c:pt>
                <c:pt idx="954">
                  <c:v>23.177106857299801</c:v>
                </c:pt>
                <c:pt idx="955">
                  <c:v>23.250116348266602</c:v>
                </c:pt>
                <c:pt idx="956">
                  <c:v>23.246421813964801</c:v>
                </c:pt>
                <c:pt idx="957">
                  <c:v>23.105939865112301</c:v>
                </c:pt>
                <c:pt idx="958">
                  <c:v>22.9273777008057</c:v>
                </c:pt>
                <c:pt idx="959">
                  <c:v>22.8612461090088</c:v>
                </c:pt>
                <c:pt idx="960">
                  <c:v>22.859306335449201</c:v>
                </c:pt>
                <c:pt idx="961">
                  <c:v>22.90651512146</c:v>
                </c:pt>
                <c:pt idx="962">
                  <c:v>22.893142700195298</c:v>
                </c:pt>
                <c:pt idx="963">
                  <c:v>22.802894592285199</c:v>
                </c:pt>
                <c:pt idx="964">
                  <c:v>23.030109405517599</c:v>
                </c:pt>
                <c:pt idx="965">
                  <c:v>23.106977462768601</c:v>
                </c:pt>
                <c:pt idx="966">
                  <c:v>23.4791069030762</c:v>
                </c:pt>
                <c:pt idx="967">
                  <c:v>24.068143844604499</c:v>
                </c:pt>
                <c:pt idx="968">
                  <c:v>24.298341751098601</c:v>
                </c:pt>
                <c:pt idx="969">
                  <c:v>24.374485015869102</c:v>
                </c:pt>
                <c:pt idx="970">
                  <c:v>24.9836616516113</c:v>
                </c:pt>
                <c:pt idx="971">
                  <c:v>25.377738952636701</c:v>
                </c:pt>
                <c:pt idx="972">
                  <c:v>24.8566074371338</c:v>
                </c:pt>
                <c:pt idx="973">
                  <c:v>24.780784606933601</c:v>
                </c:pt>
                <c:pt idx="974">
                  <c:v>24.520847320556602</c:v>
                </c:pt>
                <c:pt idx="975">
                  <c:v>24.158714294433601</c:v>
                </c:pt>
                <c:pt idx="976">
                  <c:v>23.956102371215799</c:v>
                </c:pt>
                <c:pt idx="977">
                  <c:v>23.703371047973601</c:v>
                </c:pt>
                <c:pt idx="978">
                  <c:v>23.671825408935501</c:v>
                </c:pt>
                <c:pt idx="979">
                  <c:v>23.6709899902344</c:v>
                </c:pt>
                <c:pt idx="980">
                  <c:v>23.636602401733398</c:v>
                </c:pt>
                <c:pt idx="981">
                  <c:v>23.4598484039307</c:v>
                </c:pt>
                <c:pt idx="982">
                  <c:v>23.422065734863299</c:v>
                </c:pt>
                <c:pt idx="983">
                  <c:v>23.384834289550799</c:v>
                </c:pt>
                <c:pt idx="984">
                  <c:v>23.800422668456999</c:v>
                </c:pt>
                <c:pt idx="985">
                  <c:v>23.883182525634801</c:v>
                </c:pt>
                <c:pt idx="986">
                  <c:v>24.621025085449201</c:v>
                </c:pt>
                <c:pt idx="987">
                  <c:v>24.354764938354499</c:v>
                </c:pt>
                <c:pt idx="988">
                  <c:v>24.545335769653299</c:v>
                </c:pt>
                <c:pt idx="989">
                  <c:v>24.131404876708999</c:v>
                </c:pt>
                <c:pt idx="990">
                  <c:v>24.141622543335</c:v>
                </c:pt>
                <c:pt idx="991">
                  <c:v>24.146030426025401</c:v>
                </c:pt>
                <c:pt idx="992">
                  <c:v>23.941501617431602</c:v>
                </c:pt>
                <c:pt idx="993">
                  <c:v>23.8373508453369</c:v>
                </c:pt>
                <c:pt idx="994">
                  <c:v>23.7690620422363</c:v>
                </c:pt>
                <c:pt idx="995">
                  <c:v>23.781034469604499</c:v>
                </c:pt>
                <c:pt idx="996">
                  <c:v>23.685277938842798</c:v>
                </c:pt>
                <c:pt idx="997">
                  <c:v>23.899257659912099</c:v>
                </c:pt>
                <c:pt idx="998">
                  <c:v>23.7531833648682</c:v>
                </c:pt>
                <c:pt idx="999">
                  <c:v>39.967136383056598</c:v>
                </c:pt>
                <c:pt idx="1000">
                  <c:v>43.684738159179702</c:v>
                </c:pt>
                <c:pt idx="1001">
                  <c:v>43.593986511230497</c:v>
                </c:pt>
                <c:pt idx="1002">
                  <c:v>42.564846038818402</c:v>
                </c:pt>
                <c:pt idx="1003">
                  <c:v>44.934982299804702</c:v>
                </c:pt>
                <c:pt idx="1004">
                  <c:v>44.262031555175803</c:v>
                </c:pt>
                <c:pt idx="1005">
                  <c:v>47.5975952148438</c:v>
                </c:pt>
                <c:pt idx="1006">
                  <c:v>48.478488922119098</c:v>
                </c:pt>
                <c:pt idx="1007">
                  <c:v>47.862522125244098</c:v>
                </c:pt>
                <c:pt idx="1008">
                  <c:v>47.394485473632798</c:v>
                </c:pt>
                <c:pt idx="1009">
                  <c:v>48.517253875732401</c:v>
                </c:pt>
                <c:pt idx="1010">
                  <c:v>48.3886909484863</c:v>
                </c:pt>
                <c:pt idx="1011">
                  <c:v>47.6561889648438</c:v>
                </c:pt>
                <c:pt idx="1012">
                  <c:v>39.076446533203097</c:v>
                </c:pt>
                <c:pt idx="1013">
                  <c:v>40.245643615722699</c:v>
                </c:pt>
                <c:pt idx="1014">
                  <c:v>40.209064483642599</c:v>
                </c:pt>
                <c:pt idx="1015">
                  <c:v>39.187137603759801</c:v>
                </c:pt>
                <c:pt idx="1016">
                  <c:v>38.565258026122997</c:v>
                </c:pt>
                <c:pt idx="1017">
                  <c:v>38.030857086181598</c:v>
                </c:pt>
                <c:pt idx="1018">
                  <c:v>37.4881591796875</c:v>
                </c:pt>
                <c:pt idx="1019">
                  <c:v>34.638229370117202</c:v>
                </c:pt>
                <c:pt idx="1020">
                  <c:v>34.668647766113303</c:v>
                </c:pt>
                <c:pt idx="1021">
                  <c:v>35.594860076904297</c:v>
                </c:pt>
                <c:pt idx="1022">
                  <c:v>35.595729827880902</c:v>
                </c:pt>
                <c:pt idx="1023">
                  <c:v>36.5744438171387</c:v>
                </c:pt>
                <c:pt idx="1024">
                  <c:v>37.964057922363303</c:v>
                </c:pt>
                <c:pt idx="1025">
                  <c:v>38.192630767822301</c:v>
                </c:pt>
                <c:pt idx="1026">
                  <c:v>37.636573791503899</c:v>
                </c:pt>
                <c:pt idx="1027">
                  <c:v>37.245800018310497</c:v>
                </c:pt>
                <c:pt idx="1028">
                  <c:v>37.498756408691399</c:v>
                </c:pt>
                <c:pt idx="1029">
                  <c:v>37.616416931152301</c:v>
                </c:pt>
                <c:pt idx="1030">
                  <c:v>37.693214416503899</c:v>
                </c:pt>
                <c:pt idx="1031">
                  <c:v>36.966773986816399</c:v>
                </c:pt>
                <c:pt idx="1032">
                  <c:v>36.670059204101598</c:v>
                </c:pt>
                <c:pt idx="1033">
                  <c:v>36.138069152832003</c:v>
                </c:pt>
                <c:pt idx="1034">
                  <c:v>36.282680511474602</c:v>
                </c:pt>
                <c:pt idx="1035">
                  <c:v>37.1680717468262</c:v>
                </c:pt>
                <c:pt idx="1036">
                  <c:v>37.045196533203097</c:v>
                </c:pt>
                <c:pt idx="1037">
                  <c:v>35.421394348144503</c:v>
                </c:pt>
                <c:pt idx="1038">
                  <c:v>35.890670776367202</c:v>
                </c:pt>
                <c:pt idx="1039">
                  <c:v>35.137184143066399</c:v>
                </c:pt>
                <c:pt idx="1040">
                  <c:v>34.6134033203125</c:v>
                </c:pt>
                <c:pt idx="1041">
                  <c:v>32.727035522460902</c:v>
                </c:pt>
                <c:pt idx="1042">
                  <c:v>32.438610076904297</c:v>
                </c:pt>
                <c:pt idx="1043">
                  <c:v>32.860774993896499</c:v>
                </c:pt>
                <c:pt idx="1044">
                  <c:v>32.844638824462898</c:v>
                </c:pt>
                <c:pt idx="1045">
                  <c:v>32.5598335266113</c:v>
                </c:pt>
                <c:pt idx="1046">
                  <c:v>31.637760162353501</c:v>
                </c:pt>
                <c:pt idx="1047">
                  <c:v>31.158308029174801</c:v>
                </c:pt>
                <c:pt idx="1048">
                  <c:v>32.5396728515625</c:v>
                </c:pt>
                <c:pt idx="1049">
                  <c:v>32.148708343505902</c:v>
                </c:pt>
                <c:pt idx="1050">
                  <c:v>31.6461086273193</c:v>
                </c:pt>
                <c:pt idx="1051">
                  <c:v>31.638134002685501</c:v>
                </c:pt>
                <c:pt idx="1052">
                  <c:v>31.676692962646499</c:v>
                </c:pt>
                <c:pt idx="1053">
                  <c:v>32.036960601806598</c:v>
                </c:pt>
                <c:pt idx="1054">
                  <c:v>31.4042663574219</c:v>
                </c:pt>
                <c:pt idx="1055">
                  <c:v>30.290994644165</c:v>
                </c:pt>
                <c:pt idx="1056">
                  <c:v>30.290481567382798</c:v>
                </c:pt>
                <c:pt idx="1057">
                  <c:v>30.061769485473601</c:v>
                </c:pt>
                <c:pt idx="1058">
                  <c:v>29.5857963562012</c:v>
                </c:pt>
                <c:pt idx="1059">
                  <c:v>32.012271881103501</c:v>
                </c:pt>
                <c:pt idx="1060">
                  <c:v>32.310718536377003</c:v>
                </c:pt>
                <c:pt idx="1061">
                  <c:v>31.637235641479499</c:v>
                </c:pt>
                <c:pt idx="1062">
                  <c:v>32.325969696044901</c:v>
                </c:pt>
                <c:pt idx="1063">
                  <c:v>31.5078125</c:v>
                </c:pt>
                <c:pt idx="1064">
                  <c:v>30.9418239593506</c:v>
                </c:pt>
                <c:pt idx="1065">
                  <c:v>30.290920257568398</c:v>
                </c:pt>
                <c:pt idx="1066">
                  <c:v>30.494235992431602</c:v>
                </c:pt>
                <c:pt idx="1067">
                  <c:v>29.317777633666999</c:v>
                </c:pt>
                <c:pt idx="1068">
                  <c:v>29.007194519043001</c:v>
                </c:pt>
                <c:pt idx="1069">
                  <c:v>28.464004516601602</c:v>
                </c:pt>
                <c:pt idx="1070">
                  <c:v>27.4454650878906</c:v>
                </c:pt>
                <c:pt idx="1071">
                  <c:v>26.4456462860107</c:v>
                </c:pt>
                <c:pt idx="1072">
                  <c:v>29.382341384887699</c:v>
                </c:pt>
                <c:pt idx="1073">
                  <c:v>29.005245208740199</c:v>
                </c:pt>
                <c:pt idx="1074">
                  <c:v>28.988662719726602</c:v>
                </c:pt>
                <c:pt idx="1075">
                  <c:v>28.495307922363299</c:v>
                </c:pt>
                <c:pt idx="1076">
                  <c:v>28.176191329956101</c:v>
                </c:pt>
                <c:pt idx="1077">
                  <c:v>26.455665588378899</c:v>
                </c:pt>
                <c:pt idx="1078">
                  <c:v>25.890975952148398</c:v>
                </c:pt>
                <c:pt idx="1079">
                  <c:v>26.2955532073975</c:v>
                </c:pt>
                <c:pt idx="1080">
                  <c:v>25.8328552246094</c:v>
                </c:pt>
                <c:pt idx="1081">
                  <c:v>25.4597072601318</c:v>
                </c:pt>
                <c:pt idx="1082">
                  <c:v>25.544023513793899</c:v>
                </c:pt>
                <c:pt idx="1083">
                  <c:v>25.511297225952099</c:v>
                </c:pt>
                <c:pt idx="1084">
                  <c:v>26.580945968627901</c:v>
                </c:pt>
                <c:pt idx="1085">
                  <c:v>26.529649734497099</c:v>
                </c:pt>
                <c:pt idx="1086">
                  <c:v>26.297010421752901</c:v>
                </c:pt>
                <c:pt idx="1087">
                  <c:v>26.821374893188501</c:v>
                </c:pt>
                <c:pt idx="1088">
                  <c:v>25.799072265625</c:v>
                </c:pt>
                <c:pt idx="1089">
                  <c:v>25.811948776245099</c:v>
                </c:pt>
                <c:pt idx="1090">
                  <c:v>25.417549133300799</c:v>
                </c:pt>
                <c:pt idx="1091">
                  <c:v>25.362503051757798</c:v>
                </c:pt>
                <c:pt idx="1092">
                  <c:v>25.266551971435501</c:v>
                </c:pt>
                <c:pt idx="1093">
                  <c:v>25.1641445159912</c:v>
                </c:pt>
                <c:pt idx="1094">
                  <c:v>25.1273403167725</c:v>
                </c:pt>
                <c:pt idx="1095">
                  <c:v>24.861427307128899</c:v>
                </c:pt>
                <c:pt idx="1096">
                  <c:v>24.965429306030298</c:v>
                </c:pt>
                <c:pt idx="1097">
                  <c:v>26.581010818481399</c:v>
                </c:pt>
                <c:pt idx="1098">
                  <c:v>25.812900543212901</c:v>
                </c:pt>
                <c:pt idx="1099">
                  <c:v>26.422700881958001</c:v>
                </c:pt>
                <c:pt idx="1100">
                  <c:v>26.3041896820068</c:v>
                </c:pt>
                <c:pt idx="1101">
                  <c:v>26.151741027831999</c:v>
                </c:pt>
                <c:pt idx="1102">
                  <c:v>25.7609977722168</c:v>
                </c:pt>
                <c:pt idx="1103">
                  <c:v>25.633222579956101</c:v>
                </c:pt>
                <c:pt idx="1104">
                  <c:v>25.578020095825199</c:v>
                </c:pt>
                <c:pt idx="1105">
                  <c:v>25.4831943511963</c:v>
                </c:pt>
                <c:pt idx="1106">
                  <c:v>25.531785964965799</c:v>
                </c:pt>
                <c:pt idx="1107">
                  <c:v>24.666454315185501</c:v>
                </c:pt>
                <c:pt idx="1108">
                  <c:v>24.620603561401399</c:v>
                </c:pt>
                <c:pt idx="1109">
                  <c:v>24.810619354248001</c:v>
                </c:pt>
                <c:pt idx="1110">
                  <c:v>24.662769317626999</c:v>
                </c:pt>
                <c:pt idx="1111">
                  <c:v>24.619987487793001</c:v>
                </c:pt>
                <c:pt idx="1112">
                  <c:v>24.5956211090088</c:v>
                </c:pt>
                <c:pt idx="1113">
                  <c:v>24.597387313842798</c:v>
                </c:pt>
                <c:pt idx="1114">
                  <c:v>24.393163681030298</c:v>
                </c:pt>
                <c:pt idx="1115">
                  <c:v>24.080705642700199</c:v>
                </c:pt>
                <c:pt idx="1116">
                  <c:v>24.2814235687256</c:v>
                </c:pt>
                <c:pt idx="1117">
                  <c:v>24.014572143554702</c:v>
                </c:pt>
                <c:pt idx="1118">
                  <c:v>24.082984924316399</c:v>
                </c:pt>
                <c:pt idx="1119">
                  <c:v>23.8588962554932</c:v>
                </c:pt>
                <c:pt idx="1120">
                  <c:v>23.949775695800799</c:v>
                </c:pt>
                <c:pt idx="1121">
                  <c:v>23.794887542724599</c:v>
                </c:pt>
                <c:pt idx="1122">
                  <c:v>23.602880477905298</c:v>
                </c:pt>
                <c:pt idx="1123">
                  <c:v>23.001436233520501</c:v>
                </c:pt>
                <c:pt idx="1124">
                  <c:v>23.174074172973601</c:v>
                </c:pt>
                <c:pt idx="1125">
                  <c:v>23.462854385376001</c:v>
                </c:pt>
                <c:pt idx="1126">
                  <c:v>23.447187423706101</c:v>
                </c:pt>
                <c:pt idx="1127">
                  <c:v>23.446281433105501</c:v>
                </c:pt>
                <c:pt idx="1128">
                  <c:v>23.365901947021499</c:v>
                </c:pt>
                <c:pt idx="1129">
                  <c:v>23.227888107299801</c:v>
                </c:pt>
                <c:pt idx="1130">
                  <c:v>23.1990776062012</c:v>
                </c:pt>
                <c:pt idx="1131">
                  <c:v>23.277074813842798</c:v>
                </c:pt>
                <c:pt idx="1132">
                  <c:v>23.0650444030762</c:v>
                </c:pt>
                <c:pt idx="1133">
                  <c:v>23.0595607757568</c:v>
                </c:pt>
                <c:pt idx="1134">
                  <c:v>23.031011581420898</c:v>
                </c:pt>
                <c:pt idx="1135">
                  <c:v>22.984733581543001</c:v>
                </c:pt>
                <c:pt idx="1136">
                  <c:v>22.976160049438501</c:v>
                </c:pt>
                <c:pt idx="1137">
                  <c:v>23.006464004516602</c:v>
                </c:pt>
                <c:pt idx="1138">
                  <c:v>23.0737628936768</c:v>
                </c:pt>
                <c:pt idx="1139">
                  <c:v>23.1795444488525</c:v>
                </c:pt>
                <c:pt idx="1140">
                  <c:v>23.419981002807599</c:v>
                </c:pt>
                <c:pt idx="1141">
                  <c:v>23.583011627197301</c:v>
                </c:pt>
                <c:pt idx="1142">
                  <c:v>23.452856063842798</c:v>
                </c:pt>
                <c:pt idx="1143">
                  <c:v>23.4816188812256</c:v>
                </c:pt>
                <c:pt idx="1144">
                  <c:v>23.4165859222412</c:v>
                </c:pt>
                <c:pt idx="1145">
                  <c:v>23.161252975463899</c:v>
                </c:pt>
                <c:pt idx="1146">
                  <c:v>23.017387390136701</c:v>
                </c:pt>
                <c:pt idx="1147">
                  <c:v>22.7978820800781</c:v>
                </c:pt>
                <c:pt idx="1148">
                  <c:v>22.834501266479499</c:v>
                </c:pt>
                <c:pt idx="1149">
                  <c:v>22.706804275512699</c:v>
                </c:pt>
                <c:pt idx="1150">
                  <c:v>22.6904487609863</c:v>
                </c:pt>
                <c:pt idx="1151">
                  <c:v>22.675390243530298</c:v>
                </c:pt>
                <c:pt idx="1152">
                  <c:v>22.510322570800799</c:v>
                </c:pt>
                <c:pt idx="1153">
                  <c:v>22.613634109497099</c:v>
                </c:pt>
                <c:pt idx="1154">
                  <c:v>22.6787014007568</c:v>
                </c:pt>
                <c:pt idx="1155">
                  <c:v>22.677320480346701</c:v>
                </c:pt>
                <c:pt idx="1156">
                  <c:v>22.639673233032202</c:v>
                </c:pt>
                <c:pt idx="1157">
                  <c:v>21.9859104156494</c:v>
                </c:pt>
                <c:pt idx="1158">
                  <c:v>22.166971206665</c:v>
                </c:pt>
                <c:pt idx="1159">
                  <c:v>22.407554626464801</c:v>
                </c:pt>
                <c:pt idx="1160">
                  <c:v>22.5612697601318</c:v>
                </c:pt>
                <c:pt idx="1161">
                  <c:v>22.546146392822301</c:v>
                </c:pt>
                <c:pt idx="1162">
                  <c:v>22.6406650543213</c:v>
                </c:pt>
                <c:pt idx="1163">
                  <c:v>22.6925945281982</c:v>
                </c:pt>
                <c:pt idx="1164">
                  <c:v>22.71022605896</c:v>
                </c:pt>
                <c:pt idx="1165">
                  <c:v>22.724800109863299</c:v>
                </c:pt>
                <c:pt idx="1166">
                  <c:v>22.640588760376001</c:v>
                </c:pt>
                <c:pt idx="1167">
                  <c:v>21.959600448608398</c:v>
                </c:pt>
                <c:pt idx="1168">
                  <c:v>21.837459564208999</c:v>
                </c:pt>
                <c:pt idx="1169">
                  <c:v>26.151359558105501</c:v>
                </c:pt>
                <c:pt idx="1170">
                  <c:v>25.578367233276399</c:v>
                </c:pt>
                <c:pt idx="1171">
                  <c:v>26.8590908050537</c:v>
                </c:pt>
                <c:pt idx="1172">
                  <c:v>27.234287261962901</c:v>
                </c:pt>
                <c:pt idx="1173">
                  <c:v>26.7730617523193</c:v>
                </c:pt>
                <c:pt idx="1174">
                  <c:v>26.2220554351807</c:v>
                </c:pt>
                <c:pt idx="1175">
                  <c:v>25.991914749145501</c:v>
                </c:pt>
                <c:pt idx="1176">
                  <c:v>25.583665847778299</c:v>
                </c:pt>
                <c:pt idx="1177">
                  <c:v>25.3710327148438</c:v>
                </c:pt>
                <c:pt idx="1178">
                  <c:v>25.148149490356399</c:v>
                </c:pt>
                <c:pt idx="1179">
                  <c:v>24.767881393432599</c:v>
                </c:pt>
                <c:pt idx="1180">
                  <c:v>24.7680149078369</c:v>
                </c:pt>
                <c:pt idx="1181">
                  <c:v>24.6626281738281</c:v>
                </c:pt>
                <c:pt idx="1182">
                  <c:v>24.665864944458001</c:v>
                </c:pt>
                <c:pt idx="1183">
                  <c:v>24.767427444458001</c:v>
                </c:pt>
                <c:pt idx="1184">
                  <c:v>24.681449890136701</c:v>
                </c:pt>
                <c:pt idx="1185">
                  <c:v>24.619773864746101</c:v>
                </c:pt>
                <c:pt idx="1186">
                  <c:v>24.591831207275401</c:v>
                </c:pt>
                <c:pt idx="1187">
                  <c:v>24.575222015380898</c:v>
                </c:pt>
                <c:pt idx="1188">
                  <c:v>24.468626022338899</c:v>
                </c:pt>
                <c:pt idx="1189">
                  <c:v>24.326656341552699</c:v>
                </c:pt>
                <c:pt idx="1190">
                  <c:v>24.357194900512699</c:v>
                </c:pt>
                <c:pt idx="1191">
                  <c:v>24.261272430419901</c:v>
                </c:pt>
                <c:pt idx="1192">
                  <c:v>24.253288269043001</c:v>
                </c:pt>
                <c:pt idx="1193">
                  <c:v>24.192867279052699</c:v>
                </c:pt>
                <c:pt idx="1194">
                  <c:v>24.0934352874756</c:v>
                </c:pt>
                <c:pt idx="1195">
                  <c:v>23.965600967407202</c:v>
                </c:pt>
                <c:pt idx="1196">
                  <c:v>23.8134250640869</c:v>
                </c:pt>
                <c:pt idx="1197">
                  <c:v>23.750501632690401</c:v>
                </c:pt>
                <c:pt idx="1198">
                  <c:v>23.593378067016602</c:v>
                </c:pt>
                <c:pt idx="1199">
                  <c:v>23.2857265472412</c:v>
                </c:pt>
                <c:pt idx="1200">
                  <c:v>23.165603637695298</c:v>
                </c:pt>
                <c:pt idx="1201">
                  <c:v>23.0182285308838</c:v>
                </c:pt>
                <c:pt idx="1202">
                  <c:v>22.8647651672363</c:v>
                </c:pt>
                <c:pt idx="1203">
                  <c:v>22.7690029144287</c:v>
                </c:pt>
                <c:pt idx="1204">
                  <c:v>22.609296798706101</c:v>
                </c:pt>
                <c:pt idx="1205">
                  <c:v>22.614332199096701</c:v>
                </c:pt>
                <c:pt idx="1206">
                  <c:v>22.594701766967798</c:v>
                </c:pt>
                <c:pt idx="1207">
                  <c:v>22.6164455413818</c:v>
                </c:pt>
                <c:pt idx="1208">
                  <c:v>22.667762756347699</c:v>
                </c:pt>
                <c:pt idx="1209">
                  <c:v>22.695152282714801</c:v>
                </c:pt>
                <c:pt idx="1210">
                  <c:v>22.679304122924801</c:v>
                </c:pt>
                <c:pt idx="1211">
                  <c:v>22.6685905456543</c:v>
                </c:pt>
                <c:pt idx="1212">
                  <c:v>22.679018020629901</c:v>
                </c:pt>
                <c:pt idx="1213">
                  <c:v>22.666233062744102</c:v>
                </c:pt>
                <c:pt idx="1214">
                  <c:v>22.662239074706999</c:v>
                </c:pt>
                <c:pt idx="1215">
                  <c:v>22.663820266723601</c:v>
                </c:pt>
                <c:pt idx="1216">
                  <c:v>22.646787643432599</c:v>
                </c:pt>
                <c:pt idx="1217">
                  <c:v>22.6517639160156</c:v>
                </c:pt>
                <c:pt idx="1218">
                  <c:v>22.6527214050293</c:v>
                </c:pt>
                <c:pt idx="1219">
                  <c:v>22.510938644409201</c:v>
                </c:pt>
                <c:pt idx="1220">
                  <c:v>22.5846767425537</c:v>
                </c:pt>
                <c:pt idx="1221">
                  <c:v>22.573347091674801</c:v>
                </c:pt>
                <c:pt idx="1222">
                  <c:v>22.566825866699201</c:v>
                </c:pt>
                <c:pt idx="1223">
                  <c:v>22.578056335449201</c:v>
                </c:pt>
                <c:pt idx="1224">
                  <c:v>22.642860412597699</c:v>
                </c:pt>
                <c:pt idx="1225">
                  <c:v>22.633134841918899</c:v>
                </c:pt>
                <c:pt idx="1226">
                  <c:v>22.675508499145501</c:v>
                </c:pt>
                <c:pt idx="1227">
                  <c:v>22.746488571166999</c:v>
                </c:pt>
                <c:pt idx="1228">
                  <c:v>22.610500335693398</c:v>
                </c:pt>
                <c:pt idx="1229">
                  <c:v>22.653631210327099</c:v>
                </c:pt>
                <c:pt idx="1230">
                  <c:v>22.7341403961182</c:v>
                </c:pt>
                <c:pt idx="1231">
                  <c:v>22.7674369812012</c:v>
                </c:pt>
                <c:pt idx="1232">
                  <c:v>22.8526725769043</c:v>
                </c:pt>
                <c:pt idx="1233">
                  <c:v>23.153467178344702</c:v>
                </c:pt>
                <c:pt idx="1234">
                  <c:v>23.204490661621101</c:v>
                </c:pt>
                <c:pt idx="1235">
                  <c:v>23.425247192382798</c:v>
                </c:pt>
                <c:pt idx="1236">
                  <c:v>23.555469512939499</c:v>
                </c:pt>
                <c:pt idx="1237">
                  <c:v>23.604463577270501</c:v>
                </c:pt>
                <c:pt idx="1238">
                  <c:v>23.767910003662099</c:v>
                </c:pt>
                <c:pt idx="1239">
                  <c:v>22.978620529174801</c:v>
                </c:pt>
                <c:pt idx="1240">
                  <c:v>22.833736419677699</c:v>
                </c:pt>
                <c:pt idx="1241">
                  <c:v>23.356487274169901</c:v>
                </c:pt>
                <c:pt idx="1242">
                  <c:v>24.2205619812012</c:v>
                </c:pt>
                <c:pt idx="1243">
                  <c:v>25.069608688354499</c:v>
                </c:pt>
                <c:pt idx="1244">
                  <c:v>24.220752716064499</c:v>
                </c:pt>
                <c:pt idx="1245">
                  <c:v>23.5846462249756</c:v>
                </c:pt>
                <c:pt idx="1246">
                  <c:v>23.707441329956101</c:v>
                </c:pt>
                <c:pt idx="1247">
                  <c:v>23.393589019775401</c:v>
                </c:pt>
                <c:pt idx="1248">
                  <c:v>23.355955123901399</c:v>
                </c:pt>
                <c:pt idx="1249">
                  <c:v>23.448757171630898</c:v>
                </c:pt>
                <c:pt idx="1250">
                  <c:v>23.5393676757813</c:v>
                </c:pt>
                <c:pt idx="1251">
                  <c:v>23.690040588378899</c:v>
                </c:pt>
                <c:pt idx="1252">
                  <c:v>23.9505519866943</c:v>
                </c:pt>
                <c:pt idx="1253">
                  <c:v>23.808233261108398</c:v>
                </c:pt>
                <c:pt idx="1254">
                  <c:v>23.6025295257568</c:v>
                </c:pt>
                <c:pt idx="1255">
                  <c:v>23.5694065093994</c:v>
                </c:pt>
                <c:pt idx="1256">
                  <c:v>23.790887832641602</c:v>
                </c:pt>
                <c:pt idx="1257">
                  <c:v>23.717716217041001</c:v>
                </c:pt>
                <c:pt idx="1258">
                  <c:v>23.564100265502901</c:v>
                </c:pt>
                <c:pt idx="1259">
                  <c:v>23.352298736572301</c:v>
                </c:pt>
                <c:pt idx="1260">
                  <c:v>23.354082107543899</c:v>
                </c:pt>
                <c:pt idx="1261">
                  <c:v>23.354307174682599</c:v>
                </c:pt>
                <c:pt idx="1262">
                  <c:v>23.2388000488281</c:v>
                </c:pt>
                <c:pt idx="1263">
                  <c:v>23.326295852661101</c:v>
                </c:pt>
                <c:pt idx="1264">
                  <c:v>23.367536544799801</c:v>
                </c:pt>
                <c:pt idx="1265">
                  <c:v>23.4594631195068</c:v>
                </c:pt>
                <c:pt idx="1266">
                  <c:v>23.571559906005898</c:v>
                </c:pt>
                <c:pt idx="1267">
                  <c:v>23.643262863159201</c:v>
                </c:pt>
                <c:pt idx="1268">
                  <c:v>23.4874877929688</c:v>
                </c:pt>
                <c:pt idx="1269">
                  <c:v>23.558607101440401</c:v>
                </c:pt>
                <c:pt idx="1270">
                  <c:v>24.102861404418899</c:v>
                </c:pt>
                <c:pt idx="1271">
                  <c:v>24.2941493988037</c:v>
                </c:pt>
                <c:pt idx="1272">
                  <c:v>24.220870971679702</c:v>
                </c:pt>
                <c:pt idx="1273">
                  <c:v>24.088598251342798</c:v>
                </c:pt>
                <c:pt idx="1274">
                  <c:v>23.972251892089801</c:v>
                </c:pt>
                <c:pt idx="1275">
                  <c:v>23.9479866027832</c:v>
                </c:pt>
                <c:pt idx="1276">
                  <c:v>23.9506320953369</c:v>
                </c:pt>
                <c:pt idx="1277">
                  <c:v>23.6933498382568</c:v>
                </c:pt>
                <c:pt idx="1278">
                  <c:v>23.535316467285199</c:v>
                </c:pt>
                <c:pt idx="1279">
                  <c:v>23.666988372802699</c:v>
                </c:pt>
                <c:pt idx="1280">
                  <c:v>23.671022415161101</c:v>
                </c:pt>
                <c:pt idx="1281">
                  <c:v>23.805381774902301</c:v>
                </c:pt>
                <c:pt idx="1282">
                  <c:v>23.9720859527588</c:v>
                </c:pt>
                <c:pt idx="1283">
                  <c:v>24.220872879028299</c:v>
                </c:pt>
                <c:pt idx="1284">
                  <c:v>24.220485687255898</c:v>
                </c:pt>
                <c:pt idx="1285">
                  <c:v>24.2983283996582</c:v>
                </c:pt>
                <c:pt idx="1286">
                  <c:v>24.221178054809599</c:v>
                </c:pt>
                <c:pt idx="1287">
                  <c:v>24.221515655517599</c:v>
                </c:pt>
                <c:pt idx="1288">
                  <c:v>24.5689582824707</c:v>
                </c:pt>
                <c:pt idx="1289">
                  <c:v>24.482000350952099</c:v>
                </c:pt>
                <c:pt idx="1290">
                  <c:v>24.669643402099599</c:v>
                </c:pt>
                <c:pt idx="1291">
                  <c:v>24.407234191894499</c:v>
                </c:pt>
                <c:pt idx="1292">
                  <c:v>24.222436904907202</c:v>
                </c:pt>
                <c:pt idx="1293">
                  <c:v>24.137641906738299</c:v>
                </c:pt>
                <c:pt idx="1294">
                  <c:v>24.2209281921387</c:v>
                </c:pt>
                <c:pt idx="1295">
                  <c:v>23.972492218017599</c:v>
                </c:pt>
                <c:pt idx="1296">
                  <c:v>23.908031463623001</c:v>
                </c:pt>
                <c:pt idx="1297">
                  <c:v>23.3524265289307</c:v>
                </c:pt>
                <c:pt idx="1298">
                  <c:v>23.766696929931602</c:v>
                </c:pt>
                <c:pt idx="1299">
                  <c:v>23.527019500732401</c:v>
                </c:pt>
                <c:pt idx="1300">
                  <c:v>23.355628967285199</c:v>
                </c:pt>
                <c:pt idx="1301">
                  <c:v>23.476676940918001</c:v>
                </c:pt>
                <c:pt idx="1302">
                  <c:v>23.603075027465799</c:v>
                </c:pt>
                <c:pt idx="1303">
                  <c:v>23.9989528656006</c:v>
                </c:pt>
                <c:pt idx="1304">
                  <c:v>24.181221008300799</c:v>
                </c:pt>
                <c:pt idx="1305">
                  <c:v>24.170139312744102</c:v>
                </c:pt>
                <c:pt idx="1306">
                  <c:v>24.396434783935501</c:v>
                </c:pt>
                <c:pt idx="1307">
                  <c:v>24.596113204956101</c:v>
                </c:pt>
                <c:pt idx="1308">
                  <c:v>24.821607589721701</c:v>
                </c:pt>
                <c:pt idx="1309">
                  <c:v>24.8034858703613</c:v>
                </c:pt>
                <c:pt idx="1310">
                  <c:v>24.9314994812012</c:v>
                </c:pt>
                <c:pt idx="1311">
                  <c:v>24.7796115875244</c:v>
                </c:pt>
                <c:pt idx="1312">
                  <c:v>23.991943359375</c:v>
                </c:pt>
                <c:pt idx="1313">
                  <c:v>20.3693542480469</c:v>
                </c:pt>
                <c:pt idx="1314">
                  <c:v>20.554021835327099</c:v>
                </c:pt>
                <c:pt idx="1315">
                  <c:v>20.399684906005898</c:v>
                </c:pt>
                <c:pt idx="1316">
                  <c:v>20.576065063476602</c:v>
                </c:pt>
                <c:pt idx="1317">
                  <c:v>20.554628372192401</c:v>
                </c:pt>
                <c:pt idx="1318">
                  <c:v>20.498426437377901</c:v>
                </c:pt>
                <c:pt idx="1319">
                  <c:v>20.555866241455099</c:v>
                </c:pt>
                <c:pt idx="1320">
                  <c:v>20.428245544433601</c:v>
                </c:pt>
                <c:pt idx="1321">
                  <c:v>20.439868927001999</c:v>
                </c:pt>
                <c:pt idx="1322">
                  <c:v>20.2704467773438</c:v>
                </c:pt>
                <c:pt idx="1323">
                  <c:v>20.226182937622099</c:v>
                </c:pt>
                <c:pt idx="1324">
                  <c:v>20.3675537109375</c:v>
                </c:pt>
                <c:pt idx="1325">
                  <c:v>20.419185638427699</c:v>
                </c:pt>
                <c:pt idx="1326">
                  <c:v>20.6557216644287</c:v>
                </c:pt>
                <c:pt idx="1327">
                  <c:v>20.521499633789102</c:v>
                </c:pt>
                <c:pt idx="1328">
                  <c:v>20.3396110534668</c:v>
                </c:pt>
                <c:pt idx="1329">
                  <c:v>20.362068176269499</c:v>
                </c:pt>
                <c:pt idx="1330">
                  <c:v>20.2323112487793</c:v>
                </c:pt>
                <c:pt idx="1331">
                  <c:v>20.2583618164063</c:v>
                </c:pt>
                <c:pt idx="1332">
                  <c:v>20.351537704467798</c:v>
                </c:pt>
                <c:pt idx="1333">
                  <c:v>20.342893600463899</c:v>
                </c:pt>
                <c:pt idx="1334">
                  <c:v>20.255809783935501</c:v>
                </c:pt>
                <c:pt idx="1335">
                  <c:v>20.300474166870099</c:v>
                </c:pt>
                <c:pt idx="1336">
                  <c:v>20.284938812255898</c:v>
                </c:pt>
                <c:pt idx="1337">
                  <c:v>20.335475921630898</c:v>
                </c:pt>
                <c:pt idx="1338">
                  <c:v>20.329130172729499</c:v>
                </c:pt>
                <c:pt idx="1339">
                  <c:v>20.3604431152344</c:v>
                </c:pt>
                <c:pt idx="1340">
                  <c:v>20.284971237182599</c:v>
                </c:pt>
                <c:pt idx="1341">
                  <c:v>20.2728061676025</c:v>
                </c:pt>
                <c:pt idx="1342">
                  <c:v>20.2428073883057</c:v>
                </c:pt>
                <c:pt idx="1343">
                  <c:v>20.389476776123001</c:v>
                </c:pt>
                <c:pt idx="1344">
                  <c:v>20.4012756347656</c:v>
                </c:pt>
                <c:pt idx="1345">
                  <c:v>20.338699340820298</c:v>
                </c:pt>
                <c:pt idx="1346">
                  <c:v>20.236137390136701</c:v>
                </c:pt>
                <c:pt idx="1347">
                  <c:v>20.250694274902301</c:v>
                </c:pt>
                <c:pt idx="1348">
                  <c:v>20.172859191894499</c:v>
                </c:pt>
                <c:pt idx="1349">
                  <c:v>20.129419326782202</c:v>
                </c:pt>
                <c:pt idx="1350">
                  <c:v>20.069904327392599</c:v>
                </c:pt>
                <c:pt idx="1351">
                  <c:v>20.1198215484619</c:v>
                </c:pt>
                <c:pt idx="1352">
                  <c:v>20.1699523925781</c:v>
                </c:pt>
                <c:pt idx="1353">
                  <c:v>20.1260890960693</c:v>
                </c:pt>
                <c:pt idx="1354">
                  <c:v>20.056837081909201</c:v>
                </c:pt>
                <c:pt idx="1355">
                  <c:v>20.113224029541001</c:v>
                </c:pt>
                <c:pt idx="1356">
                  <c:v>20.116676330566399</c:v>
                </c:pt>
                <c:pt idx="1357">
                  <c:v>20.123428344726602</c:v>
                </c:pt>
                <c:pt idx="1358">
                  <c:v>20.151548385620099</c:v>
                </c:pt>
                <c:pt idx="1359">
                  <c:v>20.117942810058601</c:v>
                </c:pt>
                <c:pt idx="1360">
                  <c:v>20.222579956054702</c:v>
                </c:pt>
                <c:pt idx="1361">
                  <c:v>18.606479644775401</c:v>
                </c:pt>
                <c:pt idx="1362">
                  <c:v>17.327489852905298</c:v>
                </c:pt>
                <c:pt idx="1363">
                  <c:v>19.1701755523682</c:v>
                </c:pt>
                <c:pt idx="1364">
                  <c:v>19.815750122070298</c:v>
                </c:pt>
                <c:pt idx="1365">
                  <c:v>19.611377716064499</c:v>
                </c:pt>
                <c:pt idx="1366">
                  <c:v>19.806777954101602</c:v>
                </c:pt>
                <c:pt idx="1367">
                  <c:v>19.826047897338899</c:v>
                </c:pt>
                <c:pt idx="1368">
                  <c:v>19.955020904541001</c:v>
                </c:pt>
                <c:pt idx="1369">
                  <c:v>20.065687179565401</c:v>
                </c:pt>
                <c:pt idx="1370">
                  <c:v>20.0318088531494</c:v>
                </c:pt>
                <c:pt idx="1371">
                  <c:v>20.0478115081787</c:v>
                </c:pt>
                <c:pt idx="1372">
                  <c:v>20.142580032348601</c:v>
                </c:pt>
                <c:pt idx="1373">
                  <c:v>19.585441589355501</c:v>
                </c:pt>
                <c:pt idx="1374">
                  <c:v>18.417238235473601</c:v>
                </c:pt>
                <c:pt idx="1375">
                  <c:v>19.2546901702881</c:v>
                </c:pt>
                <c:pt idx="1376">
                  <c:v>20.065525054931602</c:v>
                </c:pt>
                <c:pt idx="1377">
                  <c:v>19.546461105346701</c:v>
                </c:pt>
                <c:pt idx="1378">
                  <c:v>19.663368225097699</c:v>
                </c:pt>
                <c:pt idx="1379">
                  <c:v>19.726448059081999</c:v>
                </c:pt>
                <c:pt idx="1380">
                  <c:v>19.955141067504901</c:v>
                </c:pt>
                <c:pt idx="1381">
                  <c:v>20.0410251617432</c:v>
                </c:pt>
                <c:pt idx="1382">
                  <c:v>20.0299968719482</c:v>
                </c:pt>
                <c:pt idx="1383">
                  <c:v>20.105869293212901</c:v>
                </c:pt>
                <c:pt idx="1384">
                  <c:v>20.3533420562744</c:v>
                </c:pt>
                <c:pt idx="1385">
                  <c:v>20.577716827392599</c:v>
                </c:pt>
                <c:pt idx="1386">
                  <c:v>20.810152053833001</c:v>
                </c:pt>
                <c:pt idx="1387">
                  <c:v>20.7954006195068</c:v>
                </c:pt>
                <c:pt idx="1388">
                  <c:v>20.7180061340332</c:v>
                </c:pt>
                <c:pt idx="1389">
                  <c:v>20.820741653442401</c:v>
                </c:pt>
                <c:pt idx="1390">
                  <c:v>20.611650466918899</c:v>
                </c:pt>
                <c:pt idx="1391">
                  <c:v>20.740648269653299</c:v>
                </c:pt>
                <c:pt idx="1392">
                  <c:v>20.799657821655298</c:v>
                </c:pt>
                <c:pt idx="1393">
                  <c:v>20.813350677490199</c:v>
                </c:pt>
                <c:pt idx="1394">
                  <c:v>20.761095046997099</c:v>
                </c:pt>
                <c:pt idx="1395">
                  <c:v>20.826084136962901</c:v>
                </c:pt>
                <c:pt idx="1396">
                  <c:v>20.777675628662099</c:v>
                </c:pt>
                <c:pt idx="1397">
                  <c:v>22.335691452026399</c:v>
                </c:pt>
                <c:pt idx="1398">
                  <c:v>24.695619583129901</c:v>
                </c:pt>
                <c:pt idx="1399">
                  <c:v>25.640731811523398</c:v>
                </c:pt>
                <c:pt idx="1400">
                  <c:v>24.905229568481399</c:v>
                </c:pt>
                <c:pt idx="1401">
                  <c:v>25.640459060668899</c:v>
                </c:pt>
                <c:pt idx="1402">
                  <c:v>25.437303543090799</c:v>
                </c:pt>
                <c:pt idx="1403">
                  <c:v>24.789312362670898</c:v>
                </c:pt>
                <c:pt idx="1404">
                  <c:v>24.7179985046387</c:v>
                </c:pt>
                <c:pt idx="1405">
                  <c:v>24.759315490722699</c:v>
                </c:pt>
                <c:pt idx="1406">
                  <c:v>24.657787322998001</c:v>
                </c:pt>
                <c:pt idx="1407">
                  <c:v>24.375013351440401</c:v>
                </c:pt>
                <c:pt idx="1408">
                  <c:v>24.051303863525401</c:v>
                </c:pt>
                <c:pt idx="1409">
                  <c:v>23.6598205566406</c:v>
                </c:pt>
                <c:pt idx="1410">
                  <c:v>23.789171218872099</c:v>
                </c:pt>
                <c:pt idx="1411">
                  <c:v>23.399951934814499</c:v>
                </c:pt>
                <c:pt idx="1412">
                  <c:v>23.426109313964801</c:v>
                </c:pt>
                <c:pt idx="1413">
                  <c:v>23.417625427246101</c:v>
                </c:pt>
                <c:pt idx="1414">
                  <c:v>23.4603271484375</c:v>
                </c:pt>
                <c:pt idx="1415">
                  <c:v>23.3161296844482</c:v>
                </c:pt>
                <c:pt idx="1416">
                  <c:v>23.3331604003906</c:v>
                </c:pt>
                <c:pt idx="1417">
                  <c:v>23.325853347778299</c:v>
                </c:pt>
                <c:pt idx="1418">
                  <c:v>23.182651519775401</c:v>
                </c:pt>
                <c:pt idx="1419">
                  <c:v>23.169519424438501</c:v>
                </c:pt>
                <c:pt idx="1420">
                  <c:v>23.153505325317401</c:v>
                </c:pt>
                <c:pt idx="1421">
                  <c:v>23.0864868164063</c:v>
                </c:pt>
                <c:pt idx="1422">
                  <c:v>23.140142440795898</c:v>
                </c:pt>
                <c:pt idx="1423">
                  <c:v>23.1212348937988</c:v>
                </c:pt>
                <c:pt idx="1424">
                  <c:v>23.099197387695298</c:v>
                </c:pt>
                <c:pt idx="1425">
                  <c:v>23.0442810058594</c:v>
                </c:pt>
                <c:pt idx="1426">
                  <c:v>22.993106842041001</c:v>
                </c:pt>
                <c:pt idx="1427">
                  <c:v>22.9949436187744</c:v>
                </c:pt>
                <c:pt idx="1428">
                  <c:v>23.0493774414063</c:v>
                </c:pt>
                <c:pt idx="1429">
                  <c:v>23.0858268737793</c:v>
                </c:pt>
                <c:pt idx="1430">
                  <c:v>23.0622653961182</c:v>
                </c:pt>
                <c:pt idx="1431">
                  <c:v>23.071342468261701</c:v>
                </c:pt>
                <c:pt idx="1432">
                  <c:v>22.949253082275401</c:v>
                </c:pt>
                <c:pt idx="1433">
                  <c:v>22.9677543640137</c:v>
                </c:pt>
                <c:pt idx="1434">
                  <c:v>23.035888671875</c:v>
                </c:pt>
                <c:pt idx="1435">
                  <c:v>23.0531921386719</c:v>
                </c:pt>
                <c:pt idx="1436">
                  <c:v>23.038812637329102</c:v>
                </c:pt>
                <c:pt idx="1437">
                  <c:v>22.946250915527301</c:v>
                </c:pt>
                <c:pt idx="1438">
                  <c:v>22.901451110839801</c:v>
                </c:pt>
                <c:pt idx="1439">
                  <c:v>22.8450832366943</c:v>
                </c:pt>
                <c:pt idx="1440">
                  <c:v>22.8888053894043</c:v>
                </c:pt>
                <c:pt idx="1441">
                  <c:v>22.899009704589801</c:v>
                </c:pt>
                <c:pt idx="1442">
                  <c:v>22.888347625732401</c:v>
                </c:pt>
                <c:pt idx="1443">
                  <c:v>22.886558532714801</c:v>
                </c:pt>
                <c:pt idx="1444">
                  <c:v>22.8570957183838</c:v>
                </c:pt>
                <c:pt idx="1445">
                  <c:v>22.720945358276399</c:v>
                </c:pt>
                <c:pt idx="1446">
                  <c:v>22.737089157104499</c:v>
                </c:pt>
                <c:pt idx="1447">
                  <c:v>22.708227157592798</c:v>
                </c:pt>
                <c:pt idx="1448">
                  <c:v>22.661554336547901</c:v>
                </c:pt>
                <c:pt idx="1449">
                  <c:v>22.531579971313501</c:v>
                </c:pt>
                <c:pt idx="1450">
                  <c:v>22.455427169799801</c:v>
                </c:pt>
                <c:pt idx="1451">
                  <c:v>22.443052291870099</c:v>
                </c:pt>
                <c:pt idx="1452">
                  <c:v>22.428337097168001</c:v>
                </c:pt>
                <c:pt idx="1453">
                  <c:v>22.426708221435501</c:v>
                </c:pt>
                <c:pt idx="1454">
                  <c:v>21.863573074340799</c:v>
                </c:pt>
                <c:pt idx="1455">
                  <c:v>21.635808944702099</c:v>
                </c:pt>
                <c:pt idx="1456">
                  <c:v>21.663612365722699</c:v>
                </c:pt>
                <c:pt idx="1457">
                  <c:v>21.825986862182599</c:v>
                </c:pt>
                <c:pt idx="1458">
                  <c:v>11.551430702209499</c:v>
                </c:pt>
                <c:pt idx="1459">
                  <c:v>10.7335109710693</c:v>
                </c:pt>
                <c:pt idx="1460">
                  <c:v>20.478042602539102</c:v>
                </c:pt>
                <c:pt idx="1461">
                  <c:v>20.625463485717798</c:v>
                </c:pt>
                <c:pt idx="1462">
                  <c:v>21.009056091308601</c:v>
                </c:pt>
                <c:pt idx="1463">
                  <c:v>20.639398574829102</c:v>
                </c:pt>
                <c:pt idx="1464">
                  <c:v>20.832923889160199</c:v>
                </c:pt>
                <c:pt idx="1465">
                  <c:v>21.176420211791999</c:v>
                </c:pt>
                <c:pt idx="1466">
                  <c:v>21.094457626342798</c:v>
                </c:pt>
                <c:pt idx="1467">
                  <c:v>19.531671524047901</c:v>
                </c:pt>
                <c:pt idx="1468">
                  <c:v>20.558643341064499</c:v>
                </c:pt>
                <c:pt idx="1469">
                  <c:v>20.696882247924801</c:v>
                </c:pt>
                <c:pt idx="1470">
                  <c:v>19.522844314575199</c:v>
                </c:pt>
                <c:pt idx="1471">
                  <c:v>16.726810455322301</c:v>
                </c:pt>
                <c:pt idx="1472">
                  <c:v>11.5385828018188</c:v>
                </c:pt>
                <c:pt idx="1473">
                  <c:v>19.357889175415</c:v>
                </c:pt>
                <c:pt idx="1474">
                  <c:v>19.427482604980501</c:v>
                </c:pt>
                <c:pt idx="1475">
                  <c:v>19.323310852050799</c:v>
                </c:pt>
                <c:pt idx="1476">
                  <c:v>19.520658493041999</c:v>
                </c:pt>
                <c:pt idx="1477">
                  <c:v>19.9789848327637</c:v>
                </c:pt>
                <c:pt idx="1478">
                  <c:v>19.876560211181602</c:v>
                </c:pt>
                <c:pt idx="1479">
                  <c:v>19.885999679565401</c:v>
                </c:pt>
                <c:pt idx="1480">
                  <c:v>20.019933700561499</c:v>
                </c:pt>
                <c:pt idx="1481">
                  <c:v>19.9496746063232</c:v>
                </c:pt>
                <c:pt idx="1482">
                  <c:v>20.097814559936499</c:v>
                </c:pt>
                <c:pt idx="1483">
                  <c:v>20.6187133789063</c:v>
                </c:pt>
                <c:pt idx="1484">
                  <c:v>20.077724456787099</c:v>
                </c:pt>
                <c:pt idx="1485">
                  <c:v>19.523136138916001</c:v>
                </c:pt>
                <c:pt idx="1486">
                  <c:v>20.047948837280298</c:v>
                </c:pt>
                <c:pt idx="1487">
                  <c:v>19.987504959106399</c:v>
                </c:pt>
                <c:pt idx="1488">
                  <c:v>20.505771636962901</c:v>
                </c:pt>
                <c:pt idx="1489">
                  <c:v>20.241960525512699</c:v>
                </c:pt>
                <c:pt idx="1490">
                  <c:v>20.219793319702099</c:v>
                </c:pt>
                <c:pt idx="1491">
                  <c:v>21.893873214721701</c:v>
                </c:pt>
                <c:pt idx="1492">
                  <c:v>21.224403381347699</c:v>
                </c:pt>
                <c:pt idx="1493">
                  <c:v>20.628301620483398</c:v>
                </c:pt>
                <c:pt idx="1494">
                  <c:v>19.405576705932599</c:v>
                </c:pt>
                <c:pt idx="1495">
                  <c:v>22.185895919799801</c:v>
                </c:pt>
                <c:pt idx="1496">
                  <c:v>22.952987670898398</c:v>
                </c:pt>
                <c:pt idx="1497">
                  <c:v>22.8847770690918</c:v>
                </c:pt>
                <c:pt idx="1498">
                  <c:v>23.5098476409912</c:v>
                </c:pt>
                <c:pt idx="1499">
                  <c:v>23.615440368652301</c:v>
                </c:pt>
                <c:pt idx="1500">
                  <c:v>22.949192047119102</c:v>
                </c:pt>
                <c:pt idx="1501">
                  <c:v>22.648036956787099</c:v>
                </c:pt>
                <c:pt idx="1502">
                  <c:v>22.250932693481399</c:v>
                </c:pt>
                <c:pt idx="1503">
                  <c:v>22.444787979126001</c:v>
                </c:pt>
                <c:pt idx="1504">
                  <c:v>22.6211051940918</c:v>
                </c:pt>
                <c:pt idx="1505">
                  <c:v>22.136491775512699</c:v>
                </c:pt>
                <c:pt idx="1506">
                  <c:v>21.856437683105501</c:v>
                </c:pt>
                <c:pt idx="1507">
                  <c:v>21.7308235168457</c:v>
                </c:pt>
                <c:pt idx="1508">
                  <c:v>21.869218826293899</c:v>
                </c:pt>
                <c:pt idx="1509">
                  <c:v>21.757108688354499</c:v>
                </c:pt>
                <c:pt idx="1510">
                  <c:v>21.671802520751999</c:v>
                </c:pt>
                <c:pt idx="1511">
                  <c:v>21.536361694335898</c:v>
                </c:pt>
                <c:pt idx="1512">
                  <c:v>21.3973178863525</c:v>
                </c:pt>
                <c:pt idx="1513">
                  <c:v>20.9899806976318</c:v>
                </c:pt>
                <c:pt idx="1514">
                  <c:v>20.7924480438232</c:v>
                </c:pt>
                <c:pt idx="1515">
                  <c:v>20.93772315979</c:v>
                </c:pt>
                <c:pt idx="1516">
                  <c:v>20.9848957061768</c:v>
                </c:pt>
                <c:pt idx="1517">
                  <c:v>20.892511367797901</c:v>
                </c:pt>
                <c:pt idx="1518">
                  <c:v>20.7308158874512</c:v>
                </c:pt>
                <c:pt idx="1519">
                  <c:v>20.7243556976318</c:v>
                </c:pt>
                <c:pt idx="1520">
                  <c:v>20.718244552612301</c:v>
                </c:pt>
                <c:pt idx="1521">
                  <c:v>20.6422328948975</c:v>
                </c:pt>
                <c:pt idx="1522">
                  <c:v>20.178642272949201</c:v>
                </c:pt>
                <c:pt idx="1523">
                  <c:v>20.2281799316406</c:v>
                </c:pt>
                <c:pt idx="1524">
                  <c:v>19.2383136749268</c:v>
                </c:pt>
                <c:pt idx="1525">
                  <c:v>5.1180763244628897</c:v>
                </c:pt>
                <c:pt idx="1526">
                  <c:v>0.98442924022674605</c:v>
                </c:pt>
                <c:pt idx="1527">
                  <c:v>0.98499524593353305</c:v>
                </c:pt>
                <c:pt idx="1528">
                  <c:v>11.290864944458001</c:v>
                </c:pt>
                <c:pt idx="1529">
                  <c:v>19.232955932617202</c:v>
                </c:pt>
                <c:pt idx="1530">
                  <c:v>16.014225006103501</c:v>
                </c:pt>
                <c:pt idx="1531">
                  <c:v>0.98486655950546298</c:v>
                </c:pt>
                <c:pt idx="1532">
                  <c:v>19.225334167480501</c:v>
                </c:pt>
                <c:pt idx="1533">
                  <c:v>19.565986633300799</c:v>
                </c:pt>
                <c:pt idx="1534">
                  <c:v>11.5718288421631</c:v>
                </c:pt>
                <c:pt idx="1535">
                  <c:v>0.98496180772781405</c:v>
                </c:pt>
                <c:pt idx="1536">
                  <c:v>10.1891384124756</c:v>
                </c:pt>
                <c:pt idx="1537">
                  <c:v>0.98463314771652199</c:v>
                </c:pt>
                <c:pt idx="1538">
                  <c:v>10.178311347961399</c:v>
                </c:pt>
                <c:pt idx="1539">
                  <c:v>18.9550685882568</c:v>
                </c:pt>
                <c:pt idx="1540">
                  <c:v>11.5759468078613</c:v>
                </c:pt>
                <c:pt idx="1541">
                  <c:v>16.194400787353501</c:v>
                </c:pt>
                <c:pt idx="1542">
                  <c:v>18.688190460205099</c:v>
                </c:pt>
                <c:pt idx="1543">
                  <c:v>10.2190408706665</c:v>
                </c:pt>
                <c:pt idx="1544">
                  <c:v>11.4127111434937</c:v>
                </c:pt>
                <c:pt idx="1545">
                  <c:v>19.516761779785199</c:v>
                </c:pt>
                <c:pt idx="1546">
                  <c:v>18.965980529785199</c:v>
                </c:pt>
                <c:pt idx="1547">
                  <c:v>19.5263061523438</c:v>
                </c:pt>
                <c:pt idx="1548">
                  <c:v>10.010725021362299</c:v>
                </c:pt>
                <c:pt idx="1549">
                  <c:v>10.41481590271</c:v>
                </c:pt>
                <c:pt idx="1550">
                  <c:v>19.396549224853501</c:v>
                </c:pt>
                <c:pt idx="1551">
                  <c:v>19.4009399414063</c:v>
                </c:pt>
                <c:pt idx="1552">
                  <c:v>19.249059677123999</c:v>
                </c:pt>
                <c:pt idx="1553">
                  <c:v>6.4574460983276403</c:v>
                </c:pt>
                <c:pt idx="1554">
                  <c:v>19.4194240570068</c:v>
                </c:pt>
                <c:pt idx="1555">
                  <c:v>19.515356063842798</c:v>
                </c:pt>
                <c:pt idx="1556">
                  <c:v>16.5753479003906</c:v>
                </c:pt>
                <c:pt idx="1557">
                  <c:v>21.095239639282202</c:v>
                </c:pt>
                <c:pt idx="1558">
                  <c:v>21.410886764526399</c:v>
                </c:pt>
                <c:pt idx="1559">
                  <c:v>21.542280197143601</c:v>
                </c:pt>
                <c:pt idx="1560">
                  <c:v>21.488849639892599</c:v>
                </c:pt>
                <c:pt idx="1561">
                  <c:v>21.4755153656006</c:v>
                </c:pt>
                <c:pt idx="1562">
                  <c:v>23.293766021728501</c:v>
                </c:pt>
                <c:pt idx="1563">
                  <c:v>23.9171962738037</c:v>
                </c:pt>
                <c:pt idx="1564">
                  <c:v>23.492538452148398</c:v>
                </c:pt>
                <c:pt idx="1565">
                  <c:v>22.6116333007813</c:v>
                </c:pt>
                <c:pt idx="1566">
                  <c:v>21.238430023193398</c:v>
                </c:pt>
                <c:pt idx="1567">
                  <c:v>20.993608474731399</c:v>
                </c:pt>
                <c:pt idx="1568">
                  <c:v>24.875230789184599</c:v>
                </c:pt>
                <c:pt idx="1569">
                  <c:v>26.326175689697301</c:v>
                </c:pt>
                <c:pt idx="1570">
                  <c:v>26.2604064941406</c:v>
                </c:pt>
                <c:pt idx="1571">
                  <c:v>27.027206420898398</c:v>
                </c:pt>
                <c:pt idx="1572">
                  <c:v>26.418451309204102</c:v>
                </c:pt>
                <c:pt idx="1573">
                  <c:v>25.435867309570298</c:v>
                </c:pt>
                <c:pt idx="1574">
                  <c:v>25.400392532348601</c:v>
                </c:pt>
                <c:pt idx="1575">
                  <c:v>25.483392715454102</c:v>
                </c:pt>
                <c:pt idx="1576">
                  <c:v>25.636468887329102</c:v>
                </c:pt>
                <c:pt idx="1577">
                  <c:v>26.258304595947301</c:v>
                </c:pt>
                <c:pt idx="1578">
                  <c:v>25.547611236572301</c:v>
                </c:pt>
                <c:pt idx="1579">
                  <c:v>25.771915435791001</c:v>
                </c:pt>
                <c:pt idx="1580">
                  <c:v>25.651466369628899</c:v>
                </c:pt>
                <c:pt idx="1581">
                  <c:v>26.197877883911101</c:v>
                </c:pt>
                <c:pt idx="1582">
                  <c:v>26.435317993164102</c:v>
                </c:pt>
                <c:pt idx="1583">
                  <c:v>26.4490642547607</c:v>
                </c:pt>
                <c:pt idx="1584">
                  <c:v>26.977745056152301</c:v>
                </c:pt>
                <c:pt idx="1585">
                  <c:v>27.168516159057599</c:v>
                </c:pt>
                <c:pt idx="1586">
                  <c:v>26.870357513427699</c:v>
                </c:pt>
                <c:pt idx="1587">
                  <c:v>27.0764274597168</c:v>
                </c:pt>
                <c:pt idx="1588">
                  <c:v>28.174251556396499</c:v>
                </c:pt>
                <c:pt idx="1589">
                  <c:v>27.555845260620099</c:v>
                </c:pt>
                <c:pt idx="1590">
                  <c:v>28.250734329223601</c:v>
                </c:pt>
                <c:pt idx="1591">
                  <c:v>28.566278457641602</c:v>
                </c:pt>
                <c:pt idx="1592">
                  <c:v>28.4603576660156</c:v>
                </c:pt>
                <c:pt idx="1593">
                  <c:v>28.5009250640869</c:v>
                </c:pt>
                <c:pt idx="1594">
                  <c:v>29.388591766357401</c:v>
                </c:pt>
                <c:pt idx="1595">
                  <c:v>29.657346725463899</c:v>
                </c:pt>
                <c:pt idx="1596">
                  <c:v>31.309076309204102</c:v>
                </c:pt>
                <c:pt idx="1597">
                  <c:v>32.312973022460902</c:v>
                </c:pt>
                <c:pt idx="1598">
                  <c:v>32.694271087646499</c:v>
                </c:pt>
                <c:pt idx="1599">
                  <c:v>32.918972015380902</c:v>
                </c:pt>
                <c:pt idx="1600">
                  <c:v>32.666969299316399</c:v>
                </c:pt>
                <c:pt idx="1601">
                  <c:v>31.226953506469702</c:v>
                </c:pt>
                <c:pt idx="1602">
                  <c:v>32.355388641357401</c:v>
                </c:pt>
                <c:pt idx="1603">
                  <c:v>31.418037414550799</c:v>
                </c:pt>
                <c:pt idx="1604">
                  <c:v>31.851926803588899</c:v>
                </c:pt>
                <c:pt idx="1605">
                  <c:v>30.5917778015137</c:v>
                </c:pt>
                <c:pt idx="1606">
                  <c:v>29.594850540161101</c:v>
                </c:pt>
                <c:pt idx="1607">
                  <c:v>31.129026412963899</c:v>
                </c:pt>
                <c:pt idx="1608">
                  <c:v>31.049263000488299</c:v>
                </c:pt>
                <c:pt idx="1609">
                  <c:v>30.833530426025401</c:v>
                </c:pt>
                <c:pt idx="1610">
                  <c:v>31.473329544067401</c:v>
                </c:pt>
                <c:pt idx="1611">
                  <c:v>31.106117248535199</c:v>
                </c:pt>
                <c:pt idx="1612">
                  <c:v>32.032569885253899</c:v>
                </c:pt>
                <c:pt idx="1613">
                  <c:v>32.241935729980497</c:v>
                </c:pt>
                <c:pt idx="1614">
                  <c:v>32.519966125488303</c:v>
                </c:pt>
                <c:pt idx="1615">
                  <c:v>31.833616256713899</c:v>
                </c:pt>
                <c:pt idx="1616">
                  <c:v>31.9921569824219</c:v>
                </c:pt>
                <c:pt idx="1617">
                  <c:v>32.325874328613303</c:v>
                </c:pt>
                <c:pt idx="1618">
                  <c:v>33.399856567382798</c:v>
                </c:pt>
                <c:pt idx="1619">
                  <c:v>34.024528503417997</c:v>
                </c:pt>
                <c:pt idx="1620">
                  <c:v>34.443199157714801</c:v>
                </c:pt>
                <c:pt idx="1621">
                  <c:v>38.157539367675803</c:v>
                </c:pt>
                <c:pt idx="1622">
                  <c:v>38.150093078613303</c:v>
                </c:pt>
                <c:pt idx="1623">
                  <c:v>38.0315971374512</c:v>
                </c:pt>
                <c:pt idx="1624">
                  <c:v>38.265846252441399</c:v>
                </c:pt>
                <c:pt idx="1625">
                  <c:v>38.079925537109403</c:v>
                </c:pt>
                <c:pt idx="1626">
                  <c:v>38.391914367675803</c:v>
                </c:pt>
                <c:pt idx="1627">
                  <c:v>38.498580932617202</c:v>
                </c:pt>
                <c:pt idx="1628">
                  <c:v>37.169193267822301</c:v>
                </c:pt>
                <c:pt idx="1629">
                  <c:v>36.180549621582003</c:v>
                </c:pt>
                <c:pt idx="1630">
                  <c:v>38.328727722167997</c:v>
                </c:pt>
                <c:pt idx="1631">
                  <c:v>38.4818725585938</c:v>
                </c:pt>
                <c:pt idx="1632">
                  <c:v>38.410140991210902</c:v>
                </c:pt>
                <c:pt idx="1633">
                  <c:v>39.041923522949197</c:v>
                </c:pt>
                <c:pt idx="1634">
                  <c:v>37.965995788574197</c:v>
                </c:pt>
                <c:pt idx="1635">
                  <c:v>36.568351745605497</c:v>
                </c:pt>
                <c:pt idx="1636">
                  <c:v>35.385429382324197</c:v>
                </c:pt>
                <c:pt idx="1637">
                  <c:v>36.232288360595703</c:v>
                </c:pt>
                <c:pt idx="1638">
                  <c:v>36.347724914550803</c:v>
                </c:pt>
                <c:pt idx="1639">
                  <c:v>35.028678894042997</c:v>
                </c:pt>
                <c:pt idx="1640">
                  <c:v>34.668296813964801</c:v>
                </c:pt>
                <c:pt idx="1641">
                  <c:v>33.814083099365199</c:v>
                </c:pt>
                <c:pt idx="1642">
                  <c:v>34.854488372802699</c:v>
                </c:pt>
                <c:pt idx="1643">
                  <c:v>35.131870269775398</c:v>
                </c:pt>
                <c:pt idx="1644">
                  <c:v>35.851219177246101</c:v>
                </c:pt>
                <c:pt idx="1645">
                  <c:v>35.750400543212898</c:v>
                </c:pt>
                <c:pt idx="1646">
                  <c:v>34.840736389160199</c:v>
                </c:pt>
                <c:pt idx="1647">
                  <c:v>33.773792266845703</c:v>
                </c:pt>
                <c:pt idx="1648">
                  <c:v>34.123641967773402</c:v>
                </c:pt>
                <c:pt idx="1649">
                  <c:v>35.663627624511697</c:v>
                </c:pt>
                <c:pt idx="1650">
                  <c:v>35.060787200927699</c:v>
                </c:pt>
                <c:pt idx="1651">
                  <c:v>34.960300445556598</c:v>
                </c:pt>
                <c:pt idx="1652">
                  <c:v>35.446903228759801</c:v>
                </c:pt>
                <c:pt idx="1653">
                  <c:v>34.833625793457003</c:v>
                </c:pt>
                <c:pt idx="1654">
                  <c:v>33.735870361328097</c:v>
                </c:pt>
                <c:pt idx="1655">
                  <c:v>34.721893310546903</c:v>
                </c:pt>
                <c:pt idx="1656">
                  <c:v>33.098873138427699</c:v>
                </c:pt>
                <c:pt idx="1657">
                  <c:v>31.882808685302699</c:v>
                </c:pt>
                <c:pt idx="1658">
                  <c:v>32.258255004882798</c:v>
                </c:pt>
                <c:pt idx="1659">
                  <c:v>34.661746978759801</c:v>
                </c:pt>
                <c:pt idx="1660">
                  <c:v>32.158763885497997</c:v>
                </c:pt>
                <c:pt idx="1661">
                  <c:v>31.976417541503899</c:v>
                </c:pt>
                <c:pt idx="1662">
                  <c:v>33.488491058349602</c:v>
                </c:pt>
                <c:pt idx="1663">
                  <c:v>35.5196533203125</c:v>
                </c:pt>
                <c:pt idx="1664">
                  <c:v>35.847946166992202</c:v>
                </c:pt>
                <c:pt idx="1665">
                  <c:v>33.284313201904297</c:v>
                </c:pt>
                <c:pt idx="1666">
                  <c:v>29.674249649047901</c:v>
                </c:pt>
                <c:pt idx="1667">
                  <c:v>29.4022312164307</c:v>
                </c:pt>
                <c:pt idx="1668">
                  <c:v>29.2120361328125</c:v>
                </c:pt>
                <c:pt idx="1669">
                  <c:v>30.6737766265869</c:v>
                </c:pt>
                <c:pt idx="1670">
                  <c:v>31.249485015869102</c:v>
                </c:pt>
                <c:pt idx="1671">
                  <c:v>30.826709747314499</c:v>
                </c:pt>
                <c:pt idx="1672">
                  <c:v>32.876941680908203</c:v>
                </c:pt>
                <c:pt idx="1673">
                  <c:v>35.576328277587898</c:v>
                </c:pt>
                <c:pt idx="1674">
                  <c:v>38.616504669189503</c:v>
                </c:pt>
                <c:pt idx="1675">
                  <c:v>43.649837493896499</c:v>
                </c:pt>
                <c:pt idx="1676">
                  <c:v>37.494838714599602</c:v>
                </c:pt>
                <c:pt idx="1677">
                  <c:v>37.1303520202637</c:v>
                </c:pt>
                <c:pt idx="1678">
                  <c:v>46.733932495117202</c:v>
                </c:pt>
                <c:pt idx="1679">
                  <c:v>47.450721740722699</c:v>
                </c:pt>
                <c:pt idx="1680">
                  <c:v>45.6386108398438</c:v>
                </c:pt>
                <c:pt idx="1681">
                  <c:v>40.054183959960902</c:v>
                </c:pt>
                <c:pt idx="1682">
                  <c:v>40.299388885497997</c:v>
                </c:pt>
                <c:pt idx="1683">
                  <c:v>40.124351501464801</c:v>
                </c:pt>
                <c:pt idx="1684">
                  <c:v>38.856002807617202</c:v>
                </c:pt>
                <c:pt idx="1685">
                  <c:v>37.426063537597699</c:v>
                </c:pt>
                <c:pt idx="1686">
                  <c:v>39.142967224121101</c:v>
                </c:pt>
                <c:pt idx="1687">
                  <c:v>38.206310272216797</c:v>
                </c:pt>
                <c:pt idx="1688">
                  <c:v>37.656116485595703</c:v>
                </c:pt>
                <c:pt idx="1689">
                  <c:v>34.956527709960902</c:v>
                </c:pt>
                <c:pt idx="1690">
                  <c:v>25.8817024230957</c:v>
                </c:pt>
                <c:pt idx="1691">
                  <c:v>24.5996799468994</c:v>
                </c:pt>
                <c:pt idx="1692">
                  <c:v>24.8841247558594</c:v>
                </c:pt>
                <c:pt idx="1693">
                  <c:v>26.051275253295898</c:v>
                </c:pt>
                <c:pt idx="1694">
                  <c:v>25.148908615112301</c:v>
                </c:pt>
                <c:pt idx="1695">
                  <c:v>24.9860649108887</c:v>
                </c:pt>
                <c:pt idx="1696">
                  <c:v>24.437952041626001</c:v>
                </c:pt>
                <c:pt idx="1697">
                  <c:v>24.0575065612793</c:v>
                </c:pt>
                <c:pt idx="1698">
                  <c:v>24.110002517700199</c:v>
                </c:pt>
                <c:pt idx="1699">
                  <c:v>24.650791168212901</c:v>
                </c:pt>
                <c:pt idx="1700">
                  <c:v>24.68088722229</c:v>
                </c:pt>
                <c:pt idx="1701">
                  <c:v>26.272548675537099</c:v>
                </c:pt>
                <c:pt idx="1702">
                  <c:v>28.3163948059082</c:v>
                </c:pt>
                <c:pt idx="1703">
                  <c:v>27.7189846038818</c:v>
                </c:pt>
                <c:pt idx="1704">
                  <c:v>25.855258941650401</c:v>
                </c:pt>
                <c:pt idx="1705">
                  <c:v>25.4050388336182</c:v>
                </c:pt>
                <c:pt idx="1706">
                  <c:v>24.9108581542969</c:v>
                </c:pt>
                <c:pt idx="1707">
                  <c:v>24.525384902954102</c:v>
                </c:pt>
                <c:pt idx="1708">
                  <c:v>24.287776947021499</c:v>
                </c:pt>
                <c:pt idx="1709">
                  <c:v>24.212242126464801</c:v>
                </c:pt>
                <c:pt idx="1710">
                  <c:v>23.9774475097656</c:v>
                </c:pt>
                <c:pt idx="1711">
                  <c:v>24.360593795776399</c:v>
                </c:pt>
                <c:pt idx="1712">
                  <c:v>24.160194396972699</c:v>
                </c:pt>
                <c:pt idx="1713">
                  <c:v>24.303739547729499</c:v>
                </c:pt>
                <c:pt idx="1714">
                  <c:v>24.733726501464801</c:v>
                </c:pt>
                <c:pt idx="1715">
                  <c:v>24.7170810699463</c:v>
                </c:pt>
                <c:pt idx="1716">
                  <c:v>24.374883651733398</c:v>
                </c:pt>
                <c:pt idx="1717">
                  <c:v>24.579509735107401</c:v>
                </c:pt>
                <c:pt idx="1718">
                  <c:v>24.485042572021499</c:v>
                </c:pt>
                <c:pt idx="1719">
                  <c:v>24.1142578125</c:v>
                </c:pt>
                <c:pt idx="1720">
                  <c:v>23.666460037231399</c:v>
                </c:pt>
                <c:pt idx="1721">
                  <c:v>23.6666450500488</c:v>
                </c:pt>
                <c:pt idx="1722">
                  <c:v>23.509412765502901</c:v>
                </c:pt>
                <c:pt idx="1723">
                  <c:v>23.6512260437012</c:v>
                </c:pt>
                <c:pt idx="1724">
                  <c:v>22.041721343994102</c:v>
                </c:pt>
                <c:pt idx="1725">
                  <c:v>21.975002288818398</c:v>
                </c:pt>
                <c:pt idx="1726">
                  <c:v>21.826902389526399</c:v>
                </c:pt>
                <c:pt idx="1727">
                  <c:v>21.727169036865199</c:v>
                </c:pt>
                <c:pt idx="1728">
                  <c:v>21.622917175293001</c:v>
                </c:pt>
                <c:pt idx="1729">
                  <c:v>21.6768493652344</c:v>
                </c:pt>
                <c:pt idx="1730">
                  <c:v>21.717464447021499</c:v>
                </c:pt>
                <c:pt idx="1731">
                  <c:v>21.6770935058594</c:v>
                </c:pt>
                <c:pt idx="1732">
                  <c:v>21.590503692626999</c:v>
                </c:pt>
                <c:pt idx="1733">
                  <c:v>21.605485916137699</c:v>
                </c:pt>
                <c:pt idx="1734">
                  <c:v>21.728359222412099</c:v>
                </c:pt>
                <c:pt idx="1735">
                  <c:v>21.6676731109619</c:v>
                </c:pt>
                <c:pt idx="1736">
                  <c:v>21.651472091674801</c:v>
                </c:pt>
                <c:pt idx="1737">
                  <c:v>21.7833652496338</c:v>
                </c:pt>
                <c:pt idx="1738">
                  <c:v>21.7046794891357</c:v>
                </c:pt>
                <c:pt idx="1739">
                  <c:v>21.710567474365199</c:v>
                </c:pt>
                <c:pt idx="1740">
                  <c:v>21.7789611816406</c:v>
                </c:pt>
                <c:pt idx="1741">
                  <c:v>23.434186935424801</c:v>
                </c:pt>
                <c:pt idx="1742">
                  <c:v>23.599145889282202</c:v>
                </c:pt>
                <c:pt idx="1743">
                  <c:v>23.602622985839801</c:v>
                </c:pt>
                <c:pt idx="1744">
                  <c:v>23.512800216674801</c:v>
                </c:pt>
                <c:pt idx="1745">
                  <c:v>23.296585083007798</c:v>
                </c:pt>
                <c:pt idx="1746">
                  <c:v>23.234176635742202</c:v>
                </c:pt>
                <c:pt idx="1747">
                  <c:v>23.369544982910199</c:v>
                </c:pt>
                <c:pt idx="1748">
                  <c:v>23.476305007934599</c:v>
                </c:pt>
                <c:pt idx="1749">
                  <c:v>23.533546447753899</c:v>
                </c:pt>
                <c:pt idx="1750">
                  <c:v>22.905000686645501</c:v>
                </c:pt>
                <c:pt idx="1751">
                  <c:v>23.517612457275401</c:v>
                </c:pt>
                <c:pt idx="1752">
                  <c:v>23.387079238891602</c:v>
                </c:pt>
                <c:pt idx="1753">
                  <c:v>23.4855651855469</c:v>
                </c:pt>
                <c:pt idx="1754">
                  <c:v>22.764610290527301</c:v>
                </c:pt>
                <c:pt idx="1755">
                  <c:v>21.884851455688501</c:v>
                </c:pt>
                <c:pt idx="1756">
                  <c:v>21.770441055297901</c:v>
                </c:pt>
                <c:pt idx="1757">
                  <c:v>21.7947483062744</c:v>
                </c:pt>
                <c:pt idx="1758">
                  <c:v>21.803773880004901</c:v>
                </c:pt>
                <c:pt idx="1759">
                  <c:v>21.894283294677699</c:v>
                </c:pt>
                <c:pt idx="1760">
                  <c:v>22.006477355956999</c:v>
                </c:pt>
                <c:pt idx="1761">
                  <c:v>21.853986740112301</c:v>
                </c:pt>
                <c:pt idx="1762">
                  <c:v>21.666582107543899</c:v>
                </c:pt>
                <c:pt idx="1763">
                  <c:v>21.714717864990199</c:v>
                </c:pt>
                <c:pt idx="1764">
                  <c:v>21.8263835906982</c:v>
                </c:pt>
                <c:pt idx="1765">
                  <c:v>21.901971817016602</c:v>
                </c:pt>
                <c:pt idx="1766">
                  <c:v>22.1008701324463</c:v>
                </c:pt>
                <c:pt idx="1767">
                  <c:v>22.1122741699219</c:v>
                </c:pt>
                <c:pt idx="1768">
                  <c:v>22.240453720092798</c:v>
                </c:pt>
                <c:pt idx="1769">
                  <c:v>22.396333694458001</c:v>
                </c:pt>
                <c:pt idx="1770">
                  <c:v>22.612548828125</c:v>
                </c:pt>
                <c:pt idx="1771">
                  <c:v>22.725622177123999</c:v>
                </c:pt>
                <c:pt idx="1772">
                  <c:v>22.636798858642599</c:v>
                </c:pt>
                <c:pt idx="1773">
                  <c:v>22.298131942748999</c:v>
                </c:pt>
                <c:pt idx="1774">
                  <c:v>24.3812255859375</c:v>
                </c:pt>
                <c:pt idx="1775">
                  <c:v>25.106153488159201</c:v>
                </c:pt>
                <c:pt idx="1776">
                  <c:v>24.958789825439499</c:v>
                </c:pt>
                <c:pt idx="1777">
                  <c:v>24.869991302490199</c:v>
                </c:pt>
                <c:pt idx="1778">
                  <c:v>24.488664627075199</c:v>
                </c:pt>
                <c:pt idx="1779">
                  <c:v>24.292522430419901</c:v>
                </c:pt>
                <c:pt idx="1780">
                  <c:v>23.711053848266602</c:v>
                </c:pt>
                <c:pt idx="1781">
                  <c:v>23.250350952148398</c:v>
                </c:pt>
                <c:pt idx="1782">
                  <c:v>23.351739883422901</c:v>
                </c:pt>
                <c:pt idx="1783">
                  <c:v>23.242418289184599</c:v>
                </c:pt>
                <c:pt idx="1784">
                  <c:v>23.0406303405762</c:v>
                </c:pt>
                <c:pt idx="1785">
                  <c:v>22.9085502624512</c:v>
                </c:pt>
                <c:pt idx="1786">
                  <c:v>22.571813583373999</c:v>
                </c:pt>
                <c:pt idx="1787">
                  <c:v>22.175020217895501</c:v>
                </c:pt>
                <c:pt idx="1788">
                  <c:v>22.6070861816406</c:v>
                </c:pt>
                <c:pt idx="1789">
                  <c:v>22.775331497192401</c:v>
                </c:pt>
                <c:pt idx="1790">
                  <c:v>22.858402252197301</c:v>
                </c:pt>
                <c:pt idx="1791">
                  <c:v>22.5326538085938</c:v>
                </c:pt>
                <c:pt idx="1792">
                  <c:v>22.621091842651399</c:v>
                </c:pt>
                <c:pt idx="1793">
                  <c:v>22.288414001464801</c:v>
                </c:pt>
                <c:pt idx="1794">
                  <c:v>22.184555053710898</c:v>
                </c:pt>
                <c:pt idx="1795">
                  <c:v>22.517461776733398</c:v>
                </c:pt>
                <c:pt idx="1796">
                  <c:v>22.363222122192401</c:v>
                </c:pt>
                <c:pt idx="1797">
                  <c:v>22.398309707641602</c:v>
                </c:pt>
                <c:pt idx="1798">
                  <c:v>23.774211883544901</c:v>
                </c:pt>
                <c:pt idx="1799">
                  <c:v>23.270246505737301</c:v>
                </c:pt>
                <c:pt idx="1800">
                  <c:v>22.9969387054443</c:v>
                </c:pt>
                <c:pt idx="1801">
                  <c:v>23.150812149047901</c:v>
                </c:pt>
                <c:pt idx="1802">
                  <c:v>23.239332199096701</c:v>
                </c:pt>
                <c:pt idx="1803">
                  <c:v>23.2144260406494</c:v>
                </c:pt>
                <c:pt idx="1804">
                  <c:v>22.641515731811499</c:v>
                </c:pt>
                <c:pt idx="1805">
                  <c:v>22.589376449585</c:v>
                </c:pt>
                <c:pt idx="1806">
                  <c:v>22.469720840454102</c:v>
                </c:pt>
                <c:pt idx="1807">
                  <c:v>22.5618000030518</c:v>
                </c:pt>
                <c:pt idx="1808">
                  <c:v>22.149227142333999</c:v>
                </c:pt>
                <c:pt idx="1809">
                  <c:v>21.694370269775401</c:v>
                </c:pt>
                <c:pt idx="1810">
                  <c:v>21.596824645996101</c:v>
                </c:pt>
                <c:pt idx="1811">
                  <c:v>21.511180877685501</c:v>
                </c:pt>
                <c:pt idx="1812">
                  <c:v>21.8196697235107</c:v>
                </c:pt>
                <c:pt idx="1813">
                  <c:v>22.175886154174801</c:v>
                </c:pt>
                <c:pt idx="1814">
                  <c:v>21.765405654907202</c:v>
                </c:pt>
                <c:pt idx="1815">
                  <c:v>21.3310947418213</c:v>
                </c:pt>
                <c:pt idx="1816">
                  <c:v>21.507030487060501</c:v>
                </c:pt>
                <c:pt idx="1817">
                  <c:v>21.477878570556602</c:v>
                </c:pt>
                <c:pt idx="1818">
                  <c:v>21.497587203979499</c:v>
                </c:pt>
                <c:pt idx="1819">
                  <c:v>21.4253749847412</c:v>
                </c:pt>
                <c:pt idx="1820">
                  <c:v>21.351713180541999</c:v>
                </c:pt>
                <c:pt idx="1821">
                  <c:v>21.787967681884801</c:v>
                </c:pt>
                <c:pt idx="1822">
                  <c:v>22.289909362793001</c:v>
                </c:pt>
                <c:pt idx="1823">
                  <c:v>20.717269897460898</c:v>
                </c:pt>
                <c:pt idx="1824">
                  <c:v>21.874458312988299</c:v>
                </c:pt>
                <c:pt idx="1825">
                  <c:v>22.0406303405762</c:v>
                </c:pt>
                <c:pt idx="1826">
                  <c:v>21.884677886962901</c:v>
                </c:pt>
                <c:pt idx="1827">
                  <c:v>22.160720825195298</c:v>
                </c:pt>
                <c:pt idx="1828">
                  <c:v>22.146898269653299</c:v>
                </c:pt>
                <c:pt idx="1829">
                  <c:v>22.192329406738299</c:v>
                </c:pt>
                <c:pt idx="1830">
                  <c:v>22.536054611206101</c:v>
                </c:pt>
                <c:pt idx="1831">
                  <c:v>22.931949615478501</c:v>
                </c:pt>
                <c:pt idx="1832">
                  <c:v>22.687376022338899</c:v>
                </c:pt>
                <c:pt idx="1833">
                  <c:v>22.587444305419901</c:v>
                </c:pt>
                <c:pt idx="1834">
                  <c:v>22.547731399536101</c:v>
                </c:pt>
                <c:pt idx="1835">
                  <c:v>22.545106887817401</c:v>
                </c:pt>
                <c:pt idx="1836">
                  <c:v>22.574260711669901</c:v>
                </c:pt>
                <c:pt idx="1837">
                  <c:v>22.550184249877901</c:v>
                </c:pt>
                <c:pt idx="1838">
                  <c:v>22.249069213867202</c:v>
                </c:pt>
                <c:pt idx="1839">
                  <c:v>22.7973327636719</c:v>
                </c:pt>
                <c:pt idx="1840">
                  <c:v>22.723796844482401</c:v>
                </c:pt>
                <c:pt idx="1841">
                  <c:v>22.7401523590088</c:v>
                </c:pt>
                <c:pt idx="1842">
                  <c:v>22.865848541259801</c:v>
                </c:pt>
                <c:pt idx="1843">
                  <c:v>22.949665069580099</c:v>
                </c:pt>
                <c:pt idx="1844">
                  <c:v>22.895952224731399</c:v>
                </c:pt>
                <c:pt idx="1845">
                  <c:v>22.864063262939499</c:v>
                </c:pt>
                <c:pt idx="1846">
                  <c:v>22.147842407226602</c:v>
                </c:pt>
                <c:pt idx="1847">
                  <c:v>22.1458435058594</c:v>
                </c:pt>
                <c:pt idx="1848">
                  <c:v>22.595342636108398</c:v>
                </c:pt>
                <c:pt idx="1849">
                  <c:v>22.580987930297901</c:v>
                </c:pt>
                <c:pt idx="1850">
                  <c:v>22.595165252685501</c:v>
                </c:pt>
                <c:pt idx="1851">
                  <c:v>22.572689056396499</c:v>
                </c:pt>
                <c:pt idx="1852">
                  <c:v>22.794284820556602</c:v>
                </c:pt>
                <c:pt idx="1853">
                  <c:v>23.0438137054443</c:v>
                </c:pt>
                <c:pt idx="1854">
                  <c:v>23.120294570922901</c:v>
                </c:pt>
                <c:pt idx="1855">
                  <c:v>24.4800205230713</c:v>
                </c:pt>
                <c:pt idx="1856">
                  <c:v>23.6219997406006</c:v>
                </c:pt>
                <c:pt idx="1857">
                  <c:v>23.3409938812256</c:v>
                </c:pt>
                <c:pt idx="1858">
                  <c:v>24.5265102386475</c:v>
                </c:pt>
                <c:pt idx="1859">
                  <c:v>24.697450637817401</c:v>
                </c:pt>
                <c:pt idx="1860">
                  <c:v>24.8229866027832</c:v>
                </c:pt>
                <c:pt idx="1861">
                  <c:v>24.7564392089844</c:v>
                </c:pt>
                <c:pt idx="1862">
                  <c:v>24.760370254516602</c:v>
                </c:pt>
                <c:pt idx="1863">
                  <c:v>24.530727386474599</c:v>
                </c:pt>
                <c:pt idx="1864">
                  <c:v>24.684598922729499</c:v>
                </c:pt>
                <c:pt idx="1865">
                  <c:v>24.507266998291001</c:v>
                </c:pt>
                <c:pt idx="1866">
                  <c:v>24.774553298950199</c:v>
                </c:pt>
                <c:pt idx="1867">
                  <c:v>26.025020599365199</c:v>
                </c:pt>
                <c:pt idx="1868">
                  <c:v>25.961183547973601</c:v>
                </c:pt>
                <c:pt idx="1869">
                  <c:v>25.624885559081999</c:v>
                </c:pt>
                <c:pt idx="1870">
                  <c:v>25.6373405456543</c:v>
                </c:pt>
                <c:pt idx="1871">
                  <c:v>25.537181854248001</c:v>
                </c:pt>
                <c:pt idx="1872">
                  <c:v>25.668622970581101</c:v>
                </c:pt>
                <c:pt idx="1873">
                  <c:v>25.720443725585898</c:v>
                </c:pt>
                <c:pt idx="1874">
                  <c:v>25.861688613891602</c:v>
                </c:pt>
                <c:pt idx="1875">
                  <c:v>26.0250053405762</c:v>
                </c:pt>
                <c:pt idx="1876">
                  <c:v>25.80885887146</c:v>
                </c:pt>
                <c:pt idx="1877">
                  <c:v>25.8548908233643</c:v>
                </c:pt>
                <c:pt idx="1878">
                  <c:v>25.9055080413818</c:v>
                </c:pt>
                <c:pt idx="1879">
                  <c:v>25.819597244262699</c:v>
                </c:pt>
                <c:pt idx="1880">
                  <c:v>26.000400543212901</c:v>
                </c:pt>
                <c:pt idx="1881">
                  <c:v>25.730392456054702</c:v>
                </c:pt>
                <c:pt idx="1882">
                  <c:v>25.853069305419901</c:v>
                </c:pt>
                <c:pt idx="1883">
                  <c:v>25.891534805297901</c:v>
                </c:pt>
                <c:pt idx="1884">
                  <c:v>25.8210353851318</c:v>
                </c:pt>
                <c:pt idx="1885">
                  <c:v>26.294069290161101</c:v>
                </c:pt>
                <c:pt idx="1886">
                  <c:v>26.383508682251001</c:v>
                </c:pt>
                <c:pt idx="1887">
                  <c:v>26.605712890625</c:v>
                </c:pt>
                <c:pt idx="1888">
                  <c:v>26.923061370849599</c:v>
                </c:pt>
                <c:pt idx="1889">
                  <c:v>62.511260986328097</c:v>
                </c:pt>
                <c:pt idx="1890">
                  <c:v>65.967117309570298</c:v>
                </c:pt>
                <c:pt idx="1891">
                  <c:v>64.139480590820298</c:v>
                </c:pt>
                <c:pt idx="1892">
                  <c:v>57.007198333740199</c:v>
                </c:pt>
                <c:pt idx="1893">
                  <c:v>38.292930603027301</c:v>
                </c:pt>
                <c:pt idx="1894">
                  <c:v>34.602813720703097</c:v>
                </c:pt>
                <c:pt idx="1895">
                  <c:v>38.780673980712898</c:v>
                </c:pt>
                <c:pt idx="1896">
                  <c:v>39.399250030517599</c:v>
                </c:pt>
                <c:pt idx="1897">
                  <c:v>38.631202697753899</c:v>
                </c:pt>
                <c:pt idx="1898">
                  <c:v>38.097492218017599</c:v>
                </c:pt>
                <c:pt idx="1899">
                  <c:v>39.544692993164098</c:v>
                </c:pt>
                <c:pt idx="1900">
                  <c:v>39.516632080078097</c:v>
                </c:pt>
                <c:pt idx="1901">
                  <c:v>39.125755310058601</c:v>
                </c:pt>
                <c:pt idx="1902">
                  <c:v>38.654029846191399</c:v>
                </c:pt>
                <c:pt idx="1903">
                  <c:v>39.1460571289063</c:v>
                </c:pt>
                <c:pt idx="1904">
                  <c:v>43.769058227539098</c:v>
                </c:pt>
                <c:pt idx="1905">
                  <c:v>38.560611724853501</c:v>
                </c:pt>
                <c:pt idx="1906">
                  <c:v>33.510074615478501</c:v>
                </c:pt>
                <c:pt idx="1907">
                  <c:v>36.976551055908203</c:v>
                </c:pt>
                <c:pt idx="1908">
                  <c:v>36.372303009033203</c:v>
                </c:pt>
                <c:pt idx="1909">
                  <c:v>38.079566955566399</c:v>
                </c:pt>
                <c:pt idx="1910">
                  <c:v>35.03271484375</c:v>
                </c:pt>
                <c:pt idx="1911">
                  <c:v>35.063236236572301</c:v>
                </c:pt>
                <c:pt idx="1912">
                  <c:v>35.135250091552699</c:v>
                </c:pt>
                <c:pt idx="1913">
                  <c:v>34.9341850280762</c:v>
                </c:pt>
                <c:pt idx="1914">
                  <c:v>36.153038024902301</c:v>
                </c:pt>
                <c:pt idx="1915">
                  <c:v>36.163082122802699</c:v>
                </c:pt>
                <c:pt idx="1916">
                  <c:v>34.648162841796903</c:v>
                </c:pt>
                <c:pt idx="1917">
                  <c:v>35.914886474609403</c:v>
                </c:pt>
                <c:pt idx="1918">
                  <c:v>36.564167022705099</c:v>
                </c:pt>
                <c:pt idx="1919">
                  <c:v>36.954059600830099</c:v>
                </c:pt>
                <c:pt idx="1920">
                  <c:v>37.499698638916001</c:v>
                </c:pt>
                <c:pt idx="1921">
                  <c:v>37.568565368652301</c:v>
                </c:pt>
                <c:pt idx="1922">
                  <c:v>38.004409790039098</c:v>
                </c:pt>
                <c:pt idx="1923">
                  <c:v>37.701953887939503</c:v>
                </c:pt>
                <c:pt idx="1924">
                  <c:v>38.951812744140597</c:v>
                </c:pt>
                <c:pt idx="1925">
                  <c:v>39.792873382568402</c:v>
                </c:pt>
                <c:pt idx="1926">
                  <c:v>38.183395385742202</c:v>
                </c:pt>
                <c:pt idx="1927">
                  <c:v>38.062595367431598</c:v>
                </c:pt>
                <c:pt idx="1928">
                  <c:v>37.720050811767599</c:v>
                </c:pt>
                <c:pt idx="1929">
                  <c:v>37.632717132568402</c:v>
                </c:pt>
                <c:pt idx="1930">
                  <c:v>37.953281402587898</c:v>
                </c:pt>
                <c:pt idx="1931">
                  <c:v>37.498546600341797</c:v>
                </c:pt>
                <c:pt idx="1932">
                  <c:v>38.105014801025398</c:v>
                </c:pt>
                <c:pt idx="1933">
                  <c:v>36.754764556884801</c:v>
                </c:pt>
                <c:pt idx="1934">
                  <c:v>35.097129821777301</c:v>
                </c:pt>
                <c:pt idx="1935">
                  <c:v>35.510997772216797</c:v>
                </c:pt>
                <c:pt idx="1936">
                  <c:v>37.360630035400398</c:v>
                </c:pt>
                <c:pt idx="1937">
                  <c:v>37.157989501953097</c:v>
                </c:pt>
                <c:pt idx="1938">
                  <c:v>36.999656677246101</c:v>
                </c:pt>
                <c:pt idx="1939">
                  <c:v>36.976016998291001</c:v>
                </c:pt>
                <c:pt idx="1940">
                  <c:v>37.522975921630902</c:v>
                </c:pt>
                <c:pt idx="1941">
                  <c:v>37.627250671386697</c:v>
                </c:pt>
                <c:pt idx="1942">
                  <c:v>38.633136749267599</c:v>
                </c:pt>
                <c:pt idx="1943">
                  <c:v>38.107460021972699</c:v>
                </c:pt>
                <c:pt idx="1944">
                  <c:v>37.929237365722699</c:v>
                </c:pt>
                <c:pt idx="1945">
                  <c:v>38.3918266296387</c:v>
                </c:pt>
                <c:pt idx="1946">
                  <c:v>38.2332954406738</c:v>
                </c:pt>
                <c:pt idx="1947">
                  <c:v>39.011093139648402</c:v>
                </c:pt>
                <c:pt idx="1948">
                  <c:v>40.3228950500488</c:v>
                </c:pt>
                <c:pt idx="1949">
                  <c:v>37.729385375976598</c:v>
                </c:pt>
                <c:pt idx="1950">
                  <c:v>36.067508697509801</c:v>
                </c:pt>
                <c:pt idx="1951">
                  <c:v>35.393299102783203</c:v>
                </c:pt>
                <c:pt idx="1952">
                  <c:v>40.245403289794901</c:v>
                </c:pt>
                <c:pt idx="1953">
                  <c:v>39.2430419921875</c:v>
                </c:pt>
                <c:pt idx="1954">
                  <c:v>37.042190551757798</c:v>
                </c:pt>
                <c:pt idx="1955">
                  <c:v>39.317546844482401</c:v>
                </c:pt>
                <c:pt idx="1956">
                  <c:v>49.358287811279297</c:v>
                </c:pt>
                <c:pt idx="1957">
                  <c:v>32.047439575195298</c:v>
                </c:pt>
                <c:pt idx="1958">
                  <c:v>31.935955047607401</c:v>
                </c:pt>
                <c:pt idx="1959">
                  <c:v>32.604282379150398</c:v>
                </c:pt>
                <c:pt idx="1960">
                  <c:v>32.695411682128899</c:v>
                </c:pt>
                <c:pt idx="1961">
                  <c:v>32.907554626464801</c:v>
                </c:pt>
                <c:pt idx="1962">
                  <c:v>33.611503601074197</c:v>
                </c:pt>
                <c:pt idx="1963">
                  <c:v>35.597457885742202</c:v>
                </c:pt>
                <c:pt idx="1964">
                  <c:v>37.862751007080099</c:v>
                </c:pt>
                <c:pt idx="1965">
                  <c:v>38.720375061035199</c:v>
                </c:pt>
                <c:pt idx="1966">
                  <c:v>38.583431243896499</c:v>
                </c:pt>
                <c:pt idx="1967">
                  <c:v>39.137077331542997</c:v>
                </c:pt>
                <c:pt idx="1968">
                  <c:v>37.785552978515597</c:v>
                </c:pt>
                <c:pt idx="1969">
                  <c:v>35.958587646484403</c:v>
                </c:pt>
                <c:pt idx="1970">
                  <c:v>52.997470855712898</c:v>
                </c:pt>
                <c:pt idx="1971">
                  <c:v>49.2208862304688</c:v>
                </c:pt>
                <c:pt idx="1972">
                  <c:v>48.814521789550803</c:v>
                </c:pt>
                <c:pt idx="1973">
                  <c:v>52.3234672546387</c:v>
                </c:pt>
                <c:pt idx="1974">
                  <c:v>47.411426544189503</c:v>
                </c:pt>
                <c:pt idx="1975">
                  <c:v>45.488876342773402</c:v>
                </c:pt>
                <c:pt idx="1976">
                  <c:v>43.009304046630902</c:v>
                </c:pt>
                <c:pt idx="1977">
                  <c:v>47.386997222900398</c:v>
                </c:pt>
                <c:pt idx="1978">
                  <c:v>43.7723579406738</c:v>
                </c:pt>
                <c:pt idx="1979">
                  <c:v>47.361061096191399</c:v>
                </c:pt>
                <c:pt idx="1980">
                  <c:v>52.4876518249512</c:v>
                </c:pt>
                <c:pt idx="1981">
                  <c:v>53.369899749755902</c:v>
                </c:pt>
                <c:pt idx="1982">
                  <c:v>43.552822113037102</c:v>
                </c:pt>
                <c:pt idx="1983">
                  <c:v>25.053028106689499</c:v>
                </c:pt>
                <c:pt idx="1984">
                  <c:v>24.895261764526399</c:v>
                </c:pt>
                <c:pt idx="1985">
                  <c:v>25.143533706665</c:v>
                </c:pt>
                <c:pt idx="1986">
                  <c:v>26.342277526855501</c:v>
                </c:pt>
                <c:pt idx="1987">
                  <c:v>26.5481853485107</c:v>
                </c:pt>
                <c:pt idx="1988">
                  <c:v>27.846929550170898</c:v>
                </c:pt>
                <c:pt idx="1989">
                  <c:v>28.0675563812256</c:v>
                </c:pt>
                <c:pt idx="1990">
                  <c:v>30.900306701660199</c:v>
                </c:pt>
                <c:pt idx="1991">
                  <c:v>30.907974243164102</c:v>
                </c:pt>
                <c:pt idx="1992">
                  <c:v>32.616355895996101</c:v>
                </c:pt>
                <c:pt idx="1993">
                  <c:v>31.843994140625</c:v>
                </c:pt>
                <c:pt idx="1994">
                  <c:v>37.955448150634801</c:v>
                </c:pt>
                <c:pt idx="1995">
                  <c:v>37.877029418945298</c:v>
                </c:pt>
                <c:pt idx="1996">
                  <c:v>38.027828216552699</c:v>
                </c:pt>
                <c:pt idx="1997">
                  <c:v>35.559890747070298</c:v>
                </c:pt>
                <c:pt idx="1998">
                  <c:v>33.1121635437012</c:v>
                </c:pt>
                <c:pt idx="1999">
                  <c:v>34.138919830322301</c:v>
                </c:pt>
                <c:pt idx="2000">
                  <c:v>34.230159759521499</c:v>
                </c:pt>
                <c:pt idx="2001">
                  <c:v>30.091459274291999</c:v>
                </c:pt>
                <c:pt idx="2002">
                  <c:v>28.481279373168899</c:v>
                </c:pt>
                <c:pt idx="2003">
                  <c:v>31.1075534820557</c:v>
                </c:pt>
                <c:pt idx="2004">
                  <c:v>31.995527267456101</c:v>
                </c:pt>
                <c:pt idx="2005">
                  <c:v>34.9400444030762</c:v>
                </c:pt>
                <c:pt idx="2006">
                  <c:v>33.576892852783203</c:v>
                </c:pt>
                <c:pt idx="2007">
                  <c:v>33.271846771240199</c:v>
                </c:pt>
                <c:pt idx="2008">
                  <c:v>29.589654922485401</c:v>
                </c:pt>
                <c:pt idx="2009">
                  <c:v>32.985416412353501</c:v>
                </c:pt>
                <c:pt idx="2010">
                  <c:v>42.559379577636697</c:v>
                </c:pt>
                <c:pt idx="2011">
                  <c:v>39.601078033447301</c:v>
                </c:pt>
                <c:pt idx="2012">
                  <c:v>32.867813110351598</c:v>
                </c:pt>
                <c:pt idx="2013">
                  <c:v>36.900833129882798</c:v>
                </c:pt>
                <c:pt idx="2014">
                  <c:v>35.621826171875</c:v>
                </c:pt>
                <c:pt idx="2015">
                  <c:v>37.121688842773402</c:v>
                </c:pt>
                <c:pt idx="2016">
                  <c:v>38.5806694030762</c:v>
                </c:pt>
                <c:pt idx="2017">
                  <c:v>39.859439849853501</c:v>
                </c:pt>
                <c:pt idx="2018">
                  <c:v>40.214153289794901</c:v>
                </c:pt>
                <c:pt idx="2019">
                  <c:v>36.891025543212898</c:v>
                </c:pt>
                <c:pt idx="2020">
                  <c:v>34.755622863769503</c:v>
                </c:pt>
                <c:pt idx="2021">
                  <c:v>35.306083679199197</c:v>
                </c:pt>
                <c:pt idx="2022">
                  <c:v>38.951343536377003</c:v>
                </c:pt>
                <c:pt idx="2023">
                  <c:v>35.411697387695298</c:v>
                </c:pt>
                <c:pt idx="2024">
                  <c:v>37.252834320068402</c:v>
                </c:pt>
                <c:pt idx="2025">
                  <c:v>36.617267608642599</c:v>
                </c:pt>
                <c:pt idx="2026">
                  <c:v>36.502941131591797</c:v>
                </c:pt>
                <c:pt idx="2027">
                  <c:v>36.950531005859403</c:v>
                </c:pt>
                <c:pt idx="2028">
                  <c:v>34.698062896728501</c:v>
                </c:pt>
                <c:pt idx="2029">
                  <c:v>38.070457458496101</c:v>
                </c:pt>
                <c:pt idx="2030">
                  <c:v>38.218372344970703</c:v>
                </c:pt>
                <c:pt idx="2031">
                  <c:v>37.597850799560497</c:v>
                </c:pt>
                <c:pt idx="2032">
                  <c:v>38.909385681152301</c:v>
                </c:pt>
                <c:pt idx="2033">
                  <c:v>53.267753601074197</c:v>
                </c:pt>
                <c:pt idx="2034">
                  <c:v>43.384197235107401</c:v>
                </c:pt>
                <c:pt idx="2035">
                  <c:v>42.803436279296903</c:v>
                </c:pt>
                <c:pt idx="2036">
                  <c:v>40.136684417724602</c:v>
                </c:pt>
                <c:pt idx="2037">
                  <c:v>42.3444213867188</c:v>
                </c:pt>
                <c:pt idx="2038">
                  <c:v>43.164527893066399</c:v>
                </c:pt>
                <c:pt idx="2039">
                  <c:v>43.374244689941399</c:v>
                </c:pt>
                <c:pt idx="2040">
                  <c:v>39.148185729980497</c:v>
                </c:pt>
                <c:pt idx="2041">
                  <c:v>36.729976654052699</c:v>
                </c:pt>
                <c:pt idx="2042">
                  <c:v>37.221168518066399</c:v>
                </c:pt>
                <c:pt idx="2043">
                  <c:v>38.587657928466797</c:v>
                </c:pt>
                <c:pt idx="2044">
                  <c:v>38.390865325927699</c:v>
                </c:pt>
                <c:pt idx="2045">
                  <c:v>38.1500053405762</c:v>
                </c:pt>
                <c:pt idx="2046">
                  <c:v>37.856853485107401</c:v>
                </c:pt>
                <c:pt idx="2047">
                  <c:v>36.0918159484863</c:v>
                </c:pt>
                <c:pt idx="2048">
                  <c:v>37.422904968261697</c:v>
                </c:pt>
                <c:pt idx="2049">
                  <c:v>37.513965606689503</c:v>
                </c:pt>
                <c:pt idx="2050">
                  <c:v>39.213890075683601</c:v>
                </c:pt>
                <c:pt idx="2051">
                  <c:v>39.274345397949197</c:v>
                </c:pt>
                <c:pt idx="2052">
                  <c:v>37.556644439697301</c:v>
                </c:pt>
                <c:pt idx="2053">
                  <c:v>39.872768402099602</c:v>
                </c:pt>
                <c:pt idx="2054">
                  <c:v>38.7548637390137</c:v>
                </c:pt>
                <c:pt idx="2055">
                  <c:v>40.249927520752003</c:v>
                </c:pt>
                <c:pt idx="2056">
                  <c:v>43.694915771484403</c:v>
                </c:pt>
                <c:pt idx="2057">
                  <c:v>43.224502563476598</c:v>
                </c:pt>
                <c:pt idx="2058">
                  <c:v>56.597503662109403</c:v>
                </c:pt>
                <c:pt idx="2059">
                  <c:v>43.460941314697301</c:v>
                </c:pt>
                <c:pt idx="2060">
                  <c:v>36.542732238769503</c:v>
                </c:pt>
                <c:pt idx="2061">
                  <c:v>36.186347961425803</c:v>
                </c:pt>
                <c:pt idx="2062">
                  <c:v>35.055706024169901</c:v>
                </c:pt>
                <c:pt idx="2063">
                  <c:v>34.987613677978501</c:v>
                </c:pt>
                <c:pt idx="2064">
                  <c:v>34.413112640380902</c:v>
                </c:pt>
                <c:pt idx="2065">
                  <c:v>34.450653076171903</c:v>
                </c:pt>
                <c:pt idx="2066">
                  <c:v>33.880958557128899</c:v>
                </c:pt>
                <c:pt idx="2067">
                  <c:v>32.344577789306598</c:v>
                </c:pt>
                <c:pt idx="2068">
                  <c:v>30.807399749755898</c:v>
                </c:pt>
                <c:pt idx="2069">
                  <c:v>30.245786666870099</c:v>
                </c:pt>
                <c:pt idx="2070">
                  <c:v>30.501667022705099</c:v>
                </c:pt>
                <c:pt idx="2071">
                  <c:v>30.470228195190401</c:v>
                </c:pt>
                <c:pt idx="2072">
                  <c:v>29.386112213134801</c:v>
                </c:pt>
                <c:pt idx="2073">
                  <c:v>28.478347778320298</c:v>
                </c:pt>
                <c:pt idx="2074">
                  <c:v>28.0592861175537</c:v>
                </c:pt>
                <c:pt idx="2075">
                  <c:v>27.1181755065918</c:v>
                </c:pt>
                <c:pt idx="2076">
                  <c:v>27.225017547607401</c:v>
                </c:pt>
                <c:pt idx="2077">
                  <c:v>26.916053771972699</c:v>
                </c:pt>
                <c:pt idx="2078">
                  <c:v>27.327459335327099</c:v>
                </c:pt>
                <c:pt idx="2079">
                  <c:v>26.529096603393601</c:v>
                </c:pt>
                <c:pt idx="2080">
                  <c:v>42.289253234863303</c:v>
                </c:pt>
                <c:pt idx="2081">
                  <c:v>39.758800506591797</c:v>
                </c:pt>
                <c:pt idx="2082">
                  <c:v>41.135444641113303</c:v>
                </c:pt>
                <c:pt idx="2083">
                  <c:v>40.280429840087898</c:v>
                </c:pt>
                <c:pt idx="2084">
                  <c:v>39.341358184814503</c:v>
                </c:pt>
                <c:pt idx="2085">
                  <c:v>41.254249572753899</c:v>
                </c:pt>
                <c:pt idx="2086">
                  <c:v>41.138294219970703</c:v>
                </c:pt>
                <c:pt idx="2087">
                  <c:v>41.247585296630902</c:v>
                </c:pt>
                <c:pt idx="2088">
                  <c:v>46.425300598144503</c:v>
                </c:pt>
                <c:pt idx="2089">
                  <c:v>41.296218872070298</c:v>
                </c:pt>
                <c:pt idx="2090">
                  <c:v>40.943382263183601</c:v>
                </c:pt>
                <c:pt idx="2091">
                  <c:v>38.105567932128899</c:v>
                </c:pt>
                <c:pt idx="2092">
                  <c:v>41.109390258789098</c:v>
                </c:pt>
                <c:pt idx="2093">
                  <c:v>36.355415344238303</c:v>
                </c:pt>
                <c:pt idx="2094">
                  <c:v>41.5070190429688</c:v>
                </c:pt>
                <c:pt idx="2095">
                  <c:v>48.602748870849602</c:v>
                </c:pt>
                <c:pt idx="2096">
                  <c:v>43.168319702148402</c:v>
                </c:pt>
                <c:pt idx="2097">
                  <c:v>41.252342224121101</c:v>
                </c:pt>
                <c:pt idx="2098">
                  <c:v>43.248085021972699</c:v>
                </c:pt>
                <c:pt idx="2099">
                  <c:v>40.030033111572301</c:v>
                </c:pt>
                <c:pt idx="2100">
                  <c:v>38.188922882080099</c:v>
                </c:pt>
                <c:pt idx="2101">
                  <c:v>41.185359954833999</c:v>
                </c:pt>
                <c:pt idx="2102">
                  <c:v>40.870155334472699</c:v>
                </c:pt>
                <c:pt idx="2103">
                  <c:v>38.965995788574197</c:v>
                </c:pt>
                <c:pt idx="2104">
                  <c:v>37.536258697509801</c:v>
                </c:pt>
                <c:pt idx="2105">
                  <c:v>37.475284576416001</c:v>
                </c:pt>
                <c:pt idx="2106">
                  <c:v>35.802886962890597</c:v>
                </c:pt>
                <c:pt idx="2107">
                  <c:v>37.539878845214801</c:v>
                </c:pt>
                <c:pt idx="2108">
                  <c:v>38.829216003417997</c:v>
                </c:pt>
                <c:pt idx="2109">
                  <c:v>36.152839660644503</c:v>
                </c:pt>
                <c:pt idx="2110">
                  <c:v>37.2819633483887</c:v>
                </c:pt>
                <c:pt idx="2111">
                  <c:v>36.696872711181598</c:v>
                </c:pt>
                <c:pt idx="2112">
                  <c:v>39.543426513671903</c:v>
                </c:pt>
                <c:pt idx="2113">
                  <c:v>35.1271362304688</c:v>
                </c:pt>
                <c:pt idx="2114">
                  <c:v>35.0645561218262</c:v>
                </c:pt>
                <c:pt idx="2115">
                  <c:v>35.0783500671387</c:v>
                </c:pt>
                <c:pt idx="2116">
                  <c:v>34.828296661377003</c:v>
                </c:pt>
                <c:pt idx="2117">
                  <c:v>34.776229858398402</c:v>
                </c:pt>
                <c:pt idx="2118">
                  <c:v>34.624134063720703</c:v>
                </c:pt>
                <c:pt idx="2119">
                  <c:v>34.492687225341797</c:v>
                </c:pt>
                <c:pt idx="2120">
                  <c:v>34.278575897216797</c:v>
                </c:pt>
                <c:pt idx="2121">
                  <c:v>33.8430786132813</c:v>
                </c:pt>
                <c:pt idx="2122">
                  <c:v>33.455589294433601</c:v>
                </c:pt>
                <c:pt idx="2123">
                  <c:v>32.8819389343262</c:v>
                </c:pt>
                <c:pt idx="2124">
                  <c:v>32.702278137207003</c:v>
                </c:pt>
                <c:pt idx="2125">
                  <c:v>31.999010086059599</c:v>
                </c:pt>
                <c:pt idx="2126">
                  <c:v>31.6144313812256</c:v>
                </c:pt>
                <c:pt idx="2127">
                  <c:v>30.0180568695068</c:v>
                </c:pt>
                <c:pt idx="2128">
                  <c:v>29.864707946777301</c:v>
                </c:pt>
                <c:pt idx="2129">
                  <c:v>30.3673496246338</c:v>
                </c:pt>
                <c:pt idx="2130">
                  <c:v>30.605272293090799</c:v>
                </c:pt>
                <c:pt idx="2131">
                  <c:v>31.116340637206999</c:v>
                </c:pt>
                <c:pt idx="2132">
                  <c:v>31.4815673828125</c:v>
                </c:pt>
                <c:pt idx="2133">
                  <c:v>31.005874633789102</c:v>
                </c:pt>
                <c:pt idx="2134">
                  <c:v>30.682643890380898</c:v>
                </c:pt>
                <c:pt idx="2135">
                  <c:v>30.279964447021499</c:v>
                </c:pt>
                <c:pt idx="2136">
                  <c:v>29.541500091552699</c:v>
                </c:pt>
                <c:pt idx="2137">
                  <c:v>29.371507644653299</c:v>
                </c:pt>
                <c:pt idx="2138">
                  <c:v>28.652664184570298</c:v>
                </c:pt>
                <c:pt idx="2139">
                  <c:v>28.2016696929932</c:v>
                </c:pt>
                <c:pt idx="2140">
                  <c:v>28.288623809814499</c:v>
                </c:pt>
                <c:pt idx="2141">
                  <c:v>29.5750026702881</c:v>
                </c:pt>
                <c:pt idx="2142">
                  <c:v>29.0243530273438</c:v>
                </c:pt>
                <c:pt idx="2143">
                  <c:v>29.138500213623001</c:v>
                </c:pt>
                <c:pt idx="2144">
                  <c:v>29.4210605621338</c:v>
                </c:pt>
                <c:pt idx="2145">
                  <c:v>29.079912185668899</c:v>
                </c:pt>
                <c:pt idx="2146">
                  <c:v>30.8825988769531</c:v>
                </c:pt>
                <c:pt idx="2147">
                  <c:v>28.511743545532202</c:v>
                </c:pt>
                <c:pt idx="2148">
                  <c:v>28.463434219360401</c:v>
                </c:pt>
                <c:pt idx="2149">
                  <c:v>26.951984405517599</c:v>
                </c:pt>
                <c:pt idx="2150">
                  <c:v>31.218225479126001</c:v>
                </c:pt>
                <c:pt idx="2151">
                  <c:v>27.794429779052699</c:v>
                </c:pt>
                <c:pt idx="2152">
                  <c:v>31.272365570068398</c:v>
                </c:pt>
                <c:pt idx="2153">
                  <c:v>32.147315979003899</c:v>
                </c:pt>
                <c:pt idx="2154">
                  <c:v>28.533821105956999</c:v>
                </c:pt>
                <c:pt idx="2155">
                  <c:v>27.807540893554702</c:v>
                </c:pt>
                <c:pt idx="2156">
                  <c:v>29.271533966064499</c:v>
                </c:pt>
                <c:pt idx="2157">
                  <c:v>32.2029418945313</c:v>
                </c:pt>
                <c:pt idx="2158">
                  <c:v>32.292121887207003</c:v>
                </c:pt>
                <c:pt idx="2159">
                  <c:v>31.652431488037099</c:v>
                </c:pt>
                <c:pt idx="2160">
                  <c:v>27.930112838745099</c:v>
                </c:pt>
                <c:pt idx="2161">
                  <c:v>27.141757965087901</c:v>
                </c:pt>
                <c:pt idx="2162">
                  <c:v>26.539085388183601</c:v>
                </c:pt>
                <c:pt idx="2163">
                  <c:v>25.5994052886963</c:v>
                </c:pt>
                <c:pt idx="2164">
                  <c:v>24.8691082000732</c:v>
                </c:pt>
                <c:pt idx="2165">
                  <c:v>25.835975646972699</c:v>
                </c:pt>
                <c:pt idx="2166">
                  <c:v>24.868087768554702</c:v>
                </c:pt>
                <c:pt idx="2167">
                  <c:v>24.533159255981399</c:v>
                </c:pt>
                <c:pt idx="2168">
                  <c:v>24.4306945800781</c:v>
                </c:pt>
                <c:pt idx="2169">
                  <c:v>24.2212104797363</c:v>
                </c:pt>
                <c:pt idx="2170">
                  <c:v>24.043012619018601</c:v>
                </c:pt>
                <c:pt idx="2171">
                  <c:v>23.746833801269499</c:v>
                </c:pt>
                <c:pt idx="2172">
                  <c:v>23.7799263000488</c:v>
                </c:pt>
                <c:pt idx="2173">
                  <c:v>23.744119644165</c:v>
                </c:pt>
                <c:pt idx="2174">
                  <c:v>23.539108276367202</c:v>
                </c:pt>
                <c:pt idx="2175">
                  <c:v>23.320875167846701</c:v>
                </c:pt>
                <c:pt idx="2176">
                  <c:v>22.727201461791999</c:v>
                </c:pt>
                <c:pt idx="2177">
                  <c:v>22.339534759521499</c:v>
                </c:pt>
                <c:pt idx="2178">
                  <c:v>21.980524063110401</c:v>
                </c:pt>
                <c:pt idx="2179">
                  <c:v>22.140007019043001</c:v>
                </c:pt>
                <c:pt idx="2180">
                  <c:v>22.0159816741943</c:v>
                </c:pt>
                <c:pt idx="2181">
                  <c:v>21.897045135498001</c:v>
                </c:pt>
                <c:pt idx="2182">
                  <c:v>21.554012298583999</c:v>
                </c:pt>
                <c:pt idx="2183">
                  <c:v>21.491073608398398</c:v>
                </c:pt>
                <c:pt idx="2184">
                  <c:v>20.336065292358398</c:v>
                </c:pt>
                <c:pt idx="2185">
                  <c:v>21.891382217407202</c:v>
                </c:pt>
                <c:pt idx="2186">
                  <c:v>21.621994018554702</c:v>
                </c:pt>
                <c:pt idx="2187">
                  <c:v>21.043256759643601</c:v>
                </c:pt>
                <c:pt idx="2188">
                  <c:v>21.316650390625</c:v>
                </c:pt>
                <c:pt idx="2189">
                  <c:v>20.2612609863281</c:v>
                </c:pt>
                <c:pt idx="2190">
                  <c:v>20.281520843505898</c:v>
                </c:pt>
                <c:pt idx="2191">
                  <c:v>20.489906311035199</c:v>
                </c:pt>
                <c:pt idx="2192">
                  <c:v>20.600395202636701</c:v>
                </c:pt>
                <c:pt idx="2193">
                  <c:v>20.377281188964801</c:v>
                </c:pt>
                <c:pt idx="2194">
                  <c:v>20.169488906860401</c:v>
                </c:pt>
                <c:pt idx="2195">
                  <c:v>20.521581649780298</c:v>
                </c:pt>
                <c:pt idx="2196">
                  <c:v>20.397209167480501</c:v>
                </c:pt>
                <c:pt idx="2197">
                  <c:v>20.7030429840088</c:v>
                </c:pt>
                <c:pt idx="2198">
                  <c:v>20.727350234985401</c:v>
                </c:pt>
                <c:pt idx="2199">
                  <c:v>20.697027206420898</c:v>
                </c:pt>
                <c:pt idx="2200">
                  <c:v>20.684055328369102</c:v>
                </c:pt>
                <c:pt idx="2201">
                  <c:v>20.635746002197301</c:v>
                </c:pt>
                <c:pt idx="2202">
                  <c:v>20.654432296752901</c:v>
                </c:pt>
                <c:pt idx="2203">
                  <c:v>20.715103149414102</c:v>
                </c:pt>
                <c:pt idx="2204">
                  <c:v>20.7159748077393</c:v>
                </c:pt>
                <c:pt idx="2205">
                  <c:v>20.6839694976807</c:v>
                </c:pt>
                <c:pt idx="2206">
                  <c:v>20.305152893066399</c:v>
                </c:pt>
                <c:pt idx="2207">
                  <c:v>20.3025512695313</c:v>
                </c:pt>
                <c:pt idx="2208">
                  <c:v>21.209053039550799</c:v>
                </c:pt>
                <c:pt idx="2209">
                  <c:v>21.800409317016602</c:v>
                </c:pt>
                <c:pt idx="2210">
                  <c:v>21.5199584960938</c:v>
                </c:pt>
                <c:pt idx="2211">
                  <c:v>21.3797206878662</c:v>
                </c:pt>
                <c:pt idx="2212">
                  <c:v>21.314702987670898</c:v>
                </c:pt>
                <c:pt idx="2213">
                  <c:v>20.702194213867202</c:v>
                </c:pt>
                <c:pt idx="2214">
                  <c:v>20.731594085693398</c:v>
                </c:pt>
                <c:pt idx="2215">
                  <c:v>21.1070232391357</c:v>
                </c:pt>
                <c:pt idx="2216">
                  <c:v>21.259441375732401</c:v>
                </c:pt>
                <c:pt idx="2217">
                  <c:v>21.337905883789102</c:v>
                </c:pt>
                <c:pt idx="2218">
                  <c:v>21.533805847168001</c:v>
                </c:pt>
                <c:pt idx="2219">
                  <c:v>21.6213054656982</c:v>
                </c:pt>
                <c:pt idx="2220">
                  <c:v>22.274715423583999</c:v>
                </c:pt>
                <c:pt idx="2221">
                  <c:v>22.3997802734375</c:v>
                </c:pt>
                <c:pt idx="2222">
                  <c:v>22.124891281127901</c:v>
                </c:pt>
                <c:pt idx="2223">
                  <c:v>22.700147628784201</c:v>
                </c:pt>
                <c:pt idx="2224">
                  <c:v>22.996681213378899</c:v>
                </c:pt>
                <c:pt idx="2225">
                  <c:v>22.768955230712901</c:v>
                </c:pt>
                <c:pt idx="2226">
                  <c:v>34.599620819091797</c:v>
                </c:pt>
                <c:pt idx="2227">
                  <c:v>35.308906555175803</c:v>
                </c:pt>
                <c:pt idx="2228">
                  <c:v>35.762172698974602</c:v>
                </c:pt>
                <c:pt idx="2229">
                  <c:v>36.404762268066399</c:v>
                </c:pt>
                <c:pt idx="2230">
                  <c:v>35.8539848327637</c:v>
                </c:pt>
                <c:pt idx="2231">
                  <c:v>31.6772346496582</c:v>
                </c:pt>
                <c:pt idx="2232">
                  <c:v>34.570125579833999</c:v>
                </c:pt>
                <c:pt idx="2233">
                  <c:v>35.018264770507798</c:v>
                </c:pt>
                <c:pt idx="2234">
                  <c:v>32.247589111328097</c:v>
                </c:pt>
                <c:pt idx="2235">
                  <c:v>35.031978607177699</c:v>
                </c:pt>
                <c:pt idx="2236">
                  <c:v>34.532405853271499</c:v>
                </c:pt>
                <c:pt idx="2237">
                  <c:v>34.109664916992202</c:v>
                </c:pt>
                <c:pt idx="2238">
                  <c:v>34.969001770019503</c:v>
                </c:pt>
                <c:pt idx="2239">
                  <c:v>32.8775634765625</c:v>
                </c:pt>
                <c:pt idx="2240">
                  <c:v>33.133426666259801</c:v>
                </c:pt>
                <c:pt idx="2241">
                  <c:v>34.991847991943402</c:v>
                </c:pt>
                <c:pt idx="2242">
                  <c:v>34.619331359863303</c:v>
                </c:pt>
                <c:pt idx="2243">
                  <c:v>33.611106872558601</c:v>
                </c:pt>
                <c:pt idx="2244">
                  <c:v>33.462509155273402</c:v>
                </c:pt>
                <c:pt idx="2245">
                  <c:v>33.552394866943402</c:v>
                </c:pt>
                <c:pt idx="2246">
                  <c:v>33.671806335449197</c:v>
                </c:pt>
                <c:pt idx="2247">
                  <c:v>33.207054138183601</c:v>
                </c:pt>
                <c:pt idx="2248">
                  <c:v>33.944122314453097</c:v>
                </c:pt>
                <c:pt idx="2249">
                  <c:v>33.888210296630902</c:v>
                </c:pt>
                <c:pt idx="2250">
                  <c:v>33.905487060546903</c:v>
                </c:pt>
                <c:pt idx="2251">
                  <c:v>32.501422882080099</c:v>
                </c:pt>
                <c:pt idx="2252">
                  <c:v>33.144115447997997</c:v>
                </c:pt>
                <c:pt idx="2253">
                  <c:v>33.507862091064503</c:v>
                </c:pt>
                <c:pt idx="2254">
                  <c:v>33.520305633544901</c:v>
                </c:pt>
                <c:pt idx="2255">
                  <c:v>33.589786529541001</c:v>
                </c:pt>
                <c:pt idx="2256">
                  <c:v>32.318931579589801</c:v>
                </c:pt>
                <c:pt idx="2257">
                  <c:v>31.564653396606399</c:v>
                </c:pt>
                <c:pt idx="2258">
                  <c:v>32.4060249328613</c:v>
                </c:pt>
                <c:pt idx="2259">
                  <c:v>32.296195983886697</c:v>
                </c:pt>
                <c:pt idx="2260">
                  <c:v>32.281375885009801</c:v>
                </c:pt>
                <c:pt idx="2261">
                  <c:v>31.866777420043899</c:v>
                </c:pt>
                <c:pt idx="2262">
                  <c:v>31.4505405426025</c:v>
                </c:pt>
                <c:pt idx="2263">
                  <c:v>31.833070755004901</c:v>
                </c:pt>
                <c:pt idx="2264">
                  <c:v>32.757213592529297</c:v>
                </c:pt>
                <c:pt idx="2265">
                  <c:v>33.116729736328097</c:v>
                </c:pt>
                <c:pt idx="2266">
                  <c:v>33.178352355957003</c:v>
                </c:pt>
                <c:pt idx="2267">
                  <c:v>33.266983032226598</c:v>
                </c:pt>
                <c:pt idx="2268">
                  <c:v>33.214202880859403</c:v>
                </c:pt>
                <c:pt idx="2269">
                  <c:v>33.421070098877003</c:v>
                </c:pt>
                <c:pt idx="2270">
                  <c:v>33.291069030761697</c:v>
                </c:pt>
                <c:pt idx="2271">
                  <c:v>33.291191101074197</c:v>
                </c:pt>
                <c:pt idx="2272">
                  <c:v>33.324977874755902</c:v>
                </c:pt>
                <c:pt idx="2273">
                  <c:v>33.115989685058601</c:v>
                </c:pt>
                <c:pt idx="2274">
                  <c:v>32.264369964599602</c:v>
                </c:pt>
                <c:pt idx="2275">
                  <c:v>31.8296203613281</c:v>
                </c:pt>
                <c:pt idx="2276">
                  <c:v>32.0266304016113</c:v>
                </c:pt>
                <c:pt idx="2277">
                  <c:v>32.203693389892599</c:v>
                </c:pt>
                <c:pt idx="2278">
                  <c:v>32.252113342285199</c:v>
                </c:pt>
                <c:pt idx="2279">
                  <c:v>32.320755004882798</c:v>
                </c:pt>
                <c:pt idx="2280">
                  <c:v>32.473903656005902</c:v>
                </c:pt>
                <c:pt idx="2281">
                  <c:v>32.4048461914063</c:v>
                </c:pt>
                <c:pt idx="2282">
                  <c:v>32.242965698242202</c:v>
                </c:pt>
                <c:pt idx="2283">
                  <c:v>32.436553955078097</c:v>
                </c:pt>
                <c:pt idx="2284">
                  <c:v>32.497406005859403</c:v>
                </c:pt>
                <c:pt idx="2285">
                  <c:v>31.705558776855501</c:v>
                </c:pt>
                <c:pt idx="2286">
                  <c:v>31.566770553588899</c:v>
                </c:pt>
                <c:pt idx="2287">
                  <c:v>24.706964492797901</c:v>
                </c:pt>
                <c:pt idx="2288">
                  <c:v>24.7145175933838</c:v>
                </c:pt>
                <c:pt idx="2289">
                  <c:v>26.3589477539063</c:v>
                </c:pt>
                <c:pt idx="2290">
                  <c:v>27.205537796020501</c:v>
                </c:pt>
                <c:pt idx="2291">
                  <c:v>25.752845764160199</c:v>
                </c:pt>
                <c:pt idx="2292">
                  <c:v>25.5870971679688</c:v>
                </c:pt>
                <c:pt idx="2293">
                  <c:v>25.671989440918001</c:v>
                </c:pt>
                <c:pt idx="2294">
                  <c:v>26.175489425659201</c:v>
                </c:pt>
                <c:pt idx="2295">
                  <c:v>25.908462524414102</c:v>
                </c:pt>
                <c:pt idx="2296">
                  <c:v>25.945102691650401</c:v>
                </c:pt>
                <c:pt idx="2297">
                  <c:v>25.9941806793213</c:v>
                </c:pt>
                <c:pt idx="2298">
                  <c:v>25.956846237182599</c:v>
                </c:pt>
                <c:pt idx="2299">
                  <c:v>25.814365386962901</c:v>
                </c:pt>
                <c:pt idx="2300">
                  <c:v>26.025934219360401</c:v>
                </c:pt>
                <c:pt idx="2301">
                  <c:v>25.7696533203125</c:v>
                </c:pt>
                <c:pt idx="2302">
                  <c:v>25.715003967285199</c:v>
                </c:pt>
                <c:pt idx="2303">
                  <c:v>25.877447128295898</c:v>
                </c:pt>
                <c:pt idx="2304">
                  <c:v>26.374732971191399</c:v>
                </c:pt>
                <c:pt idx="2305">
                  <c:v>26.267471313476602</c:v>
                </c:pt>
                <c:pt idx="2306">
                  <c:v>26.614759445190401</c:v>
                </c:pt>
                <c:pt idx="2307">
                  <c:v>26.597194671630898</c:v>
                </c:pt>
                <c:pt idx="2308">
                  <c:v>26.9263916015625</c:v>
                </c:pt>
                <c:pt idx="2309">
                  <c:v>26.903373718261701</c:v>
                </c:pt>
                <c:pt idx="2310">
                  <c:v>28.493803024291999</c:v>
                </c:pt>
                <c:pt idx="2311">
                  <c:v>27.0074558258057</c:v>
                </c:pt>
                <c:pt idx="2312">
                  <c:v>27.721143722534201</c:v>
                </c:pt>
                <c:pt idx="2313">
                  <c:v>27.341978073120099</c:v>
                </c:pt>
                <c:pt idx="2314">
                  <c:v>28.7388916015625</c:v>
                </c:pt>
                <c:pt idx="2315">
                  <c:v>28.983161926269499</c:v>
                </c:pt>
                <c:pt idx="2316">
                  <c:v>28.242012023925799</c:v>
                </c:pt>
                <c:pt idx="2317">
                  <c:v>27.6257839202881</c:v>
                </c:pt>
                <c:pt idx="2318">
                  <c:v>27.519666671752901</c:v>
                </c:pt>
                <c:pt idx="2319">
                  <c:v>26.8819274902344</c:v>
                </c:pt>
                <c:pt idx="2320">
                  <c:v>26.644777297973601</c:v>
                </c:pt>
                <c:pt idx="2321">
                  <c:v>27.096393585205099</c:v>
                </c:pt>
                <c:pt idx="2322">
                  <c:v>25.7007732391357</c:v>
                </c:pt>
                <c:pt idx="2323">
                  <c:v>24.6584987640381</c:v>
                </c:pt>
                <c:pt idx="2324">
                  <c:v>25.1145534515381</c:v>
                </c:pt>
                <c:pt idx="2325">
                  <c:v>25.514707565307599</c:v>
                </c:pt>
                <c:pt idx="2326">
                  <c:v>25.663007736206101</c:v>
                </c:pt>
                <c:pt idx="2327">
                  <c:v>25.717313766479499</c:v>
                </c:pt>
                <c:pt idx="2328">
                  <c:v>25.797153472900401</c:v>
                </c:pt>
                <c:pt idx="2329">
                  <c:v>26.034978866577099</c:v>
                </c:pt>
                <c:pt idx="2330">
                  <c:v>26.068653106689499</c:v>
                </c:pt>
                <c:pt idx="2331">
                  <c:v>26.0509738922119</c:v>
                </c:pt>
                <c:pt idx="2332">
                  <c:v>26.278600692748999</c:v>
                </c:pt>
                <c:pt idx="2333">
                  <c:v>26.7200031280518</c:v>
                </c:pt>
                <c:pt idx="2334">
                  <c:v>26.345911026001001</c:v>
                </c:pt>
                <c:pt idx="2335">
                  <c:v>25.9287929534912</c:v>
                </c:pt>
                <c:pt idx="2336">
                  <c:v>25.9265956878662</c:v>
                </c:pt>
                <c:pt idx="2337">
                  <c:v>26.079339981079102</c:v>
                </c:pt>
                <c:pt idx="2338">
                  <c:v>26.015962600708001</c:v>
                </c:pt>
                <c:pt idx="2339">
                  <c:v>26.538761138916001</c:v>
                </c:pt>
                <c:pt idx="2340">
                  <c:v>26.903539657592798</c:v>
                </c:pt>
                <c:pt idx="2341">
                  <c:v>27.1764011383057</c:v>
                </c:pt>
                <c:pt idx="2342">
                  <c:v>27.172294616699201</c:v>
                </c:pt>
                <c:pt idx="2343">
                  <c:v>27.095096588134801</c:v>
                </c:pt>
                <c:pt idx="2344">
                  <c:v>27.344028472900401</c:v>
                </c:pt>
                <c:pt idx="2345">
                  <c:v>27.535881042480501</c:v>
                </c:pt>
                <c:pt idx="2346">
                  <c:v>27.487939834594702</c:v>
                </c:pt>
                <c:pt idx="2347">
                  <c:v>27.410285949706999</c:v>
                </c:pt>
                <c:pt idx="2348">
                  <c:v>27.788917541503899</c:v>
                </c:pt>
                <c:pt idx="2349">
                  <c:v>28.146314620971701</c:v>
                </c:pt>
                <c:pt idx="2350">
                  <c:v>28.397172927856399</c:v>
                </c:pt>
                <c:pt idx="2351">
                  <c:v>28.67702293396</c:v>
                </c:pt>
                <c:pt idx="2352">
                  <c:v>28.543987274169901</c:v>
                </c:pt>
                <c:pt idx="2353">
                  <c:v>28.830915451049801</c:v>
                </c:pt>
                <c:pt idx="2354">
                  <c:v>29.864692687988299</c:v>
                </c:pt>
                <c:pt idx="2355">
                  <c:v>31.141859054565401</c:v>
                </c:pt>
                <c:pt idx="2356">
                  <c:v>32.379138946533203</c:v>
                </c:pt>
                <c:pt idx="2357">
                  <c:v>32.842563629150398</c:v>
                </c:pt>
                <c:pt idx="2358">
                  <c:v>32.575923919677699</c:v>
                </c:pt>
                <c:pt idx="2359">
                  <c:v>31.247116088867202</c:v>
                </c:pt>
                <c:pt idx="2360">
                  <c:v>30.585721969604499</c:v>
                </c:pt>
                <c:pt idx="2361">
                  <c:v>31.133846282958999</c:v>
                </c:pt>
                <c:pt idx="2362">
                  <c:v>34.258434295654297</c:v>
                </c:pt>
                <c:pt idx="2363">
                  <c:v>33.135612487792997</c:v>
                </c:pt>
                <c:pt idx="2364">
                  <c:v>31.902786254882798</c:v>
                </c:pt>
                <c:pt idx="2365">
                  <c:v>32.750926971435497</c:v>
                </c:pt>
                <c:pt idx="2366">
                  <c:v>31.966638565063501</c:v>
                </c:pt>
                <c:pt idx="2367">
                  <c:v>32.105644226074197</c:v>
                </c:pt>
                <c:pt idx="2368">
                  <c:v>32.479721069335902</c:v>
                </c:pt>
                <c:pt idx="2369">
                  <c:v>34.149375915527301</c:v>
                </c:pt>
                <c:pt idx="2370">
                  <c:v>34.719749450683601</c:v>
                </c:pt>
                <c:pt idx="2371">
                  <c:v>36.999904632568402</c:v>
                </c:pt>
                <c:pt idx="2372">
                  <c:v>35.9827270507813</c:v>
                </c:pt>
                <c:pt idx="2373">
                  <c:v>35.892002105712898</c:v>
                </c:pt>
                <c:pt idx="2374">
                  <c:v>38.348197937011697</c:v>
                </c:pt>
                <c:pt idx="2375">
                  <c:v>38.359268188476598</c:v>
                </c:pt>
                <c:pt idx="2376">
                  <c:v>37.291538238525398</c:v>
                </c:pt>
                <c:pt idx="2377">
                  <c:v>36.888744354247997</c:v>
                </c:pt>
                <c:pt idx="2378">
                  <c:v>38.581977844238303</c:v>
                </c:pt>
                <c:pt idx="2379">
                  <c:v>38.638828277587898</c:v>
                </c:pt>
                <c:pt idx="2380">
                  <c:v>39.201797485351598</c:v>
                </c:pt>
                <c:pt idx="2381">
                  <c:v>41.240440368652301</c:v>
                </c:pt>
                <c:pt idx="2382">
                  <c:v>40.164562225341797</c:v>
                </c:pt>
                <c:pt idx="2383">
                  <c:v>39.360149383544901</c:v>
                </c:pt>
                <c:pt idx="2384">
                  <c:v>38.5566215515137</c:v>
                </c:pt>
                <c:pt idx="2385">
                  <c:v>45.944656372070298</c:v>
                </c:pt>
                <c:pt idx="2386">
                  <c:v>44.369388580322301</c:v>
                </c:pt>
                <c:pt idx="2387">
                  <c:v>42.5975952148438</c:v>
                </c:pt>
                <c:pt idx="2388">
                  <c:v>38.2713813781738</c:v>
                </c:pt>
                <c:pt idx="2389">
                  <c:v>37.736419677734403</c:v>
                </c:pt>
                <c:pt idx="2390">
                  <c:v>39.362937927246101</c:v>
                </c:pt>
                <c:pt idx="2391">
                  <c:v>39.801433563232401</c:v>
                </c:pt>
                <c:pt idx="2392">
                  <c:v>41.687965393066399</c:v>
                </c:pt>
                <c:pt idx="2393">
                  <c:v>42.358352661132798</c:v>
                </c:pt>
                <c:pt idx="2394">
                  <c:v>42.732227325439503</c:v>
                </c:pt>
                <c:pt idx="2395">
                  <c:v>41.456630706787102</c:v>
                </c:pt>
                <c:pt idx="2396">
                  <c:v>41.466594696044901</c:v>
                </c:pt>
                <c:pt idx="2397">
                  <c:v>49.097198486328097</c:v>
                </c:pt>
                <c:pt idx="2398">
                  <c:v>47.165451049804702</c:v>
                </c:pt>
                <c:pt idx="2399">
                  <c:v>43.115753173828097</c:v>
                </c:pt>
                <c:pt idx="2400">
                  <c:v>43.956901550292997</c:v>
                </c:pt>
                <c:pt idx="2401">
                  <c:v>44.389560699462898</c:v>
                </c:pt>
                <c:pt idx="2402">
                  <c:v>42.2087593078613</c:v>
                </c:pt>
                <c:pt idx="2403">
                  <c:v>42.790359497070298</c:v>
                </c:pt>
                <c:pt idx="2404">
                  <c:v>47.4264106750488</c:v>
                </c:pt>
                <c:pt idx="2405">
                  <c:v>45.497413635253899</c:v>
                </c:pt>
                <c:pt idx="2406">
                  <c:v>48.134513854980497</c:v>
                </c:pt>
                <c:pt idx="2407">
                  <c:v>48.783615112304702</c:v>
                </c:pt>
                <c:pt idx="2408">
                  <c:v>44.598487854003899</c:v>
                </c:pt>
                <c:pt idx="2409">
                  <c:v>44.731613159179702</c:v>
                </c:pt>
                <c:pt idx="2410">
                  <c:v>45.748577117919901</c:v>
                </c:pt>
                <c:pt idx="2411">
                  <c:v>46.654026031494098</c:v>
                </c:pt>
                <c:pt idx="2412">
                  <c:v>51.932727813720703</c:v>
                </c:pt>
                <c:pt idx="2413">
                  <c:v>50.892410278320298</c:v>
                </c:pt>
                <c:pt idx="2414">
                  <c:v>46.899662017822301</c:v>
                </c:pt>
                <c:pt idx="2415">
                  <c:v>45.342292785644503</c:v>
                </c:pt>
                <c:pt idx="2416">
                  <c:v>44.810768127441399</c:v>
                </c:pt>
                <c:pt idx="2417">
                  <c:v>45.948642730712898</c:v>
                </c:pt>
                <c:pt idx="2418">
                  <c:v>45.089939117431598</c:v>
                </c:pt>
                <c:pt idx="2419">
                  <c:v>42.254306793212898</c:v>
                </c:pt>
                <c:pt idx="2420">
                  <c:v>39.802810668945298</c:v>
                </c:pt>
                <c:pt idx="2421">
                  <c:v>42.569385528564503</c:v>
                </c:pt>
                <c:pt idx="2422">
                  <c:v>43.629890441894503</c:v>
                </c:pt>
                <c:pt idx="2423">
                  <c:v>42.454151153564503</c:v>
                </c:pt>
                <c:pt idx="2424">
                  <c:v>41.769077301025398</c:v>
                </c:pt>
                <c:pt idx="2425">
                  <c:v>38.387889862060497</c:v>
                </c:pt>
                <c:pt idx="2426">
                  <c:v>38.503452301025398</c:v>
                </c:pt>
                <c:pt idx="2427">
                  <c:v>38.323829650878899</c:v>
                </c:pt>
                <c:pt idx="2428">
                  <c:v>37.381153106689503</c:v>
                </c:pt>
                <c:pt idx="2429">
                  <c:v>37.430946350097699</c:v>
                </c:pt>
                <c:pt idx="2430">
                  <c:v>37.878990173339801</c:v>
                </c:pt>
                <c:pt idx="2431">
                  <c:v>38.038543701171903</c:v>
                </c:pt>
                <c:pt idx="2432">
                  <c:v>37.183036804199197</c:v>
                </c:pt>
                <c:pt idx="2433">
                  <c:v>36.602237701416001</c:v>
                </c:pt>
                <c:pt idx="2434">
                  <c:v>37.190212249755902</c:v>
                </c:pt>
                <c:pt idx="2435">
                  <c:v>36.727317810058601</c:v>
                </c:pt>
                <c:pt idx="2436">
                  <c:v>34.670780181884801</c:v>
                </c:pt>
                <c:pt idx="2437">
                  <c:v>34.2557563781738</c:v>
                </c:pt>
                <c:pt idx="2438">
                  <c:v>33.732463836669901</c:v>
                </c:pt>
                <c:pt idx="2439">
                  <c:v>33.745635986328097</c:v>
                </c:pt>
                <c:pt idx="2440">
                  <c:v>31.556978225708001</c:v>
                </c:pt>
                <c:pt idx="2441">
                  <c:v>33.652759552002003</c:v>
                </c:pt>
                <c:pt idx="2442">
                  <c:v>31.482616424560501</c:v>
                </c:pt>
                <c:pt idx="2443">
                  <c:v>31.153934478759801</c:v>
                </c:pt>
                <c:pt idx="2444">
                  <c:v>30.166212081909201</c:v>
                </c:pt>
                <c:pt idx="2445">
                  <c:v>29.9435920715332</c:v>
                </c:pt>
                <c:pt idx="2446">
                  <c:v>30.139345169067401</c:v>
                </c:pt>
                <c:pt idx="2447">
                  <c:v>31.2643013000488</c:v>
                </c:pt>
                <c:pt idx="2448">
                  <c:v>29.759071350097699</c:v>
                </c:pt>
                <c:pt idx="2449">
                  <c:v>31.219652175903299</c:v>
                </c:pt>
                <c:pt idx="2450">
                  <c:v>31.452661514282202</c:v>
                </c:pt>
                <c:pt idx="2451">
                  <c:v>30.255308151245099</c:v>
                </c:pt>
                <c:pt idx="2452">
                  <c:v>30.090044021606399</c:v>
                </c:pt>
                <c:pt idx="2453">
                  <c:v>30.108911514282202</c:v>
                </c:pt>
                <c:pt idx="2454">
                  <c:v>30.0976753234863</c:v>
                </c:pt>
                <c:pt idx="2455">
                  <c:v>30.1612224578857</c:v>
                </c:pt>
                <c:pt idx="2456">
                  <c:v>29.693508148193398</c:v>
                </c:pt>
                <c:pt idx="2457">
                  <c:v>28.2342338562012</c:v>
                </c:pt>
                <c:pt idx="2458">
                  <c:v>28.2439270019531</c:v>
                </c:pt>
                <c:pt idx="2459">
                  <c:v>28.6818733215332</c:v>
                </c:pt>
                <c:pt idx="2460">
                  <c:v>28.7338981628418</c:v>
                </c:pt>
                <c:pt idx="2461">
                  <c:v>28.539546966552699</c:v>
                </c:pt>
                <c:pt idx="2462">
                  <c:v>29.001083374023398</c:v>
                </c:pt>
                <c:pt idx="2463">
                  <c:v>28.9876194000244</c:v>
                </c:pt>
                <c:pt idx="2464">
                  <c:v>29.143049240112301</c:v>
                </c:pt>
                <c:pt idx="2465">
                  <c:v>28.966697692871101</c:v>
                </c:pt>
                <c:pt idx="2466">
                  <c:v>29.028255462646499</c:v>
                </c:pt>
                <c:pt idx="2467">
                  <c:v>28.801704406738299</c:v>
                </c:pt>
                <c:pt idx="2468">
                  <c:v>28.2231330871582</c:v>
                </c:pt>
                <c:pt idx="2469">
                  <c:v>28.879957199096701</c:v>
                </c:pt>
                <c:pt idx="2470">
                  <c:v>28.8993625640869</c:v>
                </c:pt>
                <c:pt idx="2471">
                  <c:v>28.2565002441406</c:v>
                </c:pt>
                <c:pt idx="2472">
                  <c:v>28.138607025146499</c:v>
                </c:pt>
                <c:pt idx="2473">
                  <c:v>28.058841705322301</c:v>
                </c:pt>
                <c:pt idx="2474">
                  <c:v>27.622020721435501</c:v>
                </c:pt>
                <c:pt idx="2475">
                  <c:v>27.3415126800537</c:v>
                </c:pt>
                <c:pt idx="2476">
                  <c:v>27.749242782592798</c:v>
                </c:pt>
                <c:pt idx="2477">
                  <c:v>27.468805313110401</c:v>
                </c:pt>
                <c:pt idx="2478">
                  <c:v>27.184627532958999</c:v>
                </c:pt>
                <c:pt idx="2479">
                  <c:v>28.5316352844238</c:v>
                </c:pt>
                <c:pt idx="2480">
                  <c:v>43.052886962890597</c:v>
                </c:pt>
                <c:pt idx="2481">
                  <c:v>38.020931243896499</c:v>
                </c:pt>
                <c:pt idx="2482">
                  <c:v>39.785556793212898</c:v>
                </c:pt>
                <c:pt idx="2483">
                  <c:v>44.087539672851598</c:v>
                </c:pt>
                <c:pt idx="2484">
                  <c:v>42.928421020507798</c:v>
                </c:pt>
                <c:pt idx="2485">
                  <c:v>42.065650939941399</c:v>
                </c:pt>
                <c:pt idx="2486">
                  <c:v>42.870960235595703</c:v>
                </c:pt>
                <c:pt idx="2487">
                  <c:v>41.540828704833999</c:v>
                </c:pt>
                <c:pt idx="2488">
                  <c:v>43.815681457519503</c:v>
                </c:pt>
                <c:pt idx="2489">
                  <c:v>43.673576354980497</c:v>
                </c:pt>
                <c:pt idx="2490">
                  <c:v>43.145378112792997</c:v>
                </c:pt>
                <c:pt idx="2491">
                  <c:v>43.184814453125</c:v>
                </c:pt>
                <c:pt idx="2492">
                  <c:v>91.311408996582003</c:v>
                </c:pt>
                <c:pt idx="2493">
                  <c:v>51.581211090087898</c:v>
                </c:pt>
                <c:pt idx="2494">
                  <c:v>77.197830200195298</c:v>
                </c:pt>
                <c:pt idx="2495">
                  <c:v>67.387062072753906</c:v>
                </c:pt>
                <c:pt idx="2496">
                  <c:v>77.327140808105497</c:v>
                </c:pt>
                <c:pt idx="2497">
                  <c:v>77.224449157714801</c:v>
                </c:pt>
                <c:pt idx="2498">
                  <c:v>76.918998718261705</c:v>
                </c:pt>
                <c:pt idx="2499">
                  <c:v>92.744079589843807</c:v>
                </c:pt>
                <c:pt idx="2500">
                  <c:v>54.015541076660199</c:v>
                </c:pt>
                <c:pt idx="2501">
                  <c:v>56.509796142578097</c:v>
                </c:pt>
                <c:pt idx="2502">
                  <c:v>61.125343322753899</c:v>
                </c:pt>
                <c:pt idx="2503">
                  <c:v>76.777076721191406</c:v>
                </c:pt>
                <c:pt idx="2504">
                  <c:v>47.769084930419901</c:v>
                </c:pt>
                <c:pt idx="2505">
                  <c:v>43.112144470214801</c:v>
                </c:pt>
                <c:pt idx="2506">
                  <c:v>44.276058197021499</c:v>
                </c:pt>
                <c:pt idx="2507">
                  <c:v>43.636650085449197</c:v>
                </c:pt>
                <c:pt idx="2508">
                  <c:v>43.909049987792997</c:v>
                </c:pt>
                <c:pt idx="2509">
                  <c:v>44.044895172119098</c:v>
                </c:pt>
                <c:pt idx="2510">
                  <c:v>43.781467437744098</c:v>
                </c:pt>
                <c:pt idx="2511">
                  <c:v>44.371189117431598</c:v>
                </c:pt>
                <c:pt idx="2512">
                  <c:v>44.505401611328097</c:v>
                </c:pt>
                <c:pt idx="2513">
                  <c:v>42.5250434875488</c:v>
                </c:pt>
                <c:pt idx="2514">
                  <c:v>42.486244201660199</c:v>
                </c:pt>
                <c:pt idx="2515">
                  <c:v>42.6546440124512</c:v>
                </c:pt>
                <c:pt idx="2516">
                  <c:v>42.521564483642599</c:v>
                </c:pt>
                <c:pt idx="2517">
                  <c:v>40.554489135742202</c:v>
                </c:pt>
                <c:pt idx="2518">
                  <c:v>36.243911743164098</c:v>
                </c:pt>
                <c:pt idx="2519">
                  <c:v>35.462501525878899</c:v>
                </c:pt>
                <c:pt idx="2520">
                  <c:v>36.424713134765597</c:v>
                </c:pt>
                <c:pt idx="2521">
                  <c:v>36.388477325439503</c:v>
                </c:pt>
                <c:pt idx="2522">
                  <c:v>35.576755523681598</c:v>
                </c:pt>
                <c:pt idx="2523">
                  <c:v>35.212753295898402</c:v>
                </c:pt>
                <c:pt idx="2524">
                  <c:v>33.844375610351598</c:v>
                </c:pt>
                <c:pt idx="2525">
                  <c:v>32.844066619872997</c:v>
                </c:pt>
                <c:pt idx="2526">
                  <c:v>33.119289398193402</c:v>
                </c:pt>
                <c:pt idx="2527">
                  <c:v>32.507694244384801</c:v>
                </c:pt>
                <c:pt idx="2528">
                  <c:v>31.965408325195298</c:v>
                </c:pt>
                <c:pt idx="2529">
                  <c:v>31.3547039031982</c:v>
                </c:pt>
                <c:pt idx="2530">
                  <c:v>31.525779724121101</c:v>
                </c:pt>
                <c:pt idx="2531">
                  <c:v>30.617927551269499</c:v>
                </c:pt>
                <c:pt idx="2532">
                  <c:v>30.6329669952393</c:v>
                </c:pt>
                <c:pt idx="2533">
                  <c:v>30.145421981811499</c:v>
                </c:pt>
                <c:pt idx="2534">
                  <c:v>29.762565612793001</c:v>
                </c:pt>
                <c:pt idx="2535">
                  <c:v>29.757360458373999</c:v>
                </c:pt>
                <c:pt idx="2536">
                  <c:v>30.1373615264893</c:v>
                </c:pt>
                <c:pt idx="2537">
                  <c:v>33.2837104797363</c:v>
                </c:pt>
                <c:pt idx="2538">
                  <c:v>32.295951843261697</c:v>
                </c:pt>
                <c:pt idx="2539">
                  <c:v>52.841300964355497</c:v>
                </c:pt>
                <c:pt idx="2540">
                  <c:v>53.270824432372997</c:v>
                </c:pt>
                <c:pt idx="2541">
                  <c:v>31.470361709594702</c:v>
                </c:pt>
                <c:pt idx="2542">
                  <c:v>31.147489547729499</c:v>
                </c:pt>
                <c:pt idx="2543">
                  <c:v>31.3875026702881</c:v>
                </c:pt>
                <c:pt idx="2544">
                  <c:v>30.183126449585</c:v>
                </c:pt>
                <c:pt idx="2545">
                  <c:v>34.325557708740199</c:v>
                </c:pt>
                <c:pt idx="2546">
                  <c:v>33.877212524414098</c:v>
                </c:pt>
                <c:pt idx="2547">
                  <c:v>34.191932678222699</c:v>
                </c:pt>
                <c:pt idx="2548">
                  <c:v>35.594970703125</c:v>
                </c:pt>
                <c:pt idx="2549">
                  <c:v>35.432529449462898</c:v>
                </c:pt>
                <c:pt idx="2550">
                  <c:v>34.205692291259801</c:v>
                </c:pt>
                <c:pt idx="2551">
                  <c:v>34.114463806152301</c:v>
                </c:pt>
                <c:pt idx="2552">
                  <c:v>33.601783752441399</c:v>
                </c:pt>
                <c:pt idx="2553">
                  <c:v>33.111782073974602</c:v>
                </c:pt>
                <c:pt idx="2554">
                  <c:v>34.287807464599602</c:v>
                </c:pt>
                <c:pt idx="2555">
                  <c:v>33.199111938476598</c:v>
                </c:pt>
                <c:pt idx="2556">
                  <c:v>33.858402252197301</c:v>
                </c:pt>
                <c:pt idx="2557">
                  <c:v>31.084852218627901</c:v>
                </c:pt>
                <c:pt idx="2558">
                  <c:v>29.895839691162099</c:v>
                </c:pt>
                <c:pt idx="2559">
                  <c:v>29.632591247558601</c:v>
                </c:pt>
                <c:pt idx="2560">
                  <c:v>29.728237152099599</c:v>
                </c:pt>
                <c:pt idx="2561">
                  <c:v>27.804733276367202</c:v>
                </c:pt>
                <c:pt idx="2562">
                  <c:v>27.060317993164102</c:v>
                </c:pt>
                <c:pt idx="2563">
                  <c:v>29.0735187530518</c:v>
                </c:pt>
                <c:pt idx="2564">
                  <c:v>29.424087524414102</c:v>
                </c:pt>
                <c:pt idx="2565">
                  <c:v>27.785251617431602</c:v>
                </c:pt>
                <c:pt idx="2566">
                  <c:v>27.226444244384801</c:v>
                </c:pt>
                <c:pt idx="2567">
                  <c:v>27.406805038452099</c:v>
                </c:pt>
                <c:pt idx="2568">
                  <c:v>28.678871154785199</c:v>
                </c:pt>
                <c:pt idx="2569">
                  <c:v>28.630008697509801</c:v>
                </c:pt>
                <c:pt idx="2570">
                  <c:v>28.4407138824463</c:v>
                </c:pt>
                <c:pt idx="2571">
                  <c:v>28.296735763549801</c:v>
                </c:pt>
                <c:pt idx="2572">
                  <c:v>28.448814392089801</c:v>
                </c:pt>
                <c:pt idx="2573">
                  <c:v>28.010351181030298</c:v>
                </c:pt>
                <c:pt idx="2574">
                  <c:v>27.298954010009801</c:v>
                </c:pt>
                <c:pt idx="2575">
                  <c:v>27.408147811889599</c:v>
                </c:pt>
                <c:pt idx="2576">
                  <c:v>26.9407558441162</c:v>
                </c:pt>
                <c:pt idx="2577">
                  <c:v>26.872930526733398</c:v>
                </c:pt>
                <c:pt idx="2578">
                  <c:v>27.054897308349599</c:v>
                </c:pt>
                <c:pt idx="2579">
                  <c:v>27.767169952392599</c:v>
                </c:pt>
                <c:pt idx="2580">
                  <c:v>29.4294738769531</c:v>
                </c:pt>
                <c:pt idx="2581">
                  <c:v>29.439294815063501</c:v>
                </c:pt>
                <c:pt idx="2582">
                  <c:v>27.466234207153299</c:v>
                </c:pt>
                <c:pt idx="2583">
                  <c:v>27.035331726074201</c:v>
                </c:pt>
                <c:pt idx="2584">
                  <c:v>26.693338394165</c:v>
                </c:pt>
                <c:pt idx="2585">
                  <c:v>26.6064128875732</c:v>
                </c:pt>
                <c:pt idx="2586">
                  <c:v>26.8472080230713</c:v>
                </c:pt>
                <c:pt idx="2587">
                  <c:v>26.601398468017599</c:v>
                </c:pt>
                <c:pt idx="2588">
                  <c:v>26.417686462402301</c:v>
                </c:pt>
                <c:pt idx="2589">
                  <c:v>26.198448181152301</c:v>
                </c:pt>
                <c:pt idx="2590">
                  <c:v>31.370292663574201</c:v>
                </c:pt>
                <c:pt idx="2591">
                  <c:v>31.370571136474599</c:v>
                </c:pt>
                <c:pt idx="2592">
                  <c:v>31.041803359985401</c:v>
                </c:pt>
                <c:pt idx="2593">
                  <c:v>30.4984455108643</c:v>
                </c:pt>
                <c:pt idx="2594">
                  <c:v>29.168920516967798</c:v>
                </c:pt>
                <c:pt idx="2595">
                  <c:v>29.55002784729</c:v>
                </c:pt>
                <c:pt idx="2596">
                  <c:v>29.874010086059599</c:v>
                </c:pt>
                <c:pt idx="2597">
                  <c:v>28.907241821289102</c:v>
                </c:pt>
                <c:pt idx="2598">
                  <c:v>27.7854099273682</c:v>
                </c:pt>
                <c:pt idx="2599">
                  <c:v>27.9596252441406</c:v>
                </c:pt>
                <c:pt idx="2600">
                  <c:v>26.925550460815401</c:v>
                </c:pt>
                <c:pt idx="2601">
                  <c:v>27.103439331054702</c:v>
                </c:pt>
                <c:pt idx="2602">
                  <c:v>27.209964752197301</c:v>
                </c:pt>
                <c:pt idx="2603">
                  <c:v>27.3076477050781</c:v>
                </c:pt>
                <c:pt idx="2604">
                  <c:v>26.819278717041001</c:v>
                </c:pt>
                <c:pt idx="2605">
                  <c:v>26.504976272583001</c:v>
                </c:pt>
                <c:pt idx="2606">
                  <c:v>26.969579696655298</c:v>
                </c:pt>
                <c:pt idx="2607">
                  <c:v>26.441663742065401</c:v>
                </c:pt>
                <c:pt idx="2608">
                  <c:v>26.1679363250732</c:v>
                </c:pt>
                <c:pt idx="2609">
                  <c:v>26.101604461669901</c:v>
                </c:pt>
                <c:pt idx="2610">
                  <c:v>27.239912033081101</c:v>
                </c:pt>
                <c:pt idx="2611">
                  <c:v>25.972837448120099</c:v>
                </c:pt>
                <c:pt idx="2612">
                  <c:v>25.6770324707031</c:v>
                </c:pt>
                <c:pt idx="2613">
                  <c:v>26.638097763061499</c:v>
                </c:pt>
                <c:pt idx="2614">
                  <c:v>27.358154296875</c:v>
                </c:pt>
                <c:pt idx="2615">
                  <c:v>26.7389945983887</c:v>
                </c:pt>
                <c:pt idx="2616">
                  <c:v>26.905096054077099</c:v>
                </c:pt>
                <c:pt idx="2617">
                  <c:v>26.773586273193398</c:v>
                </c:pt>
                <c:pt idx="2618">
                  <c:v>26.774257659912099</c:v>
                </c:pt>
                <c:pt idx="2619">
                  <c:v>26.883419036865199</c:v>
                </c:pt>
                <c:pt idx="2620">
                  <c:v>27.400575637817401</c:v>
                </c:pt>
                <c:pt idx="2621">
                  <c:v>27.6920261383057</c:v>
                </c:pt>
                <c:pt idx="2622">
                  <c:v>28.390935897827099</c:v>
                </c:pt>
                <c:pt idx="2623">
                  <c:v>27.741455078125</c:v>
                </c:pt>
                <c:pt idx="2624">
                  <c:v>27.163324356079102</c:v>
                </c:pt>
                <c:pt idx="2625">
                  <c:v>27.2108478546143</c:v>
                </c:pt>
                <c:pt idx="2626">
                  <c:v>27.101804733276399</c:v>
                </c:pt>
                <c:pt idx="2627">
                  <c:v>27.126663208007798</c:v>
                </c:pt>
                <c:pt idx="2628">
                  <c:v>26.708023071289102</c:v>
                </c:pt>
                <c:pt idx="2629">
                  <c:v>26.472225189208999</c:v>
                </c:pt>
                <c:pt idx="2630">
                  <c:v>26.2178840637207</c:v>
                </c:pt>
                <c:pt idx="2631">
                  <c:v>26.195940017700199</c:v>
                </c:pt>
                <c:pt idx="2632">
                  <c:v>26.2012615203857</c:v>
                </c:pt>
                <c:pt idx="2633">
                  <c:v>25.893638610839801</c:v>
                </c:pt>
                <c:pt idx="2634">
                  <c:v>25.738277435302699</c:v>
                </c:pt>
                <c:pt idx="2635">
                  <c:v>25.494020462036101</c:v>
                </c:pt>
                <c:pt idx="2636">
                  <c:v>25.347303390502901</c:v>
                </c:pt>
                <c:pt idx="2637">
                  <c:v>25.238349914550799</c:v>
                </c:pt>
                <c:pt idx="2638">
                  <c:v>25.048946380615199</c:v>
                </c:pt>
                <c:pt idx="2639">
                  <c:v>33.965251922607401</c:v>
                </c:pt>
                <c:pt idx="2640">
                  <c:v>34.8314018249512</c:v>
                </c:pt>
                <c:pt idx="2641">
                  <c:v>36.096706390380902</c:v>
                </c:pt>
                <c:pt idx="2642">
                  <c:v>37.716495513916001</c:v>
                </c:pt>
                <c:pt idx="2643">
                  <c:v>37.567661285400398</c:v>
                </c:pt>
                <c:pt idx="2644">
                  <c:v>36.943958282470703</c:v>
                </c:pt>
                <c:pt idx="2645">
                  <c:v>36.756553649902301</c:v>
                </c:pt>
                <c:pt idx="2646">
                  <c:v>37.5675239562988</c:v>
                </c:pt>
                <c:pt idx="2647">
                  <c:v>38.209186553955099</c:v>
                </c:pt>
                <c:pt idx="2648">
                  <c:v>37.6212348937988</c:v>
                </c:pt>
                <c:pt idx="2649">
                  <c:v>37.113903045654297</c:v>
                </c:pt>
                <c:pt idx="2650">
                  <c:v>37.1679878234863</c:v>
                </c:pt>
                <c:pt idx="2651">
                  <c:v>37.230869293212898</c:v>
                </c:pt>
                <c:pt idx="2652">
                  <c:v>36.940536499023402</c:v>
                </c:pt>
                <c:pt idx="2653">
                  <c:v>37.662330627441399</c:v>
                </c:pt>
                <c:pt idx="2654">
                  <c:v>38.204833984375</c:v>
                </c:pt>
                <c:pt idx="2655">
                  <c:v>38.151546478271499</c:v>
                </c:pt>
                <c:pt idx="2656">
                  <c:v>38.711074829101598</c:v>
                </c:pt>
                <c:pt idx="2657">
                  <c:v>38.532596588134801</c:v>
                </c:pt>
                <c:pt idx="2658">
                  <c:v>38.301864624023402</c:v>
                </c:pt>
                <c:pt idx="2659">
                  <c:v>38.455284118652301</c:v>
                </c:pt>
                <c:pt idx="2660">
                  <c:v>38.616931915283203</c:v>
                </c:pt>
                <c:pt idx="2661">
                  <c:v>38.658439636230497</c:v>
                </c:pt>
                <c:pt idx="2662">
                  <c:v>38.533603668212898</c:v>
                </c:pt>
                <c:pt idx="2663">
                  <c:v>39.179634094238303</c:v>
                </c:pt>
                <c:pt idx="2664">
                  <c:v>38.607952117919901</c:v>
                </c:pt>
                <c:pt idx="2665">
                  <c:v>39.252845764160199</c:v>
                </c:pt>
                <c:pt idx="2666">
                  <c:v>39.359294891357401</c:v>
                </c:pt>
                <c:pt idx="2667">
                  <c:v>39.0683784484863</c:v>
                </c:pt>
                <c:pt idx="2668">
                  <c:v>39.169300079345703</c:v>
                </c:pt>
                <c:pt idx="2669">
                  <c:v>39.058685302734403</c:v>
                </c:pt>
                <c:pt idx="2670">
                  <c:v>38.840255737304702</c:v>
                </c:pt>
                <c:pt idx="2671">
                  <c:v>39.117240905761697</c:v>
                </c:pt>
                <c:pt idx="2672">
                  <c:v>39.490463256835902</c:v>
                </c:pt>
                <c:pt idx="2673">
                  <c:v>39.170921325683601</c:v>
                </c:pt>
                <c:pt idx="2674">
                  <c:v>39.9298706054688</c:v>
                </c:pt>
                <c:pt idx="2675">
                  <c:v>39.552745819091797</c:v>
                </c:pt>
                <c:pt idx="2676">
                  <c:v>38.910022735595703</c:v>
                </c:pt>
                <c:pt idx="2677">
                  <c:v>38.758495330810497</c:v>
                </c:pt>
                <c:pt idx="2678">
                  <c:v>39.558193206787102</c:v>
                </c:pt>
                <c:pt idx="2679">
                  <c:v>39.395393371582003</c:v>
                </c:pt>
                <c:pt idx="2680">
                  <c:v>39.988693237304702</c:v>
                </c:pt>
                <c:pt idx="2681">
                  <c:v>41.149879455566399</c:v>
                </c:pt>
                <c:pt idx="2682">
                  <c:v>40.154777526855497</c:v>
                </c:pt>
                <c:pt idx="2683">
                  <c:v>41.341396331787102</c:v>
                </c:pt>
                <c:pt idx="2684">
                  <c:v>46.198024749755902</c:v>
                </c:pt>
                <c:pt idx="2685">
                  <c:v>47.139461517333999</c:v>
                </c:pt>
                <c:pt idx="2686">
                  <c:v>40.526493072509801</c:v>
                </c:pt>
                <c:pt idx="2687">
                  <c:v>39.389339447021499</c:v>
                </c:pt>
                <c:pt idx="2688">
                  <c:v>38.586708068847699</c:v>
                </c:pt>
                <c:pt idx="2689">
                  <c:v>39.666957855224602</c:v>
                </c:pt>
                <c:pt idx="2690">
                  <c:v>39.676059722900398</c:v>
                </c:pt>
                <c:pt idx="2691">
                  <c:v>39.532169342041001</c:v>
                </c:pt>
                <c:pt idx="2692">
                  <c:v>39.7464790344238</c:v>
                </c:pt>
                <c:pt idx="2693">
                  <c:v>39.897579193115199</c:v>
                </c:pt>
                <c:pt idx="2694">
                  <c:v>39.093471527099602</c:v>
                </c:pt>
                <c:pt idx="2695">
                  <c:v>39.071586608886697</c:v>
                </c:pt>
                <c:pt idx="2696">
                  <c:v>39.200748443603501</c:v>
                </c:pt>
                <c:pt idx="2697">
                  <c:v>39.420814514160199</c:v>
                </c:pt>
                <c:pt idx="2698">
                  <c:v>39.237300872802699</c:v>
                </c:pt>
                <c:pt idx="2699">
                  <c:v>40.175930023193402</c:v>
                </c:pt>
                <c:pt idx="2700">
                  <c:v>40.094333648681598</c:v>
                </c:pt>
                <c:pt idx="2701">
                  <c:v>40.217823028564503</c:v>
                </c:pt>
                <c:pt idx="2702">
                  <c:v>41.040084838867202</c:v>
                </c:pt>
                <c:pt idx="2703">
                  <c:v>41.524997711181598</c:v>
                </c:pt>
                <c:pt idx="2704">
                  <c:v>41.388492584228501</c:v>
                </c:pt>
                <c:pt idx="2705">
                  <c:v>40.985244750976598</c:v>
                </c:pt>
                <c:pt idx="2706">
                  <c:v>40.717922210693402</c:v>
                </c:pt>
                <c:pt idx="2707">
                  <c:v>40.773365020752003</c:v>
                </c:pt>
                <c:pt idx="2708">
                  <c:v>40.733421325683601</c:v>
                </c:pt>
                <c:pt idx="2709">
                  <c:v>40.839195251464801</c:v>
                </c:pt>
                <c:pt idx="2710">
                  <c:v>40.108268737792997</c:v>
                </c:pt>
                <c:pt idx="2711">
                  <c:v>39.880916595458999</c:v>
                </c:pt>
                <c:pt idx="2712">
                  <c:v>39.847911834716797</c:v>
                </c:pt>
                <c:pt idx="2713">
                  <c:v>40.110042572021499</c:v>
                </c:pt>
                <c:pt idx="2714">
                  <c:v>40.193202972412102</c:v>
                </c:pt>
                <c:pt idx="2715">
                  <c:v>40.065013885497997</c:v>
                </c:pt>
                <c:pt idx="2716">
                  <c:v>39.2501831054688</c:v>
                </c:pt>
                <c:pt idx="2717">
                  <c:v>39.337398529052699</c:v>
                </c:pt>
                <c:pt idx="2718">
                  <c:v>39.484348297119098</c:v>
                </c:pt>
                <c:pt idx="2719">
                  <c:v>39.094863891601598</c:v>
                </c:pt>
                <c:pt idx="2720">
                  <c:v>38.872077941894503</c:v>
                </c:pt>
                <c:pt idx="2721">
                  <c:v>38.818984985351598</c:v>
                </c:pt>
                <c:pt idx="2722">
                  <c:v>38.377365112304702</c:v>
                </c:pt>
                <c:pt idx="2723">
                  <c:v>37.568489074707003</c:v>
                </c:pt>
                <c:pt idx="2724">
                  <c:v>37.491733551025398</c:v>
                </c:pt>
                <c:pt idx="2725">
                  <c:v>37.436740875244098</c:v>
                </c:pt>
                <c:pt idx="2726">
                  <c:v>33.850669860839801</c:v>
                </c:pt>
                <c:pt idx="2727">
                  <c:v>34.670536041259801</c:v>
                </c:pt>
                <c:pt idx="2728">
                  <c:v>34.606155395507798</c:v>
                </c:pt>
                <c:pt idx="2729">
                  <c:v>39.192844390869098</c:v>
                </c:pt>
                <c:pt idx="2730">
                  <c:v>35.126884460449197</c:v>
                </c:pt>
                <c:pt idx="2731">
                  <c:v>36.9896049499512</c:v>
                </c:pt>
                <c:pt idx="2732">
                  <c:v>36.871494293212898</c:v>
                </c:pt>
                <c:pt idx="2733">
                  <c:v>38.844894409179702</c:v>
                </c:pt>
                <c:pt idx="2734">
                  <c:v>36.548713684082003</c:v>
                </c:pt>
                <c:pt idx="2735">
                  <c:v>37.229583740234403</c:v>
                </c:pt>
                <c:pt idx="2736">
                  <c:v>35.598487854003899</c:v>
                </c:pt>
                <c:pt idx="2737">
                  <c:v>33.437946319580099</c:v>
                </c:pt>
                <c:pt idx="2738">
                  <c:v>36.374393463134801</c:v>
                </c:pt>
                <c:pt idx="2739">
                  <c:v>36.305332183837898</c:v>
                </c:pt>
                <c:pt idx="2740">
                  <c:v>37.733509063720703</c:v>
                </c:pt>
                <c:pt idx="2741">
                  <c:v>36.660072326660199</c:v>
                </c:pt>
                <c:pt idx="2742">
                  <c:v>38.9972953796387</c:v>
                </c:pt>
                <c:pt idx="2743">
                  <c:v>39.649944305419901</c:v>
                </c:pt>
                <c:pt idx="2744">
                  <c:v>42.041671752929702</c:v>
                </c:pt>
                <c:pt idx="2745">
                  <c:v>38.975147247314503</c:v>
                </c:pt>
                <c:pt idx="2746">
                  <c:v>35.551681518554702</c:v>
                </c:pt>
                <c:pt idx="2747">
                  <c:v>36.768741607666001</c:v>
                </c:pt>
                <c:pt idx="2748">
                  <c:v>36.8114204406738</c:v>
                </c:pt>
                <c:pt idx="2749">
                  <c:v>40.115306854247997</c:v>
                </c:pt>
                <c:pt idx="2750">
                  <c:v>36.396324157714801</c:v>
                </c:pt>
                <c:pt idx="2751">
                  <c:v>99.1480712890625</c:v>
                </c:pt>
                <c:pt idx="2752">
                  <c:v>41.843898773193402</c:v>
                </c:pt>
                <c:pt idx="2753">
                  <c:v>41.8857612609863</c:v>
                </c:pt>
                <c:pt idx="2754">
                  <c:v>36.502944946289098</c:v>
                </c:pt>
                <c:pt idx="2755">
                  <c:v>38.769824981689503</c:v>
                </c:pt>
                <c:pt idx="2756">
                  <c:v>36.931877136230497</c:v>
                </c:pt>
                <c:pt idx="2757">
                  <c:v>39.479244232177699</c:v>
                </c:pt>
                <c:pt idx="2758">
                  <c:v>39.7164115905762</c:v>
                </c:pt>
                <c:pt idx="2759">
                  <c:v>40.400802612304702</c:v>
                </c:pt>
                <c:pt idx="2760">
                  <c:v>38.636154174804702</c:v>
                </c:pt>
                <c:pt idx="2761">
                  <c:v>38.176322937011697</c:v>
                </c:pt>
                <c:pt idx="2762">
                  <c:v>39.547519683837898</c:v>
                </c:pt>
                <c:pt idx="2763">
                  <c:v>39.241939544677699</c:v>
                </c:pt>
                <c:pt idx="2764">
                  <c:v>39.548778533935497</c:v>
                </c:pt>
                <c:pt idx="2765">
                  <c:v>38.925918579101598</c:v>
                </c:pt>
                <c:pt idx="2766">
                  <c:v>36.451175689697301</c:v>
                </c:pt>
                <c:pt idx="2767">
                  <c:v>38.459682464599602</c:v>
                </c:pt>
                <c:pt idx="2768">
                  <c:v>36.118434906005902</c:v>
                </c:pt>
                <c:pt idx="2769">
                  <c:v>36.442127227783203</c:v>
                </c:pt>
                <c:pt idx="2770">
                  <c:v>37.021961212158203</c:v>
                </c:pt>
                <c:pt idx="2771">
                  <c:v>36.027477264404297</c:v>
                </c:pt>
                <c:pt idx="2772">
                  <c:v>35.202339172363303</c:v>
                </c:pt>
                <c:pt idx="2773">
                  <c:v>35.778190612792997</c:v>
                </c:pt>
                <c:pt idx="2774">
                  <c:v>39.141250610351598</c:v>
                </c:pt>
                <c:pt idx="2775">
                  <c:v>39.401702880859403</c:v>
                </c:pt>
                <c:pt idx="2776">
                  <c:v>35.201835632324197</c:v>
                </c:pt>
                <c:pt idx="2777">
                  <c:v>34.389091491699197</c:v>
                </c:pt>
                <c:pt idx="2778">
                  <c:v>32.321922302246101</c:v>
                </c:pt>
                <c:pt idx="2779">
                  <c:v>32.664806365966797</c:v>
                </c:pt>
                <c:pt idx="2780">
                  <c:v>32.9774360656738</c:v>
                </c:pt>
                <c:pt idx="2781">
                  <c:v>32.753917694091797</c:v>
                </c:pt>
                <c:pt idx="2782">
                  <c:v>32.721073150634801</c:v>
                </c:pt>
                <c:pt idx="2783">
                  <c:v>33.5506401062012</c:v>
                </c:pt>
                <c:pt idx="2784">
                  <c:v>39.233860015869098</c:v>
                </c:pt>
                <c:pt idx="2785">
                  <c:v>33.040012359619098</c:v>
                </c:pt>
                <c:pt idx="2786">
                  <c:v>38.223384857177699</c:v>
                </c:pt>
                <c:pt idx="2787">
                  <c:v>31.704048156738299</c:v>
                </c:pt>
                <c:pt idx="2788">
                  <c:v>30.6646022796631</c:v>
                </c:pt>
                <c:pt idx="2789">
                  <c:v>31.501085281372099</c:v>
                </c:pt>
                <c:pt idx="2790">
                  <c:v>30.4870510101318</c:v>
                </c:pt>
                <c:pt idx="2791">
                  <c:v>30.1733512878418</c:v>
                </c:pt>
                <c:pt idx="2792">
                  <c:v>30.277811050415</c:v>
                </c:pt>
                <c:pt idx="2793">
                  <c:v>30.950790405273398</c:v>
                </c:pt>
                <c:pt idx="2794">
                  <c:v>30.375940322876001</c:v>
                </c:pt>
                <c:pt idx="2795">
                  <c:v>30.310855865478501</c:v>
                </c:pt>
                <c:pt idx="2796">
                  <c:v>29.034584045410199</c:v>
                </c:pt>
                <c:pt idx="2797">
                  <c:v>46.412940979003899</c:v>
                </c:pt>
                <c:pt idx="2798">
                  <c:v>45.600791931152301</c:v>
                </c:pt>
                <c:pt idx="2799">
                  <c:v>45.7356567382813</c:v>
                </c:pt>
                <c:pt idx="2800">
                  <c:v>43.852603912353501</c:v>
                </c:pt>
                <c:pt idx="2801">
                  <c:v>43.386753082275398</c:v>
                </c:pt>
                <c:pt idx="2802">
                  <c:v>40.294944763183601</c:v>
                </c:pt>
                <c:pt idx="2803">
                  <c:v>41.746261596679702</c:v>
                </c:pt>
                <c:pt idx="2804">
                  <c:v>41.4133491516113</c:v>
                </c:pt>
                <c:pt idx="2805">
                  <c:v>52.255134582519503</c:v>
                </c:pt>
                <c:pt idx="2806">
                  <c:v>42.755073547363303</c:v>
                </c:pt>
                <c:pt idx="2807">
                  <c:v>70.264106750488295</c:v>
                </c:pt>
                <c:pt idx="2808">
                  <c:v>47.566417694091797</c:v>
                </c:pt>
                <c:pt idx="2809">
                  <c:v>47.666011810302699</c:v>
                </c:pt>
                <c:pt idx="2810">
                  <c:v>39.393417358398402</c:v>
                </c:pt>
                <c:pt idx="2811">
                  <c:v>37.305637359619098</c:v>
                </c:pt>
                <c:pt idx="2812">
                  <c:v>38.705234527587898</c:v>
                </c:pt>
                <c:pt idx="2813">
                  <c:v>39.368808746337898</c:v>
                </c:pt>
                <c:pt idx="2814">
                  <c:v>39.474449157714801</c:v>
                </c:pt>
                <c:pt idx="2815">
                  <c:v>39.482650756835902</c:v>
                </c:pt>
                <c:pt idx="2816">
                  <c:v>40.486820220947301</c:v>
                </c:pt>
                <c:pt idx="2817">
                  <c:v>43.120052337646499</c:v>
                </c:pt>
                <c:pt idx="2818">
                  <c:v>50.924831390380902</c:v>
                </c:pt>
                <c:pt idx="2819">
                  <c:v>58.497303009033203</c:v>
                </c:pt>
                <c:pt idx="2820">
                  <c:v>47.149967193603501</c:v>
                </c:pt>
                <c:pt idx="2821">
                  <c:v>47.170486450195298</c:v>
                </c:pt>
                <c:pt idx="2822">
                  <c:v>42.319381713867202</c:v>
                </c:pt>
                <c:pt idx="2823">
                  <c:v>41.724967956542997</c:v>
                </c:pt>
                <c:pt idx="2824">
                  <c:v>41.945594787597699</c:v>
                </c:pt>
                <c:pt idx="2825">
                  <c:v>42.343669891357401</c:v>
                </c:pt>
                <c:pt idx="2826">
                  <c:v>44.834823608398402</c:v>
                </c:pt>
                <c:pt idx="2827">
                  <c:v>44.8921508789063</c:v>
                </c:pt>
                <c:pt idx="2828">
                  <c:v>42.890243530273402</c:v>
                </c:pt>
                <c:pt idx="2829">
                  <c:v>43.723995208740199</c:v>
                </c:pt>
                <c:pt idx="2830">
                  <c:v>46.990936279296903</c:v>
                </c:pt>
                <c:pt idx="2831">
                  <c:v>45.048484802246101</c:v>
                </c:pt>
                <c:pt idx="2832">
                  <c:v>56.976528167724602</c:v>
                </c:pt>
                <c:pt idx="2833">
                  <c:v>60.877208709716797</c:v>
                </c:pt>
                <c:pt idx="2834">
                  <c:v>49.470958709716797</c:v>
                </c:pt>
                <c:pt idx="2835">
                  <c:v>45.365001678466797</c:v>
                </c:pt>
                <c:pt idx="2836">
                  <c:v>57.483146667480497</c:v>
                </c:pt>
                <c:pt idx="2837">
                  <c:v>46.336250305175803</c:v>
                </c:pt>
                <c:pt idx="2838">
                  <c:v>47.143577575683601</c:v>
                </c:pt>
                <c:pt idx="2839">
                  <c:v>52.514747619628899</c:v>
                </c:pt>
                <c:pt idx="2840">
                  <c:v>52.131057739257798</c:v>
                </c:pt>
                <c:pt idx="2841">
                  <c:v>52.344371795654297</c:v>
                </c:pt>
                <c:pt idx="2842">
                  <c:v>62.0831909179688</c:v>
                </c:pt>
                <c:pt idx="2843">
                  <c:v>77.416084289550795</c:v>
                </c:pt>
                <c:pt idx="2844">
                  <c:v>77.933685302734403</c:v>
                </c:pt>
                <c:pt idx="2845">
                  <c:v>80.476478576660199</c:v>
                </c:pt>
                <c:pt idx="2846">
                  <c:v>72.067527770996094</c:v>
                </c:pt>
                <c:pt idx="2847">
                  <c:v>62.702926635742202</c:v>
                </c:pt>
                <c:pt idx="2848">
                  <c:v>63.971748352050803</c:v>
                </c:pt>
                <c:pt idx="2849">
                  <c:v>68.950813293457003</c:v>
                </c:pt>
                <c:pt idx="2850">
                  <c:v>68.760032653808594</c:v>
                </c:pt>
                <c:pt idx="2851">
                  <c:v>68.353462219238295</c:v>
                </c:pt>
                <c:pt idx="2852">
                  <c:v>67.037078857421903</c:v>
                </c:pt>
                <c:pt idx="2853">
                  <c:v>66.770080566406307</c:v>
                </c:pt>
                <c:pt idx="2854">
                  <c:v>66.434020996093807</c:v>
                </c:pt>
                <c:pt idx="2855">
                  <c:v>68.575141906738295</c:v>
                </c:pt>
                <c:pt idx="2856">
                  <c:v>77.847160339355497</c:v>
                </c:pt>
                <c:pt idx="2857">
                  <c:v>77.806632995605497</c:v>
                </c:pt>
                <c:pt idx="2858">
                  <c:v>87.075248718261705</c:v>
                </c:pt>
                <c:pt idx="2859">
                  <c:v>87.143974304199205</c:v>
                </c:pt>
                <c:pt idx="2860">
                  <c:v>77.344001770019503</c:v>
                </c:pt>
                <c:pt idx="2861">
                  <c:v>90.470741271972699</c:v>
                </c:pt>
                <c:pt idx="2862">
                  <c:v>99.131423950195298</c:v>
                </c:pt>
                <c:pt idx="2863">
                  <c:v>96.787734985351605</c:v>
                </c:pt>
                <c:pt idx="2864">
                  <c:v>86.512107849121094</c:v>
                </c:pt>
                <c:pt idx="2865">
                  <c:v>81.050323486328097</c:v>
                </c:pt>
                <c:pt idx="2866">
                  <c:v>79.847816467285199</c:v>
                </c:pt>
                <c:pt idx="2867">
                  <c:v>80.721641540527301</c:v>
                </c:pt>
                <c:pt idx="2868">
                  <c:v>79.930526733398395</c:v>
                </c:pt>
                <c:pt idx="2869">
                  <c:v>79.901115417480497</c:v>
                </c:pt>
                <c:pt idx="2870">
                  <c:v>79.258003234863295</c:v>
                </c:pt>
                <c:pt idx="2871">
                  <c:v>77.364105224609403</c:v>
                </c:pt>
                <c:pt idx="2872">
                  <c:v>76.482429504394503</c:v>
                </c:pt>
                <c:pt idx="2873">
                  <c:v>84.916931152343807</c:v>
                </c:pt>
                <c:pt idx="2874">
                  <c:v>87.563140869140597</c:v>
                </c:pt>
                <c:pt idx="2875">
                  <c:v>78.14990234375</c:v>
                </c:pt>
                <c:pt idx="2876">
                  <c:v>66.942726135253906</c:v>
                </c:pt>
                <c:pt idx="2877">
                  <c:v>56.239376068115199</c:v>
                </c:pt>
                <c:pt idx="2878">
                  <c:v>65.023124694824205</c:v>
                </c:pt>
                <c:pt idx="2879">
                  <c:v>66.0675048828125</c:v>
                </c:pt>
                <c:pt idx="2880">
                  <c:v>51.838478088378899</c:v>
                </c:pt>
                <c:pt idx="2881">
                  <c:v>63.7493286132813</c:v>
                </c:pt>
                <c:pt idx="2882">
                  <c:v>62.122413635253899</c:v>
                </c:pt>
                <c:pt idx="2883">
                  <c:v>54.725666046142599</c:v>
                </c:pt>
                <c:pt idx="2884">
                  <c:v>56.709602355957003</c:v>
                </c:pt>
                <c:pt idx="2885">
                  <c:v>49.042118072509801</c:v>
                </c:pt>
                <c:pt idx="2886">
                  <c:v>46.370052337646499</c:v>
                </c:pt>
                <c:pt idx="2887">
                  <c:v>47.653049468994098</c:v>
                </c:pt>
                <c:pt idx="2888">
                  <c:v>46.312252044677699</c:v>
                </c:pt>
                <c:pt idx="2889">
                  <c:v>43.425018310546903</c:v>
                </c:pt>
                <c:pt idx="2890">
                  <c:v>42.3788032531738</c:v>
                </c:pt>
                <c:pt idx="2891">
                  <c:v>43.932590484619098</c:v>
                </c:pt>
                <c:pt idx="2892">
                  <c:v>42.746547698974602</c:v>
                </c:pt>
                <c:pt idx="2893">
                  <c:v>42.207942962646499</c:v>
                </c:pt>
                <c:pt idx="2894">
                  <c:v>52.909481048583999</c:v>
                </c:pt>
                <c:pt idx="2895">
                  <c:v>46.619735717773402</c:v>
                </c:pt>
                <c:pt idx="2896">
                  <c:v>42.8004150390625</c:v>
                </c:pt>
                <c:pt idx="2897">
                  <c:v>41.720230102539098</c:v>
                </c:pt>
                <c:pt idx="2898">
                  <c:v>41.056095123291001</c:v>
                </c:pt>
                <c:pt idx="2899">
                  <c:v>39.767791748046903</c:v>
                </c:pt>
                <c:pt idx="2900">
                  <c:v>40.102653503417997</c:v>
                </c:pt>
                <c:pt idx="2901">
                  <c:v>39.7247123718262</c:v>
                </c:pt>
                <c:pt idx="2902">
                  <c:v>40.2907905578613</c:v>
                </c:pt>
                <c:pt idx="2903">
                  <c:v>40.047779083252003</c:v>
                </c:pt>
                <c:pt idx="2904">
                  <c:v>40.101406097412102</c:v>
                </c:pt>
                <c:pt idx="2905">
                  <c:v>39.6524848937988</c:v>
                </c:pt>
                <c:pt idx="2906">
                  <c:v>39.503501892089801</c:v>
                </c:pt>
                <c:pt idx="2907">
                  <c:v>19.9086208343506</c:v>
                </c:pt>
                <c:pt idx="2908">
                  <c:v>20.179347991943398</c:v>
                </c:pt>
                <c:pt idx="2909">
                  <c:v>20.141407012939499</c:v>
                </c:pt>
                <c:pt idx="2910">
                  <c:v>20.251287460327099</c:v>
                </c:pt>
                <c:pt idx="2911">
                  <c:v>20.414623260498001</c:v>
                </c:pt>
                <c:pt idx="2912">
                  <c:v>20.7643013000488</c:v>
                </c:pt>
                <c:pt idx="2913">
                  <c:v>20.897823333740199</c:v>
                </c:pt>
                <c:pt idx="2914">
                  <c:v>21.018873214721701</c:v>
                </c:pt>
                <c:pt idx="2915">
                  <c:v>21.190402984619102</c:v>
                </c:pt>
                <c:pt idx="2916">
                  <c:v>21.441379547119102</c:v>
                </c:pt>
                <c:pt idx="2917">
                  <c:v>21.591272354126001</c:v>
                </c:pt>
                <c:pt idx="2918">
                  <c:v>21.903419494628899</c:v>
                </c:pt>
                <c:pt idx="2919">
                  <c:v>22.107341766357401</c:v>
                </c:pt>
                <c:pt idx="2920">
                  <c:v>22.197435379028299</c:v>
                </c:pt>
                <c:pt idx="2921">
                  <c:v>22.281438827514599</c:v>
                </c:pt>
                <c:pt idx="2922">
                  <c:v>22.624219894409201</c:v>
                </c:pt>
                <c:pt idx="2923">
                  <c:v>22.731107711791999</c:v>
                </c:pt>
                <c:pt idx="2924">
                  <c:v>22.8876762390137</c:v>
                </c:pt>
                <c:pt idx="2925">
                  <c:v>22.938396453857401</c:v>
                </c:pt>
                <c:pt idx="2926">
                  <c:v>23.040771484375</c:v>
                </c:pt>
                <c:pt idx="2927">
                  <c:v>23.062242507934599</c:v>
                </c:pt>
                <c:pt idx="2928">
                  <c:v>23.120378494262699</c:v>
                </c:pt>
                <c:pt idx="2929">
                  <c:v>23.130374908447301</c:v>
                </c:pt>
                <c:pt idx="2930">
                  <c:v>23.128992080688501</c:v>
                </c:pt>
                <c:pt idx="2931">
                  <c:v>23.201492309570298</c:v>
                </c:pt>
                <c:pt idx="2932">
                  <c:v>23.213323593139599</c:v>
                </c:pt>
                <c:pt idx="2933">
                  <c:v>23.355321884155298</c:v>
                </c:pt>
                <c:pt idx="2934">
                  <c:v>23.380617141723601</c:v>
                </c:pt>
                <c:pt idx="2935">
                  <c:v>23.5871906280518</c:v>
                </c:pt>
                <c:pt idx="2936">
                  <c:v>23.548036575317401</c:v>
                </c:pt>
                <c:pt idx="2937">
                  <c:v>23.706962585449201</c:v>
                </c:pt>
                <c:pt idx="2938">
                  <c:v>23.914863586425799</c:v>
                </c:pt>
                <c:pt idx="2939">
                  <c:v>24.0010585784912</c:v>
                </c:pt>
                <c:pt idx="2940">
                  <c:v>24.413629531860401</c:v>
                </c:pt>
                <c:pt idx="2941">
                  <c:v>24.675687789916999</c:v>
                </c:pt>
                <c:pt idx="2942">
                  <c:v>24.6934814453125</c:v>
                </c:pt>
                <c:pt idx="2943">
                  <c:v>24.418033599853501</c:v>
                </c:pt>
                <c:pt idx="2944">
                  <c:v>26.682865142822301</c:v>
                </c:pt>
                <c:pt idx="2945">
                  <c:v>30.427171707153299</c:v>
                </c:pt>
                <c:pt idx="2946">
                  <c:v>30.518629074096701</c:v>
                </c:pt>
                <c:pt idx="2947">
                  <c:v>28.9004001617432</c:v>
                </c:pt>
                <c:pt idx="2948">
                  <c:v>31.108098983764599</c:v>
                </c:pt>
                <c:pt idx="2949">
                  <c:v>33.720687866210902</c:v>
                </c:pt>
                <c:pt idx="2950">
                  <c:v>36.374549865722699</c:v>
                </c:pt>
                <c:pt idx="2951">
                  <c:v>36.371299743652301</c:v>
                </c:pt>
                <c:pt idx="2952">
                  <c:v>35.107189178466797</c:v>
                </c:pt>
                <c:pt idx="2953">
                  <c:v>35.497776031494098</c:v>
                </c:pt>
                <c:pt idx="2954">
                  <c:v>36.6430854797363</c:v>
                </c:pt>
                <c:pt idx="2955">
                  <c:v>35.058879852294901</c:v>
                </c:pt>
                <c:pt idx="2956">
                  <c:v>35.230297088622997</c:v>
                </c:pt>
                <c:pt idx="2957">
                  <c:v>36.371425628662102</c:v>
                </c:pt>
                <c:pt idx="2958">
                  <c:v>37.013099670410199</c:v>
                </c:pt>
                <c:pt idx="2959">
                  <c:v>36.9322509765625</c:v>
                </c:pt>
                <c:pt idx="2960">
                  <c:v>36.101585388183601</c:v>
                </c:pt>
                <c:pt idx="2961">
                  <c:v>52.954601287841797</c:v>
                </c:pt>
                <c:pt idx="2962">
                  <c:v>43.750980377197301</c:v>
                </c:pt>
                <c:pt idx="2963">
                  <c:v>47.968940734863303</c:v>
                </c:pt>
                <c:pt idx="2964">
                  <c:v>37.024051666259801</c:v>
                </c:pt>
                <c:pt idx="2965">
                  <c:v>36.373912811279297</c:v>
                </c:pt>
                <c:pt idx="2966">
                  <c:v>36.377384185791001</c:v>
                </c:pt>
                <c:pt idx="2967">
                  <c:v>36.642543792724602</c:v>
                </c:pt>
                <c:pt idx="2968">
                  <c:v>36.365940093994098</c:v>
                </c:pt>
                <c:pt idx="2969">
                  <c:v>35.509807586669901</c:v>
                </c:pt>
                <c:pt idx="2970">
                  <c:v>36.3756294250488</c:v>
                </c:pt>
                <c:pt idx="2971">
                  <c:v>36.477512359619098</c:v>
                </c:pt>
                <c:pt idx="2972">
                  <c:v>36.646213531494098</c:v>
                </c:pt>
                <c:pt idx="2973">
                  <c:v>38.150581359863303</c:v>
                </c:pt>
                <c:pt idx="2974">
                  <c:v>37.933132171630902</c:v>
                </c:pt>
                <c:pt idx="2975">
                  <c:v>36.917510986328097</c:v>
                </c:pt>
                <c:pt idx="2976">
                  <c:v>37.060287475585902</c:v>
                </c:pt>
                <c:pt idx="2977">
                  <c:v>37.928955078125</c:v>
                </c:pt>
                <c:pt idx="2978">
                  <c:v>37.602890014648402</c:v>
                </c:pt>
                <c:pt idx="2979">
                  <c:v>36.944351196289098</c:v>
                </c:pt>
                <c:pt idx="2980">
                  <c:v>35.113216400146499</c:v>
                </c:pt>
                <c:pt idx="2981">
                  <c:v>35.353958129882798</c:v>
                </c:pt>
                <c:pt idx="2982">
                  <c:v>35.6344184875488</c:v>
                </c:pt>
                <c:pt idx="2983">
                  <c:v>35.746486663818402</c:v>
                </c:pt>
                <c:pt idx="2984">
                  <c:v>35.783653259277301</c:v>
                </c:pt>
                <c:pt idx="2985">
                  <c:v>37.350685119628899</c:v>
                </c:pt>
                <c:pt idx="2986">
                  <c:v>36.626125335693402</c:v>
                </c:pt>
                <c:pt idx="2987">
                  <c:v>37.741569519042997</c:v>
                </c:pt>
                <c:pt idx="2988">
                  <c:v>39.9410591125488</c:v>
                </c:pt>
                <c:pt idx="2989">
                  <c:v>39.369735717773402</c:v>
                </c:pt>
                <c:pt idx="2990">
                  <c:v>38.753067016601598</c:v>
                </c:pt>
                <c:pt idx="2991">
                  <c:v>37.3980102539063</c:v>
                </c:pt>
                <c:pt idx="2992">
                  <c:v>36.716518402099602</c:v>
                </c:pt>
                <c:pt idx="2993">
                  <c:v>37.4755859375</c:v>
                </c:pt>
                <c:pt idx="2994">
                  <c:v>38.842136383056598</c:v>
                </c:pt>
                <c:pt idx="2995">
                  <c:v>37.4849853515625</c:v>
                </c:pt>
                <c:pt idx="2996">
                  <c:v>37.2625122070313</c:v>
                </c:pt>
                <c:pt idx="2997">
                  <c:v>38.333347320556598</c:v>
                </c:pt>
                <c:pt idx="2998">
                  <c:v>37.939773559570298</c:v>
                </c:pt>
                <c:pt idx="2999">
                  <c:v>38.866245269775398</c:v>
                </c:pt>
                <c:pt idx="3000">
                  <c:v>39.507282257080099</c:v>
                </c:pt>
                <c:pt idx="3001">
                  <c:v>38.420200347900398</c:v>
                </c:pt>
                <c:pt idx="3002">
                  <c:v>40.593219757080099</c:v>
                </c:pt>
                <c:pt idx="3003">
                  <c:v>41.427963256835902</c:v>
                </c:pt>
                <c:pt idx="3004">
                  <c:v>39.670444488525398</c:v>
                </c:pt>
                <c:pt idx="3005">
                  <c:v>37.487827301025398</c:v>
                </c:pt>
                <c:pt idx="3006">
                  <c:v>40.1568412780762</c:v>
                </c:pt>
                <c:pt idx="3007">
                  <c:v>40.168930053710902</c:v>
                </c:pt>
                <c:pt idx="3008">
                  <c:v>39.7325248718262</c:v>
                </c:pt>
                <c:pt idx="3009">
                  <c:v>41.943592071533203</c:v>
                </c:pt>
                <c:pt idx="3010">
                  <c:v>40.436275482177699</c:v>
                </c:pt>
                <c:pt idx="3011">
                  <c:v>41.0677490234375</c:v>
                </c:pt>
                <c:pt idx="3012">
                  <c:v>40.776695251464801</c:v>
                </c:pt>
                <c:pt idx="3013">
                  <c:v>40.317581176757798</c:v>
                </c:pt>
                <c:pt idx="3014">
                  <c:v>40.255363464355497</c:v>
                </c:pt>
                <c:pt idx="3015">
                  <c:v>39.993804931640597</c:v>
                </c:pt>
                <c:pt idx="3016">
                  <c:v>40.238925933837898</c:v>
                </c:pt>
                <c:pt idx="3017">
                  <c:v>41.114513397216797</c:v>
                </c:pt>
                <c:pt idx="3018">
                  <c:v>40.449249267578097</c:v>
                </c:pt>
                <c:pt idx="3019">
                  <c:v>39.670768737792997</c:v>
                </c:pt>
                <c:pt idx="3020">
                  <c:v>39.643062591552699</c:v>
                </c:pt>
                <c:pt idx="3021">
                  <c:v>40.085472106933601</c:v>
                </c:pt>
                <c:pt idx="3022">
                  <c:v>39.643638610839801</c:v>
                </c:pt>
                <c:pt idx="3023">
                  <c:v>42.000247955322301</c:v>
                </c:pt>
                <c:pt idx="3024">
                  <c:v>40.017120361328097</c:v>
                </c:pt>
                <c:pt idx="3025">
                  <c:v>40.517311096191399</c:v>
                </c:pt>
                <c:pt idx="3026">
                  <c:v>40.679908752441399</c:v>
                </c:pt>
                <c:pt idx="3027">
                  <c:v>40.080142974853501</c:v>
                </c:pt>
                <c:pt idx="3028">
                  <c:v>39.670581817627003</c:v>
                </c:pt>
                <c:pt idx="3029">
                  <c:v>40.870273590087898</c:v>
                </c:pt>
                <c:pt idx="3030">
                  <c:v>40.260696411132798</c:v>
                </c:pt>
                <c:pt idx="3031">
                  <c:v>41.361904144287102</c:v>
                </c:pt>
                <c:pt idx="3032">
                  <c:v>38.714340209960902</c:v>
                </c:pt>
                <c:pt idx="3033">
                  <c:v>38.2327690124512</c:v>
                </c:pt>
                <c:pt idx="3034">
                  <c:v>38.266559600830099</c:v>
                </c:pt>
                <c:pt idx="3035">
                  <c:v>40.550651550292997</c:v>
                </c:pt>
                <c:pt idx="3036">
                  <c:v>40.679767608642599</c:v>
                </c:pt>
                <c:pt idx="3037">
                  <c:v>38.1476440429688</c:v>
                </c:pt>
                <c:pt idx="3038">
                  <c:v>39.720867156982401</c:v>
                </c:pt>
                <c:pt idx="3039">
                  <c:v>40.278663635253899</c:v>
                </c:pt>
                <c:pt idx="3040">
                  <c:v>38.419063568115199</c:v>
                </c:pt>
                <c:pt idx="3041">
                  <c:v>37.1407279968262</c:v>
                </c:pt>
                <c:pt idx="3042">
                  <c:v>37.755172729492202</c:v>
                </c:pt>
                <c:pt idx="3043">
                  <c:v>37.390048980712898</c:v>
                </c:pt>
                <c:pt idx="3044">
                  <c:v>36.811290740966797</c:v>
                </c:pt>
                <c:pt idx="3045">
                  <c:v>37.262699127197301</c:v>
                </c:pt>
                <c:pt idx="3046">
                  <c:v>36.9417114257813</c:v>
                </c:pt>
                <c:pt idx="3047">
                  <c:v>37.301319122314503</c:v>
                </c:pt>
                <c:pt idx="3048">
                  <c:v>37.367473602294901</c:v>
                </c:pt>
                <c:pt idx="3049">
                  <c:v>37.532821655273402</c:v>
                </c:pt>
                <c:pt idx="3050">
                  <c:v>36.705646514892599</c:v>
                </c:pt>
                <c:pt idx="3051">
                  <c:v>36.760730743408203</c:v>
                </c:pt>
                <c:pt idx="3052">
                  <c:v>35.596824645996101</c:v>
                </c:pt>
                <c:pt idx="3053">
                  <c:v>35.6069145202637</c:v>
                </c:pt>
                <c:pt idx="3054">
                  <c:v>35.370597839355497</c:v>
                </c:pt>
                <c:pt idx="3055">
                  <c:v>34.1540718078613</c:v>
                </c:pt>
                <c:pt idx="3056">
                  <c:v>33.870891571044901</c:v>
                </c:pt>
                <c:pt idx="3057">
                  <c:v>33.6640625</c:v>
                </c:pt>
                <c:pt idx="3058">
                  <c:v>32.681755065917997</c:v>
                </c:pt>
                <c:pt idx="3059">
                  <c:v>32.5546264648438</c:v>
                </c:pt>
                <c:pt idx="3060">
                  <c:v>32.066989898681598</c:v>
                </c:pt>
                <c:pt idx="3061">
                  <c:v>30.998283386230501</c:v>
                </c:pt>
                <c:pt idx="3062">
                  <c:v>29.5937614440918</c:v>
                </c:pt>
                <c:pt idx="3063">
                  <c:v>30.788467407226602</c:v>
                </c:pt>
                <c:pt idx="3064">
                  <c:v>30.329654693603501</c:v>
                </c:pt>
                <c:pt idx="3065">
                  <c:v>31.219259262085</c:v>
                </c:pt>
                <c:pt idx="3066">
                  <c:v>30.633201599121101</c:v>
                </c:pt>
                <c:pt idx="3067">
                  <c:v>30.576084136962901</c:v>
                </c:pt>
                <c:pt idx="3068">
                  <c:v>30.387151718139599</c:v>
                </c:pt>
                <c:pt idx="3069">
                  <c:v>32.783943176269503</c:v>
                </c:pt>
                <c:pt idx="3070">
                  <c:v>33.304012298583999</c:v>
                </c:pt>
                <c:pt idx="3071">
                  <c:v>34.494834899902301</c:v>
                </c:pt>
                <c:pt idx="3072">
                  <c:v>34.695980072021499</c:v>
                </c:pt>
                <c:pt idx="3073">
                  <c:v>39.251434326171903</c:v>
                </c:pt>
                <c:pt idx="3074">
                  <c:v>35.523200988769503</c:v>
                </c:pt>
                <c:pt idx="3075">
                  <c:v>36.576686859130902</c:v>
                </c:pt>
                <c:pt idx="3076">
                  <c:v>40.156742095947301</c:v>
                </c:pt>
                <c:pt idx="3077">
                  <c:v>36.575153350830099</c:v>
                </c:pt>
                <c:pt idx="3078">
                  <c:v>34.149806976318402</c:v>
                </c:pt>
                <c:pt idx="3079">
                  <c:v>36.373146057128899</c:v>
                </c:pt>
                <c:pt idx="3080">
                  <c:v>36.371726989746101</c:v>
                </c:pt>
                <c:pt idx="3081">
                  <c:v>32.8437309265137</c:v>
                </c:pt>
                <c:pt idx="3082">
                  <c:v>32.788337707519503</c:v>
                </c:pt>
                <c:pt idx="3083">
                  <c:v>32.853832244872997</c:v>
                </c:pt>
                <c:pt idx="3084">
                  <c:v>32.626979827880902</c:v>
                </c:pt>
                <c:pt idx="3085">
                  <c:v>31.160890579223601</c:v>
                </c:pt>
                <c:pt idx="3086">
                  <c:v>28.277359008789102</c:v>
                </c:pt>
                <c:pt idx="3087">
                  <c:v>31.162389755248999</c:v>
                </c:pt>
                <c:pt idx="3088">
                  <c:v>29.820674896240199</c:v>
                </c:pt>
                <c:pt idx="3089">
                  <c:v>26.357763290405298</c:v>
                </c:pt>
                <c:pt idx="3090">
                  <c:v>31.136560440063501</c:v>
                </c:pt>
                <c:pt idx="3091">
                  <c:v>30.8274326324463</c:v>
                </c:pt>
                <c:pt idx="3092">
                  <c:v>27.079465866088899</c:v>
                </c:pt>
                <c:pt idx="3093">
                  <c:v>25.75856590271</c:v>
                </c:pt>
                <c:pt idx="3094">
                  <c:v>25.268390655517599</c:v>
                </c:pt>
                <c:pt idx="3095">
                  <c:v>25.2626132965088</c:v>
                </c:pt>
                <c:pt idx="3096">
                  <c:v>25.413110733032202</c:v>
                </c:pt>
                <c:pt idx="3097">
                  <c:v>25.259141921997099</c:v>
                </c:pt>
                <c:pt idx="3098">
                  <c:v>24.6441974639893</c:v>
                </c:pt>
                <c:pt idx="3099">
                  <c:v>24.442529678344702</c:v>
                </c:pt>
                <c:pt idx="3100">
                  <c:v>36.339733123779297</c:v>
                </c:pt>
                <c:pt idx="3101">
                  <c:v>34.935695648193402</c:v>
                </c:pt>
                <c:pt idx="3102">
                  <c:v>34.751873016357401</c:v>
                </c:pt>
                <c:pt idx="3103">
                  <c:v>35.293495178222699</c:v>
                </c:pt>
                <c:pt idx="3104">
                  <c:v>35.644256591796903</c:v>
                </c:pt>
                <c:pt idx="3105">
                  <c:v>35.753730773925803</c:v>
                </c:pt>
                <c:pt idx="3106">
                  <c:v>35.386711120605497</c:v>
                </c:pt>
                <c:pt idx="3107">
                  <c:v>36.132598876953097</c:v>
                </c:pt>
                <c:pt idx="3108">
                  <c:v>35.854518890380902</c:v>
                </c:pt>
                <c:pt idx="3109">
                  <c:v>36.004936218261697</c:v>
                </c:pt>
                <c:pt idx="3110">
                  <c:v>36.119426727294901</c:v>
                </c:pt>
                <c:pt idx="3111">
                  <c:v>35.811225891113303</c:v>
                </c:pt>
                <c:pt idx="3112">
                  <c:v>35.696743011474602</c:v>
                </c:pt>
                <c:pt idx="3113">
                  <c:v>35.871337890625</c:v>
                </c:pt>
                <c:pt idx="3114">
                  <c:v>34.355030059814503</c:v>
                </c:pt>
                <c:pt idx="3115">
                  <c:v>36.424953460693402</c:v>
                </c:pt>
                <c:pt idx="3116">
                  <c:v>35.9253959655762</c:v>
                </c:pt>
                <c:pt idx="3117">
                  <c:v>35.547107696533203</c:v>
                </c:pt>
                <c:pt idx="3118">
                  <c:v>34.569629669189503</c:v>
                </c:pt>
                <c:pt idx="3119">
                  <c:v>34.723274230957003</c:v>
                </c:pt>
                <c:pt idx="3120">
                  <c:v>33.867355346679702</c:v>
                </c:pt>
                <c:pt idx="3121">
                  <c:v>33.666473388671903</c:v>
                </c:pt>
                <c:pt idx="3122">
                  <c:v>33.364681243896499</c:v>
                </c:pt>
                <c:pt idx="3123">
                  <c:v>32.310672760009801</c:v>
                </c:pt>
                <c:pt idx="3124">
                  <c:v>32.806549072265597</c:v>
                </c:pt>
                <c:pt idx="3125">
                  <c:v>31.335750579833999</c:v>
                </c:pt>
                <c:pt idx="3126">
                  <c:v>32.797294616699197</c:v>
                </c:pt>
                <c:pt idx="3127">
                  <c:v>31.267490386962901</c:v>
                </c:pt>
                <c:pt idx="3128">
                  <c:v>29.998399734497099</c:v>
                </c:pt>
                <c:pt idx="3129">
                  <c:v>29.721601486206101</c:v>
                </c:pt>
                <c:pt idx="3130">
                  <c:v>29.620792388916001</c:v>
                </c:pt>
                <c:pt idx="3131">
                  <c:v>29.753801345825199</c:v>
                </c:pt>
                <c:pt idx="3132">
                  <c:v>29.3132724761963</c:v>
                </c:pt>
                <c:pt idx="3133">
                  <c:v>27.222509384155298</c:v>
                </c:pt>
                <c:pt idx="3134">
                  <c:v>29.430665969848601</c:v>
                </c:pt>
                <c:pt idx="3135">
                  <c:v>27.140052795410199</c:v>
                </c:pt>
                <c:pt idx="3136">
                  <c:v>44.938377380371101</c:v>
                </c:pt>
                <c:pt idx="3137">
                  <c:v>41.609912872314503</c:v>
                </c:pt>
                <c:pt idx="3138">
                  <c:v>43.570133209228501</c:v>
                </c:pt>
                <c:pt idx="3139">
                  <c:v>46.470512390136697</c:v>
                </c:pt>
                <c:pt idx="3140">
                  <c:v>44.496742248535199</c:v>
                </c:pt>
                <c:pt idx="3141">
                  <c:v>82.214889526367202</c:v>
                </c:pt>
                <c:pt idx="3142">
                  <c:v>67.088119506835895</c:v>
                </c:pt>
                <c:pt idx="3143">
                  <c:v>63.696640014648402</c:v>
                </c:pt>
                <c:pt idx="3144">
                  <c:v>51.022651672363303</c:v>
                </c:pt>
                <c:pt idx="3145">
                  <c:v>51.287487030029297</c:v>
                </c:pt>
                <c:pt idx="3146">
                  <c:v>59.107772827148402</c:v>
                </c:pt>
                <c:pt idx="3147">
                  <c:v>56.523685455322301</c:v>
                </c:pt>
                <c:pt idx="3148">
                  <c:v>78.889198303222699</c:v>
                </c:pt>
                <c:pt idx="3149">
                  <c:v>71.047195434570298</c:v>
                </c:pt>
                <c:pt idx="3150">
                  <c:v>78.918380737304702</c:v>
                </c:pt>
                <c:pt idx="3151">
                  <c:v>78.856086730957003</c:v>
                </c:pt>
                <c:pt idx="3152">
                  <c:v>68.601005554199205</c:v>
                </c:pt>
                <c:pt idx="3153">
                  <c:v>55.003395080566399</c:v>
                </c:pt>
                <c:pt idx="3154">
                  <c:v>62.179988861083999</c:v>
                </c:pt>
                <c:pt idx="3155">
                  <c:v>60.346096038818402</c:v>
                </c:pt>
                <c:pt idx="3156">
                  <c:v>75.720077514648395</c:v>
                </c:pt>
                <c:pt idx="3157">
                  <c:v>68.437255859375</c:v>
                </c:pt>
                <c:pt idx="3158">
                  <c:v>68.400367736816406</c:v>
                </c:pt>
                <c:pt idx="3159">
                  <c:v>78.650573730468807</c:v>
                </c:pt>
                <c:pt idx="3160">
                  <c:v>54.086692810058601</c:v>
                </c:pt>
                <c:pt idx="3161">
                  <c:v>52.374881744384801</c:v>
                </c:pt>
                <c:pt idx="3162">
                  <c:v>65.337120056152301</c:v>
                </c:pt>
                <c:pt idx="3163">
                  <c:v>69.274581909179702</c:v>
                </c:pt>
                <c:pt idx="3164">
                  <c:v>49.3864936828613</c:v>
                </c:pt>
                <c:pt idx="3165">
                  <c:v>65.506919860839801</c:v>
                </c:pt>
                <c:pt idx="3166">
                  <c:v>65.080604553222699</c:v>
                </c:pt>
                <c:pt idx="3167">
                  <c:v>49.358875274658203</c:v>
                </c:pt>
                <c:pt idx="3168">
                  <c:v>65.365203857421903</c:v>
                </c:pt>
                <c:pt idx="3169">
                  <c:v>65.464881896972699</c:v>
                </c:pt>
                <c:pt idx="3170">
                  <c:v>66.892082214355497</c:v>
                </c:pt>
                <c:pt idx="3171">
                  <c:v>66.222633361816406</c:v>
                </c:pt>
                <c:pt idx="3172">
                  <c:v>48.795646667480497</c:v>
                </c:pt>
                <c:pt idx="3173">
                  <c:v>47.489490509033203</c:v>
                </c:pt>
                <c:pt idx="3174">
                  <c:v>65.400291442871094</c:v>
                </c:pt>
                <c:pt idx="3175">
                  <c:v>49.600940704345703</c:v>
                </c:pt>
                <c:pt idx="3176">
                  <c:v>66.799308776855497</c:v>
                </c:pt>
                <c:pt idx="3177">
                  <c:v>49.855026245117202</c:v>
                </c:pt>
                <c:pt idx="3178">
                  <c:v>64.021179199218807</c:v>
                </c:pt>
                <c:pt idx="3179">
                  <c:v>63.5364990234375</c:v>
                </c:pt>
                <c:pt idx="3180">
                  <c:v>41.991462707519503</c:v>
                </c:pt>
                <c:pt idx="3181">
                  <c:v>42.8642768859863</c:v>
                </c:pt>
                <c:pt idx="3182">
                  <c:v>42.875900268554702</c:v>
                </c:pt>
                <c:pt idx="3183">
                  <c:v>61.906383514404297</c:v>
                </c:pt>
                <c:pt idx="3184">
                  <c:v>63.531105041503899</c:v>
                </c:pt>
                <c:pt idx="3185">
                  <c:v>61.739780426025398</c:v>
                </c:pt>
                <c:pt idx="3186">
                  <c:v>62.216983795166001</c:v>
                </c:pt>
                <c:pt idx="3187">
                  <c:v>62.554885864257798</c:v>
                </c:pt>
                <c:pt idx="3188">
                  <c:v>62.719470977783203</c:v>
                </c:pt>
                <c:pt idx="3189">
                  <c:v>64.011993408203097</c:v>
                </c:pt>
                <c:pt idx="3190">
                  <c:v>62.826461791992202</c:v>
                </c:pt>
                <c:pt idx="3191">
                  <c:v>60.0618896484375</c:v>
                </c:pt>
                <c:pt idx="3192">
                  <c:v>59.739879608154297</c:v>
                </c:pt>
                <c:pt idx="3193">
                  <c:v>60.499149322509801</c:v>
                </c:pt>
                <c:pt idx="3194">
                  <c:v>58.489536285400398</c:v>
                </c:pt>
                <c:pt idx="3195">
                  <c:v>58.1165161132813</c:v>
                </c:pt>
                <c:pt idx="3196">
                  <c:v>62.312820434570298</c:v>
                </c:pt>
                <c:pt idx="3197">
                  <c:v>63.175106048583999</c:v>
                </c:pt>
                <c:pt idx="3198">
                  <c:v>62.158367156982401</c:v>
                </c:pt>
                <c:pt idx="3199">
                  <c:v>61.857353210449197</c:v>
                </c:pt>
                <c:pt idx="3200">
                  <c:v>61.6537895202637</c:v>
                </c:pt>
                <c:pt idx="3201">
                  <c:v>61.787651062011697</c:v>
                </c:pt>
                <c:pt idx="3202">
                  <c:v>61.975574493408203</c:v>
                </c:pt>
                <c:pt idx="3203">
                  <c:v>61.919052124023402</c:v>
                </c:pt>
                <c:pt idx="3204">
                  <c:v>57.097465515136697</c:v>
                </c:pt>
                <c:pt idx="3205">
                  <c:v>42.305572509765597</c:v>
                </c:pt>
                <c:pt idx="3206">
                  <c:v>40.321304321289098</c:v>
                </c:pt>
                <c:pt idx="3207">
                  <c:v>40.909065246582003</c:v>
                </c:pt>
                <c:pt idx="3208">
                  <c:v>42.534599304199197</c:v>
                </c:pt>
                <c:pt idx="3209">
                  <c:v>42.196285247802699</c:v>
                </c:pt>
                <c:pt idx="3210">
                  <c:v>39.991279602050803</c:v>
                </c:pt>
                <c:pt idx="3211">
                  <c:v>39.074600219726598</c:v>
                </c:pt>
                <c:pt idx="3212">
                  <c:v>37.389175415039098</c:v>
                </c:pt>
                <c:pt idx="3213">
                  <c:v>37.853713989257798</c:v>
                </c:pt>
                <c:pt idx="3214">
                  <c:v>38.220497131347699</c:v>
                </c:pt>
                <c:pt idx="3215">
                  <c:v>38.163604736328097</c:v>
                </c:pt>
                <c:pt idx="3216">
                  <c:v>38.203895568847699</c:v>
                </c:pt>
                <c:pt idx="3217">
                  <c:v>37.565635681152301</c:v>
                </c:pt>
                <c:pt idx="3218">
                  <c:v>37.348476409912102</c:v>
                </c:pt>
                <c:pt idx="3219">
                  <c:v>37.592971801757798</c:v>
                </c:pt>
                <c:pt idx="3220">
                  <c:v>39.457897186279297</c:v>
                </c:pt>
                <c:pt idx="3221">
                  <c:v>37.519763946533203</c:v>
                </c:pt>
                <c:pt idx="3222">
                  <c:v>37.100051879882798</c:v>
                </c:pt>
                <c:pt idx="3223">
                  <c:v>38.016170501708999</c:v>
                </c:pt>
                <c:pt idx="3224">
                  <c:v>38.168632507324197</c:v>
                </c:pt>
                <c:pt idx="3225">
                  <c:v>38.868484497070298</c:v>
                </c:pt>
                <c:pt idx="3226">
                  <c:v>67.982818603515597</c:v>
                </c:pt>
                <c:pt idx="3227">
                  <c:v>117.225395202637</c:v>
                </c:pt>
                <c:pt idx="3228">
                  <c:v>117.697563171387</c:v>
                </c:pt>
                <c:pt idx="3229">
                  <c:v>73.221473693847699</c:v>
                </c:pt>
                <c:pt idx="3230">
                  <c:v>38.637062072753899</c:v>
                </c:pt>
                <c:pt idx="3231">
                  <c:v>37.436916351318402</c:v>
                </c:pt>
                <c:pt idx="3232">
                  <c:v>40.863723754882798</c:v>
                </c:pt>
                <c:pt idx="3233">
                  <c:v>39.920261383056598</c:v>
                </c:pt>
                <c:pt idx="3234">
                  <c:v>38.125961303710902</c:v>
                </c:pt>
                <c:pt idx="3235">
                  <c:v>37.560256958007798</c:v>
                </c:pt>
                <c:pt idx="3236">
                  <c:v>37.697803497314503</c:v>
                </c:pt>
                <c:pt idx="3237">
                  <c:v>39.090606689453097</c:v>
                </c:pt>
                <c:pt idx="3238">
                  <c:v>38.838188171386697</c:v>
                </c:pt>
                <c:pt idx="3239">
                  <c:v>38.788646697997997</c:v>
                </c:pt>
                <c:pt idx="3240">
                  <c:v>37.519973754882798</c:v>
                </c:pt>
                <c:pt idx="3241">
                  <c:v>37.560356140136697</c:v>
                </c:pt>
                <c:pt idx="3242">
                  <c:v>37.114475250244098</c:v>
                </c:pt>
                <c:pt idx="3243">
                  <c:v>36.902873992919901</c:v>
                </c:pt>
                <c:pt idx="3244">
                  <c:v>35.430309295654297</c:v>
                </c:pt>
                <c:pt idx="3245">
                  <c:v>23.7234497070313</c:v>
                </c:pt>
                <c:pt idx="3246">
                  <c:v>23.789405822753899</c:v>
                </c:pt>
                <c:pt idx="3247">
                  <c:v>24.181655883789102</c:v>
                </c:pt>
                <c:pt idx="3248">
                  <c:v>24.1228637695313</c:v>
                </c:pt>
                <c:pt idx="3249">
                  <c:v>24.330530166626001</c:v>
                </c:pt>
                <c:pt idx="3250">
                  <c:v>24.6524772644043</c:v>
                </c:pt>
                <c:pt idx="3251">
                  <c:v>24.639745712280298</c:v>
                </c:pt>
                <c:pt idx="3252">
                  <c:v>24.995660781860401</c:v>
                </c:pt>
                <c:pt idx="3253">
                  <c:v>24.994579315185501</c:v>
                </c:pt>
                <c:pt idx="3254">
                  <c:v>24.617185592651399</c:v>
                </c:pt>
                <c:pt idx="3255">
                  <c:v>24.567846298217798</c:v>
                </c:pt>
                <c:pt idx="3256">
                  <c:v>24.588850021362301</c:v>
                </c:pt>
                <c:pt idx="3257">
                  <c:v>23.786474227905298</c:v>
                </c:pt>
                <c:pt idx="3258">
                  <c:v>23.742109298706101</c:v>
                </c:pt>
                <c:pt idx="3259">
                  <c:v>23.696477890014599</c:v>
                </c:pt>
                <c:pt idx="3260">
                  <c:v>23.267440795898398</c:v>
                </c:pt>
                <c:pt idx="3261">
                  <c:v>23.168115615844702</c:v>
                </c:pt>
                <c:pt idx="3262">
                  <c:v>23.213588714599599</c:v>
                </c:pt>
                <c:pt idx="3263">
                  <c:v>23.234827041626001</c:v>
                </c:pt>
                <c:pt idx="3264">
                  <c:v>23.057823181152301</c:v>
                </c:pt>
                <c:pt idx="3265">
                  <c:v>23.118976593017599</c:v>
                </c:pt>
                <c:pt idx="3266">
                  <c:v>23.017219543456999</c:v>
                </c:pt>
                <c:pt idx="3267">
                  <c:v>22.986701965331999</c:v>
                </c:pt>
                <c:pt idx="3268">
                  <c:v>23.069755554199201</c:v>
                </c:pt>
                <c:pt idx="3269">
                  <c:v>23.8583679199219</c:v>
                </c:pt>
                <c:pt idx="3270">
                  <c:v>24.382865905761701</c:v>
                </c:pt>
                <c:pt idx="3271">
                  <c:v>24.365751266479499</c:v>
                </c:pt>
                <c:pt idx="3272">
                  <c:v>24.35569190979</c:v>
                </c:pt>
                <c:pt idx="3273">
                  <c:v>24.318202972412099</c:v>
                </c:pt>
                <c:pt idx="3274">
                  <c:v>24.4634799957275</c:v>
                </c:pt>
                <c:pt idx="3275">
                  <c:v>24.779161453247099</c:v>
                </c:pt>
                <c:pt idx="3276">
                  <c:v>24.764204025268601</c:v>
                </c:pt>
                <c:pt idx="3277">
                  <c:v>24.6265983581543</c:v>
                </c:pt>
                <c:pt idx="3278">
                  <c:v>24.708061218261701</c:v>
                </c:pt>
                <c:pt idx="3279">
                  <c:v>24.309484481811499</c:v>
                </c:pt>
                <c:pt idx="3280">
                  <c:v>24.3232421875</c:v>
                </c:pt>
                <c:pt idx="3281">
                  <c:v>24.821874618530298</c:v>
                </c:pt>
                <c:pt idx="3282">
                  <c:v>25.0008449554443</c:v>
                </c:pt>
                <c:pt idx="3283">
                  <c:v>25.202833175659201</c:v>
                </c:pt>
                <c:pt idx="3284">
                  <c:v>25.551908493041999</c:v>
                </c:pt>
                <c:pt idx="3285">
                  <c:v>25.53542137146</c:v>
                </c:pt>
                <c:pt idx="3286">
                  <c:v>26.341730117797901</c:v>
                </c:pt>
                <c:pt idx="3287">
                  <c:v>26.6143474578857</c:v>
                </c:pt>
                <c:pt idx="3288">
                  <c:v>26.800163269043001</c:v>
                </c:pt>
                <c:pt idx="3289">
                  <c:v>27.0019207000732</c:v>
                </c:pt>
                <c:pt idx="3290">
                  <c:v>27.005519866943398</c:v>
                </c:pt>
                <c:pt idx="3291">
                  <c:v>26.897296905517599</c:v>
                </c:pt>
                <c:pt idx="3292">
                  <c:v>27.107357025146499</c:v>
                </c:pt>
                <c:pt idx="3293">
                  <c:v>27.168848037719702</c:v>
                </c:pt>
                <c:pt idx="3294">
                  <c:v>27.052898406982401</c:v>
                </c:pt>
                <c:pt idx="3295">
                  <c:v>29.0827445983887</c:v>
                </c:pt>
                <c:pt idx="3296">
                  <c:v>31.3752136230469</c:v>
                </c:pt>
                <c:pt idx="3297">
                  <c:v>32.559410095214801</c:v>
                </c:pt>
                <c:pt idx="3298">
                  <c:v>31.311058044433601</c:v>
                </c:pt>
                <c:pt idx="3299">
                  <c:v>31.519741058349599</c:v>
                </c:pt>
                <c:pt idx="3300">
                  <c:v>31.187698364257798</c:v>
                </c:pt>
                <c:pt idx="3301">
                  <c:v>32.646404266357401</c:v>
                </c:pt>
                <c:pt idx="3302">
                  <c:v>39.091648101806598</c:v>
                </c:pt>
                <c:pt idx="3303">
                  <c:v>40.243972778320298</c:v>
                </c:pt>
                <c:pt idx="3304">
                  <c:v>36.571346282958999</c:v>
                </c:pt>
                <c:pt idx="3305">
                  <c:v>37.300144195556598</c:v>
                </c:pt>
                <c:pt idx="3306">
                  <c:v>635.32580566406205</c:v>
                </c:pt>
                <c:pt idx="3307">
                  <c:v>354.29776000976602</c:v>
                </c:pt>
                <c:pt idx="3308">
                  <c:v>732.771240234375</c:v>
                </c:pt>
                <c:pt idx="3309">
                  <c:v>305.62576293945301</c:v>
                </c:pt>
                <c:pt idx="3310">
                  <c:v>44.817867279052699</c:v>
                </c:pt>
                <c:pt idx="3311">
                  <c:v>42.795131683349602</c:v>
                </c:pt>
                <c:pt idx="3312">
                  <c:v>41.593551635742202</c:v>
                </c:pt>
                <c:pt idx="3313">
                  <c:v>41.601284027099602</c:v>
                </c:pt>
                <c:pt idx="3314">
                  <c:v>43.892898559570298</c:v>
                </c:pt>
                <c:pt idx="3315">
                  <c:v>75.4788818359375</c:v>
                </c:pt>
                <c:pt idx="3316">
                  <c:v>179.78652954101599</c:v>
                </c:pt>
                <c:pt idx="3317">
                  <c:v>50.313850402832003</c:v>
                </c:pt>
                <c:pt idx="3318">
                  <c:v>1285.53540039062</c:v>
                </c:pt>
                <c:pt idx="3319">
                  <c:v>647.87481689453102</c:v>
                </c:pt>
                <c:pt idx="3320">
                  <c:v>658.94842529296898</c:v>
                </c:pt>
                <c:pt idx="3321">
                  <c:v>679.66973876953102</c:v>
                </c:pt>
                <c:pt idx="3322">
                  <c:v>673.47216796875</c:v>
                </c:pt>
                <c:pt idx="3323">
                  <c:v>523.91717529296898</c:v>
                </c:pt>
                <c:pt idx="3324">
                  <c:v>731.48205566406295</c:v>
                </c:pt>
                <c:pt idx="3325">
                  <c:v>753.62414550781205</c:v>
                </c:pt>
                <c:pt idx="3326">
                  <c:v>1099.46508789063</c:v>
                </c:pt>
                <c:pt idx="3327">
                  <c:v>802.92578125</c:v>
                </c:pt>
                <c:pt idx="3328">
                  <c:v>886.475830078125</c:v>
                </c:pt>
                <c:pt idx="3329">
                  <c:v>745.63098144531295</c:v>
                </c:pt>
                <c:pt idx="3330">
                  <c:v>89.455245971679702</c:v>
                </c:pt>
                <c:pt idx="3331">
                  <c:v>1410.16076660156</c:v>
                </c:pt>
                <c:pt idx="3332">
                  <c:v>932.31201171875</c:v>
                </c:pt>
                <c:pt idx="3333">
                  <c:v>746.644775390625</c:v>
                </c:pt>
                <c:pt idx="3334">
                  <c:v>759.54315185546898</c:v>
                </c:pt>
                <c:pt idx="3335">
                  <c:v>831.46533203125</c:v>
                </c:pt>
                <c:pt idx="3336">
                  <c:v>746.439453125</c:v>
                </c:pt>
                <c:pt idx="3337">
                  <c:v>730.46252441406205</c:v>
                </c:pt>
                <c:pt idx="3338">
                  <c:v>719.29699707031205</c:v>
                </c:pt>
                <c:pt idx="3339">
                  <c:v>400.00057983398398</c:v>
                </c:pt>
                <c:pt idx="3340">
                  <c:v>202.26211547851599</c:v>
                </c:pt>
                <c:pt idx="3341">
                  <c:v>117.968292236328</c:v>
                </c:pt>
                <c:pt idx="3342">
                  <c:v>65.938705444335895</c:v>
                </c:pt>
                <c:pt idx="3343">
                  <c:v>51.873695373535199</c:v>
                </c:pt>
                <c:pt idx="3344">
                  <c:v>56.283748626708999</c:v>
                </c:pt>
                <c:pt idx="3345">
                  <c:v>54.502922058105497</c:v>
                </c:pt>
                <c:pt idx="3346">
                  <c:v>52.141868591308601</c:v>
                </c:pt>
                <c:pt idx="3347">
                  <c:v>59.185020446777301</c:v>
                </c:pt>
                <c:pt idx="3348">
                  <c:v>55.649742126464801</c:v>
                </c:pt>
                <c:pt idx="3349">
                  <c:v>59.204174041747997</c:v>
                </c:pt>
                <c:pt idx="3350">
                  <c:v>53.9305229187012</c:v>
                </c:pt>
                <c:pt idx="3351">
                  <c:v>46.883491516113303</c:v>
                </c:pt>
                <c:pt idx="3352">
                  <c:v>44.510940551757798</c:v>
                </c:pt>
                <c:pt idx="3353">
                  <c:v>46.344619750976598</c:v>
                </c:pt>
                <c:pt idx="3354">
                  <c:v>60.867561340332003</c:v>
                </c:pt>
                <c:pt idx="3355">
                  <c:v>26.932226181030298</c:v>
                </c:pt>
                <c:pt idx="3356">
                  <c:v>28.2085151672363</c:v>
                </c:pt>
                <c:pt idx="3357">
                  <c:v>27.2491245269775</c:v>
                </c:pt>
                <c:pt idx="3358">
                  <c:v>27.348413467407202</c:v>
                </c:pt>
                <c:pt idx="3359">
                  <c:v>25.8650512695313</c:v>
                </c:pt>
                <c:pt idx="3360">
                  <c:v>25.468864440918001</c:v>
                </c:pt>
                <c:pt idx="3361">
                  <c:v>26.6439094543457</c:v>
                </c:pt>
                <c:pt idx="3362">
                  <c:v>26.883539199829102</c:v>
                </c:pt>
                <c:pt idx="3363">
                  <c:v>27.506019592285199</c:v>
                </c:pt>
                <c:pt idx="3364">
                  <c:v>26.063573837280298</c:v>
                </c:pt>
                <c:pt idx="3365">
                  <c:v>25.192255020141602</c:v>
                </c:pt>
                <c:pt idx="3366">
                  <c:v>25.861597061157202</c:v>
                </c:pt>
                <c:pt idx="3367">
                  <c:v>24.7373352050781</c:v>
                </c:pt>
                <c:pt idx="3368">
                  <c:v>24.665422439575199</c:v>
                </c:pt>
                <c:pt idx="3369">
                  <c:v>24.542573928833001</c:v>
                </c:pt>
                <c:pt idx="3370">
                  <c:v>24.728694915771499</c:v>
                </c:pt>
                <c:pt idx="3371">
                  <c:v>24.781053543090799</c:v>
                </c:pt>
                <c:pt idx="3372">
                  <c:v>24.586259841918899</c:v>
                </c:pt>
                <c:pt idx="3373">
                  <c:v>24.383396148681602</c:v>
                </c:pt>
                <c:pt idx="3374">
                  <c:v>24.040296554565401</c:v>
                </c:pt>
                <c:pt idx="3375">
                  <c:v>23.8700046539307</c:v>
                </c:pt>
                <c:pt idx="3376">
                  <c:v>23.753597259521499</c:v>
                </c:pt>
                <c:pt idx="3377">
                  <c:v>23.4804286956787</c:v>
                </c:pt>
                <c:pt idx="3378">
                  <c:v>23.4925327301025</c:v>
                </c:pt>
                <c:pt idx="3379">
                  <c:v>23.517930984497099</c:v>
                </c:pt>
                <c:pt idx="3380">
                  <c:v>22.541419982910199</c:v>
                </c:pt>
                <c:pt idx="3381">
                  <c:v>22.445804595947301</c:v>
                </c:pt>
                <c:pt idx="3382">
                  <c:v>22.420688629150401</c:v>
                </c:pt>
                <c:pt idx="3383">
                  <c:v>22.286256790161101</c:v>
                </c:pt>
                <c:pt idx="3384">
                  <c:v>21.9756374359131</c:v>
                </c:pt>
                <c:pt idx="3385">
                  <c:v>21.760137557983398</c:v>
                </c:pt>
                <c:pt idx="3386">
                  <c:v>21.859645843505898</c:v>
                </c:pt>
                <c:pt idx="3387">
                  <c:v>21.778734207153299</c:v>
                </c:pt>
                <c:pt idx="3388">
                  <c:v>21.470796585083001</c:v>
                </c:pt>
                <c:pt idx="3389">
                  <c:v>21.5630779266357</c:v>
                </c:pt>
                <c:pt idx="3390">
                  <c:v>21.6121940612793</c:v>
                </c:pt>
                <c:pt idx="3391">
                  <c:v>21.314008712768601</c:v>
                </c:pt>
                <c:pt idx="3392">
                  <c:v>21.0634441375732</c:v>
                </c:pt>
                <c:pt idx="3393">
                  <c:v>20.967287063598601</c:v>
                </c:pt>
                <c:pt idx="3394">
                  <c:v>21.029727935791001</c:v>
                </c:pt>
                <c:pt idx="3395">
                  <c:v>21.101852416992202</c:v>
                </c:pt>
                <c:pt idx="3396">
                  <c:v>20.8725070953369</c:v>
                </c:pt>
                <c:pt idx="3397">
                  <c:v>20.708475112915</c:v>
                </c:pt>
                <c:pt idx="3398">
                  <c:v>20.7535190582275</c:v>
                </c:pt>
                <c:pt idx="3399">
                  <c:v>20.596641540527301</c:v>
                </c:pt>
                <c:pt idx="3400">
                  <c:v>20.399829864501999</c:v>
                </c:pt>
                <c:pt idx="3401">
                  <c:v>20.354162216186499</c:v>
                </c:pt>
                <c:pt idx="3402">
                  <c:v>20.249071121215799</c:v>
                </c:pt>
                <c:pt idx="3403">
                  <c:v>20.304285049438501</c:v>
                </c:pt>
                <c:pt idx="3404">
                  <c:v>20.092811584472699</c:v>
                </c:pt>
                <c:pt idx="3405">
                  <c:v>20.518743515014599</c:v>
                </c:pt>
                <c:pt idx="3406">
                  <c:v>20.1345520019531</c:v>
                </c:pt>
                <c:pt idx="3407">
                  <c:v>20.172767639160199</c:v>
                </c:pt>
                <c:pt idx="3408">
                  <c:v>20.365737915039102</c:v>
                </c:pt>
                <c:pt idx="3409">
                  <c:v>20.210884094238299</c:v>
                </c:pt>
                <c:pt idx="3410">
                  <c:v>19.877201080322301</c:v>
                </c:pt>
                <c:pt idx="3411">
                  <c:v>19.386487960815401</c:v>
                </c:pt>
                <c:pt idx="3412">
                  <c:v>19.634815216064499</c:v>
                </c:pt>
                <c:pt idx="3413">
                  <c:v>20.2319526672363</c:v>
                </c:pt>
                <c:pt idx="3414">
                  <c:v>19.645872116088899</c:v>
                </c:pt>
                <c:pt idx="3415">
                  <c:v>19.6335124969482</c:v>
                </c:pt>
                <c:pt idx="3416">
                  <c:v>20.1784267425537</c:v>
                </c:pt>
                <c:pt idx="3417">
                  <c:v>20.3341979980469</c:v>
                </c:pt>
                <c:pt idx="3418">
                  <c:v>20.255054473876999</c:v>
                </c:pt>
                <c:pt idx="3419">
                  <c:v>20.2193412780762</c:v>
                </c:pt>
                <c:pt idx="3420">
                  <c:v>20.262996673583999</c:v>
                </c:pt>
                <c:pt idx="3421">
                  <c:v>20.298643112182599</c:v>
                </c:pt>
                <c:pt idx="3422">
                  <c:v>20.355045318603501</c:v>
                </c:pt>
                <c:pt idx="3423">
                  <c:v>20.5463466644287</c:v>
                </c:pt>
                <c:pt idx="3424">
                  <c:v>20.375747680664102</c:v>
                </c:pt>
                <c:pt idx="3425">
                  <c:v>19.883682250976602</c:v>
                </c:pt>
                <c:pt idx="3426">
                  <c:v>20.236415863037099</c:v>
                </c:pt>
                <c:pt idx="3427">
                  <c:v>20.572544097900401</c:v>
                </c:pt>
                <c:pt idx="3428">
                  <c:v>20.6222839355469</c:v>
                </c:pt>
                <c:pt idx="3429">
                  <c:v>20.893861770629901</c:v>
                </c:pt>
                <c:pt idx="3430">
                  <c:v>20.6410427093506</c:v>
                </c:pt>
                <c:pt idx="3431">
                  <c:v>20.743976593017599</c:v>
                </c:pt>
                <c:pt idx="3432">
                  <c:v>21.058729171752901</c:v>
                </c:pt>
                <c:pt idx="3433">
                  <c:v>20.953371047973601</c:v>
                </c:pt>
                <c:pt idx="3434">
                  <c:v>20.9496459960938</c:v>
                </c:pt>
                <c:pt idx="3435">
                  <c:v>21.431226730346701</c:v>
                </c:pt>
                <c:pt idx="3436">
                  <c:v>21.422782897949201</c:v>
                </c:pt>
                <c:pt idx="3437">
                  <c:v>21.123216629028299</c:v>
                </c:pt>
                <c:pt idx="3438">
                  <c:v>21.168306350708001</c:v>
                </c:pt>
                <c:pt idx="3439">
                  <c:v>21.361373901367202</c:v>
                </c:pt>
                <c:pt idx="3440">
                  <c:v>20.871843338012699</c:v>
                </c:pt>
                <c:pt idx="3441">
                  <c:v>20.945005416870099</c:v>
                </c:pt>
                <c:pt idx="3442">
                  <c:v>20.8233127593994</c:v>
                </c:pt>
                <c:pt idx="3443">
                  <c:v>22.421070098876999</c:v>
                </c:pt>
                <c:pt idx="3444">
                  <c:v>22.043972015380898</c:v>
                </c:pt>
                <c:pt idx="3445">
                  <c:v>21.917781829833999</c:v>
                </c:pt>
                <c:pt idx="3446">
                  <c:v>21.9678955078125</c:v>
                </c:pt>
                <c:pt idx="3447">
                  <c:v>22.047042846679702</c:v>
                </c:pt>
                <c:pt idx="3448">
                  <c:v>22.059549331665</c:v>
                </c:pt>
                <c:pt idx="3449">
                  <c:v>21.946357727050799</c:v>
                </c:pt>
                <c:pt idx="3450">
                  <c:v>21.940738677978501</c:v>
                </c:pt>
                <c:pt idx="3451">
                  <c:v>21.6040744781494</c:v>
                </c:pt>
                <c:pt idx="3452">
                  <c:v>21.7909336090088</c:v>
                </c:pt>
                <c:pt idx="3453">
                  <c:v>21.60133934021</c:v>
                </c:pt>
                <c:pt idx="3454">
                  <c:v>21.6010131835938</c:v>
                </c:pt>
                <c:pt idx="3455">
                  <c:v>21.602228164672901</c:v>
                </c:pt>
                <c:pt idx="3456">
                  <c:v>21.356101989746101</c:v>
                </c:pt>
                <c:pt idx="3457">
                  <c:v>21.0804557800293</c:v>
                </c:pt>
                <c:pt idx="3458">
                  <c:v>20.9097595214844</c:v>
                </c:pt>
                <c:pt idx="3459">
                  <c:v>20.445503234863299</c:v>
                </c:pt>
                <c:pt idx="3460">
                  <c:v>20.890804290771499</c:v>
                </c:pt>
                <c:pt idx="3461">
                  <c:v>20.757764816284201</c:v>
                </c:pt>
                <c:pt idx="3462">
                  <c:v>20.673814773559599</c:v>
                </c:pt>
                <c:pt idx="3463">
                  <c:v>20.9527893066406</c:v>
                </c:pt>
                <c:pt idx="3464">
                  <c:v>21.022977828979499</c:v>
                </c:pt>
                <c:pt idx="3465">
                  <c:v>21.0505065917969</c:v>
                </c:pt>
                <c:pt idx="3466">
                  <c:v>21.103509902954102</c:v>
                </c:pt>
                <c:pt idx="3467">
                  <c:v>21.432092666626001</c:v>
                </c:pt>
                <c:pt idx="3468">
                  <c:v>21.744194030761701</c:v>
                </c:pt>
                <c:pt idx="3469">
                  <c:v>21.688449859619102</c:v>
                </c:pt>
                <c:pt idx="3470">
                  <c:v>21.616308212280298</c:v>
                </c:pt>
                <c:pt idx="3471">
                  <c:v>22.039056777954102</c:v>
                </c:pt>
                <c:pt idx="3472">
                  <c:v>22.170455932617202</c:v>
                </c:pt>
                <c:pt idx="3473">
                  <c:v>22.122625350952099</c:v>
                </c:pt>
                <c:pt idx="3474">
                  <c:v>22.349016189575199</c:v>
                </c:pt>
                <c:pt idx="3475">
                  <c:v>22.493415832519499</c:v>
                </c:pt>
                <c:pt idx="3476">
                  <c:v>22.692375183105501</c:v>
                </c:pt>
                <c:pt idx="3477">
                  <c:v>22.717046737670898</c:v>
                </c:pt>
                <c:pt idx="3478">
                  <c:v>22.5662517547607</c:v>
                </c:pt>
                <c:pt idx="3479">
                  <c:v>22.687376022338899</c:v>
                </c:pt>
                <c:pt idx="3480">
                  <c:v>22.905296325683601</c:v>
                </c:pt>
                <c:pt idx="3481">
                  <c:v>24.087398529052699</c:v>
                </c:pt>
                <c:pt idx="3482">
                  <c:v>24.1960964202881</c:v>
                </c:pt>
                <c:pt idx="3483">
                  <c:v>24.1575107574463</c:v>
                </c:pt>
                <c:pt idx="3484">
                  <c:v>24.1677570343018</c:v>
                </c:pt>
                <c:pt idx="3485">
                  <c:v>24.200466156005898</c:v>
                </c:pt>
                <c:pt idx="3486">
                  <c:v>24.384138107299801</c:v>
                </c:pt>
                <c:pt idx="3487">
                  <c:v>24.450597763061499</c:v>
                </c:pt>
                <c:pt idx="3488">
                  <c:v>24.450046539306602</c:v>
                </c:pt>
                <c:pt idx="3489">
                  <c:v>24.4565734863281</c:v>
                </c:pt>
                <c:pt idx="3490">
                  <c:v>24.469507217407202</c:v>
                </c:pt>
                <c:pt idx="3491">
                  <c:v>21.619850158691399</c:v>
                </c:pt>
                <c:pt idx="3492">
                  <c:v>21.795576095581101</c:v>
                </c:pt>
                <c:pt idx="3493">
                  <c:v>22.5195636749268</c:v>
                </c:pt>
                <c:pt idx="3494">
                  <c:v>21.935970306396499</c:v>
                </c:pt>
                <c:pt idx="3495">
                  <c:v>22.0383605957031</c:v>
                </c:pt>
                <c:pt idx="3496">
                  <c:v>21.885532379150401</c:v>
                </c:pt>
                <c:pt idx="3497">
                  <c:v>21.9429016113281</c:v>
                </c:pt>
                <c:pt idx="3498">
                  <c:v>23.820732116699201</c:v>
                </c:pt>
                <c:pt idx="3499">
                  <c:v>23.356159210205099</c:v>
                </c:pt>
                <c:pt idx="3500">
                  <c:v>22.248996734619102</c:v>
                </c:pt>
                <c:pt idx="3501">
                  <c:v>23.9692268371582</c:v>
                </c:pt>
                <c:pt idx="3502">
                  <c:v>24.031772613525401</c:v>
                </c:pt>
                <c:pt idx="3503">
                  <c:v>22.620601654052699</c:v>
                </c:pt>
                <c:pt idx="3504">
                  <c:v>22.224952697753899</c:v>
                </c:pt>
                <c:pt idx="3505">
                  <c:v>22.566350936889599</c:v>
                </c:pt>
                <c:pt idx="3506">
                  <c:v>23.0655727386475</c:v>
                </c:pt>
                <c:pt idx="3507">
                  <c:v>23.507978439331101</c:v>
                </c:pt>
                <c:pt idx="3508">
                  <c:v>23.673612594604499</c:v>
                </c:pt>
                <c:pt idx="3509">
                  <c:v>22.745008468627901</c:v>
                </c:pt>
                <c:pt idx="3510">
                  <c:v>23.887201309204102</c:v>
                </c:pt>
                <c:pt idx="3511">
                  <c:v>24.420946121215799</c:v>
                </c:pt>
                <c:pt idx="3512">
                  <c:v>24.5389614105225</c:v>
                </c:pt>
                <c:pt idx="3513">
                  <c:v>23.015773773193398</c:v>
                </c:pt>
                <c:pt idx="3514">
                  <c:v>24.597406387329102</c:v>
                </c:pt>
                <c:pt idx="3515">
                  <c:v>23.074579238891602</c:v>
                </c:pt>
                <c:pt idx="3516">
                  <c:v>23.017288208007798</c:v>
                </c:pt>
                <c:pt idx="3517">
                  <c:v>23.010137557983398</c:v>
                </c:pt>
                <c:pt idx="3518">
                  <c:v>22.8038120269775</c:v>
                </c:pt>
                <c:pt idx="3519">
                  <c:v>23.267229080200199</c:v>
                </c:pt>
                <c:pt idx="3520">
                  <c:v>23.102252960205099</c:v>
                </c:pt>
                <c:pt idx="3521">
                  <c:v>22.629987716674801</c:v>
                </c:pt>
                <c:pt idx="3522">
                  <c:v>22.797166824340799</c:v>
                </c:pt>
                <c:pt idx="3523">
                  <c:v>22.9819736480713</c:v>
                </c:pt>
                <c:pt idx="3524">
                  <c:v>22.651920318603501</c:v>
                </c:pt>
                <c:pt idx="3525">
                  <c:v>22.758069992065401</c:v>
                </c:pt>
                <c:pt idx="3526">
                  <c:v>22.750526428222699</c:v>
                </c:pt>
                <c:pt idx="3527">
                  <c:v>22.897060394287099</c:v>
                </c:pt>
                <c:pt idx="3528">
                  <c:v>23.758607864379901</c:v>
                </c:pt>
                <c:pt idx="3529">
                  <c:v>24.0427570343018</c:v>
                </c:pt>
                <c:pt idx="3530">
                  <c:v>24.255668640136701</c:v>
                </c:pt>
                <c:pt idx="3531">
                  <c:v>24.204612731933601</c:v>
                </c:pt>
                <c:pt idx="3532">
                  <c:v>24.557573318481399</c:v>
                </c:pt>
                <c:pt idx="3533">
                  <c:v>24.0043125152588</c:v>
                </c:pt>
                <c:pt idx="3534">
                  <c:v>24.0539741516113</c:v>
                </c:pt>
                <c:pt idx="3535">
                  <c:v>24.591375350952099</c:v>
                </c:pt>
                <c:pt idx="3536">
                  <c:v>25.774103164672901</c:v>
                </c:pt>
                <c:pt idx="3537">
                  <c:v>25.407629013061499</c:v>
                </c:pt>
                <c:pt idx="3538">
                  <c:v>25.289812088012699</c:v>
                </c:pt>
                <c:pt idx="3539">
                  <c:v>24.2937908172607</c:v>
                </c:pt>
                <c:pt idx="3540">
                  <c:v>118.795043945313</c:v>
                </c:pt>
                <c:pt idx="3541">
                  <c:v>180.42381286621099</c:v>
                </c:pt>
                <c:pt idx="3542">
                  <c:v>185.43447875976599</c:v>
                </c:pt>
                <c:pt idx="3543">
                  <c:v>805.08160400390602</c:v>
                </c:pt>
                <c:pt idx="3544">
                  <c:v>173.03126525878901</c:v>
                </c:pt>
                <c:pt idx="3545">
                  <c:v>400</c:v>
                </c:pt>
                <c:pt idx="3546">
                  <c:v>183.38383483886699</c:v>
                </c:pt>
                <c:pt idx="3547">
                  <c:v>851.22662353515602</c:v>
                </c:pt>
                <c:pt idx="3548">
                  <c:v>197.82743835449199</c:v>
                </c:pt>
                <c:pt idx="3549">
                  <c:v>196.34443664550801</c:v>
                </c:pt>
                <c:pt idx="3550">
                  <c:v>357.37094116210898</c:v>
                </c:pt>
                <c:pt idx="3551">
                  <c:v>838.63714599609398</c:v>
                </c:pt>
                <c:pt idx="3552">
                  <c:v>195.852294921875</c:v>
                </c:pt>
                <c:pt idx="3553">
                  <c:v>861.00726318359398</c:v>
                </c:pt>
                <c:pt idx="3554">
                  <c:v>804.89385986328102</c:v>
                </c:pt>
                <c:pt idx="3555">
                  <c:v>852.07916259765602</c:v>
                </c:pt>
                <c:pt idx="3556">
                  <c:v>844.13543701171898</c:v>
                </c:pt>
                <c:pt idx="3557">
                  <c:v>850.55065917968795</c:v>
                </c:pt>
                <c:pt idx="3558">
                  <c:v>803.06237792968705</c:v>
                </c:pt>
                <c:pt idx="3559">
                  <c:v>860.32421875</c:v>
                </c:pt>
                <c:pt idx="3560">
                  <c:v>1048.68920898437</c:v>
                </c:pt>
                <c:pt idx="3561">
                  <c:v>1050.94116210938</c:v>
                </c:pt>
                <c:pt idx="3562">
                  <c:v>1051.732421875</c:v>
                </c:pt>
                <c:pt idx="3563">
                  <c:v>4000.00073242187</c:v>
                </c:pt>
                <c:pt idx="3564">
                  <c:v>3000.00073242187</c:v>
                </c:pt>
                <c:pt idx="3565">
                  <c:v>860.03546142578102</c:v>
                </c:pt>
                <c:pt idx="3566">
                  <c:v>539.031005859375</c:v>
                </c:pt>
                <c:pt idx="3567">
                  <c:v>866.9677734375</c:v>
                </c:pt>
                <c:pt idx="3568">
                  <c:v>3000.00048828125</c:v>
                </c:pt>
                <c:pt idx="3569">
                  <c:v>871.40643310546898</c:v>
                </c:pt>
                <c:pt idx="3570">
                  <c:v>2438.45849609375</c:v>
                </c:pt>
                <c:pt idx="3571">
                  <c:v>860.77917480468705</c:v>
                </c:pt>
                <c:pt idx="3572">
                  <c:v>539.22930908203102</c:v>
                </c:pt>
                <c:pt idx="3573">
                  <c:v>539.301513671875</c:v>
                </c:pt>
                <c:pt idx="3574">
                  <c:v>300.00070190429699</c:v>
                </c:pt>
                <c:pt idx="3575">
                  <c:v>193.79336547851599</c:v>
                </c:pt>
                <c:pt idx="3576">
                  <c:v>783.84649658203102</c:v>
                </c:pt>
                <c:pt idx="3577">
                  <c:v>66.646255493164105</c:v>
                </c:pt>
                <c:pt idx="3578">
                  <c:v>69.330116271972699</c:v>
                </c:pt>
                <c:pt idx="3579">
                  <c:v>166.29286193847699</c:v>
                </c:pt>
                <c:pt idx="3580">
                  <c:v>136.72229003906301</c:v>
                </c:pt>
                <c:pt idx="3581">
                  <c:v>139.70429992675801</c:v>
                </c:pt>
                <c:pt idx="3582">
                  <c:v>124.850021362305</c:v>
                </c:pt>
                <c:pt idx="3583">
                  <c:v>133.42802429199199</c:v>
                </c:pt>
                <c:pt idx="3584">
                  <c:v>68.510391235351605</c:v>
                </c:pt>
                <c:pt idx="3585">
                  <c:v>137.20004272460901</c:v>
                </c:pt>
                <c:pt idx="3586">
                  <c:v>78.629318237304702</c:v>
                </c:pt>
                <c:pt idx="3587">
                  <c:v>81.787498474121094</c:v>
                </c:pt>
                <c:pt idx="3588">
                  <c:v>138.85871887207</c:v>
                </c:pt>
                <c:pt idx="3589">
                  <c:v>60.962795257568402</c:v>
                </c:pt>
                <c:pt idx="3590">
                  <c:v>53.400604248046903</c:v>
                </c:pt>
                <c:pt idx="3591">
                  <c:v>61.369991302490199</c:v>
                </c:pt>
                <c:pt idx="3592">
                  <c:v>58.842487335205099</c:v>
                </c:pt>
                <c:pt idx="3593">
                  <c:v>58.833927154541001</c:v>
                </c:pt>
                <c:pt idx="3594">
                  <c:v>58.9148559570313</c:v>
                </c:pt>
                <c:pt idx="3595">
                  <c:v>39.535232543945298</c:v>
                </c:pt>
                <c:pt idx="3596">
                  <c:v>58.655632019042997</c:v>
                </c:pt>
                <c:pt idx="3597">
                  <c:v>57.006629943847699</c:v>
                </c:pt>
                <c:pt idx="3598">
                  <c:v>58.669364929199197</c:v>
                </c:pt>
                <c:pt idx="3599">
                  <c:v>54.4116821289063</c:v>
                </c:pt>
                <c:pt idx="3600">
                  <c:v>66.786666870117202</c:v>
                </c:pt>
                <c:pt idx="3601">
                  <c:v>67.828506469726605</c:v>
                </c:pt>
                <c:pt idx="3602">
                  <c:v>74.925697326660199</c:v>
                </c:pt>
                <c:pt idx="3603">
                  <c:v>75.812026977539105</c:v>
                </c:pt>
                <c:pt idx="3604">
                  <c:v>47.516513824462898</c:v>
                </c:pt>
                <c:pt idx="3605">
                  <c:v>47.761623382568402</c:v>
                </c:pt>
                <c:pt idx="3606">
                  <c:v>133.96429443359401</c:v>
                </c:pt>
                <c:pt idx="3607">
                  <c:v>50.9349555969238</c:v>
                </c:pt>
                <c:pt idx="3608">
                  <c:v>40.2897338867188</c:v>
                </c:pt>
                <c:pt idx="3609">
                  <c:v>38.388092041015597</c:v>
                </c:pt>
                <c:pt idx="3610">
                  <c:v>38.042064666747997</c:v>
                </c:pt>
                <c:pt idx="3611">
                  <c:v>36.363319396972699</c:v>
                </c:pt>
                <c:pt idx="3612">
                  <c:v>36.847141265869098</c:v>
                </c:pt>
                <c:pt idx="3613">
                  <c:v>36.079761505127003</c:v>
                </c:pt>
                <c:pt idx="3614">
                  <c:v>36.898902893066399</c:v>
                </c:pt>
                <c:pt idx="3615">
                  <c:v>37.4394340515137</c:v>
                </c:pt>
                <c:pt idx="3616">
                  <c:v>35.495578765869098</c:v>
                </c:pt>
                <c:pt idx="3617">
                  <c:v>35.395435333252003</c:v>
                </c:pt>
                <c:pt idx="3618">
                  <c:v>35.571941375732401</c:v>
                </c:pt>
                <c:pt idx="3619">
                  <c:v>35.383762359619098</c:v>
                </c:pt>
                <c:pt idx="3620">
                  <c:v>35.653491973877003</c:v>
                </c:pt>
                <c:pt idx="3621">
                  <c:v>35.750782012939503</c:v>
                </c:pt>
                <c:pt idx="3622">
                  <c:v>35.349697113037102</c:v>
                </c:pt>
                <c:pt idx="3623">
                  <c:v>32.8146362304688</c:v>
                </c:pt>
                <c:pt idx="3624">
                  <c:v>36.812042236328097</c:v>
                </c:pt>
                <c:pt idx="3625">
                  <c:v>33.4120063781738</c:v>
                </c:pt>
                <c:pt idx="3626">
                  <c:v>32.112339019775398</c:v>
                </c:pt>
                <c:pt idx="3627">
                  <c:v>31.554304122924801</c:v>
                </c:pt>
                <c:pt idx="3628">
                  <c:v>30.379056930541999</c:v>
                </c:pt>
                <c:pt idx="3629">
                  <c:v>34.752269744872997</c:v>
                </c:pt>
                <c:pt idx="3630">
                  <c:v>33.0403022766113</c:v>
                </c:pt>
                <c:pt idx="3631">
                  <c:v>29.902900695800799</c:v>
                </c:pt>
                <c:pt idx="3632">
                  <c:v>29.843626022338899</c:v>
                </c:pt>
                <c:pt idx="3633">
                  <c:v>32.031173706054702</c:v>
                </c:pt>
                <c:pt idx="3634">
                  <c:v>32.714076995849602</c:v>
                </c:pt>
                <c:pt idx="3635">
                  <c:v>30.664100646972699</c:v>
                </c:pt>
                <c:pt idx="3636">
                  <c:v>31.674512863159201</c:v>
                </c:pt>
                <c:pt idx="3637">
                  <c:v>30.782981872558601</c:v>
                </c:pt>
                <c:pt idx="3638">
                  <c:v>27.425537109375</c:v>
                </c:pt>
                <c:pt idx="3639">
                  <c:v>26.4393196105957</c:v>
                </c:pt>
                <c:pt idx="3640">
                  <c:v>28.640439987182599</c:v>
                </c:pt>
                <c:pt idx="3641">
                  <c:v>26.146652221679702</c:v>
                </c:pt>
                <c:pt idx="3642">
                  <c:v>25.721675872802699</c:v>
                </c:pt>
                <c:pt idx="3643">
                  <c:v>28.620872497558601</c:v>
                </c:pt>
                <c:pt idx="3644">
                  <c:v>29.493970870971701</c:v>
                </c:pt>
                <c:pt idx="3645">
                  <c:v>28.098237991333001</c:v>
                </c:pt>
                <c:pt idx="3646">
                  <c:v>26.037288665771499</c:v>
                </c:pt>
                <c:pt idx="3647">
                  <c:v>23.953018188476602</c:v>
                </c:pt>
                <c:pt idx="3648">
                  <c:v>23.275234222412099</c:v>
                </c:pt>
                <c:pt idx="3649">
                  <c:v>24.66090965271</c:v>
                </c:pt>
                <c:pt idx="3650">
                  <c:v>24.625999450683601</c:v>
                </c:pt>
                <c:pt idx="3651">
                  <c:v>25.945920944213899</c:v>
                </c:pt>
                <c:pt idx="3652">
                  <c:v>30.200380325317401</c:v>
                </c:pt>
                <c:pt idx="3653">
                  <c:v>27.712495803833001</c:v>
                </c:pt>
                <c:pt idx="3654">
                  <c:v>24.075454711914102</c:v>
                </c:pt>
                <c:pt idx="3655">
                  <c:v>23.763751983642599</c:v>
                </c:pt>
                <c:pt idx="3656">
                  <c:v>24.077781677246101</c:v>
                </c:pt>
                <c:pt idx="3657">
                  <c:v>23.8481349945068</c:v>
                </c:pt>
                <c:pt idx="3658">
                  <c:v>23.6722297668457</c:v>
                </c:pt>
                <c:pt idx="3659">
                  <c:v>23.2838134765625</c:v>
                </c:pt>
                <c:pt idx="3660">
                  <c:v>23.4150485992432</c:v>
                </c:pt>
                <c:pt idx="3661">
                  <c:v>25.252534866333001</c:v>
                </c:pt>
                <c:pt idx="3662">
                  <c:v>24.995813369751001</c:v>
                </c:pt>
                <c:pt idx="3663">
                  <c:v>25.1894226074219</c:v>
                </c:pt>
                <c:pt idx="3664">
                  <c:v>25.238676071166999</c:v>
                </c:pt>
                <c:pt idx="3665">
                  <c:v>27.3721618652344</c:v>
                </c:pt>
                <c:pt idx="3666">
                  <c:v>25.387607574462901</c:v>
                </c:pt>
                <c:pt idx="3667">
                  <c:v>24.342802047729499</c:v>
                </c:pt>
                <c:pt idx="3668">
                  <c:v>25.308235168456999</c:v>
                </c:pt>
                <c:pt idx="3669">
                  <c:v>24.2890930175781</c:v>
                </c:pt>
                <c:pt idx="3670">
                  <c:v>23.697065353393601</c:v>
                </c:pt>
                <c:pt idx="3671">
                  <c:v>24.653129577636701</c:v>
                </c:pt>
                <c:pt idx="3672">
                  <c:v>23.944074630737301</c:v>
                </c:pt>
                <c:pt idx="3673">
                  <c:v>23.55735206604</c:v>
                </c:pt>
                <c:pt idx="3674">
                  <c:v>23.735002517700199</c:v>
                </c:pt>
                <c:pt idx="3675">
                  <c:v>22.931037902831999</c:v>
                </c:pt>
                <c:pt idx="3676">
                  <c:v>22.751466751098601</c:v>
                </c:pt>
                <c:pt idx="3677">
                  <c:v>22.9623908996582</c:v>
                </c:pt>
                <c:pt idx="3678">
                  <c:v>22.817863464355501</c:v>
                </c:pt>
                <c:pt idx="3679">
                  <c:v>22.132694244384801</c:v>
                </c:pt>
                <c:pt idx="3680">
                  <c:v>21.767749786376999</c:v>
                </c:pt>
                <c:pt idx="3681">
                  <c:v>21.9285888671875</c:v>
                </c:pt>
                <c:pt idx="3682">
                  <c:v>22.1545219421387</c:v>
                </c:pt>
                <c:pt idx="3683">
                  <c:v>22.1032314300537</c:v>
                </c:pt>
                <c:pt idx="3684">
                  <c:v>22.3154392242432</c:v>
                </c:pt>
                <c:pt idx="3685">
                  <c:v>22.7516784667969</c:v>
                </c:pt>
                <c:pt idx="3686">
                  <c:v>22.265642166137699</c:v>
                </c:pt>
                <c:pt idx="3687">
                  <c:v>22.294538497924801</c:v>
                </c:pt>
                <c:pt idx="3688">
                  <c:v>22.298404693603501</c:v>
                </c:pt>
                <c:pt idx="3689">
                  <c:v>22.2527961730957</c:v>
                </c:pt>
                <c:pt idx="3690">
                  <c:v>22.3526496887207</c:v>
                </c:pt>
                <c:pt idx="3691">
                  <c:v>22.101432800293001</c:v>
                </c:pt>
                <c:pt idx="3692">
                  <c:v>22.055202484130898</c:v>
                </c:pt>
                <c:pt idx="3693">
                  <c:v>22.064710617065401</c:v>
                </c:pt>
                <c:pt idx="3694">
                  <c:v>21.945529937744102</c:v>
                </c:pt>
                <c:pt idx="3695">
                  <c:v>22.160366058349599</c:v>
                </c:pt>
                <c:pt idx="3696">
                  <c:v>22.149082183837901</c:v>
                </c:pt>
                <c:pt idx="3697">
                  <c:v>21.6142978668213</c:v>
                </c:pt>
                <c:pt idx="3698">
                  <c:v>21.714368820190401</c:v>
                </c:pt>
                <c:pt idx="3699">
                  <c:v>21.9310817718506</c:v>
                </c:pt>
                <c:pt idx="3700">
                  <c:v>21.867835998535199</c:v>
                </c:pt>
                <c:pt idx="3701">
                  <c:v>21.8353881835938</c:v>
                </c:pt>
                <c:pt idx="3702">
                  <c:v>21.906431198120099</c:v>
                </c:pt>
                <c:pt idx="3703">
                  <c:v>22.008947372436499</c:v>
                </c:pt>
                <c:pt idx="3704">
                  <c:v>21.858217239379901</c:v>
                </c:pt>
                <c:pt idx="3705">
                  <c:v>21.7763347625732</c:v>
                </c:pt>
                <c:pt idx="3706">
                  <c:v>21.979406356811499</c:v>
                </c:pt>
                <c:pt idx="3707">
                  <c:v>22.069730758666999</c:v>
                </c:pt>
                <c:pt idx="3708">
                  <c:v>21.960620880126999</c:v>
                </c:pt>
                <c:pt idx="3709">
                  <c:v>22.326847076416001</c:v>
                </c:pt>
                <c:pt idx="3710">
                  <c:v>22.5788898468018</c:v>
                </c:pt>
                <c:pt idx="3711">
                  <c:v>22.321853637695298</c:v>
                </c:pt>
                <c:pt idx="3712">
                  <c:v>22.5027961730957</c:v>
                </c:pt>
                <c:pt idx="3713">
                  <c:v>22.723443984985401</c:v>
                </c:pt>
                <c:pt idx="3714">
                  <c:v>22.8248901367188</c:v>
                </c:pt>
                <c:pt idx="3715">
                  <c:v>22.696729660034201</c:v>
                </c:pt>
                <c:pt idx="3716">
                  <c:v>22.729291915893601</c:v>
                </c:pt>
                <c:pt idx="3717">
                  <c:v>22.8151741027832</c:v>
                </c:pt>
                <c:pt idx="3718">
                  <c:v>23.154834747314499</c:v>
                </c:pt>
                <c:pt idx="3719">
                  <c:v>23.240715026855501</c:v>
                </c:pt>
                <c:pt idx="3720">
                  <c:v>23.240177154541001</c:v>
                </c:pt>
                <c:pt idx="3721">
                  <c:v>23.283382415771499</c:v>
                </c:pt>
                <c:pt idx="3722">
                  <c:v>23.7862949371338</c:v>
                </c:pt>
                <c:pt idx="3723">
                  <c:v>23.698093414306602</c:v>
                </c:pt>
                <c:pt idx="3724">
                  <c:v>23.788745880126999</c:v>
                </c:pt>
                <c:pt idx="3725">
                  <c:v>24.401796340942401</c:v>
                </c:pt>
                <c:pt idx="3726">
                  <c:v>24.410026550293001</c:v>
                </c:pt>
                <c:pt idx="3727">
                  <c:v>25.041997909545898</c:v>
                </c:pt>
                <c:pt idx="3728">
                  <c:v>24.757167816162099</c:v>
                </c:pt>
                <c:pt idx="3729">
                  <c:v>24.755435943603501</c:v>
                </c:pt>
                <c:pt idx="3730">
                  <c:v>24.586549758911101</c:v>
                </c:pt>
                <c:pt idx="3731">
                  <c:v>24.671648025512699</c:v>
                </c:pt>
                <c:pt idx="3732">
                  <c:v>24.4164009094238</c:v>
                </c:pt>
                <c:pt idx="3733">
                  <c:v>24.881860733032202</c:v>
                </c:pt>
                <c:pt idx="3734">
                  <c:v>25.502679824829102</c:v>
                </c:pt>
                <c:pt idx="3735">
                  <c:v>25.719488143920898</c:v>
                </c:pt>
                <c:pt idx="3736">
                  <c:v>24.764591217041001</c:v>
                </c:pt>
                <c:pt idx="3737">
                  <c:v>24.839149475097699</c:v>
                </c:pt>
                <c:pt idx="3738">
                  <c:v>25.6134738922119</c:v>
                </c:pt>
                <c:pt idx="3739">
                  <c:v>26.038906097412099</c:v>
                </c:pt>
                <c:pt idx="3740">
                  <c:v>26.8973503112793</c:v>
                </c:pt>
                <c:pt idx="3741">
                  <c:v>27.283256530761701</c:v>
                </c:pt>
                <c:pt idx="3742">
                  <c:v>27.490606307983398</c:v>
                </c:pt>
                <c:pt idx="3743">
                  <c:v>28.0665798187256</c:v>
                </c:pt>
                <c:pt idx="3744">
                  <c:v>27.4553928375244</c:v>
                </c:pt>
                <c:pt idx="3745">
                  <c:v>27.635738372802699</c:v>
                </c:pt>
                <c:pt idx="3746">
                  <c:v>27.470546722412099</c:v>
                </c:pt>
                <c:pt idx="3747">
                  <c:v>27.748332977294901</c:v>
                </c:pt>
                <c:pt idx="3748">
                  <c:v>26.803550720214801</c:v>
                </c:pt>
                <c:pt idx="3749">
                  <c:v>25.927436828613299</c:v>
                </c:pt>
                <c:pt idx="3750">
                  <c:v>25.411739349365199</c:v>
                </c:pt>
                <c:pt idx="3751">
                  <c:v>24.8006687164307</c:v>
                </c:pt>
                <c:pt idx="3752">
                  <c:v>24.872697830200199</c:v>
                </c:pt>
                <c:pt idx="3753">
                  <c:v>24.8686218261719</c:v>
                </c:pt>
                <c:pt idx="3754">
                  <c:v>24.562690734863299</c:v>
                </c:pt>
                <c:pt idx="3755">
                  <c:v>24.671430587768601</c:v>
                </c:pt>
                <c:pt idx="3756">
                  <c:v>24.919570922851602</c:v>
                </c:pt>
                <c:pt idx="3757">
                  <c:v>26.556837081909201</c:v>
                </c:pt>
                <c:pt idx="3758">
                  <c:v>26.317134857177699</c:v>
                </c:pt>
                <c:pt idx="3759">
                  <c:v>27.8888969421387</c:v>
                </c:pt>
                <c:pt idx="3760">
                  <c:v>27.743473052978501</c:v>
                </c:pt>
                <c:pt idx="3761">
                  <c:v>27.519435882568398</c:v>
                </c:pt>
                <c:pt idx="3762">
                  <c:v>27.862339019775401</c:v>
                </c:pt>
                <c:pt idx="3763">
                  <c:v>28.1151943206787</c:v>
                </c:pt>
                <c:pt idx="3764">
                  <c:v>28.447452545166001</c:v>
                </c:pt>
                <c:pt idx="3765">
                  <c:v>29.298952102661101</c:v>
                </c:pt>
                <c:pt idx="3766">
                  <c:v>29.708908081054702</c:v>
                </c:pt>
                <c:pt idx="3767">
                  <c:v>29.342342376708999</c:v>
                </c:pt>
                <c:pt idx="3768">
                  <c:v>30.690963745117202</c:v>
                </c:pt>
                <c:pt idx="3769">
                  <c:v>32.515281677246101</c:v>
                </c:pt>
                <c:pt idx="3770">
                  <c:v>28.216272354126001</c:v>
                </c:pt>
                <c:pt idx="3771">
                  <c:v>30.525117874145501</c:v>
                </c:pt>
                <c:pt idx="3772">
                  <c:v>30.905574798583999</c:v>
                </c:pt>
                <c:pt idx="3773">
                  <c:v>29.4681091308594</c:v>
                </c:pt>
                <c:pt idx="3774">
                  <c:v>28.591760635376001</c:v>
                </c:pt>
                <c:pt idx="3775">
                  <c:v>34.419601440429702</c:v>
                </c:pt>
                <c:pt idx="3776">
                  <c:v>37.169971466064503</c:v>
                </c:pt>
                <c:pt idx="3777">
                  <c:v>35.972846984863303</c:v>
                </c:pt>
                <c:pt idx="3778">
                  <c:v>33.545249938964801</c:v>
                </c:pt>
                <c:pt idx="3779">
                  <c:v>31.987871170043899</c:v>
                </c:pt>
                <c:pt idx="3780">
                  <c:v>31.999818801879901</c:v>
                </c:pt>
                <c:pt idx="3781">
                  <c:v>32.514987945556598</c:v>
                </c:pt>
                <c:pt idx="3782">
                  <c:v>33.084793090820298</c:v>
                </c:pt>
                <c:pt idx="3783">
                  <c:v>32.568954467773402</c:v>
                </c:pt>
                <c:pt idx="3784">
                  <c:v>30.808362960815401</c:v>
                </c:pt>
                <c:pt idx="3785">
                  <c:v>31.065834045410199</c:v>
                </c:pt>
                <c:pt idx="3786">
                  <c:v>32.649986267089801</c:v>
                </c:pt>
                <c:pt idx="3787">
                  <c:v>32.479202270507798</c:v>
                </c:pt>
                <c:pt idx="3788">
                  <c:v>31.700756072998001</c:v>
                </c:pt>
                <c:pt idx="3789">
                  <c:v>32.370918273925803</c:v>
                </c:pt>
                <c:pt idx="3790">
                  <c:v>31.190193176269499</c:v>
                </c:pt>
                <c:pt idx="3791">
                  <c:v>30.268886566162099</c:v>
                </c:pt>
                <c:pt idx="3792">
                  <c:v>31.105447769165</c:v>
                </c:pt>
                <c:pt idx="3793">
                  <c:v>30.3915920257568</c:v>
                </c:pt>
                <c:pt idx="3794">
                  <c:v>30.246412277221701</c:v>
                </c:pt>
                <c:pt idx="3795">
                  <c:v>30.988754272460898</c:v>
                </c:pt>
                <c:pt idx="3796">
                  <c:v>32.0892333984375</c:v>
                </c:pt>
                <c:pt idx="3797">
                  <c:v>31.182132720947301</c:v>
                </c:pt>
                <c:pt idx="3798">
                  <c:v>32.315319061279297</c:v>
                </c:pt>
                <c:pt idx="3799">
                  <c:v>32.860580444335902</c:v>
                </c:pt>
                <c:pt idx="3800">
                  <c:v>32.785011291503899</c:v>
                </c:pt>
                <c:pt idx="3801">
                  <c:v>32.800220489502003</c:v>
                </c:pt>
                <c:pt idx="3802">
                  <c:v>34.088687896728501</c:v>
                </c:pt>
                <c:pt idx="3803">
                  <c:v>34.626537322997997</c:v>
                </c:pt>
                <c:pt idx="3804">
                  <c:v>34.956588745117202</c:v>
                </c:pt>
                <c:pt idx="3805">
                  <c:v>34.606929779052699</c:v>
                </c:pt>
                <c:pt idx="3806">
                  <c:v>34.173065185546903</c:v>
                </c:pt>
                <c:pt idx="3807">
                  <c:v>37.012687683105497</c:v>
                </c:pt>
                <c:pt idx="3808">
                  <c:v>35.816169738769503</c:v>
                </c:pt>
                <c:pt idx="3809">
                  <c:v>35.461822509765597</c:v>
                </c:pt>
                <c:pt idx="3810">
                  <c:v>37.660083770752003</c:v>
                </c:pt>
                <c:pt idx="3811">
                  <c:v>37.990520477294901</c:v>
                </c:pt>
                <c:pt idx="3812">
                  <c:v>38.0107231140137</c:v>
                </c:pt>
                <c:pt idx="3813">
                  <c:v>37.942699432372997</c:v>
                </c:pt>
                <c:pt idx="3814">
                  <c:v>37.642227172851598</c:v>
                </c:pt>
                <c:pt idx="3815">
                  <c:v>38.909370422363303</c:v>
                </c:pt>
                <c:pt idx="3816">
                  <c:v>39.164390563964801</c:v>
                </c:pt>
                <c:pt idx="3817">
                  <c:v>37.8993949890137</c:v>
                </c:pt>
                <c:pt idx="3818">
                  <c:v>37.674278259277301</c:v>
                </c:pt>
                <c:pt idx="3819">
                  <c:v>38.771472930908203</c:v>
                </c:pt>
                <c:pt idx="3820">
                  <c:v>38.861988067627003</c:v>
                </c:pt>
                <c:pt idx="3821">
                  <c:v>37.975894927978501</c:v>
                </c:pt>
                <c:pt idx="3822">
                  <c:v>39.522506713867202</c:v>
                </c:pt>
                <c:pt idx="3823">
                  <c:v>47.129142761230497</c:v>
                </c:pt>
                <c:pt idx="3824">
                  <c:v>47.269088745117202</c:v>
                </c:pt>
                <c:pt idx="3825">
                  <c:v>43.232147216796903</c:v>
                </c:pt>
                <c:pt idx="3826">
                  <c:v>59.638317108154297</c:v>
                </c:pt>
                <c:pt idx="3827">
                  <c:v>70.5455322265625</c:v>
                </c:pt>
                <c:pt idx="3828">
                  <c:v>70.241127014160199</c:v>
                </c:pt>
                <c:pt idx="3829">
                  <c:v>65.472358703613295</c:v>
                </c:pt>
                <c:pt idx="3830">
                  <c:v>60.336769104003899</c:v>
                </c:pt>
                <c:pt idx="3831">
                  <c:v>66.076171875</c:v>
                </c:pt>
                <c:pt idx="3832">
                  <c:v>68.893081665039105</c:v>
                </c:pt>
                <c:pt idx="3833">
                  <c:v>65.996543884277301</c:v>
                </c:pt>
                <c:pt idx="3834">
                  <c:v>60.573402404785199</c:v>
                </c:pt>
                <c:pt idx="3835">
                  <c:v>62.663669586181598</c:v>
                </c:pt>
                <c:pt idx="3836">
                  <c:v>62.240928649902301</c:v>
                </c:pt>
                <c:pt idx="3837">
                  <c:v>62.6226997375488</c:v>
                </c:pt>
                <c:pt idx="3838">
                  <c:v>60.605373382568402</c:v>
                </c:pt>
                <c:pt idx="3839">
                  <c:v>68.960510253906307</c:v>
                </c:pt>
                <c:pt idx="3840">
                  <c:v>65.398117065429702</c:v>
                </c:pt>
                <c:pt idx="3841">
                  <c:v>65.770324707031307</c:v>
                </c:pt>
                <c:pt idx="3842">
                  <c:v>67.341552734375</c:v>
                </c:pt>
                <c:pt idx="3843">
                  <c:v>70.025474548339801</c:v>
                </c:pt>
                <c:pt idx="3844">
                  <c:v>70.475891113281307</c:v>
                </c:pt>
                <c:pt idx="3845">
                  <c:v>72.565231323242202</c:v>
                </c:pt>
                <c:pt idx="3846">
                  <c:v>70.165245056152301</c:v>
                </c:pt>
                <c:pt idx="3847">
                  <c:v>75.783386230468807</c:v>
                </c:pt>
                <c:pt idx="3848">
                  <c:v>78.085159301757798</c:v>
                </c:pt>
                <c:pt idx="3849">
                  <c:v>75.7294921875</c:v>
                </c:pt>
                <c:pt idx="3850">
                  <c:v>75.718276977539105</c:v>
                </c:pt>
                <c:pt idx="3851">
                  <c:v>77.745628356933594</c:v>
                </c:pt>
                <c:pt idx="3852">
                  <c:v>70.767883300781307</c:v>
                </c:pt>
                <c:pt idx="3853">
                  <c:v>65.688133239746094</c:v>
                </c:pt>
                <c:pt idx="3854">
                  <c:v>70.675201416015597</c:v>
                </c:pt>
                <c:pt idx="3855">
                  <c:v>75.978599548339801</c:v>
                </c:pt>
                <c:pt idx="3856">
                  <c:v>71.084205627441406</c:v>
                </c:pt>
                <c:pt idx="3857">
                  <c:v>69.054748535156307</c:v>
                </c:pt>
                <c:pt idx="3858">
                  <c:v>70.614036560058594</c:v>
                </c:pt>
                <c:pt idx="3859">
                  <c:v>78.898979187011705</c:v>
                </c:pt>
                <c:pt idx="3860">
                  <c:v>76.689880371093807</c:v>
                </c:pt>
                <c:pt idx="3861">
                  <c:v>167.20457458496099</c:v>
                </c:pt>
                <c:pt idx="3862">
                  <c:v>127.491577148438</c:v>
                </c:pt>
                <c:pt idx="3863">
                  <c:v>77.546051025390597</c:v>
                </c:pt>
                <c:pt idx="3864">
                  <c:v>65.208244323730497</c:v>
                </c:pt>
                <c:pt idx="3865">
                  <c:v>64.102462768554702</c:v>
                </c:pt>
                <c:pt idx="3866">
                  <c:v>64.114524841308594</c:v>
                </c:pt>
                <c:pt idx="3867">
                  <c:v>64.122329711914105</c:v>
                </c:pt>
                <c:pt idx="3868">
                  <c:v>64.052688598632798</c:v>
                </c:pt>
                <c:pt idx="3869">
                  <c:v>63.178428649902301</c:v>
                </c:pt>
                <c:pt idx="3870">
                  <c:v>62.046791076660199</c:v>
                </c:pt>
                <c:pt idx="3871">
                  <c:v>61.709762573242202</c:v>
                </c:pt>
                <c:pt idx="3872">
                  <c:v>63.781578063964801</c:v>
                </c:pt>
                <c:pt idx="3873">
                  <c:v>61.815845489502003</c:v>
                </c:pt>
                <c:pt idx="3874">
                  <c:v>57.301834106445298</c:v>
                </c:pt>
                <c:pt idx="3875">
                  <c:v>58.850673675537102</c:v>
                </c:pt>
                <c:pt idx="3876">
                  <c:v>57.8050346374512</c:v>
                </c:pt>
                <c:pt idx="3877">
                  <c:v>62.019142150878899</c:v>
                </c:pt>
                <c:pt idx="3878">
                  <c:v>36.029743194580099</c:v>
                </c:pt>
                <c:pt idx="3879">
                  <c:v>34.204540252685497</c:v>
                </c:pt>
                <c:pt idx="3880">
                  <c:v>34.559085845947301</c:v>
                </c:pt>
                <c:pt idx="3881">
                  <c:v>36.137962341308601</c:v>
                </c:pt>
                <c:pt idx="3882">
                  <c:v>37.555747985839801</c:v>
                </c:pt>
                <c:pt idx="3883">
                  <c:v>36.764766693115199</c:v>
                </c:pt>
                <c:pt idx="3884">
                  <c:v>37.133354187011697</c:v>
                </c:pt>
                <c:pt idx="3885">
                  <c:v>38.985862731933601</c:v>
                </c:pt>
                <c:pt idx="3886">
                  <c:v>40.860130310058601</c:v>
                </c:pt>
                <c:pt idx="3887">
                  <c:v>40.367965698242202</c:v>
                </c:pt>
                <c:pt idx="3888">
                  <c:v>41.737796783447301</c:v>
                </c:pt>
                <c:pt idx="3889">
                  <c:v>42.407321929931598</c:v>
                </c:pt>
                <c:pt idx="3890">
                  <c:v>44.6360893249512</c:v>
                </c:pt>
                <c:pt idx="3891">
                  <c:v>40.135440826416001</c:v>
                </c:pt>
                <c:pt idx="3892">
                  <c:v>41.565738677978501</c:v>
                </c:pt>
                <c:pt idx="3893">
                  <c:v>45.396678924560497</c:v>
                </c:pt>
                <c:pt idx="3894">
                  <c:v>45.325016021728501</c:v>
                </c:pt>
                <c:pt idx="3895">
                  <c:v>48.523502349853501</c:v>
                </c:pt>
                <c:pt idx="3896">
                  <c:v>44.742904663085902</c:v>
                </c:pt>
                <c:pt idx="3897">
                  <c:v>49.381511688232401</c:v>
                </c:pt>
                <c:pt idx="3898">
                  <c:v>43.928977966308601</c:v>
                </c:pt>
                <c:pt idx="3899">
                  <c:v>48.550048828125</c:v>
                </c:pt>
                <c:pt idx="3900">
                  <c:v>53.399295806884801</c:v>
                </c:pt>
                <c:pt idx="3901">
                  <c:v>57.740615844726598</c:v>
                </c:pt>
                <c:pt idx="3902">
                  <c:v>45.445526123046903</c:v>
                </c:pt>
                <c:pt idx="3903">
                  <c:v>43.8128471374512</c:v>
                </c:pt>
                <c:pt idx="3904">
                  <c:v>47.990909576416001</c:v>
                </c:pt>
                <c:pt idx="3905">
                  <c:v>48.701026916503899</c:v>
                </c:pt>
                <c:pt idx="3906">
                  <c:v>45.706691741943402</c:v>
                </c:pt>
                <c:pt idx="3907">
                  <c:v>48.5939331054688</c:v>
                </c:pt>
                <c:pt idx="3908">
                  <c:v>46.222126007080099</c:v>
                </c:pt>
                <c:pt idx="3909">
                  <c:v>44.480533599853501</c:v>
                </c:pt>
                <c:pt idx="3910">
                  <c:v>47.875564575195298</c:v>
                </c:pt>
                <c:pt idx="3911">
                  <c:v>40.977691650390597</c:v>
                </c:pt>
                <c:pt idx="3912">
                  <c:v>45.722343444824197</c:v>
                </c:pt>
                <c:pt idx="3913">
                  <c:v>46.027347564697301</c:v>
                </c:pt>
                <c:pt idx="3914">
                  <c:v>45.709953308105497</c:v>
                </c:pt>
                <c:pt idx="3915">
                  <c:v>42.212234497070298</c:v>
                </c:pt>
                <c:pt idx="3916">
                  <c:v>42.658256530761697</c:v>
                </c:pt>
                <c:pt idx="3917">
                  <c:v>41.908351898193402</c:v>
                </c:pt>
                <c:pt idx="3918">
                  <c:v>41.490653991699197</c:v>
                </c:pt>
                <c:pt idx="3919">
                  <c:v>42.782379150390597</c:v>
                </c:pt>
                <c:pt idx="3920">
                  <c:v>40.335987091064503</c:v>
                </c:pt>
                <c:pt idx="3921">
                  <c:v>38.866367340087898</c:v>
                </c:pt>
                <c:pt idx="3922">
                  <c:v>37.251049041747997</c:v>
                </c:pt>
                <c:pt idx="3923">
                  <c:v>36.534149169921903</c:v>
                </c:pt>
                <c:pt idx="3924">
                  <c:v>37.101444244384801</c:v>
                </c:pt>
                <c:pt idx="3925">
                  <c:v>38.300865173339801</c:v>
                </c:pt>
                <c:pt idx="3926">
                  <c:v>37.081577301025398</c:v>
                </c:pt>
                <c:pt idx="3927">
                  <c:v>35.809032440185497</c:v>
                </c:pt>
                <c:pt idx="3928">
                  <c:v>35.439201354980497</c:v>
                </c:pt>
                <c:pt idx="3929">
                  <c:v>37.210361480712898</c:v>
                </c:pt>
                <c:pt idx="3930">
                  <c:v>36.400051116943402</c:v>
                </c:pt>
                <c:pt idx="3931">
                  <c:v>35.503215789794901</c:v>
                </c:pt>
                <c:pt idx="3932">
                  <c:v>35.8256645202637</c:v>
                </c:pt>
                <c:pt idx="3933">
                  <c:v>35.024940490722699</c:v>
                </c:pt>
                <c:pt idx="3934">
                  <c:v>36.911487579345703</c:v>
                </c:pt>
                <c:pt idx="3935">
                  <c:v>35.959678649902301</c:v>
                </c:pt>
                <c:pt idx="3936">
                  <c:v>35.876209259033203</c:v>
                </c:pt>
                <c:pt idx="3937">
                  <c:v>35.253860473632798</c:v>
                </c:pt>
                <c:pt idx="3938">
                  <c:v>37.365928649902301</c:v>
                </c:pt>
                <c:pt idx="3939">
                  <c:v>40.775688171386697</c:v>
                </c:pt>
                <c:pt idx="3940">
                  <c:v>38.538295745849602</c:v>
                </c:pt>
                <c:pt idx="3941">
                  <c:v>38.705646514892599</c:v>
                </c:pt>
                <c:pt idx="3942">
                  <c:v>38.692405700683601</c:v>
                </c:pt>
                <c:pt idx="3943">
                  <c:v>36.680088043212898</c:v>
                </c:pt>
                <c:pt idx="3944">
                  <c:v>38.811103820800803</c:v>
                </c:pt>
                <c:pt idx="3945">
                  <c:v>39.368434906005902</c:v>
                </c:pt>
                <c:pt idx="3946">
                  <c:v>39.106338500976598</c:v>
                </c:pt>
                <c:pt idx="3947">
                  <c:v>37.492683410644503</c:v>
                </c:pt>
                <c:pt idx="3948">
                  <c:v>33.255619049072301</c:v>
                </c:pt>
                <c:pt idx="3949">
                  <c:v>31.7613010406494</c:v>
                </c:pt>
                <c:pt idx="3950">
                  <c:v>36.179405212402301</c:v>
                </c:pt>
                <c:pt idx="3951">
                  <c:v>25.055120468139599</c:v>
                </c:pt>
                <c:pt idx="3952">
                  <c:v>26.361646652221701</c:v>
                </c:pt>
                <c:pt idx="3953">
                  <c:v>27.317842483520501</c:v>
                </c:pt>
                <c:pt idx="3954">
                  <c:v>27.532657623291001</c:v>
                </c:pt>
                <c:pt idx="3955">
                  <c:v>27.076042175293001</c:v>
                </c:pt>
                <c:pt idx="3956">
                  <c:v>26.199693679809599</c:v>
                </c:pt>
                <c:pt idx="3957">
                  <c:v>25.29953956604</c:v>
                </c:pt>
                <c:pt idx="3958">
                  <c:v>25.033405303955099</c:v>
                </c:pt>
                <c:pt idx="3959">
                  <c:v>24.743261337280298</c:v>
                </c:pt>
                <c:pt idx="3960">
                  <c:v>24.756687164306602</c:v>
                </c:pt>
                <c:pt idx="3961">
                  <c:v>24.9591369628906</c:v>
                </c:pt>
                <c:pt idx="3962">
                  <c:v>24.587417602539102</c:v>
                </c:pt>
                <c:pt idx="3963">
                  <c:v>24.585891723632798</c:v>
                </c:pt>
                <c:pt idx="3964">
                  <c:v>24.7430324554443</c:v>
                </c:pt>
                <c:pt idx="3965">
                  <c:v>24.5866374969482</c:v>
                </c:pt>
                <c:pt idx="3966">
                  <c:v>24.589097976684599</c:v>
                </c:pt>
                <c:pt idx="3967">
                  <c:v>24.479930877685501</c:v>
                </c:pt>
                <c:pt idx="3968">
                  <c:v>24.202220916748001</c:v>
                </c:pt>
                <c:pt idx="3969">
                  <c:v>24.226966857910199</c:v>
                </c:pt>
                <c:pt idx="3970">
                  <c:v>23.769607543945298</c:v>
                </c:pt>
                <c:pt idx="3971">
                  <c:v>22.216615676879901</c:v>
                </c:pt>
                <c:pt idx="3972">
                  <c:v>22.568393707275401</c:v>
                </c:pt>
                <c:pt idx="3973">
                  <c:v>22.218896865844702</c:v>
                </c:pt>
                <c:pt idx="3974">
                  <c:v>21.554368972778299</c:v>
                </c:pt>
                <c:pt idx="3975">
                  <c:v>21.969831466674801</c:v>
                </c:pt>
                <c:pt idx="3976">
                  <c:v>20.5503635406494</c:v>
                </c:pt>
                <c:pt idx="3977">
                  <c:v>20.699586868286101</c:v>
                </c:pt>
                <c:pt idx="3978">
                  <c:v>21.978927612304702</c:v>
                </c:pt>
                <c:pt idx="3979">
                  <c:v>21.810745239257798</c:v>
                </c:pt>
                <c:pt idx="3980">
                  <c:v>20.278722763061499</c:v>
                </c:pt>
                <c:pt idx="3981">
                  <c:v>21.436321258544901</c:v>
                </c:pt>
                <c:pt idx="3982">
                  <c:v>20.24680519104</c:v>
                </c:pt>
                <c:pt idx="3983">
                  <c:v>20.170112609863299</c:v>
                </c:pt>
                <c:pt idx="3984">
                  <c:v>20.563535690307599</c:v>
                </c:pt>
                <c:pt idx="3985">
                  <c:v>20.553958892822301</c:v>
                </c:pt>
                <c:pt idx="3986">
                  <c:v>20.252120971679702</c:v>
                </c:pt>
                <c:pt idx="3987">
                  <c:v>19.911556243896499</c:v>
                </c:pt>
                <c:pt idx="3988">
                  <c:v>20.3910827636719</c:v>
                </c:pt>
                <c:pt idx="3989">
                  <c:v>20.309238433837901</c:v>
                </c:pt>
                <c:pt idx="3990">
                  <c:v>20.221826553344702</c:v>
                </c:pt>
                <c:pt idx="3991">
                  <c:v>19.688301086425799</c:v>
                </c:pt>
                <c:pt idx="3992">
                  <c:v>19.358554840087901</c:v>
                </c:pt>
                <c:pt idx="3993">
                  <c:v>20.2348937988281</c:v>
                </c:pt>
                <c:pt idx="3994">
                  <c:v>20.1601963043213</c:v>
                </c:pt>
                <c:pt idx="3995">
                  <c:v>19.695674896240199</c:v>
                </c:pt>
                <c:pt idx="3996">
                  <c:v>19.7933959960938</c:v>
                </c:pt>
                <c:pt idx="3997">
                  <c:v>19.843366622924801</c:v>
                </c:pt>
                <c:pt idx="3998">
                  <c:v>19.931661605835</c:v>
                </c:pt>
                <c:pt idx="3999">
                  <c:v>19.437772750854499</c:v>
                </c:pt>
                <c:pt idx="4000">
                  <c:v>19.968873977661101</c:v>
                </c:pt>
                <c:pt idx="4001">
                  <c:v>20.045314788818398</c:v>
                </c:pt>
                <c:pt idx="4002">
                  <c:v>19.8692321777344</c:v>
                </c:pt>
                <c:pt idx="4003">
                  <c:v>19.842735290527301</c:v>
                </c:pt>
                <c:pt idx="4004">
                  <c:v>20.543657302856399</c:v>
                </c:pt>
                <c:pt idx="4005">
                  <c:v>19.842350006103501</c:v>
                </c:pt>
                <c:pt idx="4006">
                  <c:v>20.0467433929443</c:v>
                </c:pt>
                <c:pt idx="4007">
                  <c:v>20.2647399902344</c:v>
                </c:pt>
                <c:pt idx="4008">
                  <c:v>20.132074356079102</c:v>
                </c:pt>
                <c:pt idx="4009">
                  <c:v>20.0714321136475</c:v>
                </c:pt>
                <c:pt idx="4010">
                  <c:v>20.114498138427699</c:v>
                </c:pt>
                <c:pt idx="4011">
                  <c:v>19.857728958129901</c:v>
                </c:pt>
                <c:pt idx="4012">
                  <c:v>19.853528976440401</c:v>
                </c:pt>
                <c:pt idx="4013">
                  <c:v>20.2460536956787</c:v>
                </c:pt>
                <c:pt idx="4014">
                  <c:v>20.160200119018601</c:v>
                </c:pt>
                <c:pt idx="4015">
                  <c:v>19.894056320190401</c:v>
                </c:pt>
                <c:pt idx="4016">
                  <c:v>19.972539901733398</c:v>
                </c:pt>
                <c:pt idx="4017">
                  <c:v>19.7528400421143</c:v>
                </c:pt>
                <c:pt idx="4018">
                  <c:v>19.821088790893601</c:v>
                </c:pt>
                <c:pt idx="4019">
                  <c:v>20.536205291748001</c:v>
                </c:pt>
                <c:pt idx="4020">
                  <c:v>19.8929233551025</c:v>
                </c:pt>
                <c:pt idx="4021">
                  <c:v>20.212274551391602</c:v>
                </c:pt>
                <c:pt idx="4022">
                  <c:v>20.277854919433601</c:v>
                </c:pt>
                <c:pt idx="4023">
                  <c:v>20.0272006988525</c:v>
                </c:pt>
                <c:pt idx="4024">
                  <c:v>20.2796821594238</c:v>
                </c:pt>
                <c:pt idx="4025">
                  <c:v>20.425464630126999</c:v>
                </c:pt>
                <c:pt idx="4026">
                  <c:v>20.5430507659912</c:v>
                </c:pt>
                <c:pt idx="4027">
                  <c:v>20.197767257690401</c:v>
                </c:pt>
                <c:pt idx="4028">
                  <c:v>20.242935180664102</c:v>
                </c:pt>
                <c:pt idx="4029">
                  <c:v>20.338111877441399</c:v>
                </c:pt>
                <c:pt idx="4030">
                  <c:v>20.5546760559082</c:v>
                </c:pt>
                <c:pt idx="4031">
                  <c:v>21.1625270843506</c:v>
                </c:pt>
                <c:pt idx="4032">
                  <c:v>20.656873703002901</c:v>
                </c:pt>
                <c:pt idx="4033">
                  <c:v>21.6988410949707</c:v>
                </c:pt>
                <c:pt idx="4034">
                  <c:v>21.5893650054932</c:v>
                </c:pt>
                <c:pt idx="4035">
                  <c:v>21.4077243804932</c:v>
                </c:pt>
                <c:pt idx="4036">
                  <c:v>39.296504974365199</c:v>
                </c:pt>
                <c:pt idx="4037">
                  <c:v>48.830528259277301</c:v>
                </c:pt>
                <c:pt idx="4038">
                  <c:v>738.98590087890602</c:v>
                </c:pt>
                <c:pt idx="4039">
                  <c:v>180.22920227050801</c:v>
                </c:pt>
                <c:pt idx="4040">
                  <c:v>63.3351020812988</c:v>
                </c:pt>
                <c:pt idx="4041">
                  <c:v>54.077545166015597</c:v>
                </c:pt>
                <c:pt idx="4042">
                  <c:v>35.699817657470703</c:v>
                </c:pt>
                <c:pt idx="4043">
                  <c:v>39.492782592773402</c:v>
                </c:pt>
                <c:pt idx="4044">
                  <c:v>36.381343841552699</c:v>
                </c:pt>
                <c:pt idx="4045">
                  <c:v>34.273273468017599</c:v>
                </c:pt>
                <c:pt idx="4046">
                  <c:v>35.343589782714801</c:v>
                </c:pt>
                <c:pt idx="4047">
                  <c:v>36.031093597412102</c:v>
                </c:pt>
                <c:pt idx="4048">
                  <c:v>34.567516326904297</c:v>
                </c:pt>
                <c:pt idx="4049">
                  <c:v>43.450584411621101</c:v>
                </c:pt>
                <c:pt idx="4050">
                  <c:v>39.977401733398402</c:v>
                </c:pt>
                <c:pt idx="4051">
                  <c:v>27.374143600463899</c:v>
                </c:pt>
                <c:pt idx="4052">
                  <c:v>26.535596847534201</c:v>
                </c:pt>
                <c:pt idx="4053">
                  <c:v>27.115983963012699</c:v>
                </c:pt>
                <c:pt idx="4054">
                  <c:v>27.182094573974599</c:v>
                </c:pt>
                <c:pt idx="4055">
                  <c:v>27.167430877685501</c:v>
                </c:pt>
                <c:pt idx="4056">
                  <c:v>27.566242218017599</c:v>
                </c:pt>
                <c:pt idx="4057">
                  <c:v>26.7884330749512</c:v>
                </c:pt>
                <c:pt idx="4058">
                  <c:v>26.128065109252901</c:v>
                </c:pt>
                <c:pt idx="4059">
                  <c:v>26.280565261840799</c:v>
                </c:pt>
                <c:pt idx="4060">
                  <c:v>24.285720825195298</c:v>
                </c:pt>
                <c:pt idx="4061">
                  <c:v>23.2045497894287</c:v>
                </c:pt>
                <c:pt idx="4062">
                  <c:v>23.824804306030298</c:v>
                </c:pt>
                <c:pt idx="4063">
                  <c:v>25.2280158996582</c:v>
                </c:pt>
                <c:pt idx="4064">
                  <c:v>24.1336269378662</c:v>
                </c:pt>
                <c:pt idx="4065">
                  <c:v>24.277040481567401</c:v>
                </c:pt>
                <c:pt idx="4066">
                  <c:v>24.120967864990199</c:v>
                </c:pt>
                <c:pt idx="4067">
                  <c:v>23.0960292816162</c:v>
                </c:pt>
                <c:pt idx="4068">
                  <c:v>23.092365264892599</c:v>
                </c:pt>
                <c:pt idx="4069">
                  <c:v>23.212863922119102</c:v>
                </c:pt>
                <c:pt idx="4070">
                  <c:v>23.087877273559599</c:v>
                </c:pt>
                <c:pt idx="4071">
                  <c:v>22.973289489746101</c:v>
                </c:pt>
                <c:pt idx="4072">
                  <c:v>23.520837783813501</c:v>
                </c:pt>
                <c:pt idx="4073">
                  <c:v>23.520549774169901</c:v>
                </c:pt>
                <c:pt idx="4074">
                  <c:v>22.875320434570298</c:v>
                </c:pt>
                <c:pt idx="4075">
                  <c:v>23.5189399719238</c:v>
                </c:pt>
                <c:pt idx="4076">
                  <c:v>22.690479278564499</c:v>
                </c:pt>
                <c:pt idx="4077">
                  <c:v>22.455959320068398</c:v>
                </c:pt>
                <c:pt idx="4078">
                  <c:v>22.313060760498001</c:v>
                </c:pt>
                <c:pt idx="4079">
                  <c:v>21.903623580932599</c:v>
                </c:pt>
                <c:pt idx="4080">
                  <c:v>21.069410324096701</c:v>
                </c:pt>
                <c:pt idx="4081">
                  <c:v>21.690382003784201</c:v>
                </c:pt>
                <c:pt idx="4082">
                  <c:v>21.307024002075199</c:v>
                </c:pt>
                <c:pt idx="4083">
                  <c:v>20.987648010253899</c:v>
                </c:pt>
                <c:pt idx="4084">
                  <c:v>21.1058540344238</c:v>
                </c:pt>
                <c:pt idx="4085">
                  <c:v>21.6689338684082</c:v>
                </c:pt>
                <c:pt idx="4086">
                  <c:v>21.255140304565401</c:v>
                </c:pt>
                <c:pt idx="4087">
                  <c:v>21.307991027831999</c:v>
                </c:pt>
                <c:pt idx="4088">
                  <c:v>20.696569442748999</c:v>
                </c:pt>
                <c:pt idx="4089">
                  <c:v>20.738481521606399</c:v>
                </c:pt>
                <c:pt idx="4090">
                  <c:v>21.0817050933838</c:v>
                </c:pt>
                <c:pt idx="4091">
                  <c:v>19.955427169799801</c:v>
                </c:pt>
                <c:pt idx="4092">
                  <c:v>19.212696075439499</c:v>
                </c:pt>
                <c:pt idx="4093">
                  <c:v>19.929935455322301</c:v>
                </c:pt>
                <c:pt idx="4094">
                  <c:v>19.524866104126001</c:v>
                </c:pt>
                <c:pt idx="4095">
                  <c:v>0.111493088304996</c:v>
                </c:pt>
                <c:pt idx="4096">
                  <c:v>5.65496599301696E-3</c:v>
                </c:pt>
                <c:pt idx="4097">
                  <c:v>7.6937456615269201E-3</c:v>
                </c:pt>
                <c:pt idx="4098">
                  <c:v>5.0033174920827205E-4</c:v>
                </c:pt>
                <c:pt idx="4099">
                  <c:v>2.4839089019223999E-4</c:v>
                </c:pt>
                <c:pt idx="4100">
                  <c:v>-7.01551511883736E-3</c:v>
                </c:pt>
                <c:pt idx="4101">
                  <c:v>-0.49458104372024497</c:v>
                </c:pt>
                <c:pt idx="4102">
                  <c:v>-0.49385786056518599</c:v>
                </c:pt>
                <c:pt idx="4103">
                  <c:v>8.6932035628706195E-4</c:v>
                </c:pt>
                <c:pt idx="4104">
                  <c:v>9.7231339896097801E-4</c:v>
                </c:pt>
                <c:pt idx="4105">
                  <c:v>2.4946409394033302E-4</c:v>
                </c:pt>
                <c:pt idx="4106">
                  <c:v>6.7135883728042202E-4</c:v>
                </c:pt>
                <c:pt idx="4107">
                  <c:v>-5.8417050167918197E-3</c:v>
                </c:pt>
                <c:pt idx="4108">
                  <c:v>-1.02671587467194</c:v>
                </c:pt>
                <c:pt idx="4109">
                  <c:v>-1.68899931013584E-2</c:v>
                </c:pt>
                <c:pt idx="4110">
                  <c:v>-1.8345805406570399</c:v>
                </c:pt>
                <c:pt idx="4111">
                  <c:v>-1.5370166301727299</c:v>
                </c:pt>
                <c:pt idx="4112">
                  <c:v>-1.6258528232574501</c:v>
                </c:pt>
                <c:pt idx="4113">
                  <c:v>2.6665306091308598</c:v>
                </c:pt>
                <c:pt idx="4114">
                  <c:v>4.97447624802589E-2</c:v>
                </c:pt>
                <c:pt idx="4115">
                  <c:v>-0.106685377657413</c:v>
                </c:pt>
                <c:pt idx="4116">
                  <c:v>0.58181965351104703</c:v>
                </c:pt>
                <c:pt idx="4117">
                  <c:v>-9.5858722925186199E-2</c:v>
                </c:pt>
                <c:pt idx="4118">
                  <c:v>-9.3887180089950603E-2</c:v>
                </c:pt>
                <c:pt idx="4119">
                  <c:v>3.9721544831991203E-2</c:v>
                </c:pt>
                <c:pt idx="4120">
                  <c:v>2.2064721584320099</c:v>
                </c:pt>
                <c:pt idx="4121">
                  <c:v>4.8600234985351598</c:v>
                </c:pt>
                <c:pt idx="4122">
                  <c:v>2.8163862228393599</c:v>
                </c:pt>
                <c:pt idx="4123">
                  <c:v>2.7444803714752202</c:v>
                </c:pt>
                <c:pt idx="4124">
                  <c:v>2.8261806964874299</c:v>
                </c:pt>
                <c:pt idx="4125">
                  <c:v>0.30931439995765703</c:v>
                </c:pt>
                <c:pt idx="4126">
                  <c:v>2.7725646495819101</c:v>
                </c:pt>
                <c:pt idx="4127">
                  <c:v>6.3401899337768599</c:v>
                </c:pt>
                <c:pt idx="4128">
                  <c:v>5.01261186599731</c:v>
                </c:pt>
                <c:pt idx="4129">
                  <c:v>2.9436373710632302</c:v>
                </c:pt>
                <c:pt idx="4130">
                  <c:v>15.0269584655762</c:v>
                </c:pt>
                <c:pt idx="4131">
                  <c:v>10.273622512817401</c:v>
                </c:pt>
                <c:pt idx="4132">
                  <c:v>12.7468423843384</c:v>
                </c:pt>
                <c:pt idx="4133">
                  <c:v>15.265541076660201</c:v>
                </c:pt>
                <c:pt idx="4134">
                  <c:v>3.4093244075775102</c:v>
                </c:pt>
                <c:pt idx="4135">
                  <c:v>10.289838790893601</c:v>
                </c:pt>
                <c:pt idx="4136">
                  <c:v>16.8198947906494</c:v>
                </c:pt>
                <c:pt idx="4137">
                  <c:v>16.480129241943398</c:v>
                </c:pt>
                <c:pt idx="4138">
                  <c:v>15.8861799240112</c:v>
                </c:pt>
                <c:pt idx="4139">
                  <c:v>18.105409622192401</c:v>
                </c:pt>
                <c:pt idx="4140">
                  <c:v>18.3956909179688</c:v>
                </c:pt>
                <c:pt idx="4141">
                  <c:v>19.147651672363299</c:v>
                </c:pt>
                <c:pt idx="4142">
                  <c:v>19.8793048858643</c:v>
                </c:pt>
                <c:pt idx="4143">
                  <c:v>19.989448547363299</c:v>
                </c:pt>
                <c:pt idx="4144">
                  <c:v>19.851493835449201</c:v>
                </c:pt>
                <c:pt idx="4145">
                  <c:v>43.436885833740199</c:v>
                </c:pt>
                <c:pt idx="4146">
                  <c:v>40.617897033691399</c:v>
                </c:pt>
                <c:pt idx="4147">
                  <c:v>39.349472045898402</c:v>
                </c:pt>
                <c:pt idx="4148">
                  <c:v>38.2254447937012</c:v>
                </c:pt>
                <c:pt idx="4149">
                  <c:v>33.963104248046903</c:v>
                </c:pt>
                <c:pt idx="4150">
                  <c:v>32.9336967468262</c:v>
                </c:pt>
                <c:pt idx="4151">
                  <c:v>32.649227142333999</c:v>
                </c:pt>
                <c:pt idx="4152">
                  <c:v>31.165143966674801</c:v>
                </c:pt>
                <c:pt idx="4153">
                  <c:v>30.566963195800799</c:v>
                </c:pt>
                <c:pt idx="4154">
                  <c:v>29.6633605957031</c:v>
                </c:pt>
                <c:pt idx="4155">
                  <c:v>29.699518203735401</c:v>
                </c:pt>
                <c:pt idx="4156">
                  <c:v>30.613430023193398</c:v>
                </c:pt>
                <c:pt idx="4157">
                  <c:v>36.7446098327637</c:v>
                </c:pt>
                <c:pt idx="4158">
                  <c:v>34.796840667724602</c:v>
                </c:pt>
                <c:pt idx="4159">
                  <c:v>31.121559143066399</c:v>
                </c:pt>
                <c:pt idx="4160">
                  <c:v>36.693798065185497</c:v>
                </c:pt>
                <c:pt idx="4161">
                  <c:v>31.391933441162099</c:v>
                </c:pt>
                <c:pt idx="4162">
                  <c:v>29.617115020751999</c:v>
                </c:pt>
                <c:pt idx="4163">
                  <c:v>30.0626831054688</c:v>
                </c:pt>
                <c:pt idx="4164">
                  <c:v>32.223991394042997</c:v>
                </c:pt>
                <c:pt idx="4165">
                  <c:v>28.835227966308601</c:v>
                </c:pt>
                <c:pt idx="4166">
                  <c:v>28.153234481811499</c:v>
                </c:pt>
                <c:pt idx="4167">
                  <c:v>28.151615142822301</c:v>
                </c:pt>
                <c:pt idx="4168">
                  <c:v>27.716274261474599</c:v>
                </c:pt>
                <c:pt idx="4169">
                  <c:v>27.943578720092798</c:v>
                </c:pt>
                <c:pt idx="4170">
                  <c:v>27.853895187377901</c:v>
                </c:pt>
                <c:pt idx="4171">
                  <c:v>27.8751220703125</c:v>
                </c:pt>
                <c:pt idx="4172">
                  <c:v>27.9006156921387</c:v>
                </c:pt>
                <c:pt idx="4173">
                  <c:v>31.2164096832275</c:v>
                </c:pt>
                <c:pt idx="4174">
                  <c:v>28.9631042480469</c:v>
                </c:pt>
                <c:pt idx="4175">
                  <c:v>28.0862216949463</c:v>
                </c:pt>
                <c:pt idx="4176">
                  <c:v>27.898408889770501</c:v>
                </c:pt>
                <c:pt idx="4177">
                  <c:v>28.364158630371101</c:v>
                </c:pt>
                <c:pt idx="4178">
                  <c:v>27.632818222045898</c:v>
                </c:pt>
                <c:pt idx="4179">
                  <c:v>28.2617511749268</c:v>
                </c:pt>
                <c:pt idx="4180">
                  <c:v>27.9375324249268</c:v>
                </c:pt>
                <c:pt idx="4181">
                  <c:v>28.025535583496101</c:v>
                </c:pt>
                <c:pt idx="4182">
                  <c:v>28.149845123291001</c:v>
                </c:pt>
                <c:pt idx="4183">
                  <c:v>28.127536773681602</c:v>
                </c:pt>
                <c:pt idx="4184">
                  <c:v>27.979434967041001</c:v>
                </c:pt>
                <c:pt idx="4185">
                  <c:v>27.8458557128906</c:v>
                </c:pt>
                <c:pt idx="4186">
                  <c:v>27.455245971679702</c:v>
                </c:pt>
                <c:pt idx="4187">
                  <c:v>27.288246154785199</c:v>
                </c:pt>
                <c:pt idx="4188">
                  <c:v>27.2827033996582</c:v>
                </c:pt>
                <c:pt idx="4189">
                  <c:v>27.6303405761719</c:v>
                </c:pt>
                <c:pt idx="4190">
                  <c:v>27.353305816650401</c:v>
                </c:pt>
                <c:pt idx="4191">
                  <c:v>27.263227462768601</c:v>
                </c:pt>
                <c:pt idx="4192">
                  <c:v>27.040683746337901</c:v>
                </c:pt>
                <c:pt idx="4193">
                  <c:v>26.53639793396</c:v>
                </c:pt>
                <c:pt idx="4194">
                  <c:v>23.349756240844702</c:v>
                </c:pt>
                <c:pt idx="4195">
                  <c:v>23.950767517089801</c:v>
                </c:pt>
                <c:pt idx="4196">
                  <c:v>25.6021118164063</c:v>
                </c:pt>
                <c:pt idx="4197">
                  <c:v>24.544231414794901</c:v>
                </c:pt>
                <c:pt idx="4198">
                  <c:v>24.542758941650401</c:v>
                </c:pt>
                <c:pt idx="4199">
                  <c:v>26.534812927246101</c:v>
                </c:pt>
                <c:pt idx="4200">
                  <c:v>25.032180786132798</c:v>
                </c:pt>
                <c:pt idx="4201">
                  <c:v>23.568578720092798</c:v>
                </c:pt>
                <c:pt idx="4202">
                  <c:v>23.413469314575199</c:v>
                </c:pt>
                <c:pt idx="4203">
                  <c:v>24.244722366333001</c:v>
                </c:pt>
                <c:pt idx="4204">
                  <c:v>24.450527191162099</c:v>
                </c:pt>
                <c:pt idx="4205">
                  <c:v>23.6340217590332</c:v>
                </c:pt>
                <c:pt idx="4206">
                  <c:v>24.257846832275401</c:v>
                </c:pt>
                <c:pt idx="4207">
                  <c:v>25.094234466552699</c:v>
                </c:pt>
                <c:pt idx="4208">
                  <c:v>24.317138671875</c:v>
                </c:pt>
                <c:pt idx="4209">
                  <c:v>22.950628280639599</c:v>
                </c:pt>
                <c:pt idx="4210">
                  <c:v>23.0242004394531</c:v>
                </c:pt>
                <c:pt idx="4211">
                  <c:v>23.2225151062012</c:v>
                </c:pt>
                <c:pt idx="4212">
                  <c:v>23.006349563598601</c:v>
                </c:pt>
                <c:pt idx="4213">
                  <c:v>22.950748443603501</c:v>
                </c:pt>
                <c:pt idx="4214">
                  <c:v>22.947269439697301</c:v>
                </c:pt>
                <c:pt idx="4215">
                  <c:v>22.208551406860401</c:v>
                </c:pt>
                <c:pt idx="4216">
                  <c:v>22.616989135742202</c:v>
                </c:pt>
                <c:pt idx="4217">
                  <c:v>22.4731559753418</c:v>
                </c:pt>
                <c:pt idx="4218">
                  <c:v>22.598737716674801</c:v>
                </c:pt>
                <c:pt idx="4219">
                  <c:v>22.723136901855501</c:v>
                </c:pt>
                <c:pt idx="4220">
                  <c:v>22.950242996215799</c:v>
                </c:pt>
                <c:pt idx="4221">
                  <c:v>22.7026481628418</c:v>
                </c:pt>
                <c:pt idx="4222">
                  <c:v>22.886787414550799</c:v>
                </c:pt>
                <c:pt idx="4223">
                  <c:v>22.546424865722699</c:v>
                </c:pt>
                <c:pt idx="4224">
                  <c:v>21.293840408325199</c:v>
                </c:pt>
                <c:pt idx="4225">
                  <c:v>21.525499343872099</c:v>
                </c:pt>
                <c:pt idx="4226">
                  <c:v>21.292421340942401</c:v>
                </c:pt>
                <c:pt idx="4227">
                  <c:v>20.7876491546631</c:v>
                </c:pt>
                <c:pt idx="4228">
                  <c:v>21.3181037902832</c:v>
                </c:pt>
                <c:pt idx="4229">
                  <c:v>21.069087982177699</c:v>
                </c:pt>
                <c:pt idx="4230">
                  <c:v>20.734371185302699</c:v>
                </c:pt>
                <c:pt idx="4231">
                  <c:v>21.5797634124756</c:v>
                </c:pt>
                <c:pt idx="4232">
                  <c:v>20.145807266235401</c:v>
                </c:pt>
                <c:pt idx="4233">
                  <c:v>20.968694686889599</c:v>
                </c:pt>
                <c:pt idx="4234">
                  <c:v>20.240165710449201</c:v>
                </c:pt>
                <c:pt idx="4235">
                  <c:v>19.4032802581787</c:v>
                </c:pt>
                <c:pt idx="4236">
                  <c:v>19.509859085083001</c:v>
                </c:pt>
                <c:pt idx="4237">
                  <c:v>18.378484725952099</c:v>
                </c:pt>
                <c:pt idx="4238">
                  <c:v>18.677097320556602</c:v>
                </c:pt>
                <c:pt idx="4239">
                  <c:v>18.910852432251001</c:v>
                </c:pt>
                <c:pt idx="4240">
                  <c:v>18.8517951965332</c:v>
                </c:pt>
                <c:pt idx="4241">
                  <c:v>18.656806945800799</c:v>
                </c:pt>
                <c:pt idx="4242">
                  <c:v>18.740312576293899</c:v>
                </c:pt>
                <c:pt idx="4243">
                  <c:v>21.017549514770501</c:v>
                </c:pt>
                <c:pt idx="4244">
                  <c:v>19.4249877929688</c:v>
                </c:pt>
                <c:pt idx="4245">
                  <c:v>18.7508945465088</c:v>
                </c:pt>
                <c:pt idx="4246">
                  <c:v>18.244182586669901</c:v>
                </c:pt>
                <c:pt idx="4247">
                  <c:v>18.722713470458999</c:v>
                </c:pt>
                <c:pt idx="4248">
                  <c:v>18.545932769775401</c:v>
                </c:pt>
                <c:pt idx="4249">
                  <c:v>17.6767482757568</c:v>
                </c:pt>
                <c:pt idx="4250">
                  <c:v>18.746902465820298</c:v>
                </c:pt>
                <c:pt idx="4251">
                  <c:v>20.534723281860401</c:v>
                </c:pt>
                <c:pt idx="4252">
                  <c:v>18.751214981079102</c:v>
                </c:pt>
                <c:pt idx="4253">
                  <c:v>17.991815567016602</c:v>
                </c:pt>
                <c:pt idx="4254">
                  <c:v>20.461912155151399</c:v>
                </c:pt>
                <c:pt idx="4255">
                  <c:v>21.628862380981399</c:v>
                </c:pt>
                <c:pt idx="4256">
                  <c:v>21.220382690429702</c:v>
                </c:pt>
                <c:pt idx="4257">
                  <c:v>23.080860137939499</c:v>
                </c:pt>
                <c:pt idx="4258">
                  <c:v>22.177841186523398</c:v>
                </c:pt>
                <c:pt idx="4259">
                  <c:v>21.649778366088899</c:v>
                </c:pt>
                <c:pt idx="4260">
                  <c:v>21.499534606933601</c:v>
                </c:pt>
                <c:pt idx="4261">
                  <c:v>21.35520362854</c:v>
                </c:pt>
                <c:pt idx="4262">
                  <c:v>20.156713485717798</c:v>
                </c:pt>
                <c:pt idx="4263">
                  <c:v>20.156572341918899</c:v>
                </c:pt>
                <c:pt idx="4264">
                  <c:v>21.053972244262699</c:v>
                </c:pt>
                <c:pt idx="4265">
                  <c:v>21.351943969726602</c:v>
                </c:pt>
                <c:pt idx="4266">
                  <c:v>21.2212429046631</c:v>
                </c:pt>
                <c:pt idx="4267">
                  <c:v>20.803461074829102</c:v>
                </c:pt>
                <c:pt idx="4268">
                  <c:v>20.703832626342798</c:v>
                </c:pt>
                <c:pt idx="4269">
                  <c:v>20.713861465454102</c:v>
                </c:pt>
                <c:pt idx="4270">
                  <c:v>20.823194503784201</c:v>
                </c:pt>
                <c:pt idx="4271">
                  <c:v>20.155220031738299</c:v>
                </c:pt>
                <c:pt idx="4272">
                  <c:v>22.479822158813501</c:v>
                </c:pt>
                <c:pt idx="4273">
                  <c:v>20.666601181030298</c:v>
                </c:pt>
                <c:pt idx="4274">
                  <c:v>20.616889953613299</c:v>
                </c:pt>
                <c:pt idx="4275">
                  <c:v>20.606767654418899</c:v>
                </c:pt>
                <c:pt idx="4276">
                  <c:v>20.4966220855713</c:v>
                </c:pt>
                <c:pt idx="4277">
                  <c:v>20.350786209106399</c:v>
                </c:pt>
                <c:pt idx="4278">
                  <c:v>20.217679977416999</c:v>
                </c:pt>
                <c:pt idx="4279">
                  <c:v>20.159044265747099</c:v>
                </c:pt>
                <c:pt idx="4280">
                  <c:v>21.282712936401399</c:v>
                </c:pt>
                <c:pt idx="4281">
                  <c:v>20.510850906372099</c:v>
                </c:pt>
                <c:pt idx="4282">
                  <c:v>20.449180603027301</c:v>
                </c:pt>
                <c:pt idx="4283">
                  <c:v>20.491855621337901</c:v>
                </c:pt>
                <c:pt idx="4284">
                  <c:v>21.575067520141602</c:v>
                </c:pt>
                <c:pt idx="4285">
                  <c:v>20.743217468261701</c:v>
                </c:pt>
                <c:pt idx="4286">
                  <c:v>20.838781356811499</c:v>
                </c:pt>
                <c:pt idx="4287">
                  <c:v>20.7036228179932</c:v>
                </c:pt>
                <c:pt idx="4288">
                  <c:v>20.753721237182599</c:v>
                </c:pt>
                <c:pt idx="4289">
                  <c:v>20.7590236663818</c:v>
                </c:pt>
                <c:pt idx="4290">
                  <c:v>20.6200256347656</c:v>
                </c:pt>
                <c:pt idx="4291">
                  <c:v>20.8106899261475</c:v>
                </c:pt>
                <c:pt idx="4292">
                  <c:v>20.855375289916999</c:v>
                </c:pt>
                <c:pt idx="4293">
                  <c:v>20.702796936035199</c:v>
                </c:pt>
                <c:pt idx="4294">
                  <c:v>20.727645874023398</c:v>
                </c:pt>
                <c:pt idx="4295">
                  <c:v>20.720252990722699</c:v>
                </c:pt>
                <c:pt idx="4296">
                  <c:v>20.743350982666001</c:v>
                </c:pt>
                <c:pt idx="4297">
                  <c:v>20.7083930969238</c:v>
                </c:pt>
                <c:pt idx="4298">
                  <c:v>20.854433059692401</c:v>
                </c:pt>
                <c:pt idx="4299">
                  <c:v>21.114463806152301</c:v>
                </c:pt>
                <c:pt idx="4300">
                  <c:v>20.956609725952099</c:v>
                </c:pt>
                <c:pt idx="4301">
                  <c:v>21.578397750854499</c:v>
                </c:pt>
                <c:pt idx="4302">
                  <c:v>20.656967163085898</c:v>
                </c:pt>
                <c:pt idx="4303">
                  <c:v>19.526025772094702</c:v>
                </c:pt>
                <c:pt idx="4304">
                  <c:v>20.736680984497099</c:v>
                </c:pt>
                <c:pt idx="4305">
                  <c:v>20.763534545898398</c:v>
                </c:pt>
                <c:pt idx="4306">
                  <c:v>20.861204147338899</c:v>
                </c:pt>
                <c:pt idx="4307">
                  <c:v>20.763187408447301</c:v>
                </c:pt>
                <c:pt idx="4308">
                  <c:v>21.641197204589801</c:v>
                </c:pt>
                <c:pt idx="4309">
                  <c:v>21.206953048706101</c:v>
                </c:pt>
                <c:pt idx="4310">
                  <c:v>20.946365356445298</c:v>
                </c:pt>
                <c:pt idx="4311">
                  <c:v>21.091993331909201</c:v>
                </c:pt>
                <c:pt idx="4312">
                  <c:v>21.074531555175799</c:v>
                </c:pt>
                <c:pt idx="4313">
                  <c:v>20.9432182312012</c:v>
                </c:pt>
                <c:pt idx="4314">
                  <c:v>21.0265502929688</c:v>
                </c:pt>
                <c:pt idx="4315">
                  <c:v>24.771024703979499</c:v>
                </c:pt>
                <c:pt idx="4316">
                  <c:v>24.712419509887699</c:v>
                </c:pt>
                <c:pt idx="4317">
                  <c:v>24.861320495605501</c:v>
                </c:pt>
                <c:pt idx="4318">
                  <c:v>25.162361145019499</c:v>
                </c:pt>
                <c:pt idx="4319">
                  <c:v>24.8074054718018</c:v>
                </c:pt>
                <c:pt idx="4320">
                  <c:v>24.657598495483398</c:v>
                </c:pt>
                <c:pt idx="4321">
                  <c:v>24.7233066558838</c:v>
                </c:pt>
                <c:pt idx="4322">
                  <c:v>24.556791305541999</c:v>
                </c:pt>
                <c:pt idx="4323">
                  <c:v>24.5328674316406</c:v>
                </c:pt>
                <c:pt idx="4324">
                  <c:v>24.6154689788818</c:v>
                </c:pt>
                <c:pt idx="4325">
                  <c:v>24.570520401001001</c:v>
                </c:pt>
                <c:pt idx="4326">
                  <c:v>24.424211502075199</c:v>
                </c:pt>
                <c:pt idx="4327">
                  <c:v>24.9197292327881</c:v>
                </c:pt>
                <c:pt idx="4328">
                  <c:v>24.649154663085898</c:v>
                </c:pt>
                <c:pt idx="4329">
                  <c:v>24.826267242431602</c:v>
                </c:pt>
                <c:pt idx="4330">
                  <c:v>26.223207473754901</c:v>
                </c:pt>
                <c:pt idx="4331">
                  <c:v>29.151582717895501</c:v>
                </c:pt>
                <c:pt idx="4332">
                  <c:v>27.1539306640625</c:v>
                </c:pt>
                <c:pt idx="4333">
                  <c:v>23.659961700439499</c:v>
                </c:pt>
                <c:pt idx="4334">
                  <c:v>25.219526290893601</c:v>
                </c:pt>
                <c:pt idx="4335">
                  <c:v>27.116939544677699</c:v>
                </c:pt>
                <c:pt idx="4336">
                  <c:v>41.303722381591797</c:v>
                </c:pt>
                <c:pt idx="4337">
                  <c:v>29.6055088043213</c:v>
                </c:pt>
                <c:pt idx="4338">
                  <c:v>28.038387298583999</c:v>
                </c:pt>
                <c:pt idx="4339">
                  <c:v>26.573421478271499</c:v>
                </c:pt>
                <c:pt idx="4340">
                  <c:v>24.921033859252901</c:v>
                </c:pt>
                <c:pt idx="4341">
                  <c:v>27.1852416992188</c:v>
                </c:pt>
                <c:pt idx="4342">
                  <c:v>27.0743217468262</c:v>
                </c:pt>
                <c:pt idx="4343">
                  <c:v>26.180484771728501</c:v>
                </c:pt>
                <c:pt idx="4344">
                  <c:v>25.1288452148438</c:v>
                </c:pt>
                <c:pt idx="4345">
                  <c:v>29.093681335449201</c:v>
                </c:pt>
                <c:pt idx="4346">
                  <c:v>27.8846626281738</c:v>
                </c:pt>
                <c:pt idx="4347">
                  <c:v>25.108829498291001</c:v>
                </c:pt>
                <c:pt idx="4348">
                  <c:v>24.759840011596701</c:v>
                </c:pt>
                <c:pt idx="4349">
                  <c:v>26.104864120483398</c:v>
                </c:pt>
                <c:pt idx="4350">
                  <c:v>26.100784301757798</c:v>
                </c:pt>
                <c:pt idx="4351">
                  <c:v>23.923629760742202</c:v>
                </c:pt>
                <c:pt idx="4352">
                  <c:v>27.270713806152301</c:v>
                </c:pt>
                <c:pt idx="4353">
                  <c:v>27.120334625244102</c:v>
                </c:pt>
                <c:pt idx="4354">
                  <c:v>23.883916854858398</c:v>
                </c:pt>
                <c:pt idx="4355">
                  <c:v>23.651533126831101</c:v>
                </c:pt>
                <c:pt idx="4356">
                  <c:v>23.413867950439499</c:v>
                </c:pt>
                <c:pt idx="4357">
                  <c:v>23.180322647094702</c:v>
                </c:pt>
                <c:pt idx="4358">
                  <c:v>23.224311828613299</c:v>
                </c:pt>
                <c:pt idx="4359">
                  <c:v>23.263954162597699</c:v>
                </c:pt>
                <c:pt idx="4360">
                  <c:v>22.8309516906738</c:v>
                </c:pt>
                <c:pt idx="4361">
                  <c:v>23.140697479248001</c:v>
                </c:pt>
                <c:pt idx="4362">
                  <c:v>23.0390434265137</c:v>
                </c:pt>
                <c:pt idx="4363">
                  <c:v>22.169834136962901</c:v>
                </c:pt>
                <c:pt idx="4364">
                  <c:v>21.930717468261701</c:v>
                </c:pt>
                <c:pt idx="4365">
                  <c:v>22.526466369628899</c:v>
                </c:pt>
                <c:pt idx="4366">
                  <c:v>22.369024276733398</c:v>
                </c:pt>
                <c:pt idx="4367">
                  <c:v>21.386093139648398</c:v>
                </c:pt>
                <c:pt idx="4368">
                  <c:v>22.2999076843262</c:v>
                </c:pt>
                <c:pt idx="4369">
                  <c:v>22.056716918945298</c:v>
                </c:pt>
                <c:pt idx="4370">
                  <c:v>21.9017028808594</c:v>
                </c:pt>
                <c:pt idx="4371">
                  <c:v>22.093355178833001</c:v>
                </c:pt>
                <c:pt idx="4372">
                  <c:v>22.061101913452099</c:v>
                </c:pt>
                <c:pt idx="4373">
                  <c:v>21.960433959960898</c:v>
                </c:pt>
                <c:pt idx="4374">
                  <c:v>21.994930267333999</c:v>
                </c:pt>
                <c:pt idx="4375">
                  <c:v>22.042161941528299</c:v>
                </c:pt>
                <c:pt idx="4376">
                  <c:v>22.032566070556602</c:v>
                </c:pt>
                <c:pt idx="4377">
                  <c:v>21.964717864990199</c:v>
                </c:pt>
                <c:pt idx="4378">
                  <c:v>21.9848232269287</c:v>
                </c:pt>
                <c:pt idx="4379">
                  <c:v>22.104770660400401</c:v>
                </c:pt>
                <c:pt idx="4380">
                  <c:v>22.0858268737793</c:v>
                </c:pt>
                <c:pt idx="4381">
                  <c:v>22.172630310058601</c:v>
                </c:pt>
                <c:pt idx="4382">
                  <c:v>22.0589199066162</c:v>
                </c:pt>
                <c:pt idx="4383">
                  <c:v>22.1456604003906</c:v>
                </c:pt>
                <c:pt idx="4384">
                  <c:v>22.333961486816399</c:v>
                </c:pt>
                <c:pt idx="4385">
                  <c:v>22.283939361572301</c:v>
                </c:pt>
                <c:pt idx="4386">
                  <c:v>22.014369964599599</c:v>
                </c:pt>
                <c:pt idx="4387">
                  <c:v>22.334121704101602</c:v>
                </c:pt>
                <c:pt idx="4388">
                  <c:v>22.199314117431602</c:v>
                </c:pt>
                <c:pt idx="4389">
                  <c:v>22.198911666870099</c:v>
                </c:pt>
                <c:pt idx="4390">
                  <c:v>22.113317489623999</c:v>
                </c:pt>
                <c:pt idx="4391">
                  <c:v>22.132631301879901</c:v>
                </c:pt>
                <c:pt idx="4392">
                  <c:v>22.0146579742432</c:v>
                </c:pt>
                <c:pt idx="4393">
                  <c:v>21.923154830932599</c:v>
                </c:pt>
                <c:pt idx="4394">
                  <c:v>21.940982818603501</c:v>
                </c:pt>
                <c:pt idx="4395">
                  <c:v>22.0240173339844</c:v>
                </c:pt>
                <c:pt idx="4396">
                  <c:v>21.883272171020501</c:v>
                </c:pt>
                <c:pt idx="4397">
                  <c:v>21.8910732269287</c:v>
                </c:pt>
                <c:pt idx="4398">
                  <c:v>21.7800617218018</c:v>
                </c:pt>
                <c:pt idx="4399">
                  <c:v>21.8149089813232</c:v>
                </c:pt>
                <c:pt idx="4400">
                  <c:v>21.868598937988299</c:v>
                </c:pt>
                <c:pt idx="4401">
                  <c:v>21.903692245483398</c:v>
                </c:pt>
                <c:pt idx="4402">
                  <c:v>21.974746704101602</c:v>
                </c:pt>
                <c:pt idx="4403">
                  <c:v>21.970190048217798</c:v>
                </c:pt>
                <c:pt idx="4404">
                  <c:v>21.8902378082275</c:v>
                </c:pt>
                <c:pt idx="4405">
                  <c:v>21.9371013641357</c:v>
                </c:pt>
                <c:pt idx="4406">
                  <c:v>21.963966369628899</c:v>
                </c:pt>
                <c:pt idx="4407">
                  <c:v>21.952196121215799</c:v>
                </c:pt>
                <c:pt idx="4408">
                  <c:v>21.960521697998001</c:v>
                </c:pt>
                <c:pt idx="4409">
                  <c:v>21.928907394409201</c:v>
                </c:pt>
                <c:pt idx="4410">
                  <c:v>21.683063507080099</c:v>
                </c:pt>
                <c:pt idx="4411">
                  <c:v>21.391994476318398</c:v>
                </c:pt>
                <c:pt idx="4412">
                  <c:v>21.8271083831787</c:v>
                </c:pt>
                <c:pt idx="4413">
                  <c:v>21.8157444000244</c:v>
                </c:pt>
                <c:pt idx="4414">
                  <c:v>21.595901489257798</c:v>
                </c:pt>
                <c:pt idx="4415">
                  <c:v>21.473596572876001</c:v>
                </c:pt>
                <c:pt idx="4416">
                  <c:v>21.731845855712901</c:v>
                </c:pt>
                <c:pt idx="4417">
                  <c:v>21.7476196289063</c:v>
                </c:pt>
                <c:pt idx="4418">
                  <c:v>21.7320442199707</c:v>
                </c:pt>
                <c:pt idx="4419">
                  <c:v>21.836187362670898</c:v>
                </c:pt>
                <c:pt idx="4420">
                  <c:v>22.0318508148193</c:v>
                </c:pt>
                <c:pt idx="4421">
                  <c:v>21.881929397583001</c:v>
                </c:pt>
                <c:pt idx="4422">
                  <c:v>22.0509338378906</c:v>
                </c:pt>
                <c:pt idx="4423">
                  <c:v>22.078554153442401</c:v>
                </c:pt>
                <c:pt idx="4424">
                  <c:v>21.5878505706787</c:v>
                </c:pt>
                <c:pt idx="4425">
                  <c:v>21.904565811157202</c:v>
                </c:pt>
                <c:pt idx="4426">
                  <c:v>22.309816360473601</c:v>
                </c:pt>
                <c:pt idx="4427">
                  <c:v>22.0877590179443</c:v>
                </c:pt>
                <c:pt idx="4428">
                  <c:v>22.158491134643601</c:v>
                </c:pt>
                <c:pt idx="4429">
                  <c:v>22.116863250732401</c:v>
                </c:pt>
                <c:pt idx="4430">
                  <c:v>22.024011611938501</c:v>
                </c:pt>
                <c:pt idx="4431">
                  <c:v>22.563989639282202</c:v>
                </c:pt>
                <c:pt idx="4432">
                  <c:v>22.2549152374268</c:v>
                </c:pt>
                <c:pt idx="4433">
                  <c:v>22.079833984375</c:v>
                </c:pt>
                <c:pt idx="4434">
                  <c:v>22.4039421081543</c:v>
                </c:pt>
                <c:pt idx="4435">
                  <c:v>22.298049926757798</c:v>
                </c:pt>
                <c:pt idx="4436">
                  <c:v>22.274253845214801</c:v>
                </c:pt>
                <c:pt idx="4437">
                  <c:v>22.371168136596701</c:v>
                </c:pt>
                <c:pt idx="4438">
                  <c:v>22.346330642700199</c:v>
                </c:pt>
                <c:pt idx="4439">
                  <c:v>22.308643341064499</c:v>
                </c:pt>
                <c:pt idx="4440">
                  <c:v>22.453550338745099</c:v>
                </c:pt>
                <c:pt idx="4441">
                  <c:v>22.611167907714801</c:v>
                </c:pt>
                <c:pt idx="4442">
                  <c:v>22.526115417480501</c:v>
                </c:pt>
                <c:pt idx="4443">
                  <c:v>22.948328018188501</c:v>
                </c:pt>
                <c:pt idx="4444">
                  <c:v>23.2208042144775</c:v>
                </c:pt>
                <c:pt idx="4445">
                  <c:v>23.180465698242202</c:v>
                </c:pt>
                <c:pt idx="4446">
                  <c:v>23.0199184417725</c:v>
                </c:pt>
                <c:pt idx="4447">
                  <c:v>21.136997222900401</c:v>
                </c:pt>
                <c:pt idx="4448">
                  <c:v>21.434923171997099</c:v>
                </c:pt>
                <c:pt idx="4449">
                  <c:v>21.562047958373999</c:v>
                </c:pt>
                <c:pt idx="4450">
                  <c:v>21.208616256713899</c:v>
                </c:pt>
                <c:pt idx="4451">
                  <c:v>20.581804275512699</c:v>
                </c:pt>
                <c:pt idx="4452">
                  <c:v>20.971368789672901</c:v>
                </c:pt>
                <c:pt idx="4453">
                  <c:v>20.945428848266602</c:v>
                </c:pt>
                <c:pt idx="4454">
                  <c:v>20.843162536621101</c:v>
                </c:pt>
                <c:pt idx="4455">
                  <c:v>20.841699600219702</c:v>
                </c:pt>
                <c:pt idx="4456">
                  <c:v>19.940040588378899</c:v>
                </c:pt>
                <c:pt idx="4457">
                  <c:v>20.810573577880898</c:v>
                </c:pt>
                <c:pt idx="4458">
                  <c:v>20.659748077392599</c:v>
                </c:pt>
                <c:pt idx="4459">
                  <c:v>20.616132736206101</c:v>
                </c:pt>
                <c:pt idx="4460">
                  <c:v>19.993314743041999</c:v>
                </c:pt>
                <c:pt idx="4461">
                  <c:v>22.3129367828369</c:v>
                </c:pt>
                <c:pt idx="4462">
                  <c:v>21.163078308105501</c:v>
                </c:pt>
                <c:pt idx="4463">
                  <c:v>20.378889083862301</c:v>
                </c:pt>
                <c:pt idx="4464">
                  <c:v>19.333448410034201</c:v>
                </c:pt>
                <c:pt idx="4465">
                  <c:v>20.1205024719238</c:v>
                </c:pt>
                <c:pt idx="4466">
                  <c:v>20.061326980590799</c:v>
                </c:pt>
                <c:pt idx="4467">
                  <c:v>20.6989841461182</c:v>
                </c:pt>
                <c:pt idx="4468">
                  <c:v>20.822286605835</c:v>
                </c:pt>
                <c:pt idx="4469">
                  <c:v>20.726318359375</c:v>
                </c:pt>
                <c:pt idx="4470">
                  <c:v>20.1203098297119</c:v>
                </c:pt>
                <c:pt idx="4471">
                  <c:v>20.255733489990199</c:v>
                </c:pt>
                <c:pt idx="4472">
                  <c:v>20.1202087402344</c:v>
                </c:pt>
                <c:pt idx="4473">
                  <c:v>23.900684356689499</c:v>
                </c:pt>
                <c:pt idx="4474">
                  <c:v>25.019567489623999</c:v>
                </c:pt>
                <c:pt idx="4475">
                  <c:v>57.929534912109403</c:v>
                </c:pt>
                <c:pt idx="4476">
                  <c:v>114.947952270508</c:v>
                </c:pt>
                <c:pt idx="4477">
                  <c:v>117.96945953369099</c:v>
                </c:pt>
                <c:pt idx="4478">
                  <c:v>116.568840026855</c:v>
                </c:pt>
                <c:pt idx="4479">
                  <c:v>126.16969299316401</c:v>
                </c:pt>
                <c:pt idx="4480">
                  <c:v>120.838745117188</c:v>
                </c:pt>
                <c:pt idx="4481">
                  <c:v>130.88279724121099</c:v>
                </c:pt>
                <c:pt idx="4482">
                  <c:v>146.94404602050801</c:v>
                </c:pt>
                <c:pt idx="4483">
                  <c:v>120.041229248047</c:v>
                </c:pt>
                <c:pt idx="4484">
                  <c:v>119.867729187012</c:v>
                </c:pt>
                <c:pt idx="4485">
                  <c:v>120.241836547852</c:v>
                </c:pt>
                <c:pt idx="4486">
                  <c:v>118.43161773681599</c:v>
                </c:pt>
                <c:pt idx="4487">
                  <c:v>120.437911987305</c:v>
                </c:pt>
                <c:pt idx="4488">
                  <c:v>60.150382995605497</c:v>
                </c:pt>
                <c:pt idx="4489">
                  <c:v>59.729747772216797</c:v>
                </c:pt>
                <c:pt idx="4490">
                  <c:v>57.324325561523402</c:v>
                </c:pt>
                <c:pt idx="4491">
                  <c:v>57.301563262939503</c:v>
                </c:pt>
                <c:pt idx="4492">
                  <c:v>25.321235656738299</c:v>
                </c:pt>
                <c:pt idx="4493">
                  <c:v>25.0611686706543</c:v>
                </c:pt>
                <c:pt idx="4494">
                  <c:v>24.902271270751999</c:v>
                </c:pt>
                <c:pt idx="4495">
                  <c:v>24.587232589721701</c:v>
                </c:pt>
                <c:pt idx="4496">
                  <c:v>24.815891265869102</c:v>
                </c:pt>
                <c:pt idx="4497">
                  <c:v>24.960344314575199</c:v>
                </c:pt>
                <c:pt idx="4498">
                  <c:v>25.0022983551025</c:v>
                </c:pt>
                <c:pt idx="4499">
                  <c:v>24.739261627197301</c:v>
                </c:pt>
                <c:pt idx="4500">
                  <c:v>25.118221282958999</c:v>
                </c:pt>
                <c:pt idx="4501">
                  <c:v>24.871187210083001</c:v>
                </c:pt>
                <c:pt idx="4502">
                  <c:v>24.7244873046875</c:v>
                </c:pt>
                <c:pt idx="4503">
                  <c:v>24.924394607543899</c:v>
                </c:pt>
                <c:pt idx="4504">
                  <c:v>24.817771911621101</c:v>
                </c:pt>
                <c:pt idx="4505">
                  <c:v>24.5894889831543</c:v>
                </c:pt>
                <c:pt idx="4506">
                  <c:v>24.758569717407202</c:v>
                </c:pt>
                <c:pt idx="4507">
                  <c:v>24.7304801940918</c:v>
                </c:pt>
                <c:pt idx="4508">
                  <c:v>25.144962310791001</c:v>
                </c:pt>
                <c:pt idx="4509">
                  <c:v>24.9931526184082</c:v>
                </c:pt>
                <c:pt idx="4510">
                  <c:v>24.970464706420898</c:v>
                </c:pt>
                <c:pt idx="4511">
                  <c:v>25.074262619018601</c:v>
                </c:pt>
                <c:pt idx="4512">
                  <c:v>26.728389739990199</c:v>
                </c:pt>
                <c:pt idx="4513">
                  <c:v>23.914720535278299</c:v>
                </c:pt>
                <c:pt idx="4514">
                  <c:v>24.052188873291001</c:v>
                </c:pt>
                <c:pt idx="4515">
                  <c:v>24.022932052612301</c:v>
                </c:pt>
                <c:pt idx="4516">
                  <c:v>23.951238632202099</c:v>
                </c:pt>
                <c:pt idx="4517">
                  <c:v>24.246585845947301</c:v>
                </c:pt>
                <c:pt idx="4518">
                  <c:v>24.022630691528299</c:v>
                </c:pt>
                <c:pt idx="4519">
                  <c:v>24.824653625488299</c:v>
                </c:pt>
                <c:pt idx="4520">
                  <c:v>24.8549480438232</c:v>
                </c:pt>
                <c:pt idx="4521">
                  <c:v>24.542016983032202</c:v>
                </c:pt>
                <c:pt idx="4522">
                  <c:v>24.32936668396</c:v>
                </c:pt>
                <c:pt idx="4523">
                  <c:v>24.164594650268601</c:v>
                </c:pt>
                <c:pt idx="4524">
                  <c:v>23.99875831604</c:v>
                </c:pt>
                <c:pt idx="4525">
                  <c:v>24.748838424682599</c:v>
                </c:pt>
                <c:pt idx="4526">
                  <c:v>24.486083984375</c:v>
                </c:pt>
                <c:pt idx="4527">
                  <c:v>24.1448764801025</c:v>
                </c:pt>
                <c:pt idx="4528">
                  <c:v>24.327678680419901</c:v>
                </c:pt>
                <c:pt idx="4529">
                  <c:v>24.394283294677699</c:v>
                </c:pt>
                <c:pt idx="4530">
                  <c:v>24.254066467285199</c:v>
                </c:pt>
                <c:pt idx="4531">
                  <c:v>24.247522354126001</c:v>
                </c:pt>
                <c:pt idx="4532">
                  <c:v>24.328180313110401</c:v>
                </c:pt>
                <c:pt idx="4533">
                  <c:v>24.662412643432599</c:v>
                </c:pt>
                <c:pt idx="4534">
                  <c:v>24.638198852539102</c:v>
                </c:pt>
                <c:pt idx="4535">
                  <c:v>24.5389595031738</c:v>
                </c:pt>
                <c:pt idx="4536">
                  <c:v>24.499778747558601</c:v>
                </c:pt>
                <c:pt idx="4537">
                  <c:v>24.9636325836182</c:v>
                </c:pt>
                <c:pt idx="4538">
                  <c:v>25.046373367309599</c:v>
                </c:pt>
                <c:pt idx="4539">
                  <c:v>25.220891952514599</c:v>
                </c:pt>
                <c:pt idx="4540">
                  <c:v>25.185661315918001</c:v>
                </c:pt>
                <c:pt idx="4541">
                  <c:v>24.7964782714844</c:v>
                </c:pt>
                <c:pt idx="4542">
                  <c:v>24.8069972991943</c:v>
                </c:pt>
                <c:pt idx="4543">
                  <c:v>24.944015502929702</c:v>
                </c:pt>
                <c:pt idx="4544">
                  <c:v>24.9091472625732</c:v>
                </c:pt>
                <c:pt idx="4545">
                  <c:v>24.796049118041999</c:v>
                </c:pt>
                <c:pt idx="4546">
                  <c:v>24.910324096679702</c:v>
                </c:pt>
                <c:pt idx="4547">
                  <c:v>24.460628509521499</c:v>
                </c:pt>
                <c:pt idx="4548">
                  <c:v>24.626409530639599</c:v>
                </c:pt>
                <c:pt idx="4549">
                  <c:v>24.979587554931602</c:v>
                </c:pt>
                <c:pt idx="4550">
                  <c:v>24.851709365844702</c:v>
                </c:pt>
                <c:pt idx="4551">
                  <c:v>24.710271835327099</c:v>
                </c:pt>
                <c:pt idx="4552">
                  <c:v>25.8995685577393</c:v>
                </c:pt>
                <c:pt idx="4553">
                  <c:v>25.842821121215799</c:v>
                </c:pt>
                <c:pt idx="4554">
                  <c:v>25.292575836181602</c:v>
                </c:pt>
                <c:pt idx="4555">
                  <c:v>26.525772094726602</c:v>
                </c:pt>
                <c:pt idx="4556">
                  <c:v>26.1607570648193</c:v>
                </c:pt>
                <c:pt idx="4557">
                  <c:v>26.483106613159201</c:v>
                </c:pt>
                <c:pt idx="4558">
                  <c:v>26.484727859497099</c:v>
                </c:pt>
                <c:pt idx="4559">
                  <c:v>26.150758743286101</c:v>
                </c:pt>
                <c:pt idx="4560">
                  <c:v>25.225896835327099</c:v>
                </c:pt>
                <c:pt idx="4561">
                  <c:v>25.084255218505898</c:v>
                </c:pt>
                <c:pt idx="4562">
                  <c:v>24.535606384277301</c:v>
                </c:pt>
                <c:pt idx="4563">
                  <c:v>25.1401557922363</c:v>
                </c:pt>
                <c:pt idx="4564">
                  <c:v>25.7669162750244</c:v>
                </c:pt>
                <c:pt idx="4565">
                  <c:v>26.033096313476602</c:v>
                </c:pt>
                <c:pt idx="4566">
                  <c:v>24.706182479858398</c:v>
                </c:pt>
                <c:pt idx="4567">
                  <c:v>25.3747463226318</c:v>
                </c:pt>
                <c:pt idx="4568">
                  <c:v>25.664714813232401</c:v>
                </c:pt>
                <c:pt idx="4569">
                  <c:v>25.659420013427699</c:v>
                </c:pt>
                <c:pt idx="4570">
                  <c:v>24.970741271972699</c:v>
                </c:pt>
                <c:pt idx="4571">
                  <c:v>24.783678054809599</c:v>
                </c:pt>
                <c:pt idx="4572">
                  <c:v>24.980375289916999</c:v>
                </c:pt>
                <c:pt idx="4573">
                  <c:v>24.9129962921143</c:v>
                </c:pt>
                <c:pt idx="4574">
                  <c:v>25.1297702789307</c:v>
                </c:pt>
                <c:pt idx="4575">
                  <c:v>26.8670330047607</c:v>
                </c:pt>
                <c:pt idx="4576">
                  <c:v>26.5676383972168</c:v>
                </c:pt>
                <c:pt idx="4577">
                  <c:v>25.744604110717798</c:v>
                </c:pt>
                <c:pt idx="4578">
                  <c:v>26.3793640136719</c:v>
                </c:pt>
                <c:pt idx="4579">
                  <c:v>26.218849182128899</c:v>
                </c:pt>
                <c:pt idx="4580">
                  <c:v>25.225051879882798</c:v>
                </c:pt>
                <c:pt idx="4581">
                  <c:v>25.732353210449201</c:v>
                </c:pt>
                <c:pt idx="4582">
                  <c:v>27.1561470031738</c:v>
                </c:pt>
                <c:pt idx="4583">
                  <c:v>27.205659866333001</c:v>
                </c:pt>
                <c:pt idx="4584">
                  <c:v>27.11985206604</c:v>
                </c:pt>
                <c:pt idx="4585">
                  <c:v>26.489486694335898</c:v>
                </c:pt>
                <c:pt idx="4586">
                  <c:v>27.306453704833999</c:v>
                </c:pt>
                <c:pt idx="4587">
                  <c:v>29.000829696655298</c:v>
                </c:pt>
                <c:pt idx="4588">
                  <c:v>37.880947113037102</c:v>
                </c:pt>
                <c:pt idx="4589">
                  <c:v>56.1601753234863</c:v>
                </c:pt>
                <c:pt idx="4590">
                  <c:v>120.52157592773401</c:v>
                </c:pt>
                <c:pt idx="4591">
                  <c:v>100.006843566895</c:v>
                </c:pt>
                <c:pt idx="4592">
                  <c:v>38.350055694580099</c:v>
                </c:pt>
                <c:pt idx="4593">
                  <c:v>115.34466552734401</c:v>
                </c:pt>
                <c:pt idx="4594">
                  <c:v>175.02912902832</c:v>
                </c:pt>
                <c:pt idx="4595">
                  <c:v>207.58625793457</c:v>
                </c:pt>
                <c:pt idx="4596">
                  <c:v>236.16075134277301</c:v>
                </c:pt>
                <c:pt idx="4597">
                  <c:v>30.912946701049801</c:v>
                </c:pt>
                <c:pt idx="4598">
                  <c:v>29.8300266265869</c:v>
                </c:pt>
                <c:pt idx="4599">
                  <c:v>32.384525299072301</c:v>
                </c:pt>
                <c:pt idx="4600">
                  <c:v>35.647125244140597</c:v>
                </c:pt>
                <c:pt idx="4601">
                  <c:v>32.758304595947301</c:v>
                </c:pt>
                <c:pt idx="4602">
                  <c:v>30.598180770873999</c:v>
                </c:pt>
                <c:pt idx="4603">
                  <c:v>33.056980133056598</c:v>
                </c:pt>
                <c:pt idx="4604">
                  <c:v>30.9800415039063</c:v>
                </c:pt>
                <c:pt idx="4605">
                  <c:v>29.4342746734619</c:v>
                </c:pt>
                <c:pt idx="4606">
                  <c:v>29.830644607543899</c:v>
                </c:pt>
                <c:pt idx="4607">
                  <c:v>29.283769607543899</c:v>
                </c:pt>
                <c:pt idx="4608">
                  <c:v>27.912155151367202</c:v>
                </c:pt>
                <c:pt idx="4609">
                  <c:v>27.460821151733398</c:v>
                </c:pt>
                <c:pt idx="4610">
                  <c:v>26.404045104980501</c:v>
                </c:pt>
                <c:pt idx="4611">
                  <c:v>26.385173797607401</c:v>
                </c:pt>
                <c:pt idx="4612">
                  <c:v>25.954277038574201</c:v>
                </c:pt>
                <c:pt idx="4613">
                  <c:v>26.310218811035199</c:v>
                </c:pt>
                <c:pt idx="4614">
                  <c:v>25.796062469482401</c:v>
                </c:pt>
                <c:pt idx="4615">
                  <c:v>24.920940399169901</c:v>
                </c:pt>
                <c:pt idx="4616">
                  <c:v>24.862247467041001</c:v>
                </c:pt>
                <c:pt idx="4617">
                  <c:v>25.03493309021</c:v>
                </c:pt>
                <c:pt idx="4618">
                  <c:v>25.2352104187012</c:v>
                </c:pt>
                <c:pt idx="4619">
                  <c:v>24.529541015625</c:v>
                </c:pt>
                <c:pt idx="4620">
                  <c:v>24.394201278686499</c:v>
                </c:pt>
                <c:pt idx="4621">
                  <c:v>25.035917282104499</c:v>
                </c:pt>
                <c:pt idx="4622">
                  <c:v>25.522953033447301</c:v>
                </c:pt>
                <c:pt idx="4623">
                  <c:v>25.103023529052699</c:v>
                </c:pt>
                <c:pt idx="4624">
                  <c:v>25.157871246337901</c:v>
                </c:pt>
                <c:pt idx="4625">
                  <c:v>27.329198837280298</c:v>
                </c:pt>
                <c:pt idx="4626">
                  <c:v>27.4182949066162</c:v>
                </c:pt>
                <c:pt idx="4627">
                  <c:v>25.874729156494102</c:v>
                </c:pt>
                <c:pt idx="4628">
                  <c:v>24.808578491210898</c:v>
                </c:pt>
                <c:pt idx="4629">
                  <c:v>25.0183010101318</c:v>
                </c:pt>
                <c:pt idx="4630">
                  <c:v>25.149463653564499</c:v>
                </c:pt>
                <c:pt idx="4631">
                  <c:v>25.0415229797363</c:v>
                </c:pt>
                <c:pt idx="4632">
                  <c:v>24.845167160034201</c:v>
                </c:pt>
                <c:pt idx="4633">
                  <c:v>24.317628860473601</c:v>
                </c:pt>
                <c:pt idx="4634">
                  <c:v>24.031579971313501</c:v>
                </c:pt>
                <c:pt idx="4635">
                  <c:v>26.7717685699463</c:v>
                </c:pt>
                <c:pt idx="4636">
                  <c:v>26.770828247070298</c:v>
                </c:pt>
                <c:pt idx="4637">
                  <c:v>26.4447937011719</c:v>
                </c:pt>
                <c:pt idx="4638">
                  <c:v>28.083478927612301</c:v>
                </c:pt>
                <c:pt idx="4639">
                  <c:v>26.759193420410199</c:v>
                </c:pt>
                <c:pt idx="4640">
                  <c:v>27.0240669250488</c:v>
                </c:pt>
                <c:pt idx="4641">
                  <c:v>27.384271621704102</c:v>
                </c:pt>
                <c:pt idx="4642">
                  <c:v>26.704088211059599</c:v>
                </c:pt>
                <c:pt idx="4643">
                  <c:v>26.214475631713899</c:v>
                </c:pt>
                <c:pt idx="4644">
                  <c:v>27.1410617828369</c:v>
                </c:pt>
                <c:pt idx="4645">
                  <c:v>28.085109710693398</c:v>
                </c:pt>
                <c:pt idx="4646">
                  <c:v>27.070549011230501</c:v>
                </c:pt>
                <c:pt idx="4647">
                  <c:v>26.592037200927699</c:v>
                </c:pt>
                <c:pt idx="4648">
                  <c:v>32.966945648193402</c:v>
                </c:pt>
                <c:pt idx="4649">
                  <c:v>31.333589553833001</c:v>
                </c:pt>
                <c:pt idx="4650">
                  <c:v>31.332338333129901</c:v>
                </c:pt>
                <c:pt idx="4651">
                  <c:v>31.768449783325199</c:v>
                </c:pt>
                <c:pt idx="4652">
                  <c:v>31.50390625</c:v>
                </c:pt>
                <c:pt idx="4653">
                  <c:v>31.992494583129901</c:v>
                </c:pt>
                <c:pt idx="4654">
                  <c:v>32.3392944335938</c:v>
                </c:pt>
                <c:pt idx="4655">
                  <c:v>32.01220703125</c:v>
                </c:pt>
                <c:pt idx="4656">
                  <c:v>31.744575500488299</c:v>
                </c:pt>
                <c:pt idx="4657">
                  <c:v>31.846195220947301</c:v>
                </c:pt>
                <c:pt idx="4658">
                  <c:v>31.5033054351807</c:v>
                </c:pt>
                <c:pt idx="4659">
                  <c:v>31.647621154785199</c:v>
                </c:pt>
                <c:pt idx="4660">
                  <c:v>31.361974716186499</c:v>
                </c:pt>
                <c:pt idx="4661">
                  <c:v>31.221061706543001</c:v>
                </c:pt>
                <c:pt idx="4662">
                  <c:v>31.188468933105501</c:v>
                </c:pt>
                <c:pt idx="4663">
                  <c:v>30.799127578735401</c:v>
                </c:pt>
                <c:pt idx="4664">
                  <c:v>31.783632278442401</c:v>
                </c:pt>
                <c:pt idx="4665">
                  <c:v>30.967645645141602</c:v>
                </c:pt>
                <c:pt idx="4666">
                  <c:v>30.492782592773398</c:v>
                </c:pt>
                <c:pt idx="4667">
                  <c:v>30.337232589721701</c:v>
                </c:pt>
                <c:pt idx="4668">
                  <c:v>32.475761413574197</c:v>
                </c:pt>
                <c:pt idx="4669">
                  <c:v>33.785953521728501</c:v>
                </c:pt>
                <c:pt idx="4670">
                  <c:v>30.037300109863299</c:v>
                </c:pt>
                <c:pt idx="4671">
                  <c:v>29.904281616210898</c:v>
                </c:pt>
                <c:pt idx="4672">
                  <c:v>29.6225490570068</c:v>
                </c:pt>
                <c:pt idx="4673">
                  <c:v>29.502470016479499</c:v>
                </c:pt>
                <c:pt idx="4674">
                  <c:v>29.843778610229499</c:v>
                </c:pt>
                <c:pt idx="4675">
                  <c:v>29.705490112304702</c:v>
                </c:pt>
                <c:pt idx="4676">
                  <c:v>29.3765563964844</c:v>
                </c:pt>
                <c:pt idx="4677">
                  <c:v>29.377576828002901</c:v>
                </c:pt>
                <c:pt idx="4678">
                  <c:v>29.319374084472699</c:v>
                </c:pt>
                <c:pt idx="4679">
                  <c:v>29.135246276855501</c:v>
                </c:pt>
                <c:pt idx="4680">
                  <c:v>29.107297897338899</c:v>
                </c:pt>
                <c:pt idx="4681">
                  <c:v>28.8929767608643</c:v>
                </c:pt>
                <c:pt idx="4682">
                  <c:v>28.854652404785199</c:v>
                </c:pt>
                <c:pt idx="4683">
                  <c:v>28.83225440979</c:v>
                </c:pt>
                <c:pt idx="4684">
                  <c:v>30.312574386596701</c:v>
                </c:pt>
                <c:pt idx="4685">
                  <c:v>29.952388763427699</c:v>
                </c:pt>
                <c:pt idx="4686">
                  <c:v>29.885250091552699</c:v>
                </c:pt>
                <c:pt idx="4687">
                  <c:v>30.014574050903299</c:v>
                </c:pt>
                <c:pt idx="4688">
                  <c:v>29.806449890136701</c:v>
                </c:pt>
                <c:pt idx="4689">
                  <c:v>29.79443359375</c:v>
                </c:pt>
                <c:pt idx="4690">
                  <c:v>29.964593887329102</c:v>
                </c:pt>
                <c:pt idx="4691">
                  <c:v>29.8971157073975</c:v>
                </c:pt>
                <c:pt idx="4692">
                  <c:v>29.8860378265381</c:v>
                </c:pt>
                <c:pt idx="4693">
                  <c:v>29.847232818603501</c:v>
                </c:pt>
                <c:pt idx="4694">
                  <c:v>29.792404174804702</c:v>
                </c:pt>
                <c:pt idx="4695">
                  <c:v>29.7420463562012</c:v>
                </c:pt>
                <c:pt idx="4696">
                  <c:v>29.399715423583999</c:v>
                </c:pt>
                <c:pt idx="4697">
                  <c:v>29.191339492797901</c:v>
                </c:pt>
                <c:pt idx="4698">
                  <c:v>29.107883453369102</c:v>
                </c:pt>
                <c:pt idx="4699">
                  <c:v>29.346885681152301</c:v>
                </c:pt>
                <c:pt idx="4700">
                  <c:v>29.365322113037099</c:v>
                </c:pt>
                <c:pt idx="4701">
                  <c:v>29.1545715332031</c:v>
                </c:pt>
                <c:pt idx="4702">
                  <c:v>29.2533664703369</c:v>
                </c:pt>
                <c:pt idx="4703">
                  <c:v>28.995000839233398</c:v>
                </c:pt>
                <c:pt idx="4704">
                  <c:v>29.348737716674801</c:v>
                </c:pt>
                <c:pt idx="4705">
                  <c:v>29.3421535491943</c:v>
                </c:pt>
                <c:pt idx="4706">
                  <c:v>29.0804233551025</c:v>
                </c:pt>
                <c:pt idx="4707">
                  <c:v>29.267541885376001</c:v>
                </c:pt>
                <c:pt idx="4708">
                  <c:v>29.244703292846701</c:v>
                </c:pt>
                <c:pt idx="4709">
                  <c:v>29.035545349121101</c:v>
                </c:pt>
                <c:pt idx="4710">
                  <c:v>28.840814590454102</c:v>
                </c:pt>
                <c:pt idx="4711">
                  <c:v>28.491437911987301</c:v>
                </c:pt>
                <c:pt idx="4712">
                  <c:v>28.445291519165</c:v>
                </c:pt>
                <c:pt idx="4713">
                  <c:v>28.315544128418001</c:v>
                </c:pt>
                <c:pt idx="4714">
                  <c:v>28.345130920410199</c:v>
                </c:pt>
                <c:pt idx="4715">
                  <c:v>28.347450256347699</c:v>
                </c:pt>
                <c:pt idx="4716">
                  <c:v>28.315752029418899</c:v>
                </c:pt>
                <c:pt idx="4717">
                  <c:v>28.3141174316406</c:v>
                </c:pt>
                <c:pt idx="4718">
                  <c:v>28.691810607910199</c:v>
                </c:pt>
                <c:pt idx="4719">
                  <c:v>28.375991821289102</c:v>
                </c:pt>
                <c:pt idx="4720">
                  <c:v>28.3037300109863</c:v>
                </c:pt>
                <c:pt idx="4721">
                  <c:v>28.39377784729</c:v>
                </c:pt>
                <c:pt idx="4722">
                  <c:v>28.344985961914102</c:v>
                </c:pt>
                <c:pt idx="4723">
                  <c:v>27.828809738159201</c:v>
                </c:pt>
                <c:pt idx="4724">
                  <c:v>27.963401794433601</c:v>
                </c:pt>
                <c:pt idx="4725">
                  <c:v>27.9652099609375</c:v>
                </c:pt>
                <c:pt idx="4726">
                  <c:v>28.012060165405298</c:v>
                </c:pt>
                <c:pt idx="4727">
                  <c:v>28.1388339996338</c:v>
                </c:pt>
                <c:pt idx="4728">
                  <c:v>28.6598014831543</c:v>
                </c:pt>
                <c:pt idx="4729">
                  <c:v>28.247270584106399</c:v>
                </c:pt>
                <c:pt idx="4730">
                  <c:v>28.727897644043001</c:v>
                </c:pt>
                <c:pt idx="4731">
                  <c:v>28.415206909179702</c:v>
                </c:pt>
                <c:pt idx="4732">
                  <c:v>28.787059783935501</c:v>
                </c:pt>
                <c:pt idx="4733">
                  <c:v>29.037021636962901</c:v>
                </c:pt>
                <c:pt idx="4734">
                  <c:v>28.9425163269043</c:v>
                </c:pt>
                <c:pt idx="4735">
                  <c:v>29.062984466552699</c:v>
                </c:pt>
                <c:pt idx="4736">
                  <c:v>29.3622341156006</c:v>
                </c:pt>
                <c:pt idx="4737">
                  <c:v>29.360530853271499</c:v>
                </c:pt>
                <c:pt idx="4738">
                  <c:v>29.3715000152588</c:v>
                </c:pt>
                <c:pt idx="4739">
                  <c:v>29.6370029449463</c:v>
                </c:pt>
                <c:pt idx="4740">
                  <c:v>29.690809249877901</c:v>
                </c:pt>
                <c:pt idx="4741">
                  <c:v>29.9654426574707</c:v>
                </c:pt>
                <c:pt idx="4742">
                  <c:v>30.051023483276399</c:v>
                </c:pt>
                <c:pt idx="4743">
                  <c:v>30.6532802581787</c:v>
                </c:pt>
                <c:pt idx="4744">
                  <c:v>29.751588821411101</c:v>
                </c:pt>
                <c:pt idx="4745">
                  <c:v>30.4552516937256</c:v>
                </c:pt>
                <c:pt idx="4746">
                  <c:v>29.9800510406494</c:v>
                </c:pt>
                <c:pt idx="4747">
                  <c:v>29.932247161865199</c:v>
                </c:pt>
                <c:pt idx="4748">
                  <c:v>29.857591629028299</c:v>
                </c:pt>
                <c:pt idx="4749">
                  <c:v>29.83056640625</c:v>
                </c:pt>
                <c:pt idx="4750">
                  <c:v>29.807806015014599</c:v>
                </c:pt>
                <c:pt idx="4751">
                  <c:v>29.824516296386701</c:v>
                </c:pt>
                <c:pt idx="4752">
                  <c:v>29.832151412963899</c:v>
                </c:pt>
                <c:pt idx="4753">
                  <c:v>29.724697113037099</c:v>
                </c:pt>
                <c:pt idx="4754">
                  <c:v>29.5335788726807</c:v>
                </c:pt>
                <c:pt idx="4755">
                  <c:v>29.4356479644775</c:v>
                </c:pt>
                <c:pt idx="4756">
                  <c:v>29.5501003265381</c:v>
                </c:pt>
                <c:pt idx="4757">
                  <c:v>31.023517608642599</c:v>
                </c:pt>
                <c:pt idx="4758">
                  <c:v>30.965995788574201</c:v>
                </c:pt>
                <c:pt idx="4759">
                  <c:v>30.544620513916001</c:v>
                </c:pt>
                <c:pt idx="4760">
                  <c:v>30.757717132568398</c:v>
                </c:pt>
                <c:pt idx="4761">
                  <c:v>30.511177062988299</c:v>
                </c:pt>
                <c:pt idx="4762">
                  <c:v>30.514839172363299</c:v>
                </c:pt>
                <c:pt idx="4763">
                  <c:v>31.067741394043001</c:v>
                </c:pt>
                <c:pt idx="4764">
                  <c:v>31.364374160766602</c:v>
                </c:pt>
                <c:pt idx="4765">
                  <c:v>31.958253860473601</c:v>
                </c:pt>
                <c:pt idx="4766">
                  <c:v>32.011573791503899</c:v>
                </c:pt>
                <c:pt idx="4767">
                  <c:v>32.1795043945313</c:v>
                </c:pt>
                <c:pt idx="4768">
                  <c:v>32.461112976074197</c:v>
                </c:pt>
                <c:pt idx="4769">
                  <c:v>33.312984466552699</c:v>
                </c:pt>
                <c:pt idx="4770">
                  <c:v>33.318904876708999</c:v>
                </c:pt>
                <c:pt idx="4771">
                  <c:v>33.031620025634801</c:v>
                </c:pt>
                <c:pt idx="4772">
                  <c:v>33.636501312255902</c:v>
                </c:pt>
                <c:pt idx="4773">
                  <c:v>33.824878692627003</c:v>
                </c:pt>
                <c:pt idx="4774">
                  <c:v>34.214595794677699</c:v>
                </c:pt>
                <c:pt idx="4775">
                  <c:v>34.309009552002003</c:v>
                </c:pt>
                <c:pt idx="4776">
                  <c:v>34.317680358886697</c:v>
                </c:pt>
                <c:pt idx="4777">
                  <c:v>34.463314056396499</c:v>
                </c:pt>
                <c:pt idx="4778">
                  <c:v>34.782722473144503</c:v>
                </c:pt>
                <c:pt idx="4779">
                  <c:v>34.989917755127003</c:v>
                </c:pt>
                <c:pt idx="4780">
                  <c:v>34.9040718078613</c:v>
                </c:pt>
                <c:pt idx="4781">
                  <c:v>34.897037506103501</c:v>
                </c:pt>
                <c:pt idx="4782">
                  <c:v>35.497634887695298</c:v>
                </c:pt>
                <c:pt idx="4783">
                  <c:v>37.352066040039098</c:v>
                </c:pt>
                <c:pt idx="4784">
                  <c:v>37.543678283691399</c:v>
                </c:pt>
                <c:pt idx="4785">
                  <c:v>37.815845489502003</c:v>
                </c:pt>
                <c:pt idx="4786">
                  <c:v>38.6968803405762</c:v>
                </c:pt>
                <c:pt idx="4787">
                  <c:v>40.002883911132798</c:v>
                </c:pt>
                <c:pt idx="4788">
                  <c:v>40.230133056640597</c:v>
                </c:pt>
                <c:pt idx="4789">
                  <c:v>41.346157073974602</c:v>
                </c:pt>
                <c:pt idx="4790">
                  <c:v>41.525188446044901</c:v>
                </c:pt>
                <c:pt idx="4791">
                  <c:v>41.428287506103501</c:v>
                </c:pt>
                <c:pt idx="4792">
                  <c:v>41.821128845214801</c:v>
                </c:pt>
                <c:pt idx="4793">
                  <c:v>43.685874938964801</c:v>
                </c:pt>
                <c:pt idx="4794">
                  <c:v>45.1992378234863</c:v>
                </c:pt>
                <c:pt idx="4795">
                  <c:v>44.413730621337898</c:v>
                </c:pt>
                <c:pt idx="4796">
                  <c:v>44.134029388427699</c:v>
                </c:pt>
                <c:pt idx="4797">
                  <c:v>42.6105346679688</c:v>
                </c:pt>
                <c:pt idx="4798">
                  <c:v>42.783531188964801</c:v>
                </c:pt>
                <c:pt idx="4799">
                  <c:v>43.1898193359375</c:v>
                </c:pt>
                <c:pt idx="4800">
                  <c:v>43.221488952636697</c:v>
                </c:pt>
                <c:pt idx="4801">
                  <c:v>43.121284484863303</c:v>
                </c:pt>
                <c:pt idx="4802">
                  <c:v>42.888217926025398</c:v>
                </c:pt>
                <c:pt idx="4803">
                  <c:v>44.984691619872997</c:v>
                </c:pt>
                <c:pt idx="4804">
                  <c:v>44.160423278808601</c:v>
                </c:pt>
                <c:pt idx="4805">
                  <c:v>44.015327453613303</c:v>
                </c:pt>
                <c:pt idx="4806">
                  <c:v>44.065341949462898</c:v>
                </c:pt>
                <c:pt idx="4807">
                  <c:v>44.699466705322301</c:v>
                </c:pt>
                <c:pt idx="4808">
                  <c:v>45.978404998779297</c:v>
                </c:pt>
                <c:pt idx="4809">
                  <c:v>45.920566558837898</c:v>
                </c:pt>
                <c:pt idx="4810">
                  <c:v>45.8028564453125</c:v>
                </c:pt>
                <c:pt idx="4811">
                  <c:v>45.825832366943402</c:v>
                </c:pt>
                <c:pt idx="4812">
                  <c:v>46.061843872070298</c:v>
                </c:pt>
                <c:pt idx="4813">
                  <c:v>46.301300048828097</c:v>
                </c:pt>
                <c:pt idx="4814">
                  <c:v>46.169078826904297</c:v>
                </c:pt>
                <c:pt idx="4815">
                  <c:v>45.751682281494098</c:v>
                </c:pt>
                <c:pt idx="4816">
                  <c:v>46.070972442627003</c:v>
                </c:pt>
                <c:pt idx="4817">
                  <c:v>48.908439636230497</c:v>
                </c:pt>
                <c:pt idx="4818">
                  <c:v>49.300155639648402</c:v>
                </c:pt>
                <c:pt idx="4819">
                  <c:v>48.595497131347699</c:v>
                </c:pt>
                <c:pt idx="4820">
                  <c:v>48.169879913330099</c:v>
                </c:pt>
                <c:pt idx="4821">
                  <c:v>48.165317535400398</c:v>
                </c:pt>
                <c:pt idx="4822">
                  <c:v>47.243206024169901</c:v>
                </c:pt>
                <c:pt idx="4823">
                  <c:v>47.240917205810497</c:v>
                </c:pt>
                <c:pt idx="4824">
                  <c:v>47.580020904541001</c:v>
                </c:pt>
                <c:pt idx="4825">
                  <c:v>46.873302459716797</c:v>
                </c:pt>
                <c:pt idx="4826">
                  <c:v>46.061088562011697</c:v>
                </c:pt>
                <c:pt idx="4827">
                  <c:v>44.765857696533203</c:v>
                </c:pt>
                <c:pt idx="4828">
                  <c:v>45.385593414306598</c:v>
                </c:pt>
                <c:pt idx="4829">
                  <c:v>44.573642730712898</c:v>
                </c:pt>
                <c:pt idx="4830">
                  <c:v>44.602127075195298</c:v>
                </c:pt>
                <c:pt idx="4831">
                  <c:v>44.101383209228501</c:v>
                </c:pt>
                <c:pt idx="4832">
                  <c:v>44.061656951904297</c:v>
                </c:pt>
                <c:pt idx="4833">
                  <c:v>44.040103912353501</c:v>
                </c:pt>
                <c:pt idx="4834">
                  <c:v>43.735851287841797</c:v>
                </c:pt>
                <c:pt idx="4835">
                  <c:v>43.730194091796903</c:v>
                </c:pt>
                <c:pt idx="4836">
                  <c:v>43.706855773925803</c:v>
                </c:pt>
                <c:pt idx="4837">
                  <c:v>43.727981567382798</c:v>
                </c:pt>
                <c:pt idx="4838">
                  <c:v>43.726799011230497</c:v>
                </c:pt>
                <c:pt idx="4839">
                  <c:v>43.318851470947301</c:v>
                </c:pt>
                <c:pt idx="4840">
                  <c:v>43.719692230224602</c:v>
                </c:pt>
                <c:pt idx="4841">
                  <c:v>43.635654449462898</c:v>
                </c:pt>
                <c:pt idx="4842">
                  <c:v>43.296676635742202</c:v>
                </c:pt>
                <c:pt idx="4843">
                  <c:v>43.455116271972699</c:v>
                </c:pt>
                <c:pt idx="4844">
                  <c:v>43.386585235595703</c:v>
                </c:pt>
                <c:pt idx="4845">
                  <c:v>43.2782173156738</c:v>
                </c:pt>
                <c:pt idx="4846">
                  <c:v>42.976604461669901</c:v>
                </c:pt>
                <c:pt idx="4847">
                  <c:v>42.732269287109403</c:v>
                </c:pt>
                <c:pt idx="4848">
                  <c:v>42.466812133789098</c:v>
                </c:pt>
                <c:pt idx="4849">
                  <c:v>42.325679779052699</c:v>
                </c:pt>
                <c:pt idx="4850">
                  <c:v>42.272758483886697</c:v>
                </c:pt>
                <c:pt idx="4851">
                  <c:v>41.842197418212898</c:v>
                </c:pt>
                <c:pt idx="4852">
                  <c:v>42.237342834472699</c:v>
                </c:pt>
                <c:pt idx="4853">
                  <c:v>42.178436279296903</c:v>
                </c:pt>
                <c:pt idx="4854">
                  <c:v>42.206283569335902</c:v>
                </c:pt>
                <c:pt idx="4855">
                  <c:v>41.793506622314503</c:v>
                </c:pt>
                <c:pt idx="4856">
                  <c:v>41.822914123535199</c:v>
                </c:pt>
                <c:pt idx="4857">
                  <c:v>41.819446563720703</c:v>
                </c:pt>
                <c:pt idx="4858">
                  <c:v>41.794345855712898</c:v>
                </c:pt>
                <c:pt idx="4859">
                  <c:v>41.720741271972699</c:v>
                </c:pt>
                <c:pt idx="4860">
                  <c:v>41.828571319580099</c:v>
                </c:pt>
                <c:pt idx="4861">
                  <c:v>41.810855865478501</c:v>
                </c:pt>
                <c:pt idx="4862">
                  <c:v>41.8058471679688</c:v>
                </c:pt>
                <c:pt idx="4863">
                  <c:v>41.804489135742202</c:v>
                </c:pt>
                <c:pt idx="4864">
                  <c:v>42.069629669189503</c:v>
                </c:pt>
                <c:pt idx="4865">
                  <c:v>41.816349029541001</c:v>
                </c:pt>
                <c:pt idx="4866">
                  <c:v>41.115261077880902</c:v>
                </c:pt>
                <c:pt idx="4867">
                  <c:v>41.561985015869098</c:v>
                </c:pt>
                <c:pt idx="4868">
                  <c:v>41.291976928710902</c:v>
                </c:pt>
                <c:pt idx="4869">
                  <c:v>41.241298675537102</c:v>
                </c:pt>
                <c:pt idx="4870">
                  <c:v>41.482948303222699</c:v>
                </c:pt>
                <c:pt idx="4871">
                  <c:v>41.607173919677699</c:v>
                </c:pt>
                <c:pt idx="4872">
                  <c:v>40.769149780273402</c:v>
                </c:pt>
                <c:pt idx="4873">
                  <c:v>41.563331604003899</c:v>
                </c:pt>
                <c:pt idx="4874">
                  <c:v>41.658180236816399</c:v>
                </c:pt>
                <c:pt idx="4875">
                  <c:v>41.710113525390597</c:v>
                </c:pt>
                <c:pt idx="4876">
                  <c:v>41.765464782714801</c:v>
                </c:pt>
                <c:pt idx="4877">
                  <c:v>40.851829528808601</c:v>
                </c:pt>
                <c:pt idx="4878">
                  <c:v>40.4130668640137</c:v>
                </c:pt>
                <c:pt idx="4879">
                  <c:v>41.408435821533203</c:v>
                </c:pt>
                <c:pt idx="4880">
                  <c:v>42.108528137207003</c:v>
                </c:pt>
                <c:pt idx="4881">
                  <c:v>42.377853393554702</c:v>
                </c:pt>
                <c:pt idx="4882">
                  <c:v>42.156490325927699</c:v>
                </c:pt>
                <c:pt idx="4883">
                  <c:v>42.470607757568402</c:v>
                </c:pt>
                <c:pt idx="4884">
                  <c:v>43.542732238769503</c:v>
                </c:pt>
                <c:pt idx="4885">
                  <c:v>43.163375854492202</c:v>
                </c:pt>
                <c:pt idx="4886">
                  <c:v>43.8393745422363</c:v>
                </c:pt>
                <c:pt idx="4887">
                  <c:v>45.790069580078097</c:v>
                </c:pt>
                <c:pt idx="4888">
                  <c:v>47.770210266113303</c:v>
                </c:pt>
                <c:pt idx="4889">
                  <c:v>47.4476127624512</c:v>
                </c:pt>
                <c:pt idx="4890">
                  <c:v>48.0878295898438</c:v>
                </c:pt>
                <c:pt idx="4891">
                  <c:v>52.719528198242202</c:v>
                </c:pt>
                <c:pt idx="4892">
                  <c:v>52.509307861328097</c:v>
                </c:pt>
                <c:pt idx="4893">
                  <c:v>52.557178497314503</c:v>
                </c:pt>
                <c:pt idx="4894">
                  <c:v>52.141880035400398</c:v>
                </c:pt>
                <c:pt idx="4895">
                  <c:v>54.545166015625</c:v>
                </c:pt>
                <c:pt idx="4896">
                  <c:v>54.593727111816399</c:v>
                </c:pt>
                <c:pt idx="4897">
                  <c:v>56.1841850280762</c:v>
                </c:pt>
                <c:pt idx="4898">
                  <c:v>58.372581481933601</c:v>
                </c:pt>
                <c:pt idx="4899">
                  <c:v>56.143398284912102</c:v>
                </c:pt>
                <c:pt idx="4900">
                  <c:v>56.359050750732401</c:v>
                </c:pt>
                <c:pt idx="4901">
                  <c:v>54.642524719238303</c:v>
                </c:pt>
                <c:pt idx="4902">
                  <c:v>56.736774444580099</c:v>
                </c:pt>
                <c:pt idx="4903">
                  <c:v>56.596240997314503</c:v>
                </c:pt>
                <c:pt idx="4904">
                  <c:v>56.400894165039098</c:v>
                </c:pt>
                <c:pt idx="4905">
                  <c:v>55.791374206542997</c:v>
                </c:pt>
                <c:pt idx="4906">
                  <c:v>55.632347106933601</c:v>
                </c:pt>
                <c:pt idx="4907">
                  <c:v>55.496028900146499</c:v>
                </c:pt>
                <c:pt idx="4908">
                  <c:v>55.552978515625</c:v>
                </c:pt>
                <c:pt idx="4909">
                  <c:v>55.496437072753899</c:v>
                </c:pt>
                <c:pt idx="4910">
                  <c:v>55.475917816162102</c:v>
                </c:pt>
                <c:pt idx="4911">
                  <c:v>55.253005981445298</c:v>
                </c:pt>
                <c:pt idx="4912">
                  <c:v>55.181938171386697</c:v>
                </c:pt>
                <c:pt idx="4913">
                  <c:v>55.087390899658203</c:v>
                </c:pt>
                <c:pt idx="4914">
                  <c:v>54.701503753662102</c:v>
                </c:pt>
                <c:pt idx="4915">
                  <c:v>54.878196716308601</c:v>
                </c:pt>
                <c:pt idx="4916">
                  <c:v>54.313510894775398</c:v>
                </c:pt>
                <c:pt idx="4917">
                  <c:v>54.819278717041001</c:v>
                </c:pt>
                <c:pt idx="4918">
                  <c:v>53.86865234375</c:v>
                </c:pt>
                <c:pt idx="4919">
                  <c:v>53.8114204406738</c:v>
                </c:pt>
                <c:pt idx="4920">
                  <c:v>52.587165832519503</c:v>
                </c:pt>
                <c:pt idx="4921">
                  <c:v>49.708568572997997</c:v>
                </c:pt>
                <c:pt idx="4922">
                  <c:v>52.476520538330099</c:v>
                </c:pt>
                <c:pt idx="4923">
                  <c:v>50.3326606750488</c:v>
                </c:pt>
                <c:pt idx="4924">
                  <c:v>50.496849060058601</c:v>
                </c:pt>
                <c:pt idx="4925">
                  <c:v>51.722816467285199</c:v>
                </c:pt>
                <c:pt idx="4926">
                  <c:v>49.419788360595703</c:v>
                </c:pt>
                <c:pt idx="4927">
                  <c:v>48.924144744872997</c:v>
                </c:pt>
                <c:pt idx="4928">
                  <c:v>48.494960784912102</c:v>
                </c:pt>
                <c:pt idx="4929">
                  <c:v>50.5726928710938</c:v>
                </c:pt>
                <c:pt idx="4930">
                  <c:v>45.895591735839801</c:v>
                </c:pt>
                <c:pt idx="4931">
                  <c:v>47.008457183837898</c:v>
                </c:pt>
                <c:pt idx="4932">
                  <c:v>48.131763458252003</c:v>
                </c:pt>
                <c:pt idx="4933">
                  <c:v>46.589267730712898</c:v>
                </c:pt>
                <c:pt idx="4934">
                  <c:v>46.785953521728501</c:v>
                </c:pt>
                <c:pt idx="4935">
                  <c:v>46.527801513671903</c:v>
                </c:pt>
                <c:pt idx="4936">
                  <c:v>46.466781616210902</c:v>
                </c:pt>
                <c:pt idx="4937">
                  <c:v>43.394290924072301</c:v>
                </c:pt>
                <c:pt idx="4938">
                  <c:v>43.896728515625</c:v>
                </c:pt>
                <c:pt idx="4939">
                  <c:v>43.881427764892599</c:v>
                </c:pt>
                <c:pt idx="4940">
                  <c:v>43.9219360351563</c:v>
                </c:pt>
                <c:pt idx="4941">
                  <c:v>42.983753204345703</c:v>
                </c:pt>
                <c:pt idx="4942">
                  <c:v>43.598655700683601</c:v>
                </c:pt>
                <c:pt idx="4943">
                  <c:v>43.231281280517599</c:v>
                </c:pt>
                <c:pt idx="4944">
                  <c:v>42.880405426025398</c:v>
                </c:pt>
                <c:pt idx="4945">
                  <c:v>42.188957214355497</c:v>
                </c:pt>
                <c:pt idx="4946">
                  <c:v>40.59814453125</c:v>
                </c:pt>
                <c:pt idx="4947">
                  <c:v>38.160324096679702</c:v>
                </c:pt>
                <c:pt idx="4948">
                  <c:v>39.983104705810497</c:v>
                </c:pt>
                <c:pt idx="4949">
                  <c:v>38.587116241455099</c:v>
                </c:pt>
                <c:pt idx="4950">
                  <c:v>38.140083312988303</c:v>
                </c:pt>
                <c:pt idx="4951">
                  <c:v>36.5622367858887</c:v>
                </c:pt>
                <c:pt idx="4952">
                  <c:v>36.671955108642599</c:v>
                </c:pt>
                <c:pt idx="4953">
                  <c:v>35.7241401672363</c:v>
                </c:pt>
                <c:pt idx="4954">
                  <c:v>35.612239837646499</c:v>
                </c:pt>
                <c:pt idx="4955">
                  <c:v>35.350814819335902</c:v>
                </c:pt>
                <c:pt idx="4956">
                  <c:v>35.563911437988303</c:v>
                </c:pt>
                <c:pt idx="4957">
                  <c:v>35.564796447753899</c:v>
                </c:pt>
                <c:pt idx="4958">
                  <c:v>35.536998748779297</c:v>
                </c:pt>
                <c:pt idx="4959">
                  <c:v>35.1171875</c:v>
                </c:pt>
                <c:pt idx="4960">
                  <c:v>35.405796051025398</c:v>
                </c:pt>
                <c:pt idx="4961">
                  <c:v>35.125396728515597</c:v>
                </c:pt>
                <c:pt idx="4962">
                  <c:v>35.413764953613303</c:v>
                </c:pt>
                <c:pt idx="4963">
                  <c:v>35.260047912597699</c:v>
                </c:pt>
                <c:pt idx="4964">
                  <c:v>34.715408325195298</c:v>
                </c:pt>
                <c:pt idx="4965">
                  <c:v>34.965568542480497</c:v>
                </c:pt>
                <c:pt idx="4966">
                  <c:v>34.514389038085902</c:v>
                </c:pt>
                <c:pt idx="4967">
                  <c:v>34.195762634277301</c:v>
                </c:pt>
                <c:pt idx="4968">
                  <c:v>34.090572357177699</c:v>
                </c:pt>
                <c:pt idx="4969">
                  <c:v>33.876304626464801</c:v>
                </c:pt>
                <c:pt idx="4970">
                  <c:v>33.5541381835938</c:v>
                </c:pt>
                <c:pt idx="4971">
                  <c:v>33.306140899658203</c:v>
                </c:pt>
                <c:pt idx="4972">
                  <c:v>33.320037841796903</c:v>
                </c:pt>
                <c:pt idx="4973">
                  <c:v>33.060806274414098</c:v>
                </c:pt>
                <c:pt idx="4974">
                  <c:v>33.021335601806598</c:v>
                </c:pt>
                <c:pt idx="4975">
                  <c:v>32.759708404541001</c:v>
                </c:pt>
                <c:pt idx="4976">
                  <c:v>32.704151153564503</c:v>
                </c:pt>
                <c:pt idx="4977">
                  <c:v>32.683277130127003</c:v>
                </c:pt>
                <c:pt idx="4978">
                  <c:v>32.600673675537102</c:v>
                </c:pt>
                <c:pt idx="4979">
                  <c:v>32.450111389160199</c:v>
                </c:pt>
                <c:pt idx="4980">
                  <c:v>32.232112884521499</c:v>
                </c:pt>
                <c:pt idx="4981">
                  <c:v>32.297924041747997</c:v>
                </c:pt>
                <c:pt idx="4982">
                  <c:v>31.985591888427699</c:v>
                </c:pt>
                <c:pt idx="4983">
                  <c:v>31.8485202789307</c:v>
                </c:pt>
                <c:pt idx="4984">
                  <c:v>30.9546413421631</c:v>
                </c:pt>
                <c:pt idx="4985">
                  <c:v>31.159971237182599</c:v>
                </c:pt>
                <c:pt idx="4986">
                  <c:v>30.979150772094702</c:v>
                </c:pt>
                <c:pt idx="4987">
                  <c:v>30.7648410797119</c:v>
                </c:pt>
                <c:pt idx="4988">
                  <c:v>30.8540649414063</c:v>
                </c:pt>
                <c:pt idx="4989">
                  <c:v>30.4781703948975</c:v>
                </c:pt>
                <c:pt idx="4990">
                  <c:v>30.075057983398398</c:v>
                </c:pt>
                <c:pt idx="4991">
                  <c:v>30.118801116943398</c:v>
                </c:pt>
                <c:pt idx="4992">
                  <c:v>30.0686950683594</c:v>
                </c:pt>
                <c:pt idx="4993">
                  <c:v>29.962150573730501</c:v>
                </c:pt>
                <c:pt idx="4994">
                  <c:v>29.850643157958999</c:v>
                </c:pt>
                <c:pt idx="4995">
                  <c:v>29.769454956054702</c:v>
                </c:pt>
                <c:pt idx="4996">
                  <c:v>29.9582920074463</c:v>
                </c:pt>
                <c:pt idx="4997">
                  <c:v>30.027318954467798</c:v>
                </c:pt>
                <c:pt idx="4998">
                  <c:v>29.9372882843018</c:v>
                </c:pt>
                <c:pt idx="4999">
                  <c:v>29.8656215667725</c:v>
                </c:pt>
                <c:pt idx="5000">
                  <c:v>29.927864074706999</c:v>
                </c:pt>
                <c:pt idx="5001">
                  <c:v>29.791580200195298</c:v>
                </c:pt>
                <c:pt idx="5002">
                  <c:v>29.709886550903299</c:v>
                </c:pt>
                <c:pt idx="5003">
                  <c:v>29.683242797851602</c:v>
                </c:pt>
                <c:pt idx="5004">
                  <c:v>29.837160110473601</c:v>
                </c:pt>
                <c:pt idx="5005">
                  <c:v>29.811403274536101</c:v>
                </c:pt>
                <c:pt idx="5006">
                  <c:v>29.701343536376999</c:v>
                </c:pt>
                <c:pt idx="5007">
                  <c:v>29.659358978271499</c:v>
                </c:pt>
                <c:pt idx="5008">
                  <c:v>29.5764465332031</c:v>
                </c:pt>
                <c:pt idx="5009">
                  <c:v>32.009410858154297</c:v>
                </c:pt>
                <c:pt idx="5010">
                  <c:v>29.969602584838899</c:v>
                </c:pt>
                <c:pt idx="5011">
                  <c:v>29.6893405914307</c:v>
                </c:pt>
                <c:pt idx="5012">
                  <c:v>29.457969665527301</c:v>
                </c:pt>
                <c:pt idx="5013">
                  <c:v>29.548561096191399</c:v>
                </c:pt>
                <c:pt idx="5014">
                  <c:v>29.554111480712901</c:v>
                </c:pt>
                <c:pt idx="5015">
                  <c:v>29.656410217285199</c:v>
                </c:pt>
                <c:pt idx="5016">
                  <c:v>29.615604400634801</c:v>
                </c:pt>
                <c:pt idx="5017">
                  <c:v>29.676704406738299</c:v>
                </c:pt>
                <c:pt idx="5018">
                  <c:v>29.7220268249512</c:v>
                </c:pt>
                <c:pt idx="5019">
                  <c:v>29.952610015869102</c:v>
                </c:pt>
                <c:pt idx="5020">
                  <c:v>29.932365417480501</c:v>
                </c:pt>
                <c:pt idx="5021">
                  <c:v>29.884635925293001</c:v>
                </c:pt>
                <c:pt idx="5022">
                  <c:v>29.650663375854499</c:v>
                </c:pt>
                <c:pt idx="5023">
                  <c:v>29.7148742675781</c:v>
                </c:pt>
                <c:pt idx="5024">
                  <c:v>29.9400825500488</c:v>
                </c:pt>
                <c:pt idx="5025">
                  <c:v>29.786008834838899</c:v>
                </c:pt>
                <c:pt idx="5026">
                  <c:v>29.957691192626999</c:v>
                </c:pt>
                <c:pt idx="5027">
                  <c:v>30.052272796630898</c:v>
                </c:pt>
                <c:pt idx="5028">
                  <c:v>30.097887039184599</c:v>
                </c:pt>
                <c:pt idx="5029">
                  <c:v>30.162858963012699</c:v>
                </c:pt>
                <c:pt idx="5030">
                  <c:v>30.342409133911101</c:v>
                </c:pt>
                <c:pt idx="5031">
                  <c:v>30.331853866577099</c:v>
                </c:pt>
                <c:pt idx="5032">
                  <c:v>30.377443313598601</c:v>
                </c:pt>
                <c:pt idx="5033">
                  <c:v>30.508245468139599</c:v>
                </c:pt>
                <c:pt idx="5034">
                  <c:v>30.464776992797901</c:v>
                </c:pt>
                <c:pt idx="5035">
                  <c:v>30.456840515136701</c:v>
                </c:pt>
                <c:pt idx="5036">
                  <c:v>30.338014602661101</c:v>
                </c:pt>
                <c:pt idx="5037">
                  <c:v>30.670568466186499</c:v>
                </c:pt>
                <c:pt idx="5038">
                  <c:v>30.585330963134801</c:v>
                </c:pt>
                <c:pt idx="5039">
                  <c:v>30.660570144653299</c:v>
                </c:pt>
                <c:pt idx="5040">
                  <c:v>30.794757843017599</c:v>
                </c:pt>
                <c:pt idx="5041">
                  <c:v>30.910121917724599</c:v>
                </c:pt>
                <c:pt idx="5042">
                  <c:v>30.943902969360401</c:v>
                </c:pt>
                <c:pt idx="5043">
                  <c:v>30.8347682952881</c:v>
                </c:pt>
                <c:pt idx="5044">
                  <c:v>31.248371124267599</c:v>
                </c:pt>
                <c:pt idx="5045">
                  <c:v>32.269817352294901</c:v>
                </c:pt>
                <c:pt idx="5046">
                  <c:v>32.151115417480497</c:v>
                </c:pt>
                <c:pt idx="5047">
                  <c:v>32.085857391357401</c:v>
                </c:pt>
                <c:pt idx="5048">
                  <c:v>32.340522766113303</c:v>
                </c:pt>
                <c:pt idx="5049">
                  <c:v>32.393852233886697</c:v>
                </c:pt>
                <c:pt idx="5050">
                  <c:v>32.421615600585902</c:v>
                </c:pt>
                <c:pt idx="5051">
                  <c:v>32.622894287109403</c:v>
                </c:pt>
                <c:pt idx="5052">
                  <c:v>32.561080932617202</c:v>
                </c:pt>
                <c:pt idx="5053">
                  <c:v>32.629520416259801</c:v>
                </c:pt>
                <c:pt idx="5054">
                  <c:v>32.774707794189503</c:v>
                </c:pt>
                <c:pt idx="5055">
                  <c:v>32.801143646240199</c:v>
                </c:pt>
                <c:pt idx="5056">
                  <c:v>33.0333442687988</c:v>
                </c:pt>
                <c:pt idx="5057">
                  <c:v>33.037708282470703</c:v>
                </c:pt>
                <c:pt idx="5058">
                  <c:v>33.039794921875</c:v>
                </c:pt>
                <c:pt idx="5059">
                  <c:v>32.261226654052699</c:v>
                </c:pt>
                <c:pt idx="5060">
                  <c:v>32.698741912841797</c:v>
                </c:pt>
                <c:pt idx="5061">
                  <c:v>32.852687835693402</c:v>
                </c:pt>
                <c:pt idx="5062">
                  <c:v>32.999473571777301</c:v>
                </c:pt>
                <c:pt idx="5063">
                  <c:v>33.305900573730497</c:v>
                </c:pt>
                <c:pt idx="5064">
                  <c:v>44.869544982910199</c:v>
                </c:pt>
                <c:pt idx="5065">
                  <c:v>35.1991157531738</c:v>
                </c:pt>
                <c:pt idx="5066">
                  <c:v>34.485450744628899</c:v>
                </c:pt>
                <c:pt idx="5067">
                  <c:v>34.999847412109403</c:v>
                </c:pt>
                <c:pt idx="5068">
                  <c:v>34.836368560791001</c:v>
                </c:pt>
                <c:pt idx="5069">
                  <c:v>34.917304992675803</c:v>
                </c:pt>
                <c:pt idx="5070">
                  <c:v>46.2949829101563</c:v>
                </c:pt>
                <c:pt idx="5071">
                  <c:v>46.776119232177699</c:v>
                </c:pt>
                <c:pt idx="5072">
                  <c:v>46.872493743896499</c:v>
                </c:pt>
                <c:pt idx="5073">
                  <c:v>49.9695014953613</c:v>
                </c:pt>
                <c:pt idx="5074">
                  <c:v>34.907672882080099</c:v>
                </c:pt>
                <c:pt idx="5075">
                  <c:v>34.892036437988303</c:v>
                </c:pt>
                <c:pt idx="5076">
                  <c:v>34.973384857177699</c:v>
                </c:pt>
                <c:pt idx="5077">
                  <c:v>34.930774688720703</c:v>
                </c:pt>
                <c:pt idx="5078">
                  <c:v>34.980667114257798</c:v>
                </c:pt>
                <c:pt idx="5079">
                  <c:v>34.982666015625</c:v>
                </c:pt>
                <c:pt idx="5080">
                  <c:v>35.012092590332003</c:v>
                </c:pt>
                <c:pt idx="5081">
                  <c:v>35.0503959655762</c:v>
                </c:pt>
                <c:pt idx="5082">
                  <c:v>35.119838714599602</c:v>
                </c:pt>
                <c:pt idx="5083">
                  <c:v>34.963703155517599</c:v>
                </c:pt>
                <c:pt idx="5084">
                  <c:v>34.890640258789098</c:v>
                </c:pt>
                <c:pt idx="5085">
                  <c:v>34.889472961425803</c:v>
                </c:pt>
                <c:pt idx="5086">
                  <c:v>34.689266204833999</c:v>
                </c:pt>
                <c:pt idx="5087">
                  <c:v>34.862682342529297</c:v>
                </c:pt>
                <c:pt idx="5088">
                  <c:v>34.5649223327637</c:v>
                </c:pt>
                <c:pt idx="5089">
                  <c:v>34.460494995117202</c:v>
                </c:pt>
                <c:pt idx="5090">
                  <c:v>34.444301605224602</c:v>
                </c:pt>
                <c:pt idx="5091">
                  <c:v>45.791744232177699</c:v>
                </c:pt>
                <c:pt idx="5092">
                  <c:v>46.116348266601598</c:v>
                </c:pt>
                <c:pt idx="5093">
                  <c:v>46.835018157958999</c:v>
                </c:pt>
                <c:pt idx="5094">
                  <c:v>47.001457214355497</c:v>
                </c:pt>
                <c:pt idx="5095">
                  <c:v>49.510807037353501</c:v>
                </c:pt>
                <c:pt idx="5096">
                  <c:v>49.225837707519503</c:v>
                </c:pt>
                <c:pt idx="5097">
                  <c:v>47.532318115234403</c:v>
                </c:pt>
                <c:pt idx="5098">
                  <c:v>47.290096282958999</c:v>
                </c:pt>
                <c:pt idx="5099">
                  <c:v>47.040626525878899</c:v>
                </c:pt>
                <c:pt idx="5100">
                  <c:v>48.89453125</c:v>
                </c:pt>
                <c:pt idx="5101">
                  <c:v>48.503665924072301</c:v>
                </c:pt>
                <c:pt idx="5102">
                  <c:v>47.077400207519503</c:v>
                </c:pt>
                <c:pt idx="5103">
                  <c:v>46.895942687988303</c:v>
                </c:pt>
                <c:pt idx="5104">
                  <c:v>48.460239410400398</c:v>
                </c:pt>
                <c:pt idx="5105">
                  <c:v>46.494831085205099</c:v>
                </c:pt>
                <c:pt idx="5106">
                  <c:v>48.442611694335902</c:v>
                </c:pt>
                <c:pt idx="5107">
                  <c:v>47.396003723144503</c:v>
                </c:pt>
                <c:pt idx="5108">
                  <c:v>46.904899597167997</c:v>
                </c:pt>
                <c:pt idx="5109">
                  <c:v>34.8926811218262</c:v>
                </c:pt>
                <c:pt idx="5110">
                  <c:v>34.458946228027301</c:v>
                </c:pt>
                <c:pt idx="5111">
                  <c:v>34.961112976074197</c:v>
                </c:pt>
                <c:pt idx="5112">
                  <c:v>32.927097320556598</c:v>
                </c:pt>
                <c:pt idx="5113">
                  <c:v>31.9656085968018</c:v>
                </c:pt>
                <c:pt idx="5114">
                  <c:v>32.583866119384801</c:v>
                </c:pt>
                <c:pt idx="5115">
                  <c:v>32.041812896728501</c:v>
                </c:pt>
                <c:pt idx="5116">
                  <c:v>31.2581577301025</c:v>
                </c:pt>
                <c:pt idx="5117">
                  <c:v>31.3734321594238</c:v>
                </c:pt>
                <c:pt idx="5118">
                  <c:v>30.760908126831101</c:v>
                </c:pt>
                <c:pt idx="5119">
                  <c:v>30.633792877197301</c:v>
                </c:pt>
                <c:pt idx="5120">
                  <c:v>30.310319900512699</c:v>
                </c:pt>
                <c:pt idx="5121">
                  <c:v>30.178207397460898</c:v>
                </c:pt>
                <c:pt idx="5122">
                  <c:v>30.0933227539063</c:v>
                </c:pt>
                <c:pt idx="5123">
                  <c:v>29.9795436859131</c:v>
                </c:pt>
                <c:pt idx="5124">
                  <c:v>29.6529941558838</c:v>
                </c:pt>
                <c:pt idx="5125">
                  <c:v>29.773656845092798</c:v>
                </c:pt>
                <c:pt idx="5126">
                  <c:v>29.508050918579102</c:v>
                </c:pt>
                <c:pt idx="5127">
                  <c:v>29.193494796752901</c:v>
                </c:pt>
                <c:pt idx="5128">
                  <c:v>29.2296543121338</c:v>
                </c:pt>
                <c:pt idx="5129">
                  <c:v>29.427059173583999</c:v>
                </c:pt>
                <c:pt idx="5130">
                  <c:v>30.806684494018601</c:v>
                </c:pt>
                <c:pt idx="5131">
                  <c:v>31.933513641357401</c:v>
                </c:pt>
                <c:pt idx="5132">
                  <c:v>32.0725288391113</c:v>
                </c:pt>
                <c:pt idx="5133">
                  <c:v>30.703865051269499</c:v>
                </c:pt>
                <c:pt idx="5134">
                  <c:v>30.697628021240199</c:v>
                </c:pt>
                <c:pt idx="5135">
                  <c:v>30.666427612304702</c:v>
                </c:pt>
                <c:pt idx="5136">
                  <c:v>30.23583984375</c:v>
                </c:pt>
                <c:pt idx="5137">
                  <c:v>30.778032302856399</c:v>
                </c:pt>
                <c:pt idx="5138">
                  <c:v>29.820758819580099</c:v>
                </c:pt>
                <c:pt idx="5139">
                  <c:v>29.2450065612793</c:v>
                </c:pt>
                <c:pt idx="5140">
                  <c:v>29.0782070159912</c:v>
                </c:pt>
                <c:pt idx="5141">
                  <c:v>29.286445617675799</c:v>
                </c:pt>
                <c:pt idx="5142">
                  <c:v>28.415887832641602</c:v>
                </c:pt>
                <c:pt idx="5143">
                  <c:v>28.829563140869102</c:v>
                </c:pt>
                <c:pt idx="5144">
                  <c:v>29.768230438232401</c:v>
                </c:pt>
                <c:pt idx="5145">
                  <c:v>29.385910034179702</c:v>
                </c:pt>
                <c:pt idx="5146">
                  <c:v>29.025840759277301</c:v>
                </c:pt>
                <c:pt idx="5147">
                  <c:v>29.0259609222412</c:v>
                </c:pt>
                <c:pt idx="5148">
                  <c:v>28.891574859619102</c:v>
                </c:pt>
                <c:pt idx="5149">
                  <c:v>28.6372680664063</c:v>
                </c:pt>
                <c:pt idx="5150">
                  <c:v>28.752347946166999</c:v>
                </c:pt>
                <c:pt idx="5151">
                  <c:v>28.6424350738525</c:v>
                </c:pt>
                <c:pt idx="5152">
                  <c:v>28.745101928710898</c:v>
                </c:pt>
                <c:pt idx="5153">
                  <c:v>28.364496231079102</c:v>
                </c:pt>
                <c:pt idx="5154">
                  <c:v>28.546279907226602</c:v>
                </c:pt>
                <c:pt idx="5155">
                  <c:v>28.7250671386719</c:v>
                </c:pt>
                <c:pt idx="5156">
                  <c:v>28.5431423187256</c:v>
                </c:pt>
                <c:pt idx="5157">
                  <c:v>28.296178817748999</c:v>
                </c:pt>
                <c:pt idx="5158">
                  <c:v>28.291589736938501</c:v>
                </c:pt>
                <c:pt idx="5159">
                  <c:v>28.5055961608887</c:v>
                </c:pt>
                <c:pt idx="5160">
                  <c:v>28.713251113891602</c:v>
                </c:pt>
                <c:pt idx="5161">
                  <c:v>28.705497741699201</c:v>
                </c:pt>
                <c:pt idx="5162">
                  <c:v>28.484800338745099</c:v>
                </c:pt>
                <c:pt idx="5163">
                  <c:v>28.637264251708999</c:v>
                </c:pt>
                <c:pt idx="5164">
                  <c:v>28.739805221557599</c:v>
                </c:pt>
                <c:pt idx="5165">
                  <c:v>28.8956813812256</c:v>
                </c:pt>
                <c:pt idx="5166">
                  <c:v>29.015165328979499</c:v>
                </c:pt>
                <c:pt idx="5167">
                  <c:v>29.036781311035199</c:v>
                </c:pt>
                <c:pt idx="5168">
                  <c:v>28.7823791503906</c:v>
                </c:pt>
                <c:pt idx="5169">
                  <c:v>28.398725509643601</c:v>
                </c:pt>
                <c:pt idx="5170">
                  <c:v>28.999416351318398</c:v>
                </c:pt>
                <c:pt idx="5171">
                  <c:v>29.056524276733398</c:v>
                </c:pt>
                <c:pt idx="5172">
                  <c:v>29.193832397460898</c:v>
                </c:pt>
                <c:pt idx="5173">
                  <c:v>29.564498901367202</c:v>
                </c:pt>
                <c:pt idx="5174">
                  <c:v>29.695558547973601</c:v>
                </c:pt>
                <c:pt idx="5175">
                  <c:v>29.790571212768601</c:v>
                </c:pt>
                <c:pt idx="5176">
                  <c:v>30.3116054534912</c:v>
                </c:pt>
                <c:pt idx="5177">
                  <c:v>31.0933933258057</c:v>
                </c:pt>
                <c:pt idx="5178">
                  <c:v>32.296768188476598</c:v>
                </c:pt>
                <c:pt idx="5179">
                  <c:v>32.4143257141113</c:v>
                </c:pt>
                <c:pt idx="5180">
                  <c:v>33.011043548583999</c:v>
                </c:pt>
                <c:pt idx="5181">
                  <c:v>33.558311462402301</c:v>
                </c:pt>
                <c:pt idx="5182">
                  <c:v>34.4650688171387</c:v>
                </c:pt>
                <c:pt idx="5183">
                  <c:v>35.3748588562012</c:v>
                </c:pt>
                <c:pt idx="5184">
                  <c:v>36.516738891601598</c:v>
                </c:pt>
                <c:pt idx="5185">
                  <c:v>38.212528228759801</c:v>
                </c:pt>
                <c:pt idx="5186">
                  <c:v>39.561573028564503</c:v>
                </c:pt>
                <c:pt idx="5187">
                  <c:v>42.904514312744098</c:v>
                </c:pt>
                <c:pt idx="5188">
                  <c:v>44.622516632080099</c:v>
                </c:pt>
                <c:pt idx="5189">
                  <c:v>43.535724639892599</c:v>
                </c:pt>
                <c:pt idx="5190">
                  <c:v>43.489639282226598</c:v>
                </c:pt>
                <c:pt idx="5191">
                  <c:v>43.094234466552699</c:v>
                </c:pt>
                <c:pt idx="5192">
                  <c:v>51.790397644042997</c:v>
                </c:pt>
                <c:pt idx="5193">
                  <c:v>45.472698211669901</c:v>
                </c:pt>
                <c:pt idx="5194">
                  <c:v>43.378868103027301</c:v>
                </c:pt>
                <c:pt idx="5195">
                  <c:v>41.2163276672363</c:v>
                </c:pt>
                <c:pt idx="5196">
                  <c:v>42.183475494384801</c:v>
                </c:pt>
                <c:pt idx="5197">
                  <c:v>41.974514007568402</c:v>
                </c:pt>
                <c:pt idx="5198">
                  <c:v>41.700027465820298</c:v>
                </c:pt>
                <c:pt idx="5199">
                  <c:v>41.794761657714801</c:v>
                </c:pt>
                <c:pt idx="5200">
                  <c:v>41.172863006591797</c:v>
                </c:pt>
                <c:pt idx="5201">
                  <c:v>42.965175628662102</c:v>
                </c:pt>
                <c:pt idx="5202">
                  <c:v>41.205604553222699</c:v>
                </c:pt>
                <c:pt idx="5203">
                  <c:v>40.414573669433601</c:v>
                </c:pt>
                <c:pt idx="5204">
                  <c:v>41.205650329589801</c:v>
                </c:pt>
                <c:pt idx="5205">
                  <c:v>42.213981628417997</c:v>
                </c:pt>
                <c:pt idx="5206">
                  <c:v>40.422142028808601</c:v>
                </c:pt>
                <c:pt idx="5207">
                  <c:v>39.987495422363303</c:v>
                </c:pt>
                <c:pt idx="5208">
                  <c:v>39.439605712890597</c:v>
                </c:pt>
                <c:pt idx="5209">
                  <c:v>38.742847442627003</c:v>
                </c:pt>
                <c:pt idx="5210">
                  <c:v>38.792331695556598</c:v>
                </c:pt>
                <c:pt idx="5211">
                  <c:v>38.537273406982401</c:v>
                </c:pt>
                <c:pt idx="5212">
                  <c:v>37.301357269287102</c:v>
                </c:pt>
                <c:pt idx="5213">
                  <c:v>35.983325958252003</c:v>
                </c:pt>
                <c:pt idx="5214">
                  <c:v>35.714595794677699</c:v>
                </c:pt>
                <c:pt idx="5215">
                  <c:v>35.849941253662102</c:v>
                </c:pt>
                <c:pt idx="5216">
                  <c:v>35.7137451171875</c:v>
                </c:pt>
                <c:pt idx="5217">
                  <c:v>35.751235961914098</c:v>
                </c:pt>
                <c:pt idx="5218">
                  <c:v>35.715904235839801</c:v>
                </c:pt>
                <c:pt idx="5219">
                  <c:v>35.436782836914098</c:v>
                </c:pt>
                <c:pt idx="5220">
                  <c:v>35.036949157714801</c:v>
                </c:pt>
                <c:pt idx="5221">
                  <c:v>35.230796813964801</c:v>
                </c:pt>
                <c:pt idx="5222">
                  <c:v>35.231113433837898</c:v>
                </c:pt>
                <c:pt idx="5223">
                  <c:v>34.950294494628899</c:v>
                </c:pt>
                <c:pt idx="5224">
                  <c:v>34.857257843017599</c:v>
                </c:pt>
                <c:pt idx="5225">
                  <c:v>35.431472778320298</c:v>
                </c:pt>
                <c:pt idx="5226">
                  <c:v>34.554508209228501</c:v>
                </c:pt>
                <c:pt idx="5227">
                  <c:v>34.041881561279297</c:v>
                </c:pt>
                <c:pt idx="5228">
                  <c:v>34.047740936279297</c:v>
                </c:pt>
                <c:pt idx="5229">
                  <c:v>33.388511657714801</c:v>
                </c:pt>
                <c:pt idx="5230">
                  <c:v>33.3084907531738</c:v>
                </c:pt>
                <c:pt idx="5231">
                  <c:v>32.738555908203097</c:v>
                </c:pt>
                <c:pt idx="5232">
                  <c:v>32.880462646484403</c:v>
                </c:pt>
                <c:pt idx="5233">
                  <c:v>36.535392761230497</c:v>
                </c:pt>
                <c:pt idx="5234">
                  <c:v>33.081241607666001</c:v>
                </c:pt>
                <c:pt idx="5235">
                  <c:v>32.060905456542997</c:v>
                </c:pt>
                <c:pt idx="5236">
                  <c:v>31.403781890869102</c:v>
                </c:pt>
                <c:pt idx="5237">
                  <c:v>30.905052185058601</c:v>
                </c:pt>
                <c:pt idx="5238">
                  <c:v>30.0376167297363</c:v>
                </c:pt>
                <c:pt idx="5239">
                  <c:v>29.908246994018601</c:v>
                </c:pt>
                <c:pt idx="5240">
                  <c:v>29.479509353637699</c:v>
                </c:pt>
                <c:pt idx="5241">
                  <c:v>29.276851654052699</c:v>
                </c:pt>
                <c:pt idx="5242">
                  <c:v>28.9590454101563</c:v>
                </c:pt>
                <c:pt idx="5243">
                  <c:v>28.322048187255898</c:v>
                </c:pt>
                <c:pt idx="5244">
                  <c:v>27.166561126708999</c:v>
                </c:pt>
                <c:pt idx="5245">
                  <c:v>26.753749847412099</c:v>
                </c:pt>
                <c:pt idx="5246">
                  <c:v>26.8823432922363</c:v>
                </c:pt>
                <c:pt idx="5247">
                  <c:v>26.5682067871094</c:v>
                </c:pt>
                <c:pt idx="5248">
                  <c:v>26.612077713012699</c:v>
                </c:pt>
                <c:pt idx="5249">
                  <c:v>26.528078079223601</c:v>
                </c:pt>
                <c:pt idx="5250">
                  <c:v>26.691429138183601</c:v>
                </c:pt>
                <c:pt idx="5251">
                  <c:v>26.6301078796387</c:v>
                </c:pt>
                <c:pt idx="5252">
                  <c:v>25.7870788574219</c:v>
                </c:pt>
                <c:pt idx="5253">
                  <c:v>25.890825271606399</c:v>
                </c:pt>
                <c:pt idx="5254">
                  <c:v>25.957138061523398</c:v>
                </c:pt>
                <c:pt idx="5255">
                  <c:v>25.244869232177699</c:v>
                </c:pt>
                <c:pt idx="5256">
                  <c:v>25.051345825195298</c:v>
                </c:pt>
                <c:pt idx="5257">
                  <c:v>25.047683715820298</c:v>
                </c:pt>
                <c:pt idx="5258">
                  <c:v>24.991254806518601</c:v>
                </c:pt>
                <c:pt idx="5259">
                  <c:v>24.913745880126999</c:v>
                </c:pt>
                <c:pt idx="5260">
                  <c:v>24.904935836791999</c:v>
                </c:pt>
                <c:pt idx="5261">
                  <c:v>24.6322212219238</c:v>
                </c:pt>
                <c:pt idx="5262">
                  <c:v>25.019340515136701</c:v>
                </c:pt>
                <c:pt idx="5263">
                  <c:v>25.1008605957031</c:v>
                </c:pt>
                <c:pt idx="5264">
                  <c:v>24.581813812255898</c:v>
                </c:pt>
                <c:pt idx="5265">
                  <c:v>24.075344085693398</c:v>
                </c:pt>
                <c:pt idx="5266">
                  <c:v>23.950037002563501</c:v>
                </c:pt>
                <c:pt idx="5267">
                  <c:v>23.722017288208001</c:v>
                </c:pt>
                <c:pt idx="5268">
                  <c:v>23.601118087768601</c:v>
                </c:pt>
                <c:pt idx="5269">
                  <c:v>23.725042343139599</c:v>
                </c:pt>
                <c:pt idx="5270">
                  <c:v>24.024480819702099</c:v>
                </c:pt>
                <c:pt idx="5271">
                  <c:v>24.075828552246101</c:v>
                </c:pt>
                <c:pt idx="5272">
                  <c:v>24.020387649536101</c:v>
                </c:pt>
                <c:pt idx="5273">
                  <c:v>23.842607498168899</c:v>
                </c:pt>
                <c:pt idx="5274">
                  <c:v>23.7752685546875</c:v>
                </c:pt>
                <c:pt idx="5275">
                  <c:v>23.737928390502901</c:v>
                </c:pt>
                <c:pt idx="5276">
                  <c:v>23.6490688323975</c:v>
                </c:pt>
                <c:pt idx="5277">
                  <c:v>23.6701469421387</c:v>
                </c:pt>
                <c:pt idx="5278">
                  <c:v>23.7258625030518</c:v>
                </c:pt>
                <c:pt idx="5279">
                  <c:v>23.753004074096701</c:v>
                </c:pt>
                <c:pt idx="5280">
                  <c:v>23.610843658447301</c:v>
                </c:pt>
                <c:pt idx="5281">
                  <c:v>23.637069702148398</c:v>
                </c:pt>
                <c:pt idx="5282">
                  <c:v>23.497861862182599</c:v>
                </c:pt>
                <c:pt idx="5283">
                  <c:v>23.484189987182599</c:v>
                </c:pt>
                <c:pt idx="5284">
                  <c:v>23.488380432128899</c:v>
                </c:pt>
                <c:pt idx="5285">
                  <c:v>23.365512847900401</c:v>
                </c:pt>
                <c:pt idx="5286">
                  <c:v>23.3189296722412</c:v>
                </c:pt>
                <c:pt idx="5287">
                  <c:v>23.4390754699707</c:v>
                </c:pt>
                <c:pt idx="5288">
                  <c:v>23.491643905639599</c:v>
                </c:pt>
                <c:pt idx="5289">
                  <c:v>23.291032791137699</c:v>
                </c:pt>
                <c:pt idx="5290">
                  <c:v>23.321701049804702</c:v>
                </c:pt>
                <c:pt idx="5291">
                  <c:v>23.213403701782202</c:v>
                </c:pt>
                <c:pt idx="5292">
                  <c:v>23.1992492675781</c:v>
                </c:pt>
                <c:pt idx="5293">
                  <c:v>23.1206951141357</c:v>
                </c:pt>
                <c:pt idx="5294">
                  <c:v>23.243247985839801</c:v>
                </c:pt>
                <c:pt idx="5295">
                  <c:v>23.352817535400401</c:v>
                </c:pt>
                <c:pt idx="5296">
                  <c:v>23.421913146972699</c:v>
                </c:pt>
                <c:pt idx="5297">
                  <c:v>23.481805801391602</c:v>
                </c:pt>
                <c:pt idx="5298">
                  <c:v>23.569633483886701</c:v>
                </c:pt>
                <c:pt idx="5299">
                  <c:v>23.609401702880898</c:v>
                </c:pt>
                <c:pt idx="5300">
                  <c:v>23.550075531005898</c:v>
                </c:pt>
                <c:pt idx="5301">
                  <c:v>23.556913375854499</c:v>
                </c:pt>
                <c:pt idx="5302">
                  <c:v>23.494855880737301</c:v>
                </c:pt>
                <c:pt idx="5303">
                  <c:v>23.509048461914102</c:v>
                </c:pt>
                <c:pt idx="5304">
                  <c:v>23.4963779449463</c:v>
                </c:pt>
                <c:pt idx="5305">
                  <c:v>23.552587509155298</c:v>
                </c:pt>
                <c:pt idx="5306">
                  <c:v>23.488740921020501</c:v>
                </c:pt>
                <c:pt idx="5307">
                  <c:v>23.550952911376999</c:v>
                </c:pt>
                <c:pt idx="5308">
                  <c:v>23.557100296020501</c:v>
                </c:pt>
                <c:pt idx="5309">
                  <c:v>23.5505676269531</c:v>
                </c:pt>
                <c:pt idx="5310">
                  <c:v>23.755443572998001</c:v>
                </c:pt>
                <c:pt idx="5311">
                  <c:v>23.689561843872099</c:v>
                </c:pt>
                <c:pt idx="5312">
                  <c:v>23.562200546264599</c:v>
                </c:pt>
                <c:pt idx="5313">
                  <c:v>23.6492805480957</c:v>
                </c:pt>
                <c:pt idx="5314">
                  <c:v>23.608104705810501</c:v>
                </c:pt>
                <c:pt idx="5315">
                  <c:v>23.571159362793001</c:v>
                </c:pt>
                <c:pt idx="5316">
                  <c:v>23.652593612670898</c:v>
                </c:pt>
                <c:pt idx="5317">
                  <c:v>23.653240203857401</c:v>
                </c:pt>
                <c:pt idx="5318">
                  <c:v>23.6421203613281</c:v>
                </c:pt>
                <c:pt idx="5319">
                  <c:v>23.8535861968994</c:v>
                </c:pt>
                <c:pt idx="5320">
                  <c:v>23.809331893920898</c:v>
                </c:pt>
                <c:pt idx="5321">
                  <c:v>23.7912788391113</c:v>
                </c:pt>
                <c:pt idx="5322">
                  <c:v>24.539628982543899</c:v>
                </c:pt>
                <c:pt idx="5323">
                  <c:v>25.206220626831101</c:v>
                </c:pt>
                <c:pt idx="5324">
                  <c:v>24.6506862640381</c:v>
                </c:pt>
                <c:pt idx="5325">
                  <c:v>24.6985569000244</c:v>
                </c:pt>
                <c:pt idx="5326">
                  <c:v>25.0552768707275</c:v>
                </c:pt>
                <c:pt idx="5327">
                  <c:v>25.151298522949201</c:v>
                </c:pt>
                <c:pt idx="5328">
                  <c:v>26.693851470947301</c:v>
                </c:pt>
                <c:pt idx="5329">
                  <c:v>26.846614837646499</c:v>
                </c:pt>
                <c:pt idx="5330">
                  <c:v>26.668104171752901</c:v>
                </c:pt>
                <c:pt idx="5331">
                  <c:v>26.8629550933838</c:v>
                </c:pt>
                <c:pt idx="5332">
                  <c:v>27.240087509155298</c:v>
                </c:pt>
                <c:pt idx="5333">
                  <c:v>28.334815979003899</c:v>
                </c:pt>
                <c:pt idx="5334">
                  <c:v>29.708381652831999</c:v>
                </c:pt>
                <c:pt idx="5335">
                  <c:v>30.268806457519499</c:v>
                </c:pt>
                <c:pt idx="5336">
                  <c:v>29.844755172729499</c:v>
                </c:pt>
                <c:pt idx="5337">
                  <c:v>31.0306072235107</c:v>
                </c:pt>
                <c:pt idx="5338">
                  <c:v>31.400697708129901</c:v>
                </c:pt>
                <c:pt idx="5339">
                  <c:v>31.216142654418899</c:v>
                </c:pt>
                <c:pt idx="5340">
                  <c:v>32.030792236328097</c:v>
                </c:pt>
                <c:pt idx="5341">
                  <c:v>33.798072814941399</c:v>
                </c:pt>
                <c:pt idx="5342">
                  <c:v>31.509160995483398</c:v>
                </c:pt>
                <c:pt idx="5343">
                  <c:v>31.580930709838899</c:v>
                </c:pt>
                <c:pt idx="5344">
                  <c:v>31.4757480621338</c:v>
                </c:pt>
                <c:pt idx="5345">
                  <c:v>30.683525085449201</c:v>
                </c:pt>
                <c:pt idx="5346">
                  <c:v>31.532011032104499</c:v>
                </c:pt>
                <c:pt idx="5347">
                  <c:v>31.4655952453613</c:v>
                </c:pt>
                <c:pt idx="5348">
                  <c:v>31.126897811889599</c:v>
                </c:pt>
                <c:pt idx="5349">
                  <c:v>30.8240070343018</c:v>
                </c:pt>
                <c:pt idx="5350">
                  <c:v>30.705255508422901</c:v>
                </c:pt>
                <c:pt idx="5351">
                  <c:v>30.632900238037099</c:v>
                </c:pt>
                <c:pt idx="5352">
                  <c:v>30.482624053955099</c:v>
                </c:pt>
                <c:pt idx="5353">
                  <c:v>30.374010086059599</c:v>
                </c:pt>
                <c:pt idx="5354">
                  <c:v>30.362733840942401</c:v>
                </c:pt>
                <c:pt idx="5355">
                  <c:v>30.297103881835898</c:v>
                </c:pt>
                <c:pt idx="5356">
                  <c:v>30.392879486083999</c:v>
                </c:pt>
                <c:pt idx="5357">
                  <c:v>30.731632232666001</c:v>
                </c:pt>
                <c:pt idx="5358">
                  <c:v>30.662103652954102</c:v>
                </c:pt>
                <c:pt idx="5359">
                  <c:v>30.509880065918001</c:v>
                </c:pt>
                <c:pt idx="5360">
                  <c:v>30.858427047729499</c:v>
                </c:pt>
                <c:pt idx="5361">
                  <c:v>30.978794097900401</c:v>
                </c:pt>
                <c:pt idx="5362">
                  <c:v>31.131891250610401</c:v>
                </c:pt>
                <c:pt idx="5363">
                  <c:v>31.762649536132798</c:v>
                </c:pt>
                <c:pt idx="5364">
                  <c:v>31.906440734863299</c:v>
                </c:pt>
                <c:pt idx="5365">
                  <c:v>32.109420776367202</c:v>
                </c:pt>
                <c:pt idx="5366">
                  <c:v>34.3608207702637</c:v>
                </c:pt>
                <c:pt idx="5367">
                  <c:v>34.729885101318402</c:v>
                </c:pt>
                <c:pt idx="5368">
                  <c:v>35.353126525878899</c:v>
                </c:pt>
                <c:pt idx="5369">
                  <c:v>34.539150238037102</c:v>
                </c:pt>
                <c:pt idx="5370">
                  <c:v>35.756271362304702</c:v>
                </c:pt>
                <c:pt idx="5371">
                  <c:v>25.687965393066399</c:v>
                </c:pt>
                <c:pt idx="5372">
                  <c:v>26.024166107177699</c:v>
                </c:pt>
                <c:pt idx="5373">
                  <c:v>26.4019680023193</c:v>
                </c:pt>
                <c:pt idx="5374">
                  <c:v>25.636690139770501</c:v>
                </c:pt>
                <c:pt idx="5375">
                  <c:v>25.037538528442401</c:v>
                </c:pt>
                <c:pt idx="5376">
                  <c:v>25.596595764160199</c:v>
                </c:pt>
                <c:pt idx="5377">
                  <c:v>25.6083374023438</c:v>
                </c:pt>
                <c:pt idx="5378">
                  <c:v>25.4654026031494</c:v>
                </c:pt>
                <c:pt idx="5379">
                  <c:v>25.076297760009801</c:v>
                </c:pt>
                <c:pt idx="5380">
                  <c:v>24.468614578247099</c:v>
                </c:pt>
                <c:pt idx="5381">
                  <c:v>24.571994781494102</c:v>
                </c:pt>
                <c:pt idx="5382">
                  <c:v>24.629917144775401</c:v>
                </c:pt>
                <c:pt idx="5383">
                  <c:v>24.4754848480225</c:v>
                </c:pt>
                <c:pt idx="5384">
                  <c:v>24.365148544311499</c:v>
                </c:pt>
                <c:pt idx="5385">
                  <c:v>24.106937408447301</c:v>
                </c:pt>
                <c:pt idx="5386">
                  <c:v>24.26145362854</c:v>
                </c:pt>
                <c:pt idx="5387">
                  <c:v>24.504846572876001</c:v>
                </c:pt>
                <c:pt idx="5388">
                  <c:v>24.376277923583999</c:v>
                </c:pt>
                <c:pt idx="5389">
                  <c:v>23.963993072509801</c:v>
                </c:pt>
                <c:pt idx="5390">
                  <c:v>24.169059753418001</c:v>
                </c:pt>
                <c:pt idx="5391">
                  <c:v>24.240430831909201</c:v>
                </c:pt>
                <c:pt idx="5392">
                  <c:v>24.3905353546143</c:v>
                </c:pt>
                <c:pt idx="5393">
                  <c:v>24.224433898925799</c:v>
                </c:pt>
                <c:pt idx="5394">
                  <c:v>24.062263488769499</c:v>
                </c:pt>
                <c:pt idx="5395">
                  <c:v>24.079790115356399</c:v>
                </c:pt>
                <c:pt idx="5396">
                  <c:v>24.688758850097699</c:v>
                </c:pt>
                <c:pt idx="5397">
                  <c:v>24.566524505615199</c:v>
                </c:pt>
                <c:pt idx="5398">
                  <c:v>24.3567924499512</c:v>
                </c:pt>
                <c:pt idx="5399">
                  <c:v>24.308322906494102</c:v>
                </c:pt>
                <c:pt idx="5400">
                  <c:v>24.243822097778299</c:v>
                </c:pt>
                <c:pt idx="5401">
                  <c:v>24.071891784668001</c:v>
                </c:pt>
                <c:pt idx="5402">
                  <c:v>24.153926849365199</c:v>
                </c:pt>
                <c:pt idx="5403">
                  <c:v>24.068975448608398</c:v>
                </c:pt>
                <c:pt idx="5404">
                  <c:v>23.958877563476602</c:v>
                </c:pt>
                <c:pt idx="5405">
                  <c:v>23.952278137206999</c:v>
                </c:pt>
                <c:pt idx="5406">
                  <c:v>23.973123550415</c:v>
                </c:pt>
                <c:pt idx="5407">
                  <c:v>23.648109436035199</c:v>
                </c:pt>
                <c:pt idx="5408">
                  <c:v>24.063482284545898</c:v>
                </c:pt>
                <c:pt idx="5409">
                  <c:v>24.483362197876001</c:v>
                </c:pt>
                <c:pt idx="5410">
                  <c:v>24.261548995971701</c:v>
                </c:pt>
                <c:pt idx="5411">
                  <c:v>24.413600921630898</c:v>
                </c:pt>
                <c:pt idx="5412">
                  <c:v>24.474746704101602</c:v>
                </c:pt>
                <c:pt idx="5413">
                  <c:v>23.9814357757568</c:v>
                </c:pt>
                <c:pt idx="5414">
                  <c:v>23.976737976074201</c:v>
                </c:pt>
                <c:pt idx="5415">
                  <c:v>23.969018936157202</c:v>
                </c:pt>
                <c:pt idx="5416">
                  <c:v>23.981803894043001</c:v>
                </c:pt>
                <c:pt idx="5417">
                  <c:v>23.888393402099599</c:v>
                </c:pt>
                <c:pt idx="5418">
                  <c:v>23.9441108703613</c:v>
                </c:pt>
                <c:pt idx="5419">
                  <c:v>23.856616973876999</c:v>
                </c:pt>
                <c:pt idx="5420">
                  <c:v>23.858364105224599</c:v>
                </c:pt>
                <c:pt idx="5421">
                  <c:v>23.9301662445068</c:v>
                </c:pt>
                <c:pt idx="5422">
                  <c:v>23.892267227172901</c:v>
                </c:pt>
                <c:pt idx="5423">
                  <c:v>23.871822357177699</c:v>
                </c:pt>
                <c:pt idx="5424">
                  <c:v>23.892406463623001</c:v>
                </c:pt>
                <c:pt idx="5425">
                  <c:v>23.704332351684599</c:v>
                </c:pt>
                <c:pt idx="5426">
                  <c:v>23.679613113403299</c:v>
                </c:pt>
                <c:pt idx="5427">
                  <c:v>23.718870162963899</c:v>
                </c:pt>
                <c:pt idx="5428">
                  <c:v>23.5015754699707</c:v>
                </c:pt>
                <c:pt idx="5429">
                  <c:v>23.7452068328857</c:v>
                </c:pt>
                <c:pt idx="5430">
                  <c:v>23.871702194213899</c:v>
                </c:pt>
                <c:pt idx="5431">
                  <c:v>23.791181564331101</c:v>
                </c:pt>
                <c:pt idx="5432">
                  <c:v>23.6526889801025</c:v>
                </c:pt>
                <c:pt idx="5433">
                  <c:v>23.841123580932599</c:v>
                </c:pt>
                <c:pt idx="5434">
                  <c:v>23.818260192871101</c:v>
                </c:pt>
                <c:pt idx="5435">
                  <c:v>23.7127075195313</c:v>
                </c:pt>
                <c:pt idx="5436">
                  <c:v>23.719190597534201</c:v>
                </c:pt>
                <c:pt idx="5437">
                  <c:v>23.857234954833999</c:v>
                </c:pt>
                <c:pt idx="5438">
                  <c:v>23.773479461669901</c:v>
                </c:pt>
                <c:pt idx="5439">
                  <c:v>23.8349208831787</c:v>
                </c:pt>
                <c:pt idx="5440">
                  <c:v>23.871538162231399</c:v>
                </c:pt>
                <c:pt idx="5441">
                  <c:v>24.002321243286101</c:v>
                </c:pt>
                <c:pt idx="5442">
                  <c:v>24.623847961425799</c:v>
                </c:pt>
                <c:pt idx="5443">
                  <c:v>25.035526275634801</c:v>
                </c:pt>
                <c:pt idx="5444">
                  <c:v>24.360326766967798</c:v>
                </c:pt>
                <c:pt idx="5445">
                  <c:v>24.773292541503899</c:v>
                </c:pt>
                <c:pt idx="5446">
                  <c:v>27.010299682617202</c:v>
                </c:pt>
                <c:pt idx="5447">
                  <c:v>27.010797500610401</c:v>
                </c:pt>
                <c:pt idx="5448">
                  <c:v>27.847925186157202</c:v>
                </c:pt>
                <c:pt idx="5449">
                  <c:v>28.603469848632798</c:v>
                </c:pt>
                <c:pt idx="5450">
                  <c:v>28.4410705566406</c:v>
                </c:pt>
                <c:pt idx="5451">
                  <c:v>31.232925415039102</c:v>
                </c:pt>
                <c:pt idx="5452">
                  <c:v>32.678291320800803</c:v>
                </c:pt>
                <c:pt idx="5453">
                  <c:v>32.215862274169901</c:v>
                </c:pt>
                <c:pt idx="5454">
                  <c:v>52.490650177002003</c:v>
                </c:pt>
                <c:pt idx="5455">
                  <c:v>52.490634918212898</c:v>
                </c:pt>
                <c:pt idx="5456">
                  <c:v>52.665126800537102</c:v>
                </c:pt>
                <c:pt idx="5457">
                  <c:v>53.930789947509801</c:v>
                </c:pt>
                <c:pt idx="5458">
                  <c:v>38.942737579345703</c:v>
                </c:pt>
                <c:pt idx="5459">
                  <c:v>52.7409477233887</c:v>
                </c:pt>
                <c:pt idx="5460">
                  <c:v>52.420314788818402</c:v>
                </c:pt>
                <c:pt idx="5461">
                  <c:v>31.531631469726602</c:v>
                </c:pt>
                <c:pt idx="5462">
                  <c:v>38.822563171386697</c:v>
                </c:pt>
                <c:pt idx="5463">
                  <c:v>35.304954528808601</c:v>
                </c:pt>
                <c:pt idx="5464">
                  <c:v>25.5220947265625</c:v>
                </c:pt>
                <c:pt idx="5465">
                  <c:v>24.919610977172901</c:v>
                </c:pt>
                <c:pt idx="5466">
                  <c:v>24.448818206787099</c:v>
                </c:pt>
                <c:pt idx="5467">
                  <c:v>24.361911773681602</c:v>
                </c:pt>
                <c:pt idx="5468">
                  <c:v>24.141725540161101</c:v>
                </c:pt>
                <c:pt idx="5469">
                  <c:v>24.7013244628906</c:v>
                </c:pt>
                <c:pt idx="5470">
                  <c:v>24.436967849731399</c:v>
                </c:pt>
                <c:pt idx="5471">
                  <c:v>23.982610702514599</c:v>
                </c:pt>
                <c:pt idx="5472">
                  <c:v>23.938114166259801</c:v>
                </c:pt>
                <c:pt idx="5473">
                  <c:v>23.8381443023682</c:v>
                </c:pt>
                <c:pt idx="5474">
                  <c:v>23.747379302978501</c:v>
                </c:pt>
                <c:pt idx="5475">
                  <c:v>23.946556091308601</c:v>
                </c:pt>
                <c:pt idx="5476">
                  <c:v>23.879989624023398</c:v>
                </c:pt>
                <c:pt idx="5477">
                  <c:v>23.694454193115199</c:v>
                </c:pt>
                <c:pt idx="5478">
                  <c:v>23.676176071166999</c:v>
                </c:pt>
                <c:pt idx="5479">
                  <c:v>23.6990051269531</c:v>
                </c:pt>
                <c:pt idx="5480">
                  <c:v>24.017396926879901</c:v>
                </c:pt>
                <c:pt idx="5481">
                  <c:v>23.912300109863299</c:v>
                </c:pt>
                <c:pt idx="5482">
                  <c:v>23.686599731445298</c:v>
                </c:pt>
                <c:pt idx="5483">
                  <c:v>23.849113464355501</c:v>
                </c:pt>
                <c:pt idx="5484">
                  <c:v>24.010643005371101</c:v>
                </c:pt>
                <c:pt idx="5485">
                  <c:v>23.459522247314499</c:v>
                </c:pt>
                <c:pt idx="5486">
                  <c:v>23.692720413208001</c:v>
                </c:pt>
                <c:pt idx="5487">
                  <c:v>23.8295001983643</c:v>
                </c:pt>
                <c:pt idx="5488">
                  <c:v>23.86842918396</c:v>
                </c:pt>
                <c:pt idx="5489">
                  <c:v>23.464776992797901</c:v>
                </c:pt>
                <c:pt idx="5490">
                  <c:v>23.498781204223601</c:v>
                </c:pt>
                <c:pt idx="5491">
                  <c:v>23.2609958648682</c:v>
                </c:pt>
                <c:pt idx="5492">
                  <c:v>25.6944694519043</c:v>
                </c:pt>
                <c:pt idx="5493">
                  <c:v>25.707740783691399</c:v>
                </c:pt>
                <c:pt idx="5494">
                  <c:v>28.090795516967798</c:v>
                </c:pt>
                <c:pt idx="5495">
                  <c:v>28.510440826416001</c:v>
                </c:pt>
                <c:pt idx="5496">
                  <c:v>28.513196945190401</c:v>
                </c:pt>
                <c:pt idx="5497">
                  <c:v>28.5945854187012</c:v>
                </c:pt>
                <c:pt idx="5498">
                  <c:v>28.6064128875732</c:v>
                </c:pt>
                <c:pt idx="5499">
                  <c:v>32.045658111572301</c:v>
                </c:pt>
                <c:pt idx="5500">
                  <c:v>34.883747100830099</c:v>
                </c:pt>
                <c:pt idx="5501">
                  <c:v>35.760982513427699</c:v>
                </c:pt>
                <c:pt idx="5502">
                  <c:v>35.756202697753899</c:v>
                </c:pt>
                <c:pt idx="5503">
                  <c:v>32.219375610351598</c:v>
                </c:pt>
                <c:pt idx="5504">
                  <c:v>32.172183990478501</c:v>
                </c:pt>
                <c:pt idx="5505">
                  <c:v>29.3657131195068</c:v>
                </c:pt>
                <c:pt idx="5506">
                  <c:v>29.209480285644499</c:v>
                </c:pt>
                <c:pt idx="5507">
                  <c:v>29.196332931518601</c:v>
                </c:pt>
                <c:pt idx="5508">
                  <c:v>29.176895141601602</c:v>
                </c:pt>
                <c:pt idx="5509">
                  <c:v>29.155790328979499</c:v>
                </c:pt>
                <c:pt idx="5510">
                  <c:v>28.527359008789102</c:v>
                </c:pt>
                <c:pt idx="5511">
                  <c:v>28.493644714355501</c:v>
                </c:pt>
                <c:pt idx="5512">
                  <c:v>28.526649475097699</c:v>
                </c:pt>
                <c:pt idx="5513">
                  <c:v>28.467586517333999</c:v>
                </c:pt>
                <c:pt idx="5514">
                  <c:v>28.312187194824201</c:v>
                </c:pt>
                <c:pt idx="5515">
                  <c:v>28.1004638671875</c:v>
                </c:pt>
                <c:pt idx="5516">
                  <c:v>27.030952453613299</c:v>
                </c:pt>
                <c:pt idx="5517">
                  <c:v>25.836118698120099</c:v>
                </c:pt>
                <c:pt idx="5518">
                  <c:v>28.157026290893601</c:v>
                </c:pt>
                <c:pt idx="5519">
                  <c:v>27.280336380004901</c:v>
                </c:pt>
                <c:pt idx="5520">
                  <c:v>26.569780349731399</c:v>
                </c:pt>
                <c:pt idx="5521">
                  <c:v>25.317918777465799</c:v>
                </c:pt>
                <c:pt idx="5522">
                  <c:v>27.087669372558601</c:v>
                </c:pt>
                <c:pt idx="5523">
                  <c:v>27.089015960693398</c:v>
                </c:pt>
                <c:pt idx="5524">
                  <c:v>27.090290069580099</c:v>
                </c:pt>
                <c:pt idx="5525">
                  <c:v>27.089439392089801</c:v>
                </c:pt>
                <c:pt idx="5526">
                  <c:v>25.570064544677699</c:v>
                </c:pt>
                <c:pt idx="5527">
                  <c:v>24.838298797607401</c:v>
                </c:pt>
                <c:pt idx="5528">
                  <c:v>24.829666137695298</c:v>
                </c:pt>
                <c:pt idx="5529">
                  <c:v>25.155149459838899</c:v>
                </c:pt>
                <c:pt idx="5530">
                  <c:v>26.7737426757813</c:v>
                </c:pt>
                <c:pt idx="5531">
                  <c:v>26.036859512329102</c:v>
                </c:pt>
                <c:pt idx="5532">
                  <c:v>27.112449645996101</c:v>
                </c:pt>
                <c:pt idx="5533">
                  <c:v>28.7907619476318</c:v>
                </c:pt>
                <c:pt idx="5534">
                  <c:v>26.580650329589801</c:v>
                </c:pt>
                <c:pt idx="5535">
                  <c:v>26.078304290771499</c:v>
                </c:pt>
                <c:pt idx="5536">
                  <c:v>27.1121826171875</c:v>
                </c:pt>
                <c:pt idx="5537">
                  <c:v>27.690538406372099</c:v>
                </c:pt>
                <c:pt idx="5538">
                  <c:v>25.445621490478501</c:v>
                </c:pt>
                <c:pt idx="5539">
                  <c:v>24.8404750823975</c:v>
                </c:pt>
                <c:pt idx="5540">
                  <c:v>24.450595855712901</c:v>
                </c:pt>
                <c:pt idx="5541">
                  <c:v>24.991518020629901</c:v>
                </c:pt>
                <c:pt idx="5542">
                  <c:v>27.103284835815401</c:v>
                </c:pt>
                <c:pt idx="5543">
                  <c:v>25.167798995971701</c:v>
                </c:pt>
                <c:pt idx="5544">
                  <c:v>400.00015258789102</c:v>
                </c:pt>
                <c:pt idx="5545">
                  <c:v>28.601720809936499</c:v>
                </c:pt>
                <c:pt idx="5546">
                  <c:v>25.208114624023398</c:v>
                </c:pt>
                <c:pt idx="5547">
                  <c:v>24.7934875488281</c:v>
                </c:pt>
                <c:pt idx="5548">
                  <c:v>24.0249938964844</c:v>
                </c:pt>
                <c:pt idx="5549">
                  <c:v>23.6120700836182</c:v>
                </c:pt>
                <c:pt idx="5550">
                  <c:v>23.526779174804702</c:v>
                </c:pt>
                <c:pt idx="5551">
                  <c:v>23.4741020202637</c:v>
                </c:pt>
                <c:pt idx="5552">
                  <c:v>22.981916427612301</c:v>
                </c:pt>
                <c:pt idx="5553">
                  <c:v>23.401292800903299</c:v>
                </c:pt>
                <c:pt idx="5554">
                  <c:v>23.376121520996101</c:v>
                </c:pt>
                <c:pt idx="5555">
                  <c:v>23.365255355835</c:v>
                </c:pt>
                <c:pt idx="5556">
                  <c:v>23.236082077026399</c:v>
                </c:pt>
                <c:pt idx="5557">
                  <c:v>23.161460876464801</c:v>
                </c:pt>
                <c:pt idx="5558">
                  <c:v>23.267295837402301</c:v>
                </c:pt>
                <c:pt idx="5559">
                  <c:v>22.999187469482401</c:v>
                </c:pt>
                <c:pt idx="5560">
                  <c:v>22.367923736572301</c:v>
                </c:pt>
                <c:pt idx="5561">
                  <c:v>22.436426162719702</c:v>
                </c:pt>
                <c:pt idx="5562">
                  <c:v>22.600177764892599</c:v>
                </c:pt>
                <c:pt idx="5563">
                  <c:v>22.600528717041001</c:v>
                </c:pt>
                <c:pt idx="5564">
                  <c:v>22.7430534362793</c:v>
                </c:pt>
                <c:pt idx="5565">
                  <c:v>22.557350158691399</c:v>
                </c:pt>
                <c:pt idx="5566">
                  <c:v>22.9753017425537</c:v>
                </c:pt>
                <c:pt idx="5567">
                  <c:v>24.269931793212901</c:v>
                </c:pt>
                <c:pt idx="5568">
                  <c:v>24.0998210906982</c:v>
                </c:pt>
                <c:pt idx="5569">
                  <c:v>23.9610710144043</c:v>
                </c:pt>
                <c:pt idx="5570">
                  <c:v>24.1303520202637</c:v>
                </c:pt>
                <c:pt idx="5571">
                  <c:v>24.214128494262699</c:v>
                </c:pt>
                <c:pt idx="5572">
                  <c:v>24.338457107543899</c:v>
                </c:pt>
                <c:pt idx="5573">
                  <c:v>24.849655151367202</c:v>
                </c:pt>
                <c:pt idx="5574">
                  <c:v>24.647375106811499</c:v>
                </c:pt>
                <c:pt idx="5575">
                  <c:v>25.206321716308601</c:v>
                </c:pt>
                <c:pt idx="5576">
                  <c:v>25.58909034729</c:v>
                </c:pt>
                <c:pt idx="5577">
                  <c:v>26.013078689575199</c:v>
                </c:pt>
                <c:pt idx="5578">
                  <c:v>26.3516330718994</c:v>
                </c:pt>
                <c:pt idx="5579">
                  <c:v>25.479471206665</c:v>
                </c:pt>
                <c:pt idx="5580">
                  <c:v>28.727479934692401</c:v>
                </c:pt>
                <c:pt idx="5581">
                  <c:v>27.302169799804702</c:v>
                </c:pt>
                <c:pt idx="5582">
                  <c:v>26.684066772460898</c:v>
                </c:pt>
                <c:pt idx="5583">
                  <c:v>26.5023097991943</c:v>
                </c:pt>
                <c:pt idx="5584">
                  <c:v>26.726282119751001</c:v>
                </c:pt>
                <c:pt idx="5585">
                  <c:v>26.192928314208999</c:v>
                </c:pt>
                <c:pt idx="5586">
                  <c:v>26.3460388183594</c:v>
                </c:pt>
                <c:pt idx="5587">
                  <c:v>26.085302352905298</c:v>
                </c:pt>
                <c:pt idx="5588">
                  <c:v>25.785709381103501</c:v>
                </c:pt>
                <c:pt idx="5589">
                  <c:v>26.000534057617202</c:v>
                </c:pt>
                <c:pt idx="5590">
                  <c:v>25.3350925445557</c:v>
                </c:pt>
                <c:pt idx="5591">
                  <c:v>24.758794784545898</c:v>
                </c:pt>
                <c:pt idx="5592">
                  <c:v>24.403518676757798</c:v>
                </c:pt>
                <c:pt idx="5593">
                  <c:v>25.360654830932599</c:v>
                </c:pt>
                <c:pt idx="5594">
                  <c:v>25.450006484985401</c:v>
                </c:pt>
                <c:pt idx="5595">
                  <c:v>25.355588912963899</c:v>
                </c:pt>
                <c:pt idx="5596">
                  <c:v>24.815637588501001</c:v>
                </c:pt>
                <c:pt idx="5597">
                  <c:v>24.660560607910199</c:v>
                </c:pt>
                <c:pt idx="5598">
                  <c:v>24.930585861206101</c:v>
                </c:pt>
                <c:pt idx="5599">
                  <c:v>24.667085647583001</c:v>
                </c:pt>
                <c:pt idx="5600">
                  <c:v>24.109653472900401</c:v>
                </c:pt>
                <c:pt idx="5601">
                  <c:v>24.5074672698975</c:v>
                </c:pt>
                <c:pt idx="5602">
                  <c:v>24.709053039550799</c:v>
                </c:pt>
                <c:pt idx="5603">
                  <c:v>24.431669235229499</c:v>
                </c:pt>
                <c:pt idx="5604">
                  <c:v>23.907854080200199</c:v>
                </c:pt>
                <c:pt idx="5605">
                  <c:v>24.304285049438501</c:v>
                </c:pt>
                <c:pt idx="5606">
                  <c:v>24.19801902771</c:v>
                </c:pt>
                <c:pt idx="5607">
                  <c:v>24.083227157592798</c:v>
                </c:pt>
                <c:pt idx="5608">
                  <c:v>24.497674942016602</c:v>
                </c:pt>
                <c:pt idx="5609">
                  <c:v>25.5557155609131</c:v>
                </c:pt>
                <c:pt idx="5610">
                  <c:v>25.070640563964801</c:v>
                </c:pt>
                <c:pt idx="5611">
                  <c:v>25.2896022796631</c:v>
                </c:pt>
                <c:pt idx="5612">
                  <c:v>26.6623935699463</c:v>
                </c:pt>
                <c:pt idx="5613">
                  <c:v>25.966350555419901</c:v>
                </c:pt>
                <c:pt idx="5614">
                  <c:v>26.1188259124756</c:v>
                </c:pt>
                <c:pt idx="5615">
                  <c:v>26.152956008911101</c:v>
                </c:pt>
                <c:pt idx="5616">
                  <c:v>27.651361465454102</c:v>
                </c:pt>
                <c:pt idx="5617">
                  <c:v>27.1795959472656</c:v>
                </c:pt>
                <c:pt idx="5618">
                  <c:v>26.7513027191162</c:v>
                </c:pt>
                <c:pt idx="5619">
                  <c:v>27.435131072998001</c:v>
                </c:pt>
                <c:pt idx="5620">
                  <c:v>27.434242248535199</c:v>
                </c:pt>
                <c:pt idx="5621">
                  <c:v>27.434715270996101</c:v>
                </c:pt>
                <c:pt idx="5622">
                  <c:v>27.646366119384801</c:v>
                </c:pt>
                <c:pt idx="5623">
                  <c:v>28.239994049072301</c:v>
                </c:pt>
                <c:pt idx="5624">
                  <c:v>27.599754333496101</c:v>
                </c:pt>
                <c:pt idx="5625">
                  <c:v>27.498245239257798</c:v>
                </c:pt>
                <c:pt idx="5626">
                  <c:v>29.073154449462901</c:v>
                </c:pt>
                <c:pt idx="5627">
                  <c:v>28.769935607910199</c:v>
                </c:pt>
                <c:pt idx="5628">
                  <c:v>27.4153957366943</c:v>
                </c:pt>
                <c:pt idx="5629">
                  <c:v>27.838630676269499</c:v>
                </c:pt>
                <c:pt idx="5630">
                  <c:v>27.829116821289102</c:v>
                </c:pt>
                <c:pt idx="5631">
                  <c:v>28.6636772155762</c:v>
                </c:pt>
                <c:pt idx="5632">
                  <c:v>28.497653961181602</c:v>
                </c:pt>
                <c:pt idx="5633">
                  <c:v>28.6613445281982</c:v>
                </c:pt>
                <c:pt idx="5634">
                  <c:v>28.663494110107401</c:v>
                </c:pt>
                <c:pt idx="5635">
                  <c:v>28.662258148193398</c:v>
                </c:pt>
                <c:pt idx="5636">
                  <c:v>28.2759189605713</c:v>
                </c:pt>
                <c:pt idx="5637">
                  <c:v>28.479763031005898</c:v>
                </c:pt>
                <c:pt idx="5638">
                  <c:v>28.5177612304688</c:v>
                </c:pt>
                <c:pt idx="5639">
                  <c:v>28.856037139892599</c:v>
                </c:pt>
                <c:pt idx="5640">
                  <c:v>30.068151473998999</c:v>
                </c:pt>
                <c:pt idx="5641">
                  <c:v>30.2388591766357</c:v>
                </c:pt>
                <c:pt idx="5642">
                  <c:v>29.213769912719702</c:v>
                </c:pt>
                <c:pt idx="5643">
                  <c:v>31.135583877563501</c:v>
                </c:pt>
                <c:pt idx="5644">
                  <c:v>29.471437454223601</c:v>
                </c:pt>
                <c:pt idx="5645">
                  <c:v>28.884691238403299</c:v>
                </c:pt>
                <c:pt idx="5646">
                  <c:v>28.721929550170898</c:v>
                </c:pt>
                <c:pt idx="5647">
                  <c:v>28.730718612670898</c:v>
                </c:pt>
                <c:pt idx="5648">
                  <c:v>28.835962295532202</c:v>
                </c:pt>
                <c:pt idx="5649">
                  <c:v>28.657833099365199</c:v>
                </c:pt>
                <c:pt idx="5650">
                  <c:v>28.5097846984863</c:v>
                </c:pt>
                <c:pt idx="5651">
                  <c:v>28.2557182312012</c:v>
                </c:pt>
                <c:pt idx="5652">
                  <c:v>28.259859085083001</c:v>
                </c:pt>
                <c:pt idx="5653">
                  <c:v>28.620420455932599</c:v>
                </c:pt>
                <c:pt idx="5654">
                  <c:v>27.698654174804702</c:v>
                </c:pt>
                <c:pt idx="5655">
                  <c:v>26.994016647338899</c:v>
                </c:pt>
                <c:pt idx="5656">
                  <c:v>27.421018600463899</c:v>
                </c:pt>
                <c:pt idx="5657">
                  <c:v>27.422300338745099</c:v>
                </c:pt>
                <c:pt idx="5658">
                  <c:v>26.8272800445557</c:v>
                </c:pt>
                <c:pt idx="5659">
                  <c:v>26.400331497192401</c:v>
                </c:pt>
                <c:pt idx="5660">
                  <c:v>26.236240386962901</c:v>
                </c:pt>
                <c:pt idx="5661">
                  <c:v>26.258235931396499</c:v>
                </c:pt>
                <c:pt idx="5662">
                  <c:v>25.544349670410199</c:v>
                </c:pt>
                <c:pt idx="5663">
                  <c:v>24.839225769043001</c:v>
                </c:pt>
                <c:pt idx="5664">
                  <c:v>24.978693008422901</c:v>
                </c:pt>
                <c:pt idx="5665">
                  <c:v>24.614051818847699</c:v>
                </c:pt>
                <c:pt idx="5666">
                  <c:v>24.6753330230713</c:v>
                </c:pt>
                <c:pt idx="5667">
                  <c:v>24.269056320190401</c:v>
                </c:pt>
                <c:pt idx="5668">
                  <c:v>24.261571884155298</c:v>
                </c:pt>
                <c:pt idx="5669">
                  <c:v>24.190408706665</c:v>
                </c:pt>
                <c:pt idx="5670">
                  <c:v>23.790166854858398</c:v>
                </c:pt>
                <c:pt idx="5671">
                  <c:v>23.9652004241943</c:v>
                </c:pt>
                <c:pt idx="5672">
                  <c:v>23.9201469421387</c:v>
                </c:pt>
                <c:pt idx="5673">
                  <c:v>23.957149505615199</c:v>
                </c:pt>
                <c:pt idx="5674">
                  <c:v>23.967636108398398</c:v>
                </c:pt>
                <c:pt idx="5675">
                  <c:v>23.977554321289102</c:v>
                </c:pt>
                <c:pt idx="5676">
                  <c:v>23.984664916992202</c:v>
                </c:pt>
                <c:pt idx="5677">
                  <c:v>24.0344848632813</c:v>
                </c:pt>
                <c:pt idx="5678">
                  <c:v>23.995189666748001</c:v>
                </c:pt>
                <c:pt idx="5679">
                  <c:v>23.704811096191399</c:v>
                </c:pt>
                <c:pt idx="5680">
                  <c:v>23.729957580566399</c:v>
                </c:pt>
                <c:pt idx="5681">
                  <c:v>23.748252868652301</c:v>
                </c:pt>
                <c:pt idx="5682">
                  <c:v>23.684741973876999</c:v>
                </c:pt>
                <c:pt idx="5683">
                  <c:v>23.73317527771</c:v>
                </c:pt>
                <c:pt idx="5684">
                  <c:v>23.730653762817401</c:v>
                </c:pt>
                <c:pt idx="5685">
                  <c:v>23.566015243530298</c:v>
                </c:pt>
                <c:pt idx="5686">
                  <c:v>23.724922180175799</c:v>
                </c:pt>
                <c:pt idx="5687">
                  <c:v>23.784965515136701</c:v>
                </c:pt>
                <c:pt idx="5688">
                  <c:v>23.656206130981399</c:v>
                </c:pt>
                <c:pt idx="5689">
                  <c:v>23.6751899719238</c:v>
                </c:pt>
                <c:pt idx="5690">
                  <c:v>23.982063293456999</c:v>
                </c:pt>
                <c:pt idx="5691">
                  <c:v>23.940942764282202</c:v>
                </c:pt>
                <c:pt idx="5692">
                  <c:v>23.881340026855501</c:v>
                </c:pt>
                <c:pt idx="5693">
                  <c:v>24.0256462097168</c:v>
                </c:pt>
                <c:pt idx="5694">
                  <c:v>24.059690475463899</c:v>
                </c:pt>
                <c:pt idx="5695">
                  <c:v>24.246160507202099</c:v>
                </c:pt>
                <c:pt idx="5696">
                  <c:v>24.260972976684599</c:v>
                </c:pt>
                <c:pt idx="5697">
                  <c:v>24.286424636840799</c:v>
                </c:pt>
                <c:pt idx="5698">
                  <c:v>23.923099517822301</c:v>
                </c:pt>
                <c:pt idx="5699">
                  <c:v>24.092481613159201</c:v>
                </c:pt>
                <c:pt idx="5700">
                  <c:v>25.038019180297901</c:v>
                </c:pt>
                <c:pt idx="5701">
                  <c:v>26.210254669189499</c:v>
                </c:pt>
                <c:pt idx="5702">
                  <c:v>26.803785324096701</c:v>
                </c:pt>
                <c:pt idx="5703">
                  <c:v>26.962869644165</c:v>
                </c:pt>
                <c:pt idx="5704">
                  <c:v>28.477821350097699</c:v>
                </c:pt>
                <c:pt idx="5705">
                  <c:v>29.0868530273438</c:v>
                </c:pt>
                <c:pt idx="5706">
                  <c:v>30.1011867523193</c:v>
                </c:pt>
                <c:pt idx="5707">
                  <c:v>29.192874908447301</c:v>
                </c:pt>
                <c:pt idx="5708">
                  <c:v>29.231328964233398</c:v>
                </c:pt>
                <c:pt idx="5709">
                  <c:v>29.432533264160199</c:v>
                </c:pt>
                <c:pt idx="5710">
                  <c:v>29.001667022705099</c:v>
                </c:pt>
                <c:pt idx="5711">
                  <c:v>28.155479431152301</c:v>
                </c:pt>
                <c:pt idx="5712">
                  <c:v>28.468206405639599</c:v>
                </c:pt>
                <c:pt idx="5713">
                  <c:v>28.4420471191406</c:v>
                </c:pt>
                <c:pt idx="5714">
                  <c:v>27.7858066558838</c:v>
                </c:pt>
                <c:pt idx="5715">
                  <c:v>27.374761581420898</c:v>
                </c:pt>
                <c:pt idx="5716">
                  <c:v>27.630214691162099</c:v>
                </c:pt>
                <c:pt idx="5717">
                  <c:v>27.312597274780298</c:v>
                </c:pt>
                <c:pt idx="5718">
                  <c:v>27.181261062622099</c:v>
                </c:pt>
                <c:pt idx="5719">
                  <c:v>27.220544815063501</c:v>
                </c:pt>
                <c:pt idx="5720">
                  <c:v>27.301069259643601</c:v>
                </c:pt>
                <c:pt idx="5721">
                  <c:v>26.8145847320557</c:v>
                </c:pt>
                <c:pt idx="5722">
                  <c:v>25.918983459472699</c:v>
                </c:pt>
                <c:pt idx="5723">
                  <c:v>25.456426620483398</c:v>
                </c:pt>
                <c:pt idx="5724">
                  <c:v>25.212965011596701</c:v>
                </c:pt>
                <c:pt idx="5725">
                  <c:v>25.993127822876001</c:v>
                </c:pt>
                <c:pt idx="5726">
                  <c:v>25.5801391601563</c:v>
                </c:pt>
                <c:pt idx="5727">
                  <c:v>25.901056289672901</c:v>
                </c:pt>
                <c:pt idx="5728">
                  <c:v>26.336095809936499</c:v>
                </c:pt>
                <c:pt idx="5729">
                  <c:v>26.540382385253899</c:v>
                </c:pt>
                <c:pt idx="5730">
                  <c:v>26.566513061523398</c:v>
                </c:pt>
                <c:pt idx="5731">
                  <c:v>27.061365127563501</c:v>
                </c:pt>
                <c:pt idx="5732">
                  <c:v>27.649990081787099</c:v>
                </c:pt>
                <c:pt idx="5733">
                  <c:v>27.8533611297607</c:v>
                </c:pt>
                <c:pt idx="5734">
                  <c:v>28.497287750244102</c:v>
                </c:pt>
                <c:pt idx="5735">
                  <c:v>28.518039703369102</c:v>
                </c:pt>
                <c:pt idx="5736">
                  <c:v>28.445917129516602</c:v>
                </c:pt>
                <c:pt idx="5737">
                  <c:v>29.2400302886963</c:v>
                </c:pt>
                <c:pt idx="5738">
                  <c:v>30.169467926025401</c:v>
                </c:pt>
                <c:pt idx="5739">
                  <c:v>31.2645969390869</c:v>
                </c:pt>
                <c:pt idx="5740">
                  <c:v>30.918663024902301</c:v>
                </c:pt>
                <c:pt idx="5741">
                  <c:v>30.022438049316399</c:v>
                </c:pt>
                <c:pt idx="5742">
                  <c:v>29.609523773193398</c:v>
                </c:pt>
                <c:pt idx="5743">
                  <c:v>31.203660964965799</c:v>
                </c:pt>
                <c:pt idx="5744">
                  <c:v>30.7235431671143</c:v>
                </c:pt>
                <c:pt idx="5745">
                  <c:v>30.568504333496101</c:v>
                </c:pt>
                <c:pt idx="5746">
                  <c:v>29.620750427246101</c:v>
                </c:pt>
                <c:pt idx="5747">
                  <c:v>29.995429992675799</c:v>
                </c:pt>
                <c:pt idx="5748">
                  <c:v>29.611536026001001</c:v>
                </c:pt>
                <c:pt idx="5749">
                  <c:v>29.756782531738299</c:v>
                </c:pt>
                <c:pt idx="5750">
                  <c:v>30.250534057617202</c:v>
                </c:pt>
                <c:pt idx="5751">
                  <c:v>29.36989402771</c:v>
                </c:pt>
                <c:pt idx="5752">
                  <c:v>30.082763671875</c:v>
                </c:pt>
                <c:pt idx="5753">
                  <c:v>30.017253875732401</c:v>
                </c:pt>
                <c:pt idx="5754">
                  <c:v>29.348957061767599</c:v>
                </c:pt>
                <c:pt idx="5755">
                  <c:v>29.114892959594702</c:v>
                </c:pt>
                <c:pt idx="5756">
                  <c:v>28.935066223144499</c:v>
                </c:pt>
                <c:pt idx="5757">
                  <c:v>28.934577941894499</c:v>
                </c:pt>
                <c:pt idx="5758">
                  <c:v>28.321495056152301</c:v>
                </c:pt>
                <c:pt idx="5759">
                  <c:v>29.321557998657202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70784"/>
        <c:axId val="71273088"/>
      </c:scatterChart>
      <c:valAx>
        <c:axId val="71270784"/>
        <c:scaling>
          <c:orientation val="minMax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Capacity Headroom (HDL - GTBD - RUC BP)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71273088"/>
        <c:crosses val="autoZero"/>
        <c:crossBetween val="midCat"/>
      </c:valAx>
      <c:valAx>
        <c:axId val="71273088"/>
        <c:scaling>
          <c:orientation val="minMax"/>
          <c:max val="5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System Lambda ($/MWh)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71270784"/>
        <c:crosses val="autoZero"/>
        <c:crossBetween val="midCat"/>
      </c:valAx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SCED SYSTEM LAMBDA (&lt;</a:t>
            </a:r>
            <a:r>
              <a:rPr lang="en-US" baseline="0"/>
              <a:t> $500)</a:t>
            </a:r>
            <a:r>
              <a:rPr lang="en-US"/>
              <a:t> vs RUC LSL MW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'RUC LSL vs System Lambda'!$B$1</c:f>
              <c:strCache>
                <c:ptCount val="1"/>
                <c:pt idx="0">
                  <c:v>SYSTEM LAMBDA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2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'RUC LSL vs System Lambda'!$A$2:$A$7516</c:f>
              <c:numCache>
                <c:formatCode>_(* #,##0.0_);_(* \(#,##0.0\);_(* "-"??_);_(@_)</c:formatCode>
                <c:ptCount val="7515"/>
                <c:pt idx="0">
                  <c:v>34</c:v>
                </c:pt>
                <c:pt idx="1">
                  <c:v>34</c:v>
                </c:pt>
                <c:pt idx="2">
                  <c:v>34</c:v>
                </c:pt>
                <c:pt idx="3">
                  <c:v>34</c:v>
                </c:pt>
                <c:pt idx="4">
                  <c:v>34</c:v>
                </c:pt>
                <c:pt idx="5">
                  <c:v>34</c:v>
                </c:pt>
                <c:pt idx="6">
                  <c:v>34</c:v>
                </c:pt>
                <c:pt idx="7">
                  <c:v>34</c:v>
                </c:pt>
                <c:pt idx="8">
                  <c:v>34</c:v>
                </c:pt>
                <c:pt idx="9">
                  <c:v>34</c:v>
                </c:pt>
                <c:pt idx="10">
                  <c:v>34</c:v>
                </c:pt>
                <c:pt idx="11">
                  <c:v>34</c:v>
                </c:pt>
                <c:pt idx="12">
                  <c:v>34</c:v>
                </c:pt>
                <c:pt idx="13">
                  <c:v>34</c:v>
                </c:pt>
                <c:pt idx="14">
                  <c:v>34</c:v>
                </c:pt>
                <c:pt idx="15">
                  <c:v>34</c:v>
                </c:pt>
                <c:pt idx="16">
                  <c:v>34</c:v>
                </c:pt>
                <c:pt idx="17">
                  <c:v>34</c:v>
                </c:pt>
                <c:pt idx="18">
                  <c:v>34</c:v>
                </c:pt>
                <c:pt idx="19">
                  <c:v>34</c:v>
                </c:pt>
                <c:pt idx="20">
                  <c:v>34</c:v>
                </c:pt>
                <c:pt idx="21">
                  <c:v>34</c:v>
                </c:pt>
                <c:pt idx="22">
                  <c:v>34</c:v>
                </c:pt>
                <c:pt idx="23">
                  <c:v>34</c:v>
                </c:pt>
                <c:pt idx="24">
                  <c:v>34</c:v>
                </c:pt>
                <c:pt idx="25">
                  <c:v>34</c:v>
                </c:pt>
                <c:pt idx="26">
                  <c:v>34</c:v>
                </c:pt>
                <c:pt idx="27">
                  <c:v>36</c:v>
                </c:pt>
                <c:pt idx="28">
                  <c:v>36</c:v>
                </c:pt>
                <c:pt idx="29">
                  <c:v>36</c:v>
                </c:pt>
                <c:pt idx="30">
                  <c:v>37</c:v>
                </c:pt>
                <c:pt idx="31">
                  <c:v>34</c:v>
                </c:pt>
                <c:pt idx="32">
                  <c:v>37</c:v>
                </c:pt>
                <c:pt idx="33">
                  <c:v>37</c:v>
                </c:pt>
                <c:pt idx="34">
                  <c:v>37</c:v>
                </c:pt>
                <c:pt idx="35">
                  <c:v>37</c:v>
                </c:pt>
                <c:pt idx="36">
                  <c:v>37</c:v>
                </c:pt>
                <c:pt idx="37">
                  <c:v>37</c:v>
                </c:pt>
                <c:pt idx="38">
                  <c:v>37</c:v>
                </c:pt>
                <c:pt idx="39">
                  <c:v>37</c:v>
                </c:pt>
                <c:pt idx="40">
                  <c:v>37</c:v>
                </c:pt>
                <c:pt idx="41">
                  <c:v>37</c:v>
                </c:pt>
                <c:pt idx="42">
                  <c:v>37</c:v>
                </c:pt>
                <c:pt idx="43">
                  <c:v>37</c:v>
                </c:pt>
                <c:pt idx="44">
                  <c:v>34</c:v>
                </c:pt>
                <c:pt idx="45">
                  <c:v>34</c:v>
                </c:pt>
                <c:pt idx="46">
                  <c:v>37</c:v>
                </c:pt>
                <c:pt idx="47">
                  <c:v>37</c:v>
                </c:pt>
                <c:pt idx="48">
                  <c:v>37</c:v>
                </c:pt>
                <c:pt idx="49">
                  <c:v>37</c:v>
                </c:pt>
                <c:pt idx="50">
                  <c:v>37</c:v>
                </c:pt>
                <c:pt idx="51">
                  <c:v>37</c:v>
                </c:pt>
                <c:pt idx="52">
                  <c:v>37</c:v>
                </c:pt>
                <c:pt idx="53">
                  <c:v>37</c:v>
                </c:pt>
                <c:pt idx="54">
                  <c:v>37</c:v>
                </c:pt>
                <c:pt idx="55">
                  <c:v>37</c:v>
                </c:pt>
                <c:pt idx="56">
                  <c:v>37</c:v>
                </c:pt>
                <c:pt idx="57">
                  <c:v>37</c:v>
                </c:pt>
                <c:pt idx="58">
                  <c:v>37</c:v>
                </c:pt>
                <c:pt idx="59">
                  <c:v>37</c:v>
                </c:pt>
                <c:pt idx="60">
                  <c:v>37</c:v>
                </c:pt>
                <c:pt idx="61">
                  <c:v>37</c:v>
                </c:pt>
                <c:pt idx="62">
                  <c:v>37</c:v>
                </c:pt>
                <c:pt idx="63">
                  <c:v>37</c:v>
                </c:pt>
                <c:pt idx="64">
                  <c:v>37</c:v>
                </c:pt>
                <c:pt idx="65">
                  <c:v>37</c:v>
                </c:pt>
                <c:pt idx="66">
                  <c:v>34</c:v>
                </c:pt>
                <c:pt idx="67">
                  <c:v>34</c:v>
                </c:pt>
                <c:pt idx="68">
                  <c:v>34</c:v>
                </c:pt>
                <c:pt idx="69">
                  <c:v>34</c:v>
                </c:pt>
                <c:pt idx="70">
                  <c:v>34</c:v>
                </c:pt>
                <c:pt idx="71">
                  <c:v>34</c:v>
                </c:pt>
                <c:pt idx="72">
                  <c:v>34</c:v>
                </c:pt>
                <c:pt idx="73">
                  <c:v>34</c:v>
                </c:pt>
                <c:pt idx="74">
                  <c:v>34</c:v>
                </c:pt>
                <c:pt idx="75">
                  <c:v>34</c:v>
                </c:pt>
                <c:pt idx="76">
                  <c:v>34</c:v>
                </c:pt>
                <c:pt idx="77">
                  <c:v>34</c:v>
                </c:pt>
                <c:pt idx="78">
                  <c:v>34</c:v>
                </c:pt>
                <c:pt idx="79">
                  <c:v>34</c:v>
                </c:pt>
                <c:pt idx="80">
                  <c:v>34</c:v>
                </c:pt>
                <c:pt idx="81">
                  <c:v>34</c:v>
                </c:pt>
                <c:pt idx="82">
                  <c:v>34</c:v>
                </c:pt>
                <c:pt idx="83">
                  <c:v>34</c:v>
                </c:pt>
                <c:pt idx="84">
                  <c:v>34</c:v>
                </c:pt>
                <c:pt idx="85">
                  <c:v>34</c:v>
                </c:pt>
                <c:pt idx="86">
                  <c:v>34</c:v>
                </c:pt>
                <c:pt idx="87">
                  <c:v>34</c:v>
                </c:pt>
                <c:pt idx="88">
                  <c:v>34</c:v>
                </c:pt>
                <c:pt idx="89">
                  <c:v>34</c:v>
                </c:pt>
                <c:pt idx="90">
                  <c:v>34</c:v>
                </c:pt>
                <c:pt idx="91">
                  <c:v>34</c:v>
                </c:pt>
                <c:pt idx="92">
                  <c:v>34</c:v>
                </c:pt>
                <c:pt idx="93">
                  <c:v>34</c:v>
                </c:pt>
                <c:pt idx="94">
                  <c:v>34</c:v>
                </c:pt>
                <c:pt idx="95">
                  <c:v>34</c:v>
                </c:pt>
                <c:pt idx="96">
                  <c:v>34</c:v>
                </c:pt>
                <c:pt idx="97">
                  <c:v>34</c:v>
                </c:pt>
                <c:pt idx="98">
                  <c:v>34</c:v>
                </c:pt>
                <c:pt idx="99">
                  <c:v>34</c:v>
                </c:pt>
                <c:pt idx="100">
                  <c:v>14</c:v>
                </c:pt>
                <c:pt idx="101">
                  <c:v>14</c:v>
                </c:pt>
                <c:pt idx="102">
                  <c:v>14</c:v>
                </c:pt>
                <c:pt idx="103">
                  <c:v>14</c:v>
                </c:pt>
                <c:pt idx="104">
                  <c:v>14</c:v>
                </c:pt>
                <c:pt idx="105">
                  <c:v>14</c:v>
                </c:pt>
                <c:pt idx="106">
                  <c:v>14</c:v>
                </c:pt>
                <c:pt idx="107">
                  <c:v>14</c:v>
                </c:pt>
                <c:pt idx="108">
                  <c:v>14</c:v>
                </c:pt>
                <c:pt idx="109">
                  <c:v>14</c:v>
                </c:pt>
                <c:pt idx="110">
                  <c:v>14</c:v>
                </c:pt>
                <c:pt idx="111">
                  <c:v>14</c:v>
                </c:pt>
                <c:pt idx="112">
                  <c:v>14</c:v>
                </c:pt>
                <c:pt idx="113">
                  <c:v>14</c:v>
                </c:pt>
                <c:pt idx="114">
                  <c:v>14</c:v>
                </c:pt>
                <c:pt idx="115">
                  <c:v>14</c:v>
                </c:pt>
                <c:pt idx="116">
                  <c:v>14</c:v>
                </c:pt>
                <c:pt idx="117">
                  <c:v>14</c:v>
                </c:pt>
                <c:pt idx="118">
                  <c:v>14</c:v>
                </c:pt>
                <c:pt idx="119">
                  <c:v>14</c:v>
                </c:pt>
                <c:pt idx="120">
                  <c:v>14</c:v>
                </c:pt>
                <c:pt idx="121">
                  <c:v>14</c:v>
                </c:pt>
                <c:pt idx="122">
                  <c:v>14</c:v>
                </c:pt>
                <c:pt idx="123">
                  <c:v>14</c:v>
                </c:pt>
                <c:pt idx="124">
                  <c:v>14</c:v>
                </c:pt>
                <c:pt idx="125">
                  <c:v>34</c:v>
                </c:pt>
                <c:pt idx="126">
                  <c:v>34</c:v>
                </c:pt>
                <c:pt idx="127">
                  <c:v>34</c:v>
                </c:pt>
                <c:pt idx="128">
                  <c:v>34</c:v>
                </c:pt>
                <c:pt idx="129">
                  <c:v>34</c:v>
                </c:pt>
                <c:pt idx="130">
                  <c:v>34</c:v>
                </c:pt>
                <c:pt idx="131">
                  <c:v>34</c:v>
                </c:pt>
                <c:pt idx="132">
                  <c:v>34</c:v>
                </c:pt>
                <c:pt idx="133">
                  <c:v>34</c:v>
                </c:pt>
                <c:pt idx="134">
                  <c:v>34</c:v>
                </c:pt>
                <c:pt idx="135">
                  <c:v>34</c:v>
                </c:pt>
                <c:pt idx="136">
                  <c:v>34</c:v>
                </c:pt>
                <c:pt idx="137">
                  <c:v>34</c:v>
                </c:pt>
                <c:pt idx="138">
                  <c:v>34</c:v>
                </c:pt>
                <c:pt idx="139">
                  <c:v>34</c:v>
                </c:pt>
                <c:pt idx="140">
                  <c:v>34</c:v>
                </c:pt>
                <c:pt idx="141">
                  <c:v>34</c:v>
                </c:pt>
                <c:pt idx="142">
                  <c:v>34</c:v>
                </c:pt>
                <c:pt idx="143">
                  <c:v>34</c:v>
                </c:pt>
                <c:pt idx="144">
                  <c:v>34</c:v>
                </c:pt>
                <c:pt idx="145">
                  <c:v>34</c:v>
                </c:pt>
                <c:pt idx="146">
                  <c:v>34</c:v>
                </c:pt>
                <c:pt idx="147">
                  <c:v>34</c:v>
                </c:pt>
                <c:pt idx="148">
                  <c:v>34</c:v>
                </c:pt>
                <c:pt idx="149">
                  <c:v>34</c:v>
                </c:pt>
                <c:pt idx="150">
                  <c:v>14</c:v>
                </c:pt>
                <c:pt idx="151">
                  <c:v>14</c:v>
                </c:pt>
                <c:pt idx="152">
                  <c:v>14</c:v>
                </c:pt>
                <c:pt idx="153">
                  <c:v>14</c:v>
                </c:pt>
                <c:pt idx="154">
                  <c:v>14</c:v>
                </c:pt>
                <c:pt idx="155">
                  <c:v>14</c:v>
                </c:pt>
                <c:pt idx="156">
                  <c:v>14</c:v>
                </c:pt>
                <c:pt idx="157">
                  <c:v>14</c:v>
                </c:pt>
                <c:pt idx="158">
                  <c:v>14</c:v>
                </c:pt>
                <c:pt idx="159">
                  <c:v>14</c:v>
                </c:pt>
                <c:pt idx="160">
                  <c:v>14</c:v>
                </c:pt>
                <c:pt idx="161">
                  <c:v>14</c:v>
                </c:pt>
                <c:pt idx="162">
                  <c:v>14</c:v>
                </c:pt>
                <c:pt idx="163">
                  <c:v>14</c:v>
                </c:pt>
                <c:pt idx="164">
                  <c:v>14</c:v>
                </c:pt>
                <c:pt idx="165">
                  <c:v>14</c:v>
                </c:pt>
                <c:pt idx="166">
                  <c:v>14</c:v>
                </c:pt>
                <c:pt idx="167">
                  <c:v>14</c:v>
                </c:pt>
                <c:pt idx="168">
                  <c:v>14</c:v>
                </c:pt>
                <c:pt idx="169">
                  <c:v>14</c:v>
                </c:pt>
                <c:pt idx="170">
                  <c:v>14</c:v>
                </c:pt>
                <c:pt idx="171">
                  <c:v>14</c:v>
                </c:pt>
                <c:pt idx="172">
                  <c:v>14</c:v>
                </c:pt>
                <c:pt idx="173">
                  <c:v>14</c:v>
                </c:pt>
                <c:pt idx="174">
                  <c:v>14</c:v>
                </c:pt>
                <c:pt idx="175">
                  <c:v>14</c:v>
                </c:pt>
                <c:pt idx="176">
                  <c:v>14</c:v>
                </c:pt>
                <c:pt idx="177">
                  <c:v>14</c:v>
                </c:pt>
                <c:pt idx="178">
                  <c:v>14</c:v>
                </c:pt>
                <c:pt idx="179">
                  <c:v>14</c:v>
                </c:pt>
                <c:pt idx="180">
                  <c:v>14</c:v>
                </c:pt>
                <c:pt idx="181">
                  <c:v>14</c:v>
                </c:pt>
                <c:pt idx="182">
                  <c:v>14</c:v>
                </c:pt>
                <c:pt idx="183">
                  <c:v>14</c:v>
                </c:pt>
                <c:pt idx="184">
                  <c:v>14</c:v>
                </c:pt>
                <c:pt idx="185">
                  <c:v>14</c:v>
                </c:pt>
                <c:pt idx="186">
                  <c:v>14</c:v>
                </c:pt>
                <c:pt idx="187">
                  <c:v>14</c:v>
                </c:pt>
                <c:pt idx="188">
                  <c:v>14</c:v>
                </c:pt>
                <c:pt idx="189">
                  <c:v>14</c:v>
                </c:pt>
                <c:pt idx="190">
                  <c:v>14</c:v>
                </c:pt>
                <c:pt idx="191">
                  <c:v>14</c:v>
                </c:pt>
                <c:pt idx="192">
                  <c:v>14</c:v>
                </c:pt>
                <c:pt idx="193">
                  <c:v>14</c:v>
                </c:pt>
                <c:pt idx="194">
                  <c:v>14</c:v>
                </c:pt>
                <c:pt idx="195">
                  <c:v>14</c:v>
                </c:pt>
                <c:pt idx="196">
                  <c:v>14</c:v>
                </c:pt>
                <c:pt idx="197">
                  <c:v>14</c:v>
                </c:pt>
                <c:pt idx="198">
                  <c:v>14</c:v>
                </c:pt>
                <c:pt idx="199">
                  <c:v>34</c:v>
                </c:pt>
                <c:pt idx="200">
                  <c:v>34</c:v>
                </c:pt>
                <c:pt idx="201">
                  <c:v>34</c:v>
                </c:pt>
                <c:pt idx="202">
                  <c:v>34</c:v>
                </c:pt>
                <c:pt idx="203">
                  <c:v>34</c:v>
                </c:pt>
                <c:pt idx="204">
                  <c:v>34</c:v>
                </c:pt>
                <c:pt idx="205">
                  <c:v>34</c:v>
                </c:pt>
                <c:pt idx="206">
                  <c:v>34</c:v>
                </c:pt>
                <c:pt idx="207">
                  <c:v>34</c:v>
                </c:pt>
                <c:pt idx="208">
                  <c:v>34</c:v>
                </c:pt>
                <c:pt idx="209">
                  <c:v>36</c:v>
                </c:pt>
                <c:pt idx="210">
                  <c:v>36</c:v>
                </c:pt>
                <c:pt idx="211">
                  <c:v>36</c:v>
                </c:pt>
                <c:pt idx="212">
                  <c:v>36</c:v>
                </c:pt>
                <c:pt idx="213">
                  <c:v>36</c:v>
                </c:pt>
                <c:pt idx="214">
                  <c:v>36</c:v>
                </c:pt>
                <c:pt idx="215">
                  <c:v>36</c:v>
                </c:pt>
                <c:pt idx="216">
                  <c:v>36</c:v>
                </c:pt>
                <c:pt idx="217">
                  <c:v>36</c:v>
                </c:pt>
                <c:pt idx="218">
                  <c:v>36</c:v>
                </c:pt>
                <c:pt idx="219">
                  <c:v>36</c:v>
                </c:pt>
                <c:pt idx="220">
                  <c:v>36</c:v>
                </c:pt>
                <c:pt idx="221">
                  <c:v>36</c:v>
                </c:pt>
                <c:pt idx="222">
                  <c:v>36</c:v>
                </c:pt>
                <c:pt idx="223">
                  <c:v>36</c:v>
                </c:pt>
                <c:pt idx="224">
                  <c:v>36</c:v>
                </c:pt>
                <c:pt idx="225">
                  <c:v>36</c:v>
                </c:pt>
                <c:pt idx="226">
                  <c:v>36</c:v>
                </c:pt>
                <c:pt idx="227">
                  <c:v>36</c:v>
                </c:pt>
                <c:pt idx="228">
                  <c:v>36</c:v>
                </c:pt>
                <c:pt idx="229">
                  <c:v>36</c:v>
                </c:pt>
                <c:pt idx="230">
                  <c:v>34</c:v>
                </c:pt>
                <c:pt idx="231">
                  <c:v>34</c:v>
                </c:pt>
                <c:pt idx="232">
                  <c:v>34</c:v>
                </c:pt>
                <c:pt idx="233">
                  <c:v>34</c:v>
                </c:pt>
                <c:pt idx="234">
                  <c:v>34</c:v>
                </c:pt>
                <c:pt idx="235">
                  <c:v>34</c:v>
                </c:pt>
                <c:pt idx="236">
                  <c:v>34</c:v>
                </c:pt>
                <c:pt idx="237">
                  <c:v>34</c:v>
                </c:pt>
                <c:pt idx="238">
                  <c:v>34</c:v>
                </c:pt>
                <c:pt idx="239">
                  <c:v>34</c:v>
                </c:pt>
                <c:pt idx="240">
                  <c:v>34</c:v>
                </c:pt>
                <c:pt idx="241">
                  <c:v>34</c:v>
                </c:pt>
                <c:pt idx="242">
                  <c:v>34</c:v>
                </c:pt>
                <c:pt idx="243">
                  <c:v>34</c:v>
                </c:pt>
                <c:pt idx="244">
                  <c:v>34</c:v>
                </c:pt>
                <c:pt idx="245">
                  <c:v>34</c:v>
                </c:pt>
                <c:pt idx="246">
                  <c:v>34</c:v>
                </c:pt>
                <c:pt idx="247">
                  <c:v>34</c:v>
                </c:pt>
                <c:pt idx="248">
                  <c:v>34</c:v>
                </c:pt>
                <c:pt idx="249">
                  <c:v>14</c:v>
                </c:pt>
                <c:pt idx="250">
                  <c:v>14</c:v>
                </c:pt>
                <c:pt idx="251">
                  <c:v>14</c:v>
                </c:pt>
                <c:pt idx="252">
                  <c:v>14</c:v>
                </c:pt>
                <c:pt idx="253">
                  <c:v>14</c:v>
                </c:pt>
                <c:pt idx="254">
                  <c:v>14</c:v>
                </c:pt>
                <c:pt idx="255">
                  <c:v>14</c:v>
                </c:pt>
                <c:pt idx="256">
                  <c:v>14</c:v>
                </c:pt>
                <c:pt idx="257">
                  <c:v>14</c:v>
                </c:pt>
                <c:pt idx="258">
                  <c:v>14</c:v>
                </c:pt>
                <c:pt idx="259">
                  <c:v>14</c:v>
                </c:pt>
                <c:pt idx="260">
                  <c:v>14</c:v>
                </c:pt>
                <c:pt idx="261">
                  <c:v>14</c:v>
                </c:pt>
                <c:pt idx="262">
                  <c:v>34</c:v>
                </c:pt>
                <c:pt idx="263">
                  <c:v>36</c:v>
                </c:pt>
                <c:pt idx="264">
                  <c:v>36</c:v>
                </c:pt>
                <c:pt idx="265">
                  <c:v>36</c:v>
                </c:pt>
                <c:pt idx="266">
                  <c:v>36</c:v>
                </c:pt>
                <c:pt idx="267">
                  <c:v>36</c:v>
                </c:pt>
                <c:pt idx="268">
                  <c:v>36</c:v>
                </c:pt>
                <c:pt idx="269">
                  <c:v>36</c:v>
                </c:pt>
                <c:pt idx="270">
                  <c:v>36</c:v>
                </c:pt>
                <c:pt idx="271">
                  <c:v>36</c:v>
                </c:pt>
                <c:pt idx="272">
                  <c:v>36</c:v>
                </c:pt>
                <c:pt idx="273">
                  <c:v>36</c:v>
                </c:pt>
                <c:pt idx="274">
                  <c:v>36</c:v>
                </c:pt>
                <c:pt idx="275">
                  <c:v>14</c:v>
                </c:pt>
                <c:pt idx="276">
                  <c:v>14</c:v>
                </c:pt>
                <c:pt idx="277">
                  <c:v>14</c:v>
                </c:pt>
                <c:pt idx="278">
                  <c:v>14</c:v>
                </c:pt>
                <c:pt idx="279">
                  <c:v>14</c:v>
                </c:pt>
                <c:pt idx="280">
                  <c:v>14</c:v>
                </c:pt>
                <c:pt idx="281">
                  <c:v>14</c:v>
                </c:pt>
                <c:pt idx="282">
                  <c:v>14</c:v>
                </c:pt>
                <c:pt idx="283">
                  <c:v>14</c:v>
                </c:pt>
                <c:pt idx="284">
                  <c:v>14</c:v>
                </c:pt>
                <c:pt idx="285">
                  <c:v>14</c:v>
                </c:pt>
                <c:pt idx="286">
                  <c:v>14</c:v>
                </c:pt>
                <c:pt idx="287">
                  <c:v>14</c:v>
                </c:pt>
                <c:pt idx="288">
                  <c:v>14</c:v>
                </c:pt>
                <c:pt idx="289">
                  <c:v>14</c:v>
                </c:pt>
                <c:pt idx="290">
                  <c:v>14</c:v>
                </c:pt>
                <c:pt idx="291">
                  <c:v>14</c:v>
                </c:pt>
                <c:pt idx="292">
                  <c:v>14</c:v>
                </c:pt>
                <c:pt idx="293">
                  <c:v>14</c:v>
                </c:pt>
                <c:pt idx="294">
                  <c:v>14</c:v>
                </c:pt>
                <c:pt idx="295">
                  <c:v>14</c:v>
                </c:pt>
                <c:pt idx="296">
                  <c:v>14</c:v>
                </c:pt>
                <c:pt idx="297">
                  <c:v>14</c:v>
                </c:pt>
                <c:pt idx="298">
                  <c:v>14</c:v>
                </c:pt>
                <c:pt idx="299">
                  <c:v>14</c:v>
                </c:pt>
                <c:pt idx="300">
                  <c:v>36</c:v>
                </c:pt>
                <c:pt idx="301">
                  <c:v>34</c:v>
                </c:pt>
                <c:pt idx="302">
                  <c:v>34</c:v>
                </c:pt>
                <c:pt idx="303">
                  <c:v>36</c:v>
                </c:pt>
                <c:pt idx="304">
                  <c:v>36</c:v>
                </c:pt>
                <c:pt idx="305">
                  <c:v>36</c:v>
                </c:pt>
                <c:pt idx="306">
                  <c:v>34</c:v>
                </c:pt>
                <c:pt idx="307">
                  <c:v>34</c:v>
                </c:pt>
                <c:pt idx="308">
                  <c:v>34</c:v>
                </c:pt>
                <c:pt idx="309">
                  <c:v>34</c:v>
                </c:pt>
                <c:pt idx="310">
                  <c:v>34</c:v>
                </c:pt>
                <c:pt idx="311">
                  <c:v>34</c:v>
                </c:pt>
                <c:pt idx="312">
                  <c:v>34</c:v>
                </c:pt>
                <c:pt idx="313">
                  <c:v>141</c:v>
                </c:pt>
                <c:pt idx="314">
                  <c:v>141</c:v>
                </c:pt>
                <c:pt idx="315">
                  <c:v>141</c:v>
                </c:pt>
                <c:pt idx="316">
                  <c:v>141</c:v>
                </c:pt>
                <c:pt idx="317">
                  <c:v>141</c:v>
                </c:pt>
                <c:pt idx="318">
                  <c:v>141</c:v>
                </c:pt>
                <c:pt idx="319">
                  <c:v>141</c:v>
                </c:pt>
                <c:pt idx="320">
                  <c:v>141</c:v>
                </c:pt>
                <c:pt idx="321">
                  <c:v>141</c:v>
                </c:pt>
                <c:pt idx="322">
                  <c:v>141</c:v>
                </c:pt>
                <c:pt idx="323">
                  <c:v>141</c:v>
                </c:pt>
                <c:pt idx="324">
                  <c:v>141</c:v>
                </c:pt>
                <c:pt idx="325">
                  <c:v>140</c:v>
                </c:pt>
                <c:pt idx="326">
                  <c:v>140</c:v>
                </c:pt>
                <c:pt idx="327">
                  <c:v>140</c:v>
                </c:pt>
                <c:pt idx="328">
                  <c:v>140</c:v>
                </c:pt>
                <c:pt idx="329">
                  <c:v>140</c:v>
                </c:pt>
                <c:pt idx="330">
                  <c:v>140</c:v>
                </c:pt>
                <c:pt idx="331">
                  <c:v>140</c:v>
                </c:pt>
                <c:pt idx="332">
                  <c:v>140</c:v>
                </c:pt>
                <c:pt idx="333">
                  <c:v>140</c:v>
                </c:pt>
                <c:pt idx="334">
                  <c:v>140</c:v>
                </c:pt>
                <c:pt idx="335">
                  <c:v>140</c:v>
                </c:pt>
                <c:pt idx="336">
                  <c:v>140</c:v>
                </c:pt>
                <c:pt idx="337">
                  <c:v>140</c:v>
                </c:pt>
                <c:pt idx="338">
                  <c:v>140</c:v>
                </c:pt>
                <c:pt idx="339">
                  <c:v>140</c:v>
                </c:pt>
                <c:pt idx="340">
                  <c:v>140</c:v>
                </c:pt>
                <c:pt idx="341">
                  <c:v>140</c:v>
                </c:pt>
                <c:pt idx="342">
                  <c:v>140</c:v>
                </c:pt>
                <c:pt idx="343">
                  <c:v>140</c:v>
                </c:pt>
                <c:pt idx="344">
                  <c:v>140</c:v>
                </c:pt>
                <c:pt idx="345">
                  <c:v>140</c:v>
                </c:pt>
                <c:pt idx="346">
                  <c:v>140</c:v>
                </c:pt>
                <c:pt idx="347">
                  <c:v>140</c:v>
                </c:pt>
                <c:pt idx="348">
                  <c:v>140</c:v>
                </c:pt>
                <c:pt idx="349">
                  <c:v>230</c:v>
                </c:pt>
                <c:pt idx="350">
                  <c:v>230</c:v>
                </c:pt>
                <c:pt idx="351">
                  <c:v>230</c:v>
                </c:pt>
                <c:pt idx="352">
                  <c:v>230</c:v>
                </c:pt>
                <c:pt idx="353">
                  <c:v>230</c:v>
                </c:pt>
                <c:pt idx="354">
                  <c:v>20</c:v>
                </c:pt>
                <c:pt idx="355">
                  <c:v>20</c:v>
                </c:pt>
                <c:pt idx="356">
                  <c:v>20</c:v>
                </c:pt>
                <c:pt idx="357">
                  <c:v>20</c:v>
                </c:pt>
                <c:pt idx="358">
                  <c:v>20</c:v>
                </c:pt>
                <c:pt idx="359">
                  <c:v>20</c:v>
                </c:pt>
                <c:pt idx="360">
                  <c:v>20</c:v>
                </c:pt>
                <c:pt idx="361">
                  <c:v>20</c:v>
                </c:pt>
                <c:pt idx="362">
                  <c:v>20</c:v>
                </c:pt>
                <c:pt idx="363">
                  <c:v>20</c:v>
                </c:pt>
                <c:pt idx="364">
                  <c:v>20</c:v>
                </c:pt>
                <c:pt idx="365">
                  <c:v>20</c:v>
                </c:pt>
                <c:pt idx="366">
                  <c:v>20</c:v>
                </c:pt>
                <c:pt idx="367">
                  <c:v>20</c:v>
                </c:pt>
                <c:pt idx="368">
                  <c:v>20</c:v>
                </c:pt>
                <c:pt idx="369">
                  <c:v>20</c:v>
                </c:pt>
                <c:pt idx="370">
                  <c:v>20</c:v>
                </c:pt>
                <c:pt idx="371">
                  <c:v>20</c:v>
                </c:pt>
                <c:pt idx="372">
                  <c:v>20</c:v>
                </c:pt>
                <c:pt idx="373">
                  <c:v>20</c:v>
                </c:pt>
                <c:pt idx="374">
                  <c:v>20</c:v>
                </c:pt>
                <c:pt idx="375">
                  <c:v>20</c:v>
                </c:pt>
                <c:pt idx="376">
                  <c:v>20</c:v>
                </c:pt>
                <c:pt idx="377">
                  <c:v>20</c:v>
                </c:pt>
                <c:pt idx="378">
                  <c:v>20</c:v>
                </c:pt>
                <c:pt idx="379">
                  <c:v>20</c:v>
                </c:pt>
                <c:pt idx="380">
                  <c:v>20</c:v>
                </c:pt>
                <c:pt idx="381">
                  <c:v>20</c:v>
                </c:pt>
                <c:pt idx="382">
                  <c:v>20</c:v>
                </c:pt>
                <c:pt idx="383">
                  <c:v>20</c:v>
                </c:pt>
                <c:pt idx="384">
                  <c:v>20</c:v>
                </c:pt>
                <c:pt idx="385">
                  <c:v>20</c:v>
                </c:pt>
                <c:pt idx="386">
                  <c:v>20</c:v>
                </c:pt>
                <c:pt idx="387">
                  <c:v>20</c:v>
                </c:pt>
                <c:pt idx="388">
                  <c:v>20</c:v>
                </c:pt>
                <c:pt idx="389">
                  <c:v>20</c:v>
                </c:pt>
                <c:pt idx="390">
                  <c:v>20</c:v>
                </c:pt>
                <c:pt idx="391">
                  <c:v>20</c:v>
                </c:pt>
                <c:pt idx="392">
                  <c:v>20</c:v>
                </c:pt>
                <c:pt idx="393">
                  <c:v>20</c:v>
                </c:pt>
                <c:pt idx="394">
                  <c:v>20</c:v>
                </c:pt>
                <c:pt idx="395">
                  <c:v>20</c:v>
                </c:pt>
                <c:pt idx="396">
                  <c:v>20</c:v>
                </c:pt>
                <c:pt idx="397">
                  <c:v>20</c:v>
                </c:pt>
                <c:pt idx="398">
                  <c:v>20</c:v>
                </c:pt>
                <c:pt idx="399">
                  <c:v>20</c:v>
                </c:pt>
                <c:pt idx="400">
                  <c:v>20</c:v>
                </c:pt>
                <c:pt idx="401">
                  <c:v>20</c:v>
                </c:pt>
                <c:pt idx="402">
                  <c:v>20</c:v>
                </c:pt>
                <c:pt idx="403">
                  <c:v>20</c:v>
                </c:pt>
                <c:pt idx="404">
                  <c:v>20</c:v>
                </c:pt>
                <c:pt idx="405">
                  <c:v>20</c:v>
                </c:pt>
                <c:pt idx="406">
                  <c:v>20</c:v>
                </c:pt>
                <c:pt idx="407">
                  <c:v>20</c:v>
                </c:pt>
                <c:pt idx="408">
                  <c:v>20</c:v>
                </c:pt>
                <c:pt idx="409">
                  <c:v>20</c:v>
                </c:pt>
                <c:pt idx="410">
                  <c:v>20</c:v>
                </c:pt>
                <c:pt idx="411">
                  <c:v>20</c:v>
                </c:pt>
                <c:pt idx="412">
                  <c:v>20</c:v>
                </c:pt>
                <c:pt idx="413">
                  <c:v>20</c:v>
                </c:pt>
                <c:pt idx="414">
                  <c:v>20</c:v>
                </c:pt>
                <c:pt idx="415">
                  <c:v>20</c:v>
                </c:pt>
                <c:pt idx="416">
                  <c:v>20</c:v>
                </c:pt>
                <c:pt idx="417">
                  <c:v>20</c:v>
                </c:pt>
                <c:pt idx="418">
                  <c:v>20</c:v>
                </c:pt>
                <c:pt idx="419">
                  <c:v>20</c:v>
                </c:pt>
                <c:pt idx="420">
                  <c:v>20</c:v>
                </c:pt>
                <c:pt idx="421">
                  <c:v>20</c:v>
                </c:pt>
                <c:pt idx="422">
                  <c:v>20</c:v>
                </c:pt>
                <c:pt idx="423">
                  <c:v>20</c:v>
                </c:pt>
                <c:pt idx="424">
                  <c:v>20</c:v>
                </c:pt>
                <c:pt idx="425">
                  <c:v>20</c:v>
                </c:pt>
                <c:pt idx="426">
                  <c:v>20</c:v>
                </c:pt>
                <c:pt idx="427">
                  <c:v>20</c:v>
                </c:pt>
                <c:pt idx="428">
                  <c:v>20</c:v>
                </c:pt>
                <c:pt idx="429">
                  <c:v>20</c:v>
                </c:pt>
                <c:pt idx="430">
                  <c:v>20</c:v>
                </c:pt>
                <c:pt idx="431">
                  <c:v>20</c:v>
                </c:pt>
                <c:pt idx="432">
                  <c:v>20</c:v>
                </c:pt>
                <c:pt idx="433">
                  <c:v>20</c:v>
                </c:pt>
                <c:pt idx="434">
                  <c:v>20</c:v>
                </c:pt>
                <c:pt idx="435">
                  <c:v>20</c:v>
                </c:pt>
                <c:pt idx="436">
                  <c:v>20</c:v>
                </c:pt>
                <c:pt idx="437">
                  <c:v>20</c:v>
                </c:pt>
                <c:pt idx="438">
                  <c:v>20</c:v>
                </c:pt>
                <c:pt idx="439">
                  <c:v>20</c:v>
                </c:pt>
                <c:pt idx="440">
                  <c:v>20</c:v>
                </c:pt>
                <c:pt idx="441">
                  <c:v>20</c:v>
                </c:pt>
                <c:pt idx="442">
                  <c:v>20</c:v>
                </c:pt>
                <c:pt idx="443">
                  <c:v>20</c:v>
                </c:pt>
                <c:pt idx="444">
                  <c:v>20</c:v>
                </c:pt>
                <c:pt idx="445">
                  <c:v>20</c:v>
                </c:pt>
                <c:pt idx="446">
                  <c:v>20</c:v>
                </c:pt>
                <c:pt idx="447">
                  <c:v>20</c:v>
                </c:pt>
                <c:pt idx="448">
                  <c:v>20</c:v>
                </c:pt>
                <c:pt idx="449">
                  <c:v>20</c:v>
                </c:pt>
                <c:pt idx="450">
                  <c:v>20</c:v>
                </c:pt>
                <c:pt idx="451">
                  <c:v>20</c:v>
                </c:pt>
                <c:pt idx="452">
                  <c:v>20</c:v>
                </c:pt>
                <c:pt idx="453">
                  <c:v>20</c:v>
                </c:pt>
                <c:pt idx="454">
                  <c:v>20</c:v>
                </c:pt>
                <c:pt idx="455">
                  <c:v>20</c:v>
                </c:pt>
                <c:pt idx="456">
                  <c:v>20</c:v>
                </c:pt>
                <c:pt idx="457">
                  <c:v>20</c:v>
                </c:pt>
                <c:pt idx="458">
                  <c:v>20</c:v>
                </c:pt>
                <c:pt idx="459">
                  <c:v>20</c:v>
                </c:pt>
                <c:pt idx="460">
                  <c:v>20</c:v>
                </c:pt>
                <c:pt idx="461">
                  <c:v>20</c:v>
                </c:pt>
                <c:pt idx="462">
                  <c:v>20</c:v>
                </c:pt>
                <c:pt idx="463">
                  <c:v>20</c:v>
                </c:pt>
                <c:pt idx="464">
                  <c:v>20</c:v>
                </c:pt>
                <c:pt idx="465">
                  <c:v>20</c:v>
                </c:pt>
                <c:pt idx="466">
                  <c:v>20</c:v>
                </c:pt>
                <c:pt idx="467">
                  <c:v>20</c:v>
                </c:pt>
                <c:pt idx="468">
                  <c:v>20</c:v>
                </c:pt>
                <c:pt idx="469">
                  <c:v>20</c:v>
                </c:pt>
                <c:pt idx="470">
                  <c:v>20</c:v>
                </c:pt>
                <c:pt idx="471">
                  <c:v>20</c:v>
                </c:pt>
                <c:pt idx="472">
                  <c:v>20</c:v>
                </c:pt>
                <c:pt idx="473">
                  <c:v>20</c:v>
                </c:pt>
                <c:pt idx="474">
                  <c:v>20</c:v>
                </c:pt>
                <c:pt idx="475">
                  <c:v>20</c:v>
                </c:pt>
                <c:pt idx="476">
                  <c:v>20</c:v>
                </c:pt>
                <c:pt idx="477">
                  <c:v>20</c:v>
                </c:pt>
                <c:pt idx="478">
                  <c:v>20</c:v>
                </c:pt>
                <c:pt idx="479">
                  <c:v>20</c:v>
                </c:pt>
                <c:pt idx="480">
                  <c:v>20</c:v>
                </c:pt>
                <c:pt idx="481">
                  <c:v>20</c:v>
                </c:pt>
                <c:pt idx="482">
                  <c:v>20</c:v>
                </c:pt>
                <c:pt idx="483">
                  <c:v>20</c:v>
                </c:pt>
                <c:pt idx="484">
                  <c:v>20</c:v>
                </c:pt>
                <c:pt idx="485">
                  <c:v>20</c:v>
                </c:pt>
                <c:pt idx="486">
                  <c:v>20</c:v>
                </c:pt>
                <c:pt idx="487">
                  <c:v>20</c:v>
                </c:pt>
                <c:pt idx="488">
                  <c:v>20</c:v>
                </c:pt>
                <c:pt idx="489">
                  <c:v>20</c:v>
                </c:pt>
                <c:pt idx="490">
                  <c:v>20</c:v>
                </c:pt>
                <c:pt idx="491">
                  <c:v>20</c:v>
                </c:pt>
                <c:pt idx="492">
                  <c:v>20</c:v>
                </c:pt>
                <c:pt idx="493">
                  <c:v>20</c:v>
                </c:pt>
                <c:pt idx="494">
                  <c:v>20</c:v>
                </c:pt>
                <c:pt idx="495">
                  <c:v>20</c:v>
                </c:pt>
                <c:pt idx="496">
                  <c:v>20</c:v>
                </c:pt>
                <c:pt idx="497">
                  <c:v>20</c:v>
                </c:pt>
                <c:pt idx="498">
                  <c:v>20</c:v>
                </c:pt>
                <c:pt idx="499">
                  <c:v>20</c:v>
                </c:pt>
                <c:pt idx="500">
                  <c:v>20</c:v>
                </c:pt>
                <c:pt idx="501">
                  <c:v>20</c:v>
                </c:pt>
                <c:pt idx="502">
                  <c:v>20</c:v>
                </c:pt>
                <c:pt idx="503">
                  <c:v>20</c:v>
                </c:pt>
                <c:pt idx="504">
                  <c:v>20</c:v>
                </c:pt>
                <c:pt idx="505">
                  <c:v>20</c:v>
                </c:pt>
                <c:pt idx="506">
                  <c:v>20</c:v>
                </c:pt>
                <c:pt idx="507">
                  <c:v>20</c:v>
                </c:pt>
                <c:pt idx="508">
                  <c:v>20</c:v>
                </c:pt>
                <c:pt idx="509">
                  <c:v>20</c:v>
                </c:pt>
                <c:pt idx="510">
                  <c:v>20</c:v>
                </c:pt>
                <c:pt idx="511">
                  <c:v>20</c:v>
                </c:pt>
                <c:pt idx="512">
                  <c:v>20</c:v>
                </c:pt>
                <c:pt idx="513">
                  <c:v>20</c:v>
                </c:pt>
                <c:pt idx="514">
                  <c:v>20</c:v>
                </c:pt>
                <c:pt idx="515">
                  <c:v>20</c:v>
                </c:pt>
                <c:pt idx="516">
                  <c:v>20</c:v>
                </c:pt>
                <c:pt idx="517">
                  <c:v>20</c:v>
                </c:pt>
                <c:pt idx="518">
                  <c:v>20</c:v>
                </c:pt>
                <c:pt idx="519">
                  <c:v>20</c:v>
                </c:pt>
                <c:pt idx="520">
                  <c:v>20</c:v>
                </c:pt>
                <c:pt idx="521">
                  <c:v>20</c:v>
                </c:pt>
                <c:pt idx="522">
                  <c:v>20</c:v>
                </c:pt>
                <c:pt idx="523">
                  <c:v>20</c:v>
                </c:pt>
                <c:pt idx="524">
                  <c:v>20</c:v>
                </c:pt>
                <c:pt idx="525">
                  <c:v>20</c:v>
                </c:pt>
                <c:pt idx="526">
                  <c:v>20</c:v>
                </c:pt>
                <c:pt idx="527">
                  <c:v>20</c:v>
                </c:pt>
                <c:pt idx="528">
                  <c:v>20</c:v>
                </c:pt>
                <c:pt idx="529">
                  <c:v>20</c:v>
                </c:pt>
                <c:pt idx="530">
                  <c:v>20</c:v>
                </c:pt>
                <c:pt idx="531">
                  <c:v>20</c:v>
                </c:pt>
                <c:pt idx="532">
                  <c:v>20</c:v>
                </c:pt>
                <c:pt idx="533">
                  <c:v>20</c:v>
                </c:pt>
                <c:pt idx="534">
                  <c:v>20</c:v>
                </c:pt>
                <c:pt idx="535">
                  <c:v>20</c:v>
                </c:pt>
                <c:pt idx="536">
                  <c:v>20</c:v>
                </c:pt>
                <c:pt idx="537">
                  <c:v>20</c:v>
                </c:pt>
                <c:pt idx="538">
                  <c:v>20</c:v>
                </c:pt>
                <c:pt idx="539">
                  <c:v>20</c:v>
                </c:pt>
                <c:pt idx="540">
                  <c:v>20</c:v>
                </c:pt>
                <c:pt idx="541">
                  <c:v>20</c:v>
                </c:pt>
                <c:pt idx="542">
                  <c:v>20</c:v>
                </c:pt>
                <c:pt idx="543">
                  <c:v>20</c:v>
                </c:pt>
                <c:pt idx="544">
                  <c:v>20</c:v>
                </c:pt>
                <c:pt idx="545">
                  <c:v>20</c:v>
                </c:pt>
                <c:pt idx="546">
                  <c:v>20</c:v>
                </c:pt>
                <c:pt idx="547">
                  <c:v>20</c:v>
                </c:pt>
                <c:pt idx="548">
                  <c:v>20</c:v>
                </c:pt>
                <c:pt idx="549">
                  <c:v>20</c:v>
                </c:pt>
                <c:pt idx="550">
                  <c:v>20</c:v>
                </c:pt>
                <c:pt idx="551">
                  <c:v>20</c:v>
                </c:pt>
                <c:pt idx="552">
                  <c:v>20</c:v>
                </c:pt>
                <c:pt idx="553">
                  <c:v>20</c:v>
                </c:pt>
                <c:pt idx="554">
                  <c:v>14</c:v>
                </c:pt>
                <c:pt idx="555">
                  <c:v>14</c:v>
                </c:pt>
                <c:pt idx="556">
                  <c:v>14</c:v>
                </c:pt>
                <c:pt idx="557">
                  <c:v>14</c:v>
                </c:pt>
                <c:pt idx="558">
                  <c:v>14</c:v>
                </c:pt>
                <c:pt idx="559">
                  <c:v>14</c:v>
                </c:pt>
                <c:pt idx="560">
                  <c:v>14</c:v>
                </c:pt>
                <c:pt idx="561">
                  <c:v>14</c:v>
                </c:pt>
                <c:pt idx="562">
                  <c:v>14</c:v>
                </c:pt>
                <c:pt idx="563">
                  <c:v>14</c:v>
                </c:pt>
                <c:pt idx="564">
                  <c:v>14</c:v>
                </c:pt>
                <c:pt idx="565">
                  <c:v>14</c:v>
                </c:pt>
                <c:pt idx="566">
                  <c:v>14</c:v>
                </c:pt>
                <c:pt idx="567">
                  <c:v>14</c:v>
                </c:pt>
                <c:pt idx="568">
                  <c:v>14</c:v>
                </c:pt>
                <c:pt idx="569">
                  <c:v>14</c:v>
                </c:pt>
                <c:pt idx="570">
                  <c:v>14</c:v>
                </c:pt>
                <c:pt idx="571">
                  <c:v>14</c:v>
                </c:pt>
                <c:pt idx="572">
                  <c:v>14</c:v>
                </c:pt>
                <c:pt idx="573">
                  <c:v>14</c:v>
                </c:pt>
                <c:pt idx="574">
                  <c:v>14</c:v>
                </c:pt>
                <c:pt idx="575">
                  <c:v>14</c:v>
                </c:pt>
                <c:pt idx="576">
                  <c:v>14</c:v>
                </c:pt>
                <c:pt idx="577">
                  <c:v>14</c:v>
                </c:pt>
                <c:pt idx="578">
                  <c:v>14</c:v>
                </c:pt>
                <c:pt idx="579">
                  <c:v>14</c:v>
                </c:pt>
                <c:pt idx="580">
                  <c:v>14</c:v>
                </c:pt>
                <c:pt idx="581">
                  <c:v>14</c:v>
                </c:pt>
                <c:pt idx="582">
                  <c:v>14</c:v>
                </c:pt>
                <c:pt idx="583">
                  <c:v>14</c:v>
                </c:pt>
                <c:pt idx="584">
                  <c:v>14</c:v>
                </c:pt>
                <c:pt idx="585">
                  <c:v>14</c:v>
                </c:pt>
                <c:pt idx="586">
                  <c:v>14</c:v>
                </c:pt>
                <c:pt idx="587">
                  <c:v>14</c:v>
                </c:pt>
                <c:pt idx="588">
                  <c:v>14</c:v>
                </c:pt>
                <c:pt idx="589">
                  <c:v>14</c:v>
                </c:pt>
                <c:pt idx="590">
                  <c:v>14</c:v>
                </c:pt>
                <c:pt idx="591">
                  <c:v>14</c:v>
                </c:pt>
                <c:pt idx="592">
                  <c:v>14</c:v>
                </c:pt>
                <c:pt idx="593">
                  <c:v>34</c:v>
                </c:pt>
                <c:pt idx="594">
                  <c:v>34</c:v>
                </c:pt>
                <c:pt idx="595">
                  <c:v>34</c:v>
                </c:pt>
                <c:pt idx="596">
                  <c:v>34</c:v>
                </c:pt>
                <c:pt idx="597">
                  <c:v>34</c:v>
                </c:pt>
                <c:pt idx="598">
                  <c:v>34</c:v>
                </c:pt>
                <c:pt idx="599">
                  <c:v>34</c:v>
                </c:pt>
                <c:pt idx="600">
                  <c:v>34</c:v>
                </c:pt>
                <c:pt idx="601">
                  <c:v>34</c:v>
                </c:pt>
                <c:pt idx="602">
                  <c:v>34</c:v>
                </c:pt>
                <c:pt idx="603">
                  <c:v>34</c:v>
                </c:pt>
                <c:pt idx="604">
                  <c:v>34</c:v>
                </c:pt>
                <c:pt idx="605">
                  <c:v>34</c:v>
                </c:pt>
                <c:pt idx="606">
                  <c:v>34</c:v>
                </c:pt>
                <c:pt idx="607">
                  <c:v>34</c:v>
                </c:pt>
                <c:pt idx="608">
                  <c:v>34</c:v>
                </c:pt>
                <c:pt idx="609">
                  <c:v>34</c:v>
                </c:pt>
                <c:pt idx="610">
                  <c:v>34</c:v>
                </c:pt>
                <c:pt idx="611">
                  <c:v>34</c:v>
                </c:pt>
                <c:pt idx="612">
                  <c:v>34</c:v>
                </c:pt>
                <c:pt idx="613">
                  <c:v>34</c:v>
                </c:pt>
                <c:pt idx="614">
                  <c:v>34</c:v>
                </c:pt>
                <c:pt idx="615">
                  <c:v>34</c:v>
                </c:pt>
                <c:pt idx="616">
                  <c:v>34</c:v>
                </c:pt>
                <c:pt idx="617">
                  <c:v>34</c:v>
                </c:pt>
                <c:pt idx="618">
                  <c:v>34</c:v>
                </c:pt>
                <c:pt idx="619">
                  <c:v>34</c:v>
                </c:pt>
                <c:pt idx="620">
                  <c:v>34</c:v>
                </c:pt>
                <c:pt idx="621">
                  <c:v>34</c:v>
                </c:pt>
                <c:pt idx="622">
                  <c:v>34</c:v>
                </c:pt>
                <c:pt idx="623">
                  <c:v>34</c:v>
                </c:pt>
                <c:pt idx="624">
                  <c:v>34</c:v>
                </c:pt>
                <c:pt idx="625">
                  <c:v>34</c:v>
                </c:pt>
                <c:pt idx="626">
                  <c:v>34</c:v>
                </c:pt>
                <c:pt idx="627">
                  <c:v>34</c:v>
                </c:pt>
                <c:pt idx="628">
                  <c:v>34</c:v>
                </c:pt>
                <c:pt idx="629">
                  <c:v>34</c:v>
                </c:pt>
                <c:pt idx="630">
                  <c:v>34</c:v>
                </c:pt>
                <c:pt idx="631">
                  <c:v>34</c:v>
                </c:pt>
                <c:pt idx="632">
                  <c:v>34</c:v>
                </c:pt>
                <c:pt idx="633">
                  <c:v>34</c:v>
                </c:pt>
                <c:pt idx="634">
                  <c:v>34</c:v>
                </c:pt>
                <c:pt idx="635">
                  <c:v>34</c:v>
                </c:pt>
                <c:pt idx="636">
                  <c:v>34</c:v>
                </c:pt>
                <c:pt idx="637">
                  <c:v>34</c:v>
                </c:pt>
                <c:pt idx="638">
                  <c:v>34</c:v>
                </c:pt>
                <c:pt idx="639">
                  <c:v>34</c:v>
                </c:pt>
                <c:pt idx="640">
                  <c:v>34</c:v>
                </c:pt>
                <c:pt idx="641">
                  <c:v>34</c:v>
                </c:pt>
                <c:pt idx="642">
                  <c:v>14</c:v>
                </c:pt>
                <c:pt idx="643">
                  <c:v>14</c:v>
                </c:pt>
                <c:pt idx="644">
                  <c:v>14</c:v>
                </c:pt>
                <c:pt idx="645">
                  <c:v>14</c:v>
                </c:pt>
                <c:pt idx="646">
                  <c:v>14</c:v>
                </c:pt>
                <c:pt idx="647">
                  <c:v>14</c:v>
                </c:pt>
                <c:pt idx="648">
                  <c:v>14</c:v>
                </c:pt>
                <c:pt idx="649">
                  <c:v>14</c:v>
                </c:pt>
                <c:pt idx="650">
                  <c:v>14</c:v>
                </c:pt>
                <c:pt idx="651">
                  <c:v>14</c:v>
                </c:pt>
                <c:pt idx="652">
                  <c:v>14</c:v>
                </c:pt>
                <c:pt idx="653">
                  <c:v>14</c:v>
                </c:pt>
                <c:pt idx="654">
                  <c:v>14</c:v>
                </c:pt>
                <c:pt idx="655">
                  <c:v>14</c:v>
                </c:pt>
                <c:pt idx="656">
                  <c:v>14</c:v>
                </c:pt>
                <c:pt idx="657">
                  <c:v>14</c:v>
                </c:pt>
                <c:pt idx="658">
                  <c:v>14</c:v>
                </c:pt>
                <c:pt idx="659">
                  <c:v>14</c:v>
                </c:pt>
                <c:pt idx="660">
                  <c:v>14</c:v>
                </c:pt>
                <c:pt idx="661">
                  <c:v>14</c:v>
                </c:pt>
                <c:pt idx="662">
                  <c:v>14</c:v>
                </c:pt>
                <c:pt idx="663">
                  <c:v>14</c:v>
                </c:pt>
                <c:pt idx="664">
                  <c:v>14</c:v>
                </c:pt>
                <c:pt idx="665">
                  <c:v>14</c:v>
                </c:pt>
                <c:pt idx="666">
                  <c:v>14</c:v>
                </c:pt>
                <c:pt idx="667">
                  <c:v>14</c:v>
                </c:pt>
                <c:pt idx="668">
                  <c:v>14</c:v>
                </c:pt>
                <c:pt idx="669">
                  <c:v>14</c:v>
                </c:pt>
                <c:pt idx="670">
                  <c:v>14</c:v>
                </c:pt>
                <c:pt idx="671">
                  <c:v>14</c:v>
                </c:pt>
                <c:pt idx="672">
                  <c:v>14</c:v>
                </c:pt>
                <c:pt idx="673">
                  <c:v>14</c:v>
                </c:pt>
                <c:pt idx="674">
                  <c:v>14</c:v>
                </c:pt>
                <c:pt idx="675">
                  <c:v>14</c:v>
                </c:pt>
                <c:pt idx="676">
                  <c:v>14</c:v>
                </c:pt>
                <c:pt idx="677">
                  <c:v>14</c:v>
                </c:pt>
                <c:pt idx="678">
                  <c:v>14</c:v>
                </c:pt>
                <c:pt idx="679">
                  <c:v>40</c:v>
                </c:pt>
                <c:pt idx="680">
                  <c:v>39.9</c:v>
                </c:pt>
                <c:pt idx="681">
                  <c:v>40</c:v>
                </c:pt>
                <c:pt idx="682">
                  <c:v>40</c:v>
                </c:pt>
                <c:pt idx="683">
                  <c:v>39.700000000000003</c:v>
                </c:pt>
                <c:pt idx="684">
                  <c:v>40</c:v>
                </c:pt>
                <c:pt idx="685">
                  <c:v>40</c:v>
                </c:pt>
                <c:pt idx="686">
                  <c:v>39.700000000000003</c:v>
                </c:pt>
                <c:pt idx="687">
                  <c:v>39.799999999999997</c:v>
                </c:pt>
                <c:pt idx="688">
                  <c:v>40</c:v>
                </c:pt>
                <c:pt idx="689">
                  <c:v>40</c:v>
                </c:pt>
                <c:pt idx="690">
                  <c:v>39.799999999999997</c:v>
                </c:pt>
                <c:pt idx="691">
                  <c:v>40</c:v>
                </c:pt>
                <c:pt idx="692">
                  <c:v>40</c:v>
                </c:pt>
                <c:pt idx="693">
                  <c:v>40</c:v>
                </c:pt>
                <c:pt idx="694">
                  <c:v>40</c:v>
                </c:pt>
                <c:pt idx="695">
                  <c:v>39.299999999999997</c:v>
                </c:pt>
                <c:pt idx="696">
                  <c:v>39.5</c:v>
                </c:pt>
                <c:pt idx="697">
                  <c:v>40</c:v>
                </c:pt>
                <c:pt idx="698">
                  <c:v>39.5</c:v>
                </c:pt>
                <c:pt idx="699">
                  <c:v>39.9</c:v>
                </c:pt>
                <c:pt idx="700">
                  <c:v>40</c:v>
                </c:pt>
                <c:pt idx="701">
                  <c:v>40</c:v>
                </c:pt>
                <c:pt idx="702">
                  <c:v>40</c:v>
                </c:pt>
                <c:pt idx="703">
                  <c:v>40</c:v>
                </c:pt>
                <c:pt idx="704">
                  <c:v>40</c:v>
                </c:pt>
                <c:pt idx="705">
                  <c:v>40</c:v>
                </c:pt>
                <c:pt idx="706">
                  <c:v>40</c:v>
                </c:pt>
                <c:pt idx="707">
                  <c:v>40</c:v>
                </c:pt>
                <c:pt idx="708">
                  <c:v>40</c:v>
                </c:pt>
                <c:pt idx="709">
                  <c:v>39.799999999999997</c:v>
                </c:pt>
                <c:pt idx="710">
                  <c:v>40.1</c:v>
                </c:pt>
                <c:pt idx="711">
                  <c:v>40.1</c:v>
                </c:pt>
                <c:pt idx="712">
                  <c:v>39.799999999999997</c:v>
                </c:pt>
                <c:pt idx="713">
                  <c:v>40</c:v>
                </c:pt>
                <c:pt idx="714">
                  <c:v>40.1</c:v>
                </c:pt>
                <c:pt idx="715">
                  <c:v>40</c:v>
                </c:pt>
                <c:pt idx="716">
                  <c:v>39.799999999999997</c:v>
                </c:pt>
                <c:pt idx="717">
                  <c:v>40</c:v>
                </c:pt>
                <c:pt idx="718">
                  <c:v>40</c:v>
                </c:pt>
                <c:pt idx="719">
                  <c:v>40</c:v>
                </c:pt>
                <c:pt idx="720">
                  <c:v>40</c:v>
                </c:pt>
                <c:pt idx="721">
                  <c:v>39.5</c:v>
                </c:pt>
                <c:pt idx="722">
                  <c:v>39.700000000000003</c:v>
                </c:pt>
                <c:pt idx="723">
                  <c:v>40.1</c:v>
                </c:pt>
                <c:pt idx="724">
                  <c:v>39.6</c:v>
                </c:pt>
                <c:pt idx="725">
                  <c:v>40</c:v>
                </c:pt>
                <c:pt idx="726">
                  <c:v>40.1</c:v>
                </c:pt>
                <c:pt idx="727">
                  <c:v>40.1</c:v>
                </c:pt>
                <c:pt idx="728">
                  <c:v>40</c:v>
                </c:pt>
                <c:pt idx="729">
                  <c:v>40</c:v>
                </c:pt>
                <c:pt idx="730">
                  <c:v>40.1</c:v>
                </c:pt>
                <c:pt idx="731">
                  <c:v>40</c:v>
                </c:pt>
                <c:pt idx="732">
                  <c:v>39.700000000000003</c:v>
                </c:pt>
                <c:pt idx="733">
                  <c:v>39.9</c:v>
                </c:pt>
                <c:pt idx="734">
                  <c:v>39.5</c:v>
                </c:pt>
                <c:pt idx="735">
                  <c:v>40</c:v>
                </c:pt>
                <c:pt idx="736">
                  <c:v>40</c:v>
                </c:pt>
                <c:pt idx="737">
                  <c:v>39.799999999999997</c:v>
                </c:pt>
                <c:pt idx="738">
                  <c:v>40</c:v>
                </c:pt>
                <c:pt idx="739">
                  <c:v>38.9</c:v>
                </c:pt>
                <c:pt idx="740">
                  <c:v>39.700000000000003</c:v>
                </c:pt>
                <c:pt idx="741">
                  <c:v>39.1</c:v>
                </c:pt>
                <c:pt idx="742">
                  <c:v>39.9</c:v>
                </c:pt>
                <c:pt idx="743">
                  <c:v>39.9</c:v>
                </c:pt>
                <c:pt idx="744">
                  <c:v>39.299999999999997</c:v>
                </c:pt>
                <c:pt idx="745">
                  <c:v>39.5</c:v>
                </c:pt>
                <c:pt idx="746">
                  <c:v>39.6</c:v>
                </c:pt>
                <c:pt idx="747">
                  <c:v>38.9</c:v>
                </c:pt>
                <c:pt idx="748">
                  <c:v>39.1</c:v>
                </c:pt>
                <c:pt idx="749">
                  <c:v>39.5</c:v>
                </c:pt>
                <c:pt idx="750">
                  <c:v>39.5</c:v>
                </c:pt>
                <c:pt idx="751">
                  <c:v>39</c:v>
                </c:pt>
                <c:pt idx="752">
                  <c:v>40</c:v>
                </c:pt>
                <c:pt idx="753">
                  <c:v>40.700000000000003</c:v>
                </c:pt>
                <c:pt idx="754">
                  <c:v>40.200000000000003</c:v>
                </c:pt>
                <c:pt idx="755">
                  <c:v>40</c:v>
                </c:pt>
                <c:pt idx="756">
                  <c:v>40.1</c:v>
                </c:pt>
                <c:pt idx="757">
                  <c:v>39.9</c:v>
                </c:pt>
                <c:pt idx="758">
                  <c:v>40</c:v>
                </c:pt>
                <c:pt idx="759">
                  <c:v>39.6</c:v>
                </c:pt>
                <c:pt idx="760">
                  <c:v>40.1</c:v>
                </c:pt>
                <c:pt idx="761">
                  <c:v>40</c:v>
                </c:pt>
                <c:pt idx="762">
                  <c:v>39.6</c:v>
                </c:pt>
                <c:pt idx="763">
                  <c:v>40.1</c:v>
                </c:pt>
                <c:pt idx="764">
                  <c:v>39</c:v>
                </c:pt>
                <c:pt idx="765">
                  <c:v>39.700000000000003</c:v>
                </c:pt>
                <c:pt idx="766">
                  <c:v>39.1</c:v>
                </c:pt>
                <c:pt idx="767">
                  <c:v>39.799999999999997</c:v>
                </c:pt>
                <c:pt idx="768">
                  <c:v>39.9</c:v>
                </c:pt>
                <c:pt idx="769">
                  <c:v>39.4</c:v>
                </c:pt>
                <c:pt idx="770">
                  <c:v>39.4</c:v>
                </c:pt>
                <c:pt idx="771">
                  <c:v>39.700000000000003</c:v>
                </c:pt>
                <c:pt idx="772">
                  <c:v>39.200000000000003</c:v>
                </c:pt>
                <c:pt idx="773">
                  <c:v>39.200000000000003</c:v>
                </c:pt>
                <c:pt idx="774">
                  <c:v>39.5</c:v>
                </c:pt>
                <c:pt idx="775">
                  <c:v>39.299999999999997</c:v>
                </c:pt>
                <c:pt idx="776">
                  <c:v>39</c:v>
                </c:pt>
                <c:pt idx="777">
                  <c:v>40.1</c:v>
                </c:pt>
                <c:pt idx="778">
                  <c:v>40.700000000000003</c:v>
                </c:pt>
                <c:pt idx="779">
                  <c:v>40.200000000000003</c:v>
                </c:pt>
                <c:pt idx="780">
                  <c:v>40</c:v>
                </c:pt>
                <c:pt idx="781">
                  <c:v>40</c:v>
                </c:pt>
                <c:pt idx="782">
                  <c:v>40</c:v>
                </c:pt>
                <c:pt idx="783">
                  <c:v>40.1</c:v>
                </c:pt>
                <c:pt idx="784">
                  <c:v>40.5</c:v>
                </c:pt>
                <c:pt idx="785">
                  <c:v>39.9</c:v>
                </c:pt>
                <c:pt idx="786">
                  <c:v>40.299999999999997</c:v>
                </c:pt>
                <c:pt idx="787">
                  <c:v>39.9</c:v>
                </c:pt>
                <c:pt idx="788">
                  <c:v>39.9</c:v>
                </c:pt>
                <c:pt idx="789">
                  <c:v>40</c:v>
                </c:pt>
                <c:pt idx="790">
                  <c:v>39.9</c:v>
                </c:pt>
                <c:pt idx="791">
                  <c:v>39.9</c:v>
                </c:pt>
                <c:pt idx="792">
                  <c:v>40.1</c:v>
                </c:pt>
                <c:pt idx="793">
                  <c:v>40</c:v>
                </c:pt>
                <c:pt idx="794">
                  <c:v>40</c:v>
                </c:pt>
                <c:pt idx="795">
                  <c:v>40</c:v>
                </c:pt>
                <c:pt idx="796">
                  <c:v>39.9</c:v>
                </c:pt>
                <c:pt idx="797">
                  <c:v>40</c:v>
                </c:pt>
                <c:pt idx="798">
                  <c:v>40.6</c:v>
                </c:pt>
                <c:pt idx="799">
                  <c:v>40.6</c:v>
                </c:pt>
                <c:pt idx="800">
                  <c:v>40.700000000000003</c:v>
                </c:pt>
                <c:pt idx="801">
                  <c:v>40.700000000000003</c:v>
                </c:pt>
                <c:pt idx="802">
                  <c:v>40.700000000000003</c:v>
                </c:pt>
                <c:pt idx="803">
                  <c:v>40.700000000000003</c:v>
                </c:pt>
                <c:pt idx="804">
                  <c:v>40.6</c:v>
                </c:pt>
                <c:pt idx="805">
                  <c:v>40.5</c:v>
                </c:pt>
                <c:pt idx="806">
                  <c:v>40.700000000000003</c:v>
                </c:pt>
                <c:pt idx="807">
                  <c:v>40.4</c:v>
                </c:pt>
                <c:pt idx="808">
                  <c:v>40.6</c:v>
                </c:pt>
                <c:pt idx="809">
                  <c:v>40.299999999999997</c:v>
                </c:pt>
                <c:pt idx="810">
                  <c:v>40.700000000000003</c:v>
                </c:pt>
                <c:pt idx="811">
                  <c:v>40.4</c:v>
                </c:pt>
                <c:pt idx="812">
                  <c:v>40</c:v>
                </c:pt>
                <c:pt idx="813">
                  <c:v>40</c:v>
                </c:pt>
                <c:pt idx="814">
                  <c:v>40.6</c:v>
                </c:pt>
                <c:pt idx="815">
                  <c:v>39.6</c:v>
                </c:pt>
                <c:pt idx="816">
                  <c:v>40.6</c:v>
                </c:pt>
                <c:pt idx="817">
                  <c:v>40.6</c:v>
                </c:pt>
                <c:pt idx="818">
                  <c:v>39.799999999999997</c:v>
                </c:pt>
                <c:pt idx="819">
                  <c:v>39.6</c:v>
                </c:pt>
                <c:pt idx="820">
                  <c:v>40</c:v>
                </c:pt>
                <c:pt idx="821">
                  <c:v>40</c:v>
                </c:pt>
                <c:pt idx="822">
                  <c:v>40</c:v>
                </c:pt>
                <c:pt idx="823">
                  <c:v>40.5</c:v>
                </c:pt>
                <c:pt idx="824">
                  <c:v>39.9</c:v>
                </c:pt>
                <c:pt idx="825">
                  <c:v>40.299999999999997</c:v>
                </c:pt>
                <c:pt idx="826">
                  <c:v>39.9</c:v>
                </c:pt>
                <c:pt idx="827">
                  <c:v>39.9</c:v>
                </c:pt>
                <c:pt idx="828">
                  <c:v>40</c:v>
                </c:pt>
                <c:pt idx="829">
                  <c:v>40</c:v>
                </c:pt>
                <c:pt idx="830">
                  <c:v>39.9</c:v>
                </c:pt>
                <c:pt idx="831">
                  <c:v>40.200000000000003</c:v>
                </c:pt>
                <c:pt idx="832">
                  <c:v>39.9</c:v>
                </c:pt>
                <c:pt idx="833">
                  <c:v>40</c:v>
                </c:pt>
                <c:pt idx="834">
                  <c:v>40</c:v>
                </c:pt>
                <c:pt idx="835">
                  <c:v>40</c:v>
                </c:pt>
                <c:pt idx="836">
                  <c:v>40</c:v>
                </c:pt>
                <c:pt idx="837">
                  <c:v>40.6</c:v>
                </c:pt>
                <c:pt idx="838">
                  <c:v>40.700000000000003</c:v>
                </c:pt>
                <c:pt idx="839">
                  <c:v>40.700000000000003</c:v>
                </c:pt>
                <c:pt idx="840">
                  <c:v>40.700000000000003</c:v>
                </c:pt>
                <c:pt idx="841">
                  <c:v>40.700000000000003</c:v>
                </c:pt>
                <c:pt idx="842">
                  <c:v>40.700000000000003</c:v>
                </c:pt>
                <c:pt idx="843">
                  <c:v>40.700000000000003</c:v>
                </c:pt>
                <c:pt idx="844">
                  <c:v>40.5</c:v>
                </c:pt>
                <c:pt idx="845">
                  <c:v>40.700000000000003</c:v>
                </c:pt>
                <c:pt idx="846">
                  <c:v>40.4</c:v>
                </c:pt>
                <c:pt idx="847">
                  <c:v>40.6</c:v>
                </c:pt>
                <c:pt idx="848">
                  <c:v>40.200000000000003</c:v>
                </c:pt>
                <c:pt idx="849">
                  <c:v>40.700000000000003</c:v>
                </c:pt>
                <c:pt idx="850">
                  <c:v>40.299999999999997</c:v>
                </c:pt>
                <c:pt idx="851">
                  <c:v>40.200000000000003</c:v>
                </c:pt>
                <c:pt idx="852">
                  <c:v>40.1</c:v>
                </c:pt>
                <c:pt idx="853">
                  <c:v>40.6</c:v>
                </c:pt>
                <c:pt idx="854">
                  <c:v>39.6</c:v>
                </c:pt>
                <c:pt idx="855">
                  <c:v>40.700000000000003</c:v>
                </c:pt>
                <c:pt idx="856">
                  <c:v>40.6</c:v>
                </c:pt>
                <c:pt idx="857">
                  <c:v>39.799999999999997</c:v>
                </c:pt>
                <c:pt idx="858">
                  <c:v>39.6</c:v>
                </c:pt>
                <c:pt idx="859">
                  <c:v>40.700000000000003</c:v>
                </c:pt>
                <c:pt idx="860">
                  <c:v>40.6</c:v>
                </c:pt>
                <c:pt idx="861">
                  <c:v>40.6</c:v>
                </c:pt>
                <c:pt idx="862">
                  <c:v>40.6</c:v>
                </c:pt>
                <c:pt idx="863">
                  <c:v>40.6</c:v>
                </c:pt>
                <c:pt idx="864">
                  <c:v>40.6</c:v>
                </c:pt>
                <c:pt idx="865">
                  <c:v>40.6</c:v>
                </c:pt>
                <c:pt idx="866">
                  <c:v>40.6</c:v>
                </c:pt>
                <c:pt idx="867">
                  <c:v>40.6</c:v>
                </c:pt>
                <c:pt idx="868">
                  <c:v>40.6</c:v>
                </c:pt>
                <c:pt idx="869">
                  <c:v>40.6</c:v>
                </c:pt>
                <c:pt idx="870">
                  <c:v>40.6</c:v>
                </c:pt>
                <c:pt idx="871">
                  <c:v>40.6</c:v>
                </c:pt>
                <c:pt idx="872">
                  <c:v>40.299999999999997</c:v>
                </c:pt>
                <c:pt idx="873">
                  <c:v>40.6</c:v>
                </c:pt>
                <c:pt idx="874">
                  <c:v>40</c:v>
                </c:pt>
                <c:pt idx="875">
                  <c:v>40.5</c:v>
                </c:pt>
                <c:pt idx="876">
                  <c:v>40.1</c:v>
                </c:pt>
                <c:pt idx="877">
                  <c:v>40</c:v>
                </c:pt>
                <c:pt idx="878">
                  <c:v>39.9</c:v>
                </c:pt>
                <c:pt idx="879">
                  <c:v>40.6</c:v>
                </c:pt>
                <c:pt idx="880">
                  <c:v>39.5</c:v>
                </c:pt>
                <c:pt idx="881">
                  <c:v>40.700000000000003</c:v>
                </c:pt>
                <c:pt idx="882">
                  <c:v>40.6</c:v>
                </c:pt>
                <c:pt idx="883">
                  <c:v>39.6</c:v>
                </c:pt>
                <c:pt idx="884">
                  <c:v>39.5</c:v>
                </c:pt>
                <c:pt idx="885">
                  <c:v>39.6</c:v>
                </c:pt>
                <c:pt idx="886">
                  <c:v>40.6</c:v>
                </c:pt>
                <c:pt idx="887">
                  <c:v>40.6</c:v>
                </c:pt>
                <c:pt idx="888">
                  <c:v>40.6</c:v>
                </c:pt>
                <c:pt idx="889">
                  <c:v>40.5</c:v>
                </c:pt>
                <c:pt idx="890">
                  <c:v>40.700000000000003</c:v>
                </c:pt>
                <c:pt idx="891">
                  <c:v>39.9</c:v>
                </c:pt>
                <c:pt idx="892">
                  <c:v>40</c:v>
                </c:pt>
                <c:pt idx="893">
                  <c:v>40.5</c:v>
                </c:pt>
                <c:pt idx="894">
                  <c:v>40.700000000000003</c:v>
                </c:pt>
                <c:pt idx="895">
                  <c:v>40.1</c:v>
                </c:pt>
                <c:pt idx="896">
                  <c:v>40</c:v>
                </c:pt>
                <c:pt idx="897">
                  <c:v>40.6</c:v>
                </c:pt>
                <c:pt idx="898">
                  <c:v>40.6</c:v>
                </c:pt>
                <c:pt idx="899">
                  <c:v>40.6</c:v>
                </c:pt>
                <c:pt idx="900">
                  <c:v>40.6</c:v>
                </c:pt>
                <c:pt idx="901">
                  <c:v>40.6</c:v>
                </c:pt>
                <c:pt idx="902">
                  <c:v>40.6</c:v>
                </c:pt>
                <c:pt idx="903">
                  <c:v>40.700000000000003</c:v>
                </c:pt>
                <c:pt idx="904">
                  <c:v>40.6</c:v>
                </c:pt>
                <c:pt idx="905">
                  <c:v>40.6</c:v>
                </c:pt>
                <c:pt idx="906">
                  <c:v>40.700000000000003</c:v>
                </c:pt>
                <c:pt idx="907">
                  <c:v>40.6</c:v>
                </c:pt>
                <c:pt idx="908">
                  <c:v>40.6</c:v>
                </c:pt>
                <c:pt idx="909">
                  <c:v>40.6</c:v>
                </c:pt>
                <c:pt idx="910">
                  <c:v>40.6</c:v>
                </c:pt>
                <c:pt idx="911">
                  <c:v>39.6</c:v>
                </c:pt>
                <c:pt idx="912">
                  <c:v>40.700000000000003</c:v>
                </c:pt>
                <c:pt idx="913">
                  <c:v>40.6</c:v>
                </c:pt>
                <c:pt idx="914">
                  <c:v>40.6</c:v>
                </c:pt>
                <c:pt idx="915">
                  <c:v>40.6</c:v>
                </c:pt>
                <c:pt idx="916">
                  <c:v>40.700000000000003</c:v>
                </c:pt>
                <c:pt idx="917">
                  <c:v>39.9</c:v>
                </c:pt>
                <c:pt idx="918">
                  <c:v>40</c:v>
                </c:pt>
                <c:pt idx="919">
                  <c:v>40.5</c:v>
                </c:pt>
                <c:pt idx="920">
                  <c:v>40.700000000000003</c:v>
                </c:pt>
                <c:pt idx="921">
                  <c:v>40.1</c:v>
                </c:pt>
                <c:pt idx="922">
                  <c:v>40.1</c:v>
                </c:pt>
                <c:pt idx="923">
                  <c:v>40.700000000000003</c:v>
                </c:pt>
                <c:pt idx="924">
                  <c:v>39.5</c:v>
                </c:pt>
                <c:pt idx="925">
                  <c:v>40.700000000000003</c:v>
                </c:pt>
                <c:pt idx="926">
                  <c:v>40.6</c:v>
                </c:pt>
                <c:pt idx="927">
                  <c:v>40.5</c:v>
                </c:pt>
                <c:pt idx="928">
                  <c:v>40.4</c:v>
                </c:pt>
                <c:pt idx="929">
                  <c:v>40.700000000000003</c:v>
                </c:pt>
                <c:pt idx="930">
                  <c:v>39.700000000000003</c:v>
                </c:pt>
                <c:pt idx="931">
                  <c:v>39.700000000000003</c:v>
                </c:pt>
                <c:pt idx="932">
                  <c:v>40.200000000000003</c:v>
                </c:pt>
                <c:pt idx="933">
                  <c:v>40.700000000000003</c:v>
                </c:pt>
                <c:pt idx="934">
                  <c:v>39.9</c:v>
                </c:pt>
                <c:pt idx="935">
                  <c:v>39.9</c:v>
                </c:pt>
                <c:pt idx="936">
                  <c:v>40.6</c:v>
                </c:pt>
                <c:pt idx="937">
                  <c:v>40.6</c:v>
                </c:pt>
                <c:pt idx="938">
                  <c:v>40.6</c:v>
                </c:pt>
                <c:pt idx="939">
                  <c:v>40.700000000000003</c:v>
                </c:pt>
                <c:pt idx="940">
                  <c:v>40.1</c:v>
                </c:pt>
                <c:pt idx="941">
                  <c:v>40.4</c:v>
                </c:pt>
                <c:pt idx="942">
                  <c:v>40.700000000000003</c:v>
                </c:pt>
                <c:pt idx="943">
                  <c:v>40.4</c:v>
                </c:pt>
                <c:pt idx="944">
                  <c:v>40.700000000000003</c:v>
                </c:pt>
                <c:pt idx="945">
                  <c:v>40</c:v>
                </c:pt>
                <c:pt idx="946">
                  <c:v>40.6</c:v>
                </c:pt>
                <c:pt idx="947">
                  <c:v>40.5</c:v>
                </c:pt>
                <c:pt idx="948">
                  <c:v>40.4</c:v>
                </c:pt>
                <c:pt idx="949">
                  <c:v>40.6</c:v>
                </c:pt>
                <c:pt idx="950">
                  <c:v>40.6</c:v>
                </c:pt>
                <c:pt idx="951">
                  <c:v>40.700000000000003</c:v>
                </c:pt>
                <c:pt idx="952">
                  <c:v>40.6</c:v>
                </c:pt>
                <c:pt idx="953">
                  <c:v>40.700000000000003</c:v>
                </c:pt>
                <c:pt idx="954">
                  <c:v>40.6</c:v>
                </c:pt>
                <c:pt idx="955">
                  <c:v>40.6</c:v>
                </c:pt>
                <c:pt idx="956">
                  <c:v>40.6</c:v>
                </c:pt>
                <c:pt idx="957">
                  <c:v>40.6</c:v>
                </c:pt>
                <c:pt idx="958">
                  <c:v>40.5</c:v>
                </c:pt>
                <c:pt idx="959">
                  <c:v>40.6</c:v>
                </c:pt>
                <c:pt idx="960">
                  <c:v>40.700000000000003</c:v>
                </c:pt>
                <c:pt idx="961">
                  <c:v>40.6</c:v>
                </c:pt>
                <c:pt idx="962">
                  <c:v>40.6</c:v>
                </c:pt>
                <c:pt idx="963">
                  <c:v>40.6</c:v>
                </c:pt>
                <c:pt idx="964">
                  <c:v>40.6</c:v>
                </c:pt>
                <c:pt idx="965">
                  <c:v>40.6</c:v>
                </c:pt>
                <c:pt idx="966">
                  <c:v>40.6</c:v>
                </c:pt>
                <c:pt idx="967">
                  <c:v>40.6</c:v>
                </c:pt>
                <c:pt idx="968">
                  <c:v>40.6</c:v>
                </c:pt>
                <c:pt idx="969">
                  <c:v>40.6</c:v>
                </c:pt>
                <c:pt idx="970">
                  <c:v>40.6</c:v>
                </c:pt>
                <c:pt idx="971">
                  <c:v>40.6</c:v>
                </c:pt>
                <c:pt idx="972">
                  <c:v>40.6</c:v>
                </c:pt>
                <c:pt idx="973">
                  <c:v>40.6</c:v>
                </c:pt>
                <c:pt idx="974">
                  <c:v>40.6</c:v>
                </c:pt>
                <c:pt idx="975">
                  <c:v>40.6</c:v>
                </c:pt>
                <c:pt idx="976">
                  <c:v>40.700000000000003</c:v>
                </c:pt>
                <c:pt idx="977">
                  <c:v>40.6</c:v>
                </c:pt>
                <c:pt idx="978">
                  <c:v>40.6</c:v>
                </c:pt>
                <c:pt idx="979">
                  <c:v>40.6</c:v>
                </c:pt>
                <c:pt idx="980">
                  <c:v>40.6</c:v>
                </c:pt>
                <c:pt idx="981">
                  <c:v>40.6</c:v>
                </c:pt>
                <c:pt idx="982">
                  <c:v>40.6</c:v>
                </c:pt>
                <c:pt idx="983">
                  <c:v>40.6</c:v>
                </c:pt>
                <c:pt idx="984">
                  <c:v>40.6</c:v>
                </c:pt>
                <c:pt idx="985">
                  <c:v>40.6</c:v>
                </c:pt>
                <c:pt idx="986">
                  <c:v>40.6</c:v>
                </c:pt>
                <c:pt idx="987">
                  <c:v>40.700000000000003</c:v>
                </c:pt>
                <c:pt idx="988">
                  <c:v>40.700000000000003</c:v>
                </c:pt>
                <c:pt idx="989">
                  <c:v>40.700000000000003</c:v>
                </c:pt>
                <c:pt idx="990">
                  <c:v>40</c:v>
                </c:pt>
                <c:pt idx="991">
                  <c:v>40.4</c:v>
                </c:pt>
                <c:pt idx="992">
                  <c:v>40.700000000000003</c:v>
                </c:pt>
                <c:pt idx="993">
                  <c:v>40.5</c:v>
                </c:pt>
                <c:pt idx="994">
                  <c:v>40.700000000000003</c:v>
                </c:pt>
                <c:pt idx="995">
                  <c:v>40</c:v>
                </c:pt>
                <c:pt idx="996">
                  <c:v>40.6</c:v>
                </c:pt>
                <c:pt idx="997">
                  <c:v>40.6</c:v>
                </c:pt>
                <c:pt idx="998">
                  <c:v>40.5</c:v>
                </c:pt>
                <c:pt idx="999">
                  <c:v>40.6</c:v>
                </c:pt>
                <c:pt idx="1000">
                  <c:v>40.6</c:v>
                </c:pt>
                <c:pt idx="1001">
                  <c:v>40.700000000000003</c:v>
                </c:pt>
                <c:pt idx="1002">
                  <c:v>40.6</c:v>
                </c:pt>
                <c:pt idx="1003">
                  <c:v>40.700000000000003</c:v>
                </c:pt>
                <c:pt idx="1004">
                  <c:v>40.700000000000003</c:v>
                </c:pt>
                <c:pt idx="1005">
                  <c:v>40.6</c:v>
                </c:pt>
                <c:pt idx="1006">
                  <c:v>40.700000000000003</c:v>
                </c:pt>
                <c:pt idx="1007">
                  <c:v>40.6</c:v>
                </c:pt>
                <c:pt idx="1008">
                  <c:v>40.6</c:v>
                </c:pt>
                <c:pt idx="1009">
                  <c:v>40.6</c:v>
                </c:pt>
                <c:pt idx="1010">
                  <c:v>40.700000000000003</c:v>
                </c:pt>
                <c:pt idx="1011">
                  <c:v>40.700000000000003</c:v>
                </c:pt>
                <c:pt idx="1012">
                  <c:v>40.6</c:v>
                </c:pt>
                <c:pt idx="1013">
                  <c:v>40.700000000000003</c:v>
                </c:pt>
                <c:pt idx="1014">
                  <c:v>40.700000000000003</c:v>
                </c:pt>
                <c:pt idx="1015">
                  <c:v>39.9</c:v>
                </c:pt>
                <c:pt idx="1016">
                  <c:v>40.200000000000003</c:v>
                </c:pt>
                <c:pt idx="1017">
                  <c:v>40.700000000000003</c:v>
                </c:pt>
                <c:pt idx="1018">
                  <c:v>40.200000000000003</c:v>
                </c:pt>
                <c:pt idx="1019">
                  <c:v>40.700000000000003</c:v>
                </c:pt>
                <c:pt idx="1020">
                  <c:v>39.700000000000003</c:v>
                </c:pt>
                <c:pt idx="1021">
                  <c:v>40.6</c:v>
                </c:pt>
                <c:pt idx="1022">
                  <c:v>40.299999999999997</c:v>
                </c:pt>
                <c:pt idx="1023">
                  <c:v>40.1</c:v>
                </c:pt>
                <c:pt idx="1024">
                  <c:v>40.299999999999997</c:v>
                </c:pt>
                <c:pt idx="1025">
                  <c:v>40.6</c:v>
                </c:pt>
                <c:pt idx="1026">
                  <c:v>40.700000000000003</c:v>
                </c:pt>
                <c:pt idx="1027">
                  <c:v>40.6</c:v>
                </c:pt>
                <c:pt idx="1028">
                  <c:v>40.700000000000003</c:v>
                </c:pt>
                <c:pt idx="1029">
                  <c:v>40.700000000000003</c:v>
                </c:pt>
                <c:pt idx="1030">
                  <c:v>40.6</c:v>
                </c:pt>
                <c:pt idx="1031">
                  <c:v>40.5</c:v>
                </c:pt>
                <c:pt idx="1032">
                  <c:v>40.6</c:v>
                </c:pt>
                <c:pt idx="1033">
                  <c:v>40.200000000000003</c:v>
                </c:pt>
                <c:pt idx="1034">
                  <c:v>40.6</c:v>
                </c:pt>
                <c:pt idx="1035">
                  <c:v>40.700000000000003</c:v>
                </c:pt>
                <c:pt idx="1036">
                  <c:v>40.700000000000003</c:v>
                </c:pt>
                <c:pt idx="1037">
                  <c:v>14</c:v>
                </c:pt>
                <c:pt idx="1038">
                  <c:v>14</c:v>
                </c:pt>
                <c:pt idx="1039">
                  <c:v>14</c:v>
                </c:pt>
                <c:pt idx="1040">
                  <c:v>14</c:v>
                </c:pt>
                <c:pt idx="1041">
                  <c:v>14</c:v>
                </c:pt>
                <c:pt idx="1042">
                  <c:v>14</c:v>
                </c:pt>
                <c:pt idx="1043">
                  <c:v>14</c:v>
                </c:pt>
                <c:pt idx="1044">
                  <c:v>14</c:v>
                </c:pt>
                <c:pt idx="1045">
                  <c:v>14</c:v>
                </c:pt>
                <c:pt idx="1046">
                  <c:v>14</c:v>
                </c:pt>
                <c:pt idx="1047">
                  <c:v>14</c:v>
                </c:pt>
                <c:pt idx="1048">
                  <c:v>14</c:v>
                </c:pt>
                <c:pt idx="1049">
                  <c:v>14</c:v>
                </c:pt>
                <c:pt idx="1050">
                  <c:v>14</c:v>
                </c:pt>
                <c:pt idx="1051">
                  <c:v>14</c:v>
                </c:pt>
                <c:pt idx="1052">
                  <c:v>14</c:v>
                </c:pt>
                <c:pt idx="1053">
                  <c:v>14</c:v>
                </c:pt>
                <c:pt idx="1054">
                  <c:v>14</c:v>
                </c:pt>
                <c:pt idx="1055">
                  <c:v>14</c:v>
                </c:pt>
                <c:pt idx="1056">
                  <c:v>14</c:v>
                </c:pt>
                <c:pt idx="1057">
                  <c:v>14</c:v>
                </c:pt>
                <c:pt idx="1058">
                  <c:v>14</c:v>
                </c:pt>
                <c:pt idx="1059">
                  <c:v>14</c:v>
                </c:pt>
                <c:pt idx="1060">
                  <c:v>14</c:v>
                </c:pt>
                <c:pt idx="1061">
                  <c:v>14</c:v>
                </c:pt>
                <c:pt idx="1062">
                  <c:v>14</c:v>
                </c:pt>
                <c:pt idx="1063">
                  <c:v>14</c:v>
                </c:pt>
                <c:pt idx="1064">
                  <c:v>14</c:v>
                </c:pt>
                <c:pt idx="1065">
                  <c:v>14</c:v>
                </c:pt>
                <c:pt idx="1066">
                  <c:v>14</c:v>
                </c:pt>
                <c:pt idx="1067">
                  <c:v>14</c:v>
                </c:pt>
                <c:pt idx="1068">
                  <c:v>14</c:v>
                </c:pt>
                <c:pt idx="1069">
                  <c:v>14</c:v>
                </c:pt>
                <c:pt idx="1070">
                  <c:v>14</c:v>
                </c:pt>
                <c:pt idx="1071">
                  <c:v>14</c:v>
                </c:pt>
                <c:pt idx="1072">
                  <c:v>14</c:v>
                </c:pt>
                <c:pt idx="1073">
                  <c:v>14</c:v>
                </c:pt>
                <c:pt idx="1074">
                  <c:v>15</c:v>
                </c:pt>
                <c:pt idx="1075">
                  <c:v>15</c:v>
                </c:pt>
                <c:pt idx="1076">
                  <c:v>15</c:v>
                </c:pt>
                <c:pt idx="1077">
                  <c:v>15</c:v>
                </c:pt>
                <c:pt idx="1078">
                  <c:v>15</c:v>
                </c:pt>
                <c:pt idx="1079">
                  <c:v>15</c:v>
                </c:pt>
                <c:pt idx="1080">
                  <c:v>15</c:v>
                </c:pt>
                <c:pt idx="1081">
                  <c:v>15</c:v>
                </c:pt>
                <c:pt idx="1082">
                  <c:v>15</c:v>
                </c:pt>
                <c:pt idx="1083">
                  <c:v>15</c:v>
                </c:pt>
                <c:pt idx="1084">
                  <c:v>15</c:v>
                </c:pt>
                <c:pt idx="1085">
                  <c:v>15</c:v>
                </c:pt>
                <c:pt idx="1086">
                  <c:v>15</c:v>
                </c:pt>
                <c:pt idx="1087">
                  <c:v>15</c:v>
                </c:pt>
                <c:pt idx="1088">
                  <c:v>15</c:v>
                </c:pt>
                <c:pt idx="1089">
                  <c:v>15</c:v>
                </c:pt>
                <c:pt idx="1090">
                  <c:v>15</c:v>
                </c:pt>
                <c:pt idx="1091">
                  <c:v>15</c:v>
                </c:pt>
                <c:pt idx="1092">
                  <c:v>15</c:v>
                </c:pt>
                <c:pt idx="1093">
                  <c:v>15</c:v>
                </c:pt>
                <c:pt idx="1094">
                  <c:v>15</c:v>
                </c:pt>
                <c:pt idx="1095">
                  <c:v>15</c:v>
                </c:pt>
                <c:pt idx="1096">
                  <c:v>15</c:v>
                </c:pt>
                <c:pt idx="1097">
                  <c:v>15</c:v>
                </c:pt>
                <c:pt idx="1098">
                  <c:v>15</c:v>
                </c:pt>
                <c:pt idx="1099">
                  <c:v>15</c:v>
                </c:pt>
                <c:pt idx="1100">
                  <c:v>15</c:v>
                </c:pt>
                <c:pt idx="1101">
                  <c:v>15</c:v>
                </c:pt>
                <c:pt idx="1102">
                  <c:v>15</c:v>
                </c:pt>
                <c:pt idx="1103">
                  <c:v>15</c:v>
                </c:pt>
                <c:pt idx="1104">
                  <c:v>15</c:v>
                </c:pt>
                <c:pt idx="1105">
                  <c:v>15</c:v>
                </c:pt>
                <c:pt idx="1106">
                  <c:v>16</c:v>
                </c:pt>
                <c:pt idx="1107">
                  <c:v>16</c:v>
                </c:pt>
                <c:pt idx="1108">
                  <c:v>16</c:v>
                </c:pt>
                <c:pt idx="1109">
                  <c:v>16</c:v>
                </c:pt>
                <c:pt idx="1110">
                  <c:v>16</c:v>
                </c:pt>
                <c:pt idx="1111">
                  <c:v>16</c:v>
                </c:pt>
                <c:pt idx="1112">
                  <c:v>16</c:v>
                </c:pt>
                <c:pt idx="1113">
                  <c:v>16</c:v>
                </c:pt>
                <c:pt idx="1114">
                  <c:v>16</c:v>
                </c:pt>
                <c:pt idx="1115">
                  <c:v>16</c:v>
                </c:pt>
                <c:pt idx="1116">
                  <c:v>16</c:v>
                </c:pt>
                <c:pt idx="1117">
                  <c:v>16</c:v>
                </c:pt>
                <c:pt idx="1118">
                  <c:v>16</c:v>
                </c:pt>
                <c:pt idx="1119">
                  <c:v>16</c:v>
                </c:pt>
                <c:pt idx="1120">
                  <c:v>16</c:v>
                </c:pt>
                <c:pt idx="1121">
                  <c:v>16</c:v>
                </c:pt>
                <c:pt idx="1122">
                  <c:v>16</c:v>
                </c:pt>
                <c:pt idx="1123">
                  <c:v>16</c:v>
                </c:pt>
                <c:pt idx="1124">
                  <c:v>16</c:v>
                </c:pt>
                <c:pt idx="1125">
                  <c:v>16</c:v>
                </c:pt>
                <c:pt idx="1126">
                  <c:v>16</c:v>
                </c:pt>
                <c:pt idx="1127">
                  <c:v>16</c:v>
                </c:pt>
                <c:pt idx="1128">
                  <c:v>16</c:v>
                </c:pt>
                <c:pt idx="1129">
                  <c:v>16</c:v>
                </c:pt>
                <c:pt idx="1130">
                  <c:v>16</c:v>
                </c:pt>
                <c:pt idx="1131">
                  <c:v>16</c:v>
                </c:pt>
                <c:pt idx="1132">
                  <c:v>16</c:v>
                </c:pt>
                <c:pt idx="1133">
                  <c:v>16</c:v>
                </c:pt>
                <c:pt idx="1134">
                  <c:v>16</c:v>
                </c:pt>
                <c:pt idx="1135">
                  <c:v>16</c:v>
                </c:pt>
                <c:pt idx="1136">
                  <c:v>16</c:v>
                </c:pt>
                <c:pt idx="1137">
                  <c:v>16</c:v>
                </c:pt>
                <c:pt idx="1138">
                  <c:v>16</c:v>
                </c:pt>
                <c:pt idx="1139">
                  <c:v>16</c:v>
                </c:pt>
                <c:pt idx="1140">
                  <c:v>16</c:v>
                </c:pt>
                <c:pt idx="1141">
                  <c:v>16</c:v>
                </c:pt>
                <c:pt idx="1142">
                  <c:v>16</c:v>
                </c:pt>
                <c:pt idx="1143">
                  <c:v>16</c:v>
                </c:pt>
                <c:pt idx="1144">
                  <c:v>16</c:v>
                </c:pt>
                <c:pt idx="1145">
                  <c:v>16</c:v>
                </c:pt>
                <c:pt idx="1146">
                  <c:v>49</c:v>
                </c:pt>
                <c:pt idx="1147">
                  <c:v>49</c:v>
                </c:pt>
                <c:pt idx="1148">
                  <c:v>49</c:v>
                </c:pt>
                <c:pt idx="1149">
                  <c:v>49</c:v>
                </c:pt>
                <c:pt idx="1150">
                  <c:v>49</c:v>
                </c:pt>
                <c:pt idx="1151">
                  <c:v>49</c:v>
                </c:pt>
                <c:pt idx="1152">
                  <c:v>49</c:v>
                </c:pt>
                <c:pt idx="1153">
                  <c:v>49</c:v>
                </c:pt>
                <c:pt idx="1154">
                  <c:v>49</c:v>
                </c:pt>
                <c:pt idx="1155">
                  <c:v>49</c:v>
                </c:pt>
                <c:pt idx="1156">
                  <c:v>49</c:v>
                </c:pt>
                <c:pt idx="1157">
                  <c:v>49</c:v>
                </c:pt>
                <c:pt idx="1158">
                  <c:v>49</c:v>
                </c:pt>
                <c:pt idx="1159">
                  <c:v>49</c:v>
                </c:pt>
                <c:pt idx="1160">
                  <c:v>49</c:v>
                </c:pt>
                <c:pt idx="1161">
                  <c:v>49</c:v>
                </c:pt>
                <c:pt idx="1162">
                  <c:v>49</c:v>
                </c:pt>
                <c:pt idx="1163">
                  <c:v>49</c:v>
                </c:pt>
                <c:pt idx="1164">
                  <c:v>49</c:v>
                </c:pt>
                <c:pt idx="1165">
                  <c:v>49</c:v>
                </c:pt>
                <c:pt idx="1166">
                  <c:v>49</c:v>
                </c:pt>
                <c:pt idx="1167">
                  <c:v>49</c:v>
                </c:pt>
                <c:pt idx="1168">
                  <c:v>49</c:v>
                </c:pt>
                <c:pt idx="1169">
                  <c:v>49</c:v>
                </c:pt>
                <c:pt idx="1170">
                  <c:v>49</c:v>
                </c:pt>
                <c:pt idx="1171">
                  <c:v>49</c:v>
                </c:pt>
                <c:pt idx="1172">
                  <c:v>49</c:v>
                </c:pt>
                <c:pt idx="1173">
                  <c:v>49</c:v>
                </c:pt>
                <c:pt idx="1174">
                  <c:v>49</c:v>
                </c:pt>
                <c:pt idx="1175">
                  <c:v>49</c:v>
                </c:pt>
                <c:pt idx="1176">
                  <c:v>49</c:v>
                </c:pt>
                <c:pt idx="1177">
                  <c:v>49</c:v>
                </c:pt>
                <c:pt idx="1178">
                  <c:v>49</c:v>
                </c:pt>
                <c:pt idx="1179">
                  <c:v>49</c:v>
                </c:pt>
                <c:pt idx="1180">
                  <c:v>49</c:v>
                </c:pt>
                <c:pt idx="1181">
                  <c:v>49</c:v>
                </c:pt>
                <c:pt idx="1182">
                  <c:v>49</c:v>
                </c:pt>
                <c:pt idx="1183">
                  <c:v>49</c:v>
                </c:pt>
                <c:pt idx="1184">
                  <c:v>49</c:v>
                </c:pt>
                <c:pt idx="1185">
                  <c:v>49</c:v>
                </c:pt>
                <c:pt idx="1186">
                  <c:v>49</c:v>
                </c:pt>
                <c:pt idx="1187">
                  <c:v>49</c:v>
                </c:pt>
                <c:pt idx="1188">
                  <c:v>49</c:v>
                </c:pt>
                <c:pt idx="1189">
                  <c:v>49</c:v>
                </c:pt>
                <c:pt idx="1190">
                  <c:v>49</c:v>
                </c:pt>
                <c:pt idx="1191">
                  <c:v>49</c:v>
                </c:pt>
                <c:pt idx="1192">
                  <c:v>49</c:v>
                </c:pt>
                <c:pt idx="1193">
                  <c:v>49</c:v>
                </c:pt>
                <c:pt idx="1194">
                  <c:v>49</c:v>
                </c:pt>
                <c:pt idx="1195">
                  <c:v>49</c:v>
                </c:pt>
                <c:pt idx="1196">
                  <c:v>49</c:v>
                </c:pt>
                <c:pt idx="1197">
                  <c:v>49</c:v>
                </c:pt>
                <c:pt idx="1198">
                  <c:v>49</c:v>
                </c:pt>
                <c:pt idx="1199">
                  <c:v>49</c:v>
                </c:pt>
                <c:pt idx="1200">
                  <c:v>49</c:v>
                </c:pt>
                <c:pt idx="1201">
                  <c:v>49</c:v>
                </c:pt>
                <c:pt idx="1202">
                  <c:v>49</c:v>
                </c:pt>
                <c:pt idx="1203">
                  <c:v>49</c:v>
                </c:pt>
                <c:pt idx="1204">
                  <c:v>49</c:v>
                </c:pt>
                <c:pt idx="1205">
                  <c:v>49</c:v>
                </c:pt>
                <c:pt idx="1206">
                  <c:v>49</c:v>
                </c:pt>
                <c:pt idx="1207">
                  <c:v>49</c:v>
                </c:pt>
                <c:pt idx="1208">
                  <c:v>49</c:v>
                </c:pt>
                <c:pt idx="1209">
                  <c:v>346</c:v>
                </c:pt>
                <c:pt idx="1210">
                  <c:v>346</c:v>
                </c:pt>
                <c:pt idx="1211">
                  <c:v>345</c:v>
                </c:pt>
                <c:pt idx="1212">
                  <c:v>345</c:v>
                </c:pt>
                <c:pt idx="1213">
                  <c:v>345</c:v>
                </c:pt>
                <c:pt idx="1214">
                  <c:v>345</c:v>
                </c:pt>
                <c:pt idx="1215">
                  <c:v>345</c:v>
                </c:pt>
                <c:pt idx="1216">
                  <c:v>345</c:v>
                </c:pt>
                <c:pt idx="1217">
                  <c:v>345</c:v>
                </c:pt>
                <c:pt idx="1218">
                  <c:v>345</c:v>
                </c:pt>
                <c:pt idx="1219">
                  <c:v>345</c:v>
                </c:pt>
                <c:pt idx="1220">
                  <c:v>345</c:v>
                </c:pt>
                <c:pt idx="1221">
                  <c:v>345</c:v>
                </c:pt>
                <c:pt idx="1222">
                  <c:v>345</c:v>
                </c:pt>
                <c:pt idx="1223">
                  <c:v>345</c:v>
                </c:pt>
                <c:pt idx="1224">
                  <c:v>345</c:v>
                </c:pt>
                <c:pt idx="1225">
                  <c:v>345</c:v>
                </c:pt>
                <c:pt idx="1226">
                  <c:v>345</c:v>
                </c:pt>
                <c:pt idx="1227">
                  <c:v>345</c:v>
                </c:pt>
                <c:pt idx="1228">
                  <c:v>345</c:v>
                </c:pt>
                <c:pt idx="1229">
                  <c:v>345</c:v>
                </c:pt>
                <c:pt idx="1230">
                  <c:v>345</c:v>
                </c:pt>
                <c:pt idx="1231">
                  <c:v>345</c:v>
                </c:pt>
                <c:pt idx="1232">
                  <c:v>345</c:v>
                </c:pt>
                <c:pt idx="1233">
                  <c:v>345</c:v>
                </c:pt>
                <c:pt idx="1234">
                  <c:v>345</c:v>
                </c:pt>
                <c:pt idx="1235">
                  <c:v>344</c:v>
                </c:pt>
                <c:pt idx="1236">
                  <c:v>344</c:v>
                </c:pt>
                <c:pt idx="1237">
                  <c:v>344</c:v>
                </c:pt>
                <c:pt idx="1238">
                  <c:v>344</c:v>
                </c:pt>
                <c:pt idx="1239">
                  <c:v>344</c:v>
                </c:pt>
                <c:pt idx="1240">
                  <c:v>344</c:v>
                </c:pt>
                <c:pt idx="1241">
                  <c:v>344</c:v>
                </c:pt>
                <c:pt idx="1242">
                  <c:v>344</c:v>
                </c:pt>
                <c:pt idx="1243">
                  <c:v>344</c:v>
                </c:pt>
                <c:pt idx="1244">
                  <c:v>344</c:v>
                </c:pt>
                <c:pt idx="1245">
                  <c:v>344</c:v>
                </c:pt>
                <c:pt idx="1246">
                  <c:v>344</c:v>
                </c:pt>
                <c:pt idx="1247">
                  <c:v>344</c:v>
                </c:pt>
                <c:pt idx="1248">
                  <c:v>344</c:v>
                </c:pt>
                <c:pt idx="1249">
                  <c:v>344</c:v>
                </c:pt>
                <c:pt idx="1250">
                  <c:v>344</c:v>
                </c:pt>
                <c:pt idx="1251">
                  <c:v>344</c:v>
                </c:pt>
                <c:pt idx="1252">
                  <c:v>344</c:v>
                </c:pt>
                <c:pt idx="1253">
                  <c:v>344</c:v>
                </c:pt>
                <c:pt idx="1254">
                  <c:v>344</c:v>
                </c:pt>
                <c:pt idx="1255">
                  <c:v>344</c:v>
                </c:pt>
                <c:pt idx="1256">
                  <c:v>344</c:v>
                </c:pt>
                <c:pt idx="1257">
                  <c:v>344</c:v>
                </c:pt>
                <c:pt idx="1258">
                  <c:v>344</c:v>
                </c:pt>
                <c:pt idx="1259">
                  <c:v>344</c:v>
                </c:pt>
                <c:pt idx="1260">
                  <c:v>344</c:v>
                </c:pt>
                <c:pt idx="1261">
                  <c:v>344</c:v>
                </c:pt>
                <c:pt idx="1262">
                  <c:v>344</c:v>
                </c:pt>
                <c:pt idx="1263">
                  <c:v>344</c:v>
                </c:pt>
                <c:pt idx="1264">
                  <c:v>344</c:v>
                </c:pt>
                <c:pt idx="1265">
                  <c:v>344</c:v>
                </c:pt>
                <c:pt idx="1266">
                  <c:v>344</c:v>
                </c:pt>
                <c:pt idx="1267">
                  <c:v>344</c:v>
                </c:pt>
                <c:pt idx="1268">
                  <c:v>344</c:v>
                </c:pt>
                <c:pt idx="1269">
                  <c:v>344</c:v>
                </c:pt>
                <c:pt idx="1270">
                  <c:v>344</c:v>
                </c:pt>
                <c:pt idx="1271">
                  <c:v>344</c:v>
                </c:pt>
                <c:pt idx="1272">
                  <c:v>344</c:v>
                </c:pt>
                <c:pt idx="1273">
                  <c:v>344</c:v>
                </c:pt>
                <c:pt idx="1274">
                  <c:v>344</c:v>
                </c:pt>
                <c:pt idx="1275">
                  <c:v>344</c:v>
                </c:pt>
                <c:pt idx="1276">
                  <c:v>344</c:v>
                </c:pt>
                <c:pt idx="1277">
                  <c:v>344</c:v>
                </c:pt>
                <c:pt idx="1278">
                  <c:v>344</c:v>
                </c:pt>
                <c:pt idx="1279">
                  <c:v>344</c:v>
                </c:pt>
                <c:pt idx="1280">
                  <c:v>344</c:v>
                </c:pt>
                <c:pt idx="1281">
                  <c:v>344</c:v>
                </c:pt>
                <c:pt idx="1282">
                  <c:v>344</c:v>
                </c:pt>
                <c:pt idx="1283">
                  <c:v>344</c:v>
                </c:pt>
                <c:pt idx="1284">
                  <c:v>344</c:v>
                </c:pt>
                <c:pt idx="1285">
                  <c:v>344</c:v>
                </c:pt>
                <c:pt idx="1286">
                  <c:v>344</c:v>
                </c:pt>
                <c:pt idx="1287">
                  <c:v>344</c:v>
                </c:pt>
                <c:pt idx="1288">
                  <c:v>344</c:v>
                </c:pt>
                <c:pt idx="1289">
                  <c:v>344</c:v>
                </c:pt>
                <c:pt idx="1290">
                  <c:v>344</c:v>
                </c:pt>
                <c:pt idx="1291">
                  <c:v>344</c:v>
                </c:pt>
                <c:pt idx="1292">
                  <c:v>344</c:v>
                </c:pt>
                <c:pt idx="1293">
                  <c:v>344</c:v>
                </c:pt>
                <c:pt idx="1294">
                  <c:v>344</c:v>
                </c:pt>
                <c:pt idx="1295">
                  <c:v>344</c:v>
                </c:pt>
                <c:pt idx="1296">
                  <c:v>344</c:v>
                </c:pt>
                <c:pt idx="1297">
                  <c:v>344</c:v>
                </c:pt>
                <c:pt idx="1298">
                  <c:v>344</c:v>
                </c:pt>
                <c:pt idx="1299">
                  <c:v>344</c:v>
                </c:pt>
                <c:pt idx="1300">
                  <c:v>344</c:v>
                </c:pt>
                <c:pt idx="1301">
                  <c:v>344</c:v>
                </c:pt>
                <c:pt idx="1302">
                  <c:v>344</c:v>
                </c:pt>
                <c:pt idx="1303">
                  <c:v>344</c:v>
                </c:pt>
                <c:pt idx="1304">
                  <c:v>344</c:v>
                </c:pt>
                <c:pt idx="1305">
                  <c:v>344</c:v>
                </c:pt>
                <c:pt idx="1306">
                  <c:v>344</c:v>
                </c:pt>
                <c:pt idx="1307">
                  <c:v>344</c:v>
                </c:pt>
                <c:pt idx="1308">
                  <c:v>344</c:v>
                </c:pt>
                <c:pt idx="1309">
                  <c:v>344</c:v>
                </c:pt>
                <c:pt idx="1310">
                  <c:v>344</c:v>
                </c:pt>
                <c:pt idx="1311">
                  <c:v>344</c:v>
                </c:pt>
                <c:pt idx="1312">
                  <c:v>344</c:v>
                </c:pt>
                <c:pt idx="1313">
                  <c:v>344</c:v>
                </c:pt>
                <c:pt idx="1314">
                  <c:v>344</c:v>
                </c:pt>
                <c:pt idx="1315">
                  <c:v>344</c:v>
                </c:pt>
                <c:pt idx="1316">
                  <c:v>344</c:v>
                </c:pt>
                <c:pt idx="1317">
                  <c:v>344</c:v>
                </c:pt>
                <c:pt idx="1318">
                  <c:v>344</c:v>
                </c:pt>
                <c:pt idx="1319">
                  <c:v>344</c:v>
                </c:pt>
                <c:pt idx="1320">
                  <c:v>344</c:v>
                </c:pt>
                <c:pt idx="1321">
                  <c:v>344</c:v>
                </c:pt>
                <c:pt idx="1322">
                  <c:v>344</c:v>
                </c:pt>
                <c:pt idx="1323">
                  <c:v>344</c:v>
                </c:pt>
                <c:pt idx="1324">
                  <c:v>344</c:v>
                </c:pt>
                <c:pt idx="1325">
                  <c:v>344</c:v>
                </c:pt>
                <c:pt idx="1326">
                  <c:v>344</c:v>
                </c:pt>
                <c:pt idx="1327">
                  <c:v>344</c:v>
                </c:pt>
                <c:pt idx="1328">
                  <c:v>344</c:v>
                </c:pt>
                <c:pt idx="1329">
                  <c:v>344</c:v>
                </c:pt>
                <c:pt idx="1330">
                  <c:v>344</c:v>
                </c:pt>
                <c:pt idx="1331">
                  <c:v>344</c:v>
                </c:pt>
                <c:pt idx="1332">
                  <c:v>344</c:v>
                </c:pt>
                <c:pt idx="1333">
                  <c:v>344</c:v>
                </c:pt>
                <c:pt idx="1334">
                  <c:v>344</c:v>
                </c:pt>
                <c:pt idx="1335">
                  <c:v>345</c:v>
                </c:pt>
                <c:pt idx="1336">
                  <c:v>345</c:v>
                </c:pt>
                <c:pt idx="1337">
                  <c:v>345</c:v>
                </c:pt>
                <c:pt idx="1338">
                  <c:v>345</c:v>
                </c:pt>
                <c:pt idx="1339">
                  <c:v>345</c:v>
                </c:pt>
                <c:pt idx="1340">
                  <c:v>345</c:v>
                </c:pt>
                <c:pt idx="1341">
                  <c:v>345</c:v>
                </c:pt>
                <c:pt idx="1342">
                  <c:v>345</c:v>
                </c:pt>
                <c:pt idx="1343">
                  <c:v>345</c:v>
                </c:pt>
                <c:pt idx="1344">
                  <c:v>345</c:v>
                </c:pt>
                <c:pt idx="1345">
                  <c:v>345</c:v>
                </c:pt>
                <c:pt idx="1346">
                  <c:v>345</c:v>
                </c:pt>
                <c:pt idx="1347">
                  <c:v>345</c:v>
                </c:pt>
                <c:pt idx="1348">
                  <c:v>345</c:v>
                </c:pt>
                <c:pt idx="1349">
                  <c:v>345</c:v>
                </c:pt>
                <c:pt idx="1350">
                  <c:v>345</c:v>
                </c:pt>
                <c:pt idx="1351">
                  <c:v>345</c:v>
                </c:pt>
                <c:pt idx="1352">
                  <c:v>345</c:v>
                </c:pt>
                <c:pt idx="1353">
                  <c:v>345</c:v>
                </c:pt>
                <c:pt idx="1354">
                  <c:v>345</c:v>
                </c:pt>
                <c:pt idx="1355">
                  <c:v>345</c:v>
                </c:pt>
                <c:pt idx="1356">
                  <c:v>345</c:v>
                </c:pt>
                <c:pt idx="1357">
                  <c:v>345</c:v>
                </c:pt>
                <c:pt idx="1358">
                  <c:v>345</c:v>
                </c:pt>
                <c:pt idx="1359">
                  <c:v>347</c:v>
                </c:pt>
                <c:pt idx="1360">
                  <c:v>347</c:v>
                </c:pt>
                <c:pt idx="1361">
                  <c:v>347</c:v>
                </c:pt>
                <c:pt idx="1362">
                  <c:v>347</c:v>
                </c:pt>
                <c:pt idx="1363">
                  <c:v>347</c:v>
                </c:pt>
                <c:pt idx="1364">
                  <c:v>347</c:v>
                </c:pt>
                <c:pt idx="1365">
                  <c:v>347</c:v>
                </c:pt>
                <c:pt idx="1366">
                  <c:v>347</c:v>
                </c:pt>
                <c:pt idx="1367">
                  <c:v>347</c:v>
                </c:pt>
                <c:pt idx="1368">
                  <c:v>347</c:v>
                </c:pt>
                <c:pt idx="1369">
                  <c:v>347</c:v>
                </c:pt>
                <c:pt idx="1370">
                  <c:v>347</c:v>
                </c:pt>
                <c:pt idx="1371">
                  <c:v>347</c:v>
                </c:pt>
                <c:pt idx="1372">
                  <c:v>347</c:v>
                </c:pt>
                <c:pt idx="1373">
                  <c:v>347</c:v>
                </c:pt>
                <c:pt idx="1374">
                  <c:v>347</c:v>
                </c:pt>
                <c:pt idx="1375">
                  <c:v>347</c:v>
                </c:pt>
                <c:pt idx="1376">
                  <c:v>347</c:v>
                </c:pt>
                <c:pt idx="1377">
                  <c:v>347</c:v>
                </c:pt>
                <c:pt idx="1378">
                  <c:v>347</c:v>
                </c:pt>
                <c:pt idx="1379">
                  <c:v>347</c:v>
                </c:pt>
                <c:pt idx="1380">
                  <c:v>347</c:v>
                </c:pt>
                <c:pt idx="1381">
                  <c:v>347</c:v>
                </c:pt>
                <c:pt idx="1382">
                  <c:v>347</c:v>
                </c:pt>
                <c:pt idx="1383">
                  <c:v>348</c:v>
                </c:pt>
                <c:pt idx="1384">
                  <c:v>348</c:v>
                </c:pt>
                <c:pt idx="1385">
                  <c:v>348</c:v>
                </c:pt>
                <c:pt idx="1386">
                  <c:v>348</c:v>
                </c:pt>
                <c:pt idx="1387">
                  <c:v>348</c:v>
                </c:pt>
                <c:pt idx="1388">
                  <c:v>348</c:v>
                </c:pt>
                <c:pt idx="1389">
                  <c:v>348</c:v>
                </c:pt>
                <c:pt idx="1390">
                  <c:v>348</c:v>
                </c:pt>
                <c:pt idx="1391">
                  <c:v>348</c:v>
                </c:pt>
                <c:pt idx="1392">
                  <c:v>348</c:v>
                </c:pt>
                <c:pt idx="1393">
                  <c:v>348</c:v>
                </c:pt>
                <c:pt idx="1394">
                  <c:v>348</c:v>
                </c:pt>
                <c:pt idx="1395">
                  <c:v>348</c:v>
                </c:pt>
                <c:pt idx="1396">
                  <c:v>348</c:v>
                </c:pt>
                <c:pt idx="1397">
                  <c:v>348</c:v>
                </c:pt>
                <c:pt idx="1398">
                  <c:v>348</c:v>
                </c:pt>
                <c:pt idx="1399">
                  <c:v>348</c:v>
                </c:pt>
                <c:pt idx="1400">
                  <c:v>348</c:v>
                </c:pt>
                <c:pt idx="1401">
                  <c:v>348</c:v>
                </c:pt>
                <c:pt idx="1402">
                  <c:v>348</c:v>
                </c:pt>
                <c:pt idx="1403">
                  <c:v>348</c:v>
                </c:pt>
                <c:pt idx="1404">
                  <c:v>348</c:v>
                </c:pt>
                <c:pt idx="1405">
                  <c:v>348</c:v>
                </c:pt>
                <c:pt idx="1406">
                  <c:v>348</c:v>
                </c:pt>
                <c:pt idx="1407">
                  <c:v>349</c:v>
                </c:pt>
                <c:pt idx="1408">
                  <c:v>349</c:v>
                </c:pt>
                <c:pt idx="1409">
                  <c:v>349</c:v>
                </c:pt>
                <c:pt idx="1410">
                  <c:v>349</c:v>
                </c:pt>
                <c:pt idx="1411">
                  <c:v>349</c:v>
                </c:pt>
                <c:pt idx="1412">
                  <c:v>349</c:v>
                </c:pt>
                <c:pt idx="1413">
                  <c:v>349</c:v>
                </c:pt>
                <c:pt idx="1414">
                  <c:v>349</c:v>
                </c:pt>
                <c:pt idx="1415">
                  <c:v>349</c:v>
                </c:pt>
                <c:pt idx="1416">
                  <c:v>349</c:v>
                </c:pt>
                <c:pt idx="1417">
                  <c:v>349</c:v>
                </c:pt>
                <c:pt idx="1418">
                  <c:v>349</c:v>
                </c:pt>
                <c:pt idx="1419">
                  <c:v>349</c:v>
                </c:pt>
                <c:pt idx="1420">
                  <c:v>349</c:v>
                </c:pt>
                <c:pt idx="1421">
                  <c:v>349</c:v>
                </c:pt>
                <c:pt idx="1422">
                  <c:v>349</c:v>
                </c:pt>
                <c:pt idx="1423">
                  <c:v>349</c:v>
                </c:pt>
                <c:pt idx="1424">
                  <c:v>349</c:v>
                </c:pt>
                <c:pt idx="1425">
                  <c:v>349</c:v>
                </c:pt>
                <c:pt idx="1426">
                  <c:v>349</c:v>
                </c:pt>
                <c:pt idx="1427">
                  <c:v>349</c:v>
                </c:pt>
                <c:pt idx="1428">
                  <c:v>349</c:v>
                </c:pt>
                <c:pt idx="1429">
                  <c:v>349</c:v>
                </c:pt>
                <c:pt idx="1430">
                  <c:v>349</c:v>
                </c:pt>
                <c:pt idx="1431">
                  <c:v>349</c:v>
                </c:pt>
                <c:pt idx="1432">
                  <c:v>349</c:v>
                </c:pt>
                <c:pt idx="1433">
                  <c:v>349</c:v>
                </c:pt>
                <c:pt idx="1434">
                  <c:v>349</c:v>
                </c:pt>
                <c:pt idx="1435">
                  <c:v>349</c:v>
                </c:pt>
                <c:pt idx="1436">
                  <c:v>349</c:v>
                </c:pt>
                <c:pt idx="1437">
                  <c:v>349</c:v>
                </c:pt>
                <c:pt idx="1438">
                  <c:v>349</c:v>
                </c:pt>
                <c:pt idx="1439">
                  <c:v>349</c:v>
                </c:pt>
                <c:pt idx="1440">
                  <c:v>349</c:v>
                </c:pt>
                <c:pt idx="1441">
                  <c:v>349</c:v>
                </c:pt>
                <c:pt idx="1442">
                  <c:v>349</c:v>
                </c:pt>
                <c:pt idx="1443">
                  <c:v>349</c:v>
                </c:pt>
                <c:pt idx="1444">
                  <c:v>349</c:v>
                </c:pt>
                <c:pt idx="1445">
                  <c:v>349</c:v>
                </c:pt>
                <c:pt idx="1446">
                  <c:v>349</c:v>
                </c:pt>
                <c:pt idx="1447">
                  <c:v>349</c:v>
                </c:pt>
                <c:pt idx="1448">
                  <c:v>349</c:v>
                </c:pt>
                <c:pt idx="1449">
                  <c:v>349</c:v>
                </c:pt>
                <c:pt idx="1450">
                  <c:v>349</c:v>
                </c:pt>
                <c:pt idx="1451">
                  <c:v>349</c:v>
                </c:pt>
                <c:pt idx="1452">
                  <c:v>349</c:v>
                </c:pt>
                <c:pt idx="1453">
                  <c:v>349</c:v>
                </c:pt>
                <c:pt idx="1454">
                  <c:v>349</c:v>
                </c:pt>
                <c:pt idx="1455">
                  <c:v>350</c:v>
                </c:pt>
                <c:pt idx="1456">
                  <c:v>350</c:v>
                </c:pt>
                <c:pt idx="1457">
                  <c:v>350</c:v>
                </c:pt>
                <c:pt idx="1458">
                  <c:v>350</c:v>
                </c:pt>
                <c:pt idx="1459">
                  <c:v>350</c:v>
                </c:pt>
                <c:pt idx="1460">
                  <c:v>350</c:v>
                </c:pt>
                <c:pt idx="1461">
                  <c:v>350</c:v>
                </c:pt>
                <c:pt idx="1462">
                  <c:v>350</c:v>
                </c:pt>
                <c:pt idx="1463">
                  <c:v>350</c:v>
                </c:pt>
                <c:pt idx="1464">
                  <c:v>350</c:v>
                </c:pt>
                <c:pt idx="1465">
                  <c:v>350</c:v>
                </c:pt>
                <c:pt idx="1466">
                  <c:v>350</c:v>
                </c:pt>
                <c:pt idx="1467">
                  <c:v>350</c:v>
                </c:pt>
                <c:pt idx="1468">
                  <c:v>350</c:v>
                </c:pt>
                <c:pt idx="1469">
                  <c:v>350</c:v>
                </c:pt>
                <c:pt idx="1470">
                  <c:v>350</c:v>
                </c:pt>
                <c:pt idx="1471">
                  <c:v>350</c:v>
                </c:pt>
                <c:pt idx="1472">
                  <c:v>350</c:v>
                </c:pt>
                <c:pt idx="1473">
                  <c:v>350</c:v>
                </c:pt>
                <c:pt idx="1474">
                  <c:v>350</c:v>
                </c:pt>
                <c:pt idx="1475">
                  <c:v>350</c:v>
                </c:pt>
                <c:pt idx="1476">
                  <c:v>350</c:v>
                </c:pt>
                <c:pt idx="1477">
                  <c:v>350</c:v>
                </c:pt>
                <c:pt idx="1478">
                  <c:v>350</c:v>
                </c:pt>
                <c:pt idx="1479">
                  <c:v>160</c:v>
                </c:pt>
                <c:pt idx="1480">
                  <c:v>160</c:v>
                </c:pt>
                <c:pt idx="1481">
                  <c:v>160</c:v>
                </c:pt>
                <c:pt idx="1482">
                  <c:v>160</c:v>
                </c:pt>
                <c:pt idx="1483">
                  <c:v>160</c:v>
                </c:pt>
                <c:pt idx="1484">
                  <c:v>160</c:v>
                </c:pt>
                <c:pt idx="1485">
                  <c:v>160</c:v>
                </c:pt>
                <c:pt idx="1486">
                  <c:v>160</c:v>
                </c:pt>
                <c:pt idx="1487">
                  <c:v>160</c:v>
                </c:pt>
                <c:pt idx="1488">
                  <c:v>160</c:v>
                </c:pt>
                <c:pt idx="1489">
                  <c:v>160</c:v>
                </c:pt>
                <c:pt idx="1490">
                  <c:v>160</c:v>
                </c:pt>
                <c:pt idx="1491">
                  <c:v>160</c:v>
                </c:pt>
                <c:pt idx="1492">
                  <c:v>160</c:v>
                </c:pt>
                <c:pt idx="1493">
                  <c:v>160</c:v>
                </c:pt>
                <c:pt idx="1494">
                  <c:v>160</c:v>
                </c:pt>
                <c:pt idx="1495">
                  <c:v>160</c:v>
                </c:pt>
                <c:pt idx="1496">
                  <c:v>160</c:v>
                </c:pt>
                <c:pt idx="1497">
                  <c:v>160</c:v>
                </c:pt>
                <c:pt idx="1498">
                  <c:v>160</c:v>
                </c:pt>
                <c:pt idx="1499">
                  <c:v>160</c:v>
                </c:pt>
                <c:pt idx="1500">
                  <c:v>160</c:v>
                </c:pt>
                <c:pt idx="1501">
                  <c:v>160</c:v>
                </c:pt>
                <c:pt idx="1502">
                  <c:v>160</c:v>
                </c:pt>
                <c:pt idx="1503">
                  <c:v>161</c:v>
                </c:pt>
                <c:pt idx="1504">
                  <c:v>161</c:v>
                </c:pt>
                <c:pt idx="1505">
                  <c:v>161</c:v>
                </c:pt>
                <c:pt idx="1506">
                  <c:v>161</c:v>
                </c:pt>
                <c:pt idx="1507">
                  <c:v>161</c:v>
                </c:pt>
                <c:pt idx="1508">
                  <c:v>161</c:v>
                </c:pt>
                <c:pt idx="1509">
                  <c:v>161</c:v>
                </c:pt>
                <c:pt idx="1510">
                  <c:v>161</c:v>
                </c:pt>
                <c:pt idx="1511">
                  <c:v>161</c:v>
                </c:pt>
                <c:pt idx="1512">
                  <c:v>161</c:v>
                </c:pt>
                <c:pt idx="1513">
                  <c:v>161</c:v>
                </c:pt>
                <c:pt idx="1514">
                  <c:v>161</c:v>
                </c:pt>
                <c:pt idx="1515">
                  <c:v>161</c:v>
                </c:pt>
                <c:pt idx="1516">
                  <c:v>161</c:v>
                </c:pt>
                <c:pt idx="1517">
                  <c:v>161</c:v>
                </c:pt>
                <c:pt idx="1518">
                  <c:v>161</c:v>
                </c:pt>
                <c:pt idx="1519">
                  <c:v>161</c:v>
                </c:pt>
                <c:pt idx="1520">
                  <c:v>161</c:v>
                </c:pt>
                <c:pt idx="1521">
                  <c:v>161</c:v>
                </c:pt>
                <c:pt idx="1522">
                  <c:v>161</c:v>
                </c:pt>
                <c:pt idx="1523">
                  <c:v>161</c:v>
                </c:pt>
                <c:pt idx="1524">
                  <c:v>161</c:v>
                </c:pt>
                <c:pt idx="1525">
                  <c:v>161</c:v>
                </c:pt>
                <c:pt idx="1526">
                  <c:v>161</c:v>
                </c:pt>
                <c:pt idx="1527">
                  <c:v>161</c:v>
                </c:pt>
                <c:pt idx="1528">
                  <c:v>161</c:v>
                </c:pt>
                <c:pt idx="1529">
                  <c:v>161</c:v>
                </c:pt>
                <c:pt idx="1530">
                  <c:v>161</c:v>
                </c:pt>
                <c:pt idx="1531">
                  <c:v>161</c:v>
                </c:pt>
                <c:pt idx="1532">
                  <c:v>161</c:v>
                </c:pt>
                <c:pt idx="1533">
                  <c:v>161</c:v>
                </c:pt>
                <c:pt idx="1534">
                  <c:v>161</c:v>
                </c:pt>
                <c:pt idx="1535">
                  <c:v>161</c:v>
                </c:pt>
                <c:pt idx="1536">
                  <c:v>161</c:v>
                </c:pt>
                <c:pt idx="1537">
                  <c:v>161</c:v>
                </c:pt>
                <c:pt idx="1538">
                  <c:v>161</c:v>
                </c:pt>
                <c:pt idx="1539">
                  <c:v>161</c:v>
                </c:pt>
                <c:pt idx="1540">
                  <c:v>161</c:v>
                </c:pt>
                <c:pt idx="1541">
                  <c:v>161</c:v>
                </c:pt>
                <c:pt idx="1542">
                  <c:v>161</c:v>
                </c:pt>
                <c:pt idx="1543">
                  <c:v>161</c:v>
                </c:pt>
                <c:pt idx="1544">
                  <c:v>161</c:v>
                </c:pt>
                <c:pt idx="1545">
                  <c:v>161</c:v>
                </c:pt>
                <c:pt idx="1546">
                  <c:v>161</c:v>
                </c:pt>
                <c:pt idx="1547">
                  <c:v>161</c:v>
                </c:pt>
                <c:pt idx="1548">
                  <c:v>161</c:v>
                </c:pt>
                <c:pt idx="1549">
                  <c:v>161</c:v>
                </c:pt>
                <c:pt idx="1550">
                  <c:v>161</c:v>
                </c:pt>
                <c:pt idx="1551">
                  <c:v>161</c:v>
                </c:pt>
                <c:pt idx="1552">
                  <c:v>168.6</c:v>
                </c:pt>
                <c:pt idx="1553">
                  <c:v>168.1</c:v>
                </c:pt>
                <c:pt idx="1554">
                  <c:v>167.2</c:v>
                </c:pt>
                <c:pt idx="1555">
                  <c:v>168.5</c:v>
                </c:pt>
                <c:pt idx="1556">
                  <c:v>170</c:v>
                </c:pt>
                <c:pt idx="1557">
                  <c:v>170</c:v>
                </c:pt>
                <c:pt idx="1558">
                  <c:v>170</c:v>
                </c:pt>
                <c:pt idx="1559">
                  <c:v>170</c:v>
                </c:pt>
                <c:pt idx="1560">
                  <c:v>170</c:v>
                </c:pt>
                <c:pt idx="1561">
                  <c:v>170</c:v>
                </c:pt>
                <c:pt idx="1562">
                  <c:v>170</c:v>
                </c:pt>
                <c:pt idx="1563">
                  <c:v>170</c:v>
                </c:pt>
                <c:pt idx="1564">
                  <c:v>170</c:v>
                </c:pt>
                <c:pt idx="1565">
                  <c:v>170</c:v>
                </c:pt>
                <c:pt idx="1566">
                  <c:v>170</c:v>
                </c:pt>
                <c:pt idx="1567">
                  <c:v>170</c:v>
                </c:pt>
                <c:pt idx="1568">
                  <c:v>170</c:v>
                </c:pt>
                <c:pt idx="1569">
                  <c:v>170</c:v>
                </c:pt>
                <c:pt idx="1570">
                  <c:v>170</c:v>
                </c:pt>
                <c:pt idx="1571">
                  <c:v>170</c:v>
                </c:pt>
                <c:pt idx="1572">
                  <c:v>170</c:v>
                </c:pt>
                <c:pt idx="1573">
                  <c:v>170</c:v>
                </c:pt>
                <c:pt idx="1574">
                  <c:v>170</c:v>
                </c:pt>
                <c:pt idx="1575">
                  <c:v>170</c:v>
                </c:pt>
                <c:pt idx="1576">
                  <c:v>170</c:v>
                </c:pt>
                <c:pt idx="1577">
                  <c:v>170</c:v>
                </c:pt>
                <c:pt idx="1578">
                  <c:v>170</c:v>
                </c:pt>
                <c:pt idx="1579">
                  <c:v>170</c:v>
                </c:pt>
                <c:pt idx="1580">
                  <c:v>170</c:v>
                </c:pt>
                <c:pt idx="1581">
                  <c:v>170</c:v>
                </c:pt>
                <c:pt idx="1582">
                  <c:v>170</c:v>
                </c:pt>
                <c:pt idx="1583">
                  <c:v>170</c:v>
                </c:pt>
                <c:pt idx="1584">
                  <c:v>170</c:v>
                </c:pt>
                <c:pt idx="1585">
                  <c:v>170</c:v>
                </c:pt>
                <c:pt idx="1586">
                  <c:v>170</c:v>
                </c:pt>
                <c:pt idx="1587">
                  <c:v>170</c:v>
                </c:pt>
                <c:pt idx="1588">
                  <c:v>170</c:v>
                </c:pt>
                <c:pt idx="1589">
                  <c:v>170</c:v>
                </c:pt>
                <c:pt idx="1590">
                  <c:v>170</c:v>
                </c:pt>
                <c:pt idx="1591">
                  <c:v>166</c:v>
                </c:pt>
                <c:pt idx="1592">
                  <c:v>170</c:v>
                </c:pt>
                <c:pt idx="1593">
                  <c:v>170</c:v>
                </c:pt>
                <c:pt idx="1594">
                  <c:v>170</c:v>
                </c:pt>
                <c:pt idx="1595">
                  <c:v>170</c:v>
                </c:pt>
                <c:pt idx="1596">
                  <c:v>170</c:v>
                </c:pt>
                <c:pt idx="1597">
                  <c:v>170</c:v>
                </c:pt>
                <c:pt idx="1598">
                  <c:v>170</c:v>
                </c:pt>
                <c:pt idx="1599">
                  <c:v>170</c:v>
                </c:pt>
                <c:pt idx="1600">
                  <c:v>170</c:v>
                </c:pt>
                <c:pt idx="1601">
                  <c:v>170</c:v>
                </c:pt>
                <c:pt idx="1602">
                  <c:v>170</c:v>
                </c:pt>
                <c:pt idx="1603">
                  <c:v>170</c:v>
                </c:pt>
                <c:pt idx="1604">
                  <c:v>170</c:v>
                </c:pt>
                <c:pt idx="1605">
                  <c:v>170</c:v>
                </c:pt>
                <c:pt idx="1606">
                  <c:v>170</c:v>
                </c:pt>
                <c:pt idx="1607">
                  <c:v>170</c:v>
                </c:pt>
                <c:pt idx="1608">
                  <c:v>170</c:v>
                </c:pt>
                <c:pt idx="1609">
                  <c:v>170</c:v>
                </c:pt>
                <c:pt idx="1610">
                  <c:v>170</c:v>
                </c:pt>
                <c:pt idx="1611">
                  <c:v>170</c:v>
                </c:pt>
                <c:pt idx="1612">
                  <c:v>170</c:v>
                </c:pt>
                <c:pt idx="1613">
                  <c:v>170</c:v>
                </c:pt>
                <c:pt idx="1614">
                  <c:v>170</c:v>
                </c:pt>
                <c:pt idx="1615">
                  <c:v>170</c:v>
                </c:pt>
                <c:pt idx="1616">
                  <c:v>170</c:v>
                </c:pt>
                <c:pt idx="1617">
                  <c:v>170</c:v>
                </c:pt>
                <c:pt idx="1618">
                  <c:v>170</c:v>
                </c:pt>
                <c:pt idx="1619">
                  <c:v>170</c:v>
                </c:pt>
                <c:pt idx="1620">
                  <c:v>170</c:v>
                </c:pt>
                <c:pt idx="1621">
                  <c:v>170</c:v>
                </c:pt>
                <c:pt idx="1622">
                  <c:v>170</c:v>
                </c:pt>
                <c:pt idx="1623">
                  <c:v>170</c:v>
                </c:pt>
                <c:pt idx="1624">
                  <c:v>170</c:v>
                </c:pt>
                <c:pt idx="1625">
                  <c:v>170</c:v>
                </c:pt>
                <c:pt idx="1626">
                  <c:v>170</c:v>
                </c:pt>
                <c:pt idx="1627">
                  <c:v>170</c:v>
                </c:pt>
                <c:pt idx="1628">
                  <c:v>170</c:v>
                </c:pt>
                <c:pt idx="1629">
                  <c:v>170</c:v>
                </c:pt>
                <c:pt idx="1630">
                  <c:v>170</c:v>
                </c:pt>
                <c:pt idx="1631">
                  <c:v>170</c:v>
                </c:pt>
                <c:pt idx="1632">
                  <c:v>170</c:v>
                </c:pt>
                <c:pt idx="1633">
                  <c:v>170</c:v>
                </c:pt>
                <c:pt idx="1634">
                  <c:v>170</c:v>
                </c:pt>
                <c:pt idx="1635">
                  <c:v>170</c:v>
                </c:pt>
                <c:pt idx="1636">
                  <c:v>170</c:v>
                </c:pt>
                <c:pt idx="1637">
                  <c:v>170</c:v>
                </c:pt>
                <c:pt idx="1638">
                  <c:v>170</c:v>
                </c:pt>
                <c:pt idx="1639">
                  <c:v>170</c:v>
                </c:pt>
                <c:pt idx="1640">
                  <c:v>170</c:v>
                </c:pt>
                <c:pt idx="1641">
                  <c:v>170</c:v>
                </c:pt>
                <c:pt idx="1642">
                  <c:v>170</c:v>
                </c:pt>
                <c:pt idx="1643">
                  <c:v>170</c:v>
                </c:pt>
                <c:pt idx="1644">
                  <c:v>170</c:v>
                </c:pt>
                <c:pt idx="1645">
                  <c:v>170</c:v>
                </c:pt>
                <c:pt idx="1646">
                  <c:v>170</c:v>
                </c:pt>
                <c:pt idx="1647">
                  <c:v>170</c:v>
                </c:pt>
                <c:pt idx="1648">
                  <c:v>170</c:v>
                </c:pt>
                <c:pt idx="1649">
                  <c:v>170</c:v>
                </c:pt>
                <c:pt idx="1650">
                  <c:v>170</c:v>
                </c:pt>
                <c:pt idx="1651">
                  <c:v>170</c:v>
                </c:pt>
                <c:pt idx="1652">
                  <c:v>170</c:v>
                </c:pt>
                <c:pt idx="1653">
                  <c:v>170</c:v>
                </c:pt>
                <c:pt idx="1654">
                  <c:v>170</c:v>
                </c:pt>
                <c:pt idx="1655">
                  <c:v>170</c:v>
                </c:pt>
                <c:pt idx="1656">
                  <c:v>170</c:v>
                </c:pt>
                <c:pt idx="1657">
                  <c:v>170</c:v>
                </c:pt>
                <c:pt idx="1658">
                  <c:v>170</c:v>
                </c:pt>
                <c:pt idx="1659">
                  <c:v>170</c:v>
                </c:pt>
                <c:pt idx="1660">
                  <c:v>170</c:v>
                </c:pt>
                <c:pt idx="1661">
                  <c:v>170</c:v>
                </c:pt>
                <c:pt idx="1662">
                  <c:v>170</c:v>
                </c:pt>
                <c:pt idx="1663">
                  <c:v>170</c:v>
                </c:pt>
                <c:pt idx="1664">
                  <c:v>170</c:v>
                </c:pt>
                <c:pt idx="1665">
                  <c:v>170</c:v>
                </c:pt>
                <c:pt idx="1666">
                  <c:v>170</c:v>
                </c:pt>
                <c:pt idx="1667">
                  <c:v>170</c:v>
                </c:pt>
                <c:pt idx="1668">
                  <c:v>170</c:v>
                </c:pt>
                <c:pt idx="1669">
                  <c:v>170</c:v>
                </c:pt>
                <c:pt idx="1670">
                  <c:v>170</c:v>
                </c:pt>
                <c:pt idx="1671">
                  <c:v>170</c:v>
                </c:pt>
                <c:pt idx="1672">
                  <c:v>170</c:v>
                </c:pt>
                <c:pt idx="1673">
                  <c:v>170</c:v>
                </c:pt>
                <c:pt idx="1674">
                  <c:v>170</c:v>
                </c:pt>
                <c:pt idx="1675">
                  <c:v>170</c:v>
                </c:pt>
                <c:pt idx="1676">
                  <c:v>170</c:v>
                </c:pt>
                <c:pt idx="1677">
                  <c:v>170</c:v>
                </c:pt>
                <c:pt idx="1678">
                  <c:v>170</c:v>
                </c:pt>
                <c:pt idx="1679">
                  <c:v>170</c:v>
                </c:pt>
                <c:pt idx="1680">
                  <c:v>170</c:v>
                </c:pt>
                <c:pt idx="1681">
                  <c:v>170</c:v>
                </c:pt>
                <c:pt idx="1682">
                  <c:v>170</c:v>
                </c:pt>
                <c:pt idx="1683">
                  <c:v>170</c:v>
                </c:pt>
                <c:pt idx="1684">
                  <c:v>170</c:v>
                </c:pt>
                <c:pt idx="1685">
                  <c:v>170</c:v>
                </c:pt>
                <c:pt idx="1686">
                  <c:v>170</c:v>
                </c:pt>
                <c:pt idx="1687">
                  <c:v>170</c:v>
                </c:pt>
                <c:pt idx="1688">
                  <c:v>170</c:v>
                </c:pt>
                <c:pt idx="1689">
                  <c:v>170</c:v>
                </c:pt>
                <c:pt idx="1690">
                  <c:v>170</c:v>
                </c:pt>
                <c:pt idx="1691">
                  <c:v>170</c:v>
                </c:pt>
                <c:pt idx="1692">
                  <c:v>170</c:v>
                </c:pt>
                <c:pt idx="1693">
                  <c:v>170</c:v>
                </c:pt>
                <c:pt idx="1694">
                  <c:v>170</c:v>
                </c:pt>
                <c:pt idx="1695">
                  <c:v>170</c:v>
                </c:pt>
                <c:pt idx="1696">
                  <c:v>170</c:v>
                </c:pt>
                <c:pt idx="1697">
                  <c:v>170</c:v>
                </c:pt>
                <c:pt idx="1698">
                  <c:v>170</c:v>
                </c:pt>
                <c:pt idx="1699">
                  <c:v>170</c:v>
                </c:pt>
                <c:pt idx="1700">
                  <c:v>170</c:v>
                </c:pt>
                <c:pt idx="1701">
                  <c:v>170</c:v>
                </c:pt>
                <c:pt idx="1702">
                  <c:v>170</c:v>
                </c:pt>
                <c:pt idx="1703">
                  <c:v>170</c:v>
                </c:pt>
                <c:pt idx="1704">
                  <c:v>170</c:v>
                </c:pt>
                <c:pt idx="1705">
                  <c:v>170</c:v>
                </c:pt>
                <c:pt idx="1706">
                  <c:v>170</c:v>
                </c:pt>
                <c:pt idx="1707">
                  <c:v>170</c:v>
                </c:pt>
                <c:pt idx="1708">
                  <c:v>170</c:v>
                </c:pt>
                <c:pt idx="1709">
                  <c:v>170</c:v>
                </c:pt>
                <c:pt idx="1710">
                  <c:v>170</c:v>
                </c:pt>
                <c:pt idx="1711">
                  <c:v>170</c:v>
                </c:pt>
                <c:pt idx="1712">
                  <c:v>170</c:v>
                </c:pt>
                <c:pt idx="1713">
                  <c:v>170</c:v>
                </c:pt>
                <c:pt idx="1714">
                  <c:v>170</c:v>
                </c:pt>
                <c:pt idx="1715">
                  <c:v>170</c:v>
                </c:pt>
                <c:pt idx="1716">
                  <c:v>170</c:v>
                </c:pt>
                <c:pt idx="1717">
                  <c:v>170</c:v>
                </c:pt>
                <c:pt idx="1718">
                  <c:v>170</c:v>
                </c:pt>
                <c:pt idx="1719">
                  <c:v>170</c:v>
                </c:pt>
                <c:pt idx="1720">
                  <c:v>170</c:v>
                </c:pt>
                <c:pt idx="1721">
                  <c:v>170</c:v>
                </c:pt>
                <c:pt idx="1722">
                  <c:v>170</c:v>
                </c:pt>
                <c:pt idx="1723">
                  <c:v>89</c:v>
                </c:pt>
                <c:pt idx="1724">
                  <c:v>70</c:v>
                </c:pt>
                <c:pt idx="1725">
                  <c:v>70</c:v>
                </c:pt>
                <c:pt idx="1726">
                  <c:v>70</c:v>
                </c:pt>
                <c:pt idx="1727">
                  <c:v>70</c:v>
                </c:pt>
                <c:pt idx="1728">
                  <c:v>70</c:v>
                </c:pt>
                <c:pt idx="1729">
                  <c:v>70</c:v>
                </c:pt>
                <c:pt idx="1730">
                  <c:v>70</c:v>
                </c:pt>
                <c:pt idx="1731">
                  <c:v>70</c:v>
                </c:pt>
                <c:pt idx="1732">
                  <c:v>70</c:v>
                </c:pt>
                <c:pt idx="1733">
                  <c:v>70</c:v>
                </c:pt>
                <c:pt idx="1734">
                  <c:v>70</c:v>
                </c:pt>
                <c:pt idx="1735">
                  <c:v>70</c:v>
                </c:pt>
                <c:pt idx="1736">
                  <c:v>70</c:v>
                </c:pt>
                <c:pt idx="1737">
                  <c:v>70</c:v>
                </c:pt>
                <c:pt idx="1738">
                  <c:v>70</c:v>
                </c:pt>
                <c:pt idx="1739">
                  <c:v>70</c:v>
                </c:pt>
                <c:pt idx="1740">
                  <c:v>70</c:v>
                </c:pt>
                <c:pt idx="1741">
                  <c:v>70</c:v>
                </c:pt>
                <c:pt idx="1742">
                  <c:v>70</c:v>
                </c:pt>
                <c:pt idx="1743">
                  <c:v>70</c:v>
                </c:pt>
                <c:pt idx="1744">
                  <c:v>70</c:v>
                </c:pt>
                <c:pt idx="1745">
                  <c:v>70</c:v>
                </c:pt>
                <c:pt idx="1746">
                  <c:v>70</c:v>
                </c:pt>
                <c:pt idx="1747">
                  <c:v>70</c:v>
                </c:pt>
                <c:pt idx="1748">
                  <c:v>70</c:v>
                </c:pt>
                <c:pt idx="1749">
                  <c:v>70</c:v>
                </c:pt>
                <c:pt idx="1750">
                  <c:v>70</c:v>
                </c:pt>
                <c:pt idx="1751">
                  <c:v>70</c:v>
                </c:pt>
                <c:pt idx="1752">
                  <c:v>70</c:v>
                </c:pt>
                <c:pt idx="1753">
                  <c:v>70</c:v>
                </c:pt>
                <c:pt idx="1754">
                  <c:v>70</c:v>
                </c:pt>
                <c:pt idx="1755">
                  <c:v>70</c:v>
                </c:pt>
                <c:pt idx="1756">
                  <c:v>70</c:v>
                </c:pt>
                <c:pt idx="1757">
                  <c:v>70</c:v>
                </c:pt>
                <c:pt idx="1758">
                  <c:v>70</c:v>
                </c:pt>
                <c:pt idx="1759">
                  <c:v>70</c:v>
                </c:pt>
                <c:pt idx="1760">
                  <c:v>70</c:v>
                </c:pt>
                <c:pt idx="1761">
                  <c:v>70</c:v>
                </c:pt>
                <c:pt idx="1762">
                  <c:v>70</c:v>
                </c:pt>
                <c:pt idx="1763">
                  <c:v>70</c:v>
                </c:pt>
                <c:pt idx="1764">
                  <c:v>70</c:v>
                </c:pt>
                <c:pt idx="1765">
                  <c:v>70</c:v>
                </c:pt>
                <c:pt idx="1766">
                  <c:v>70</c:v>
                </c:pt>
                <c:pt idx="1767">
                  <c:v>70</c:v>
                </c:pt>
                <c:pt idx="1768">
                  <c:v>70</c:v>
                </c:pt>
                <c:pt idx="1769">
                  <c:v>70</c:v>
                </c:pt>
                <c:pt idx="1770">
                  <c:v>70</c:v>
                </c:pt>
                <c:pt idx="1771">
                  <c:v>70</c:v>
                </c:pt>
                <c:pt idx="1772">
                  <c:v>70</c:v>
                </c:pt>
                <c:pt idx="1773">
                  <c:v>70</c:v>
                </c:pt>
                <c:pt idx="1774">
                  <c:v>70</c:v>
                </c:pt>
                <c:pt idx="1775">
                  <c:v>70</c:v>
                </c:pt>
                <c:pt idx="1776">
                  <c:v>70</c:v>
                </c:pt>
                <c:pt idx="1777">
                  <c:v>70</c:v>
                </c:pt>
                <c:pt idx="1778">
                  <c:v>70</c:v>
                </c:pt>
                <c:pt idx="1779">
                  <c:v>70</c:v>
                </c:pt>
                <c:pt idx="1780">
                  <c:v>70</c:v>
                </c:pt>
                <c:pt idx="1781">
                  <c:v>70</c:v>
                </c:pt>
                <c:pt idx="1782">
                  <c:v>70</c:v>
                </c:pt>
                <c:pt idx="1783">
                  <c:v>70</c:v>
                </c:pt>
                <c:pt idx="1784">
                  <c:v>70</c:v>
                </c:pt>
                <c:pt idx="1785">
                  <c:v>70</c:v>
                </c:pt>
                <c:pt idx="1786">
                  <c:v>70</c:v>
                </c:pt>
                <c:pt idx="1787">
                  <c:v>70</c:v>
                </c:pt>
                <c:pt idx="1788">
                  <c:v>70</c:v>
                </c:pt>
                <c:pt idx="1789">
                  <c:v>70</c:v>
                </c:pt>
                <c:pt idx="1790">
                  <c:v>70</c:v>
                </c:pt>
                <c:pt idx="1791">
                  <c:v>70</c:v>
                </c:pt>
                <c:pt idx="1792">
                  <c:v>70</c:v>
                </c:pt>
                <c:pt idx="1793">
                  <c:v>70</c:v>
                </c:pt>
                <c:pt idx="1794">
                  <c:v>70</c:v>
                </c:pt>
                <c:pt idx="1795">
                  <c:v>70</c:v>
                </c:pt>
                <c:pt idx="1796">
                  <c:v>70</c:v>
                </c:pt>
                <c:pt idx="1797">
                  <c:v>70</c:v>
                </c:pt>
                <c:pt idx="1798">
                  <c:v>70</c:v>
                </c:pt>
                <c:pt idx="1799">
                  <c:v>70</c:v>
                </c:pt>
                <c:pt idx="1800">
                  <c:v>70</c:v>
                </c:pt>
                <c:pt idx="1801">
                  <c:v>70</c:v>
                </c:pt>
                <c:pt idx="1802">
                  <c:v>70</c:v>
                </c:pt>
                <c:pt idx="1803">
                  <c:v>70</c:v>
                </c:pt>
                <c:pt idx="1804">
                  <c:v>70</c:v>
                </c:pt>
                <c:pt idx="1805">
                  <c:v>70</c:v>
                </c:pt>
                <c:pt idx="1806">
                  <c:v>70</c:v>
                </c:pt>
                <c:pt idx="1807">
                  <c:v>70</c:v>
                </c:pt>
                <c:pt idx="1808">
                  <c:v>70</c:v>
                </c:pt>
                <c:pt idx="1809">
                  <c:v>70</c:v>
                </c:pt>
                <c:pt idx="1810">
                  <c:v>70</c:v>
                </c:pt>
                <c:pt idx="1811">
                  <c:v>70</c:v>
                </c:pt>
                <c:pt idx="1812">
                  <c:v>70</c:v>
                </c:pt>
                <c:pt idx="1813">
                  <c:v>70</c:v>
                </c:pt>
                <c:pt idx="1814">
                  <c:v>70</c:v>
                </c:pt>
                <c:pt idx="1815">
                  <c:v>70</c:v>
                </c:pt>
                <c:pt idx="1816">
                  <c:v>70</c:v>
                </c:pt>
                <c:pt idx="1817">
                  <c:v>70</c:v>
                </c:pt>
                <c:pt idx="1818">
                  <c:v>70</c:v>
                </c:pt>
                <c:pt idx="1819">
                  <c:v>70</c:v>
                </c:pt>
                <c:pt idx="1820">
                  <c:v>70</c:v>
                </c:pt>
                <c:pt idx="1821">
                  <c:v>70</c:v>
                </c:pt>
                <c:pt idx="1822">
                  <c:v>419.8</c:v>
                </c:pt>
                <c:pt idx="1823">
                  <c:v>376.1</c:v>
                </c:pt>
                <c:pt idx="1824">
                  <c:v>277.8</c:v>
                </c:pt>
                <c:pt idx="1825">
                  <c:v>277.8</c:v>
                </c:pt>
                <c:pt idx="1826">
                  <c:v>277.8</c:v>
                </c:pt>
                <c:pt idx="1827">
                  <c:v>277.8</c:v>
                </c:pt>
                <c:pt idx="1828">
                  <c:v>277.8</c:v>
                </c:pt>
                <c:pt idx="1829">
                  <c:v>277.8</c:v>
                </c:pt>
                <c:pt idx="1830">
                  <c:v>277.8</c:v>
                </c:pt>
                <c:pt idx="1831">
                  <c:v>277.8</c:v>
                </c:pt>
                <c:pt idx="1832">
                  <c:v>277.8</c:v>
                </c:pt>
                <c:pt idx="1833">
                  <c:v>277.8</c:v>
                </c:pt>
                <c:pt idx="1834">
                  <c:v>277.8</c:v>
                </c:pt>
                <c:pt idx="1835">
                  <c:v>277.8</c:v>
                </c:pt>
                <c:pt idx="1836">
                  <c:v>277.8</c:v>
                </c:pt>
                <c:pt idx="1837">
                  <c:v>277.8</c:v>
                </c:pt>
                <c:pt idx="1838">
                  <c:v>277.8</c:v>
                </c:pt>
                <c:pt idx="1839">
                  <c:v>277.8</c:v>
                </c:pt>
                <c:pt idx="1840">
                  <c:v>277.8</c:v>
                </c:pt>
                <c:pt idx="1841">
                  <c:v>277.8</c:v>
                </c:pt>
                <c:pt idx="1842">
                  <c:v>277.8</c:v>
                </c:pt>
                <c:pt idx="1843">
                  <c:v>277.8</c:v>
                </c:pt>
                <c:pt idx="1844">
                  <c:v>277.8</c:v>
                </c:pt>
                <c:pt idx="1845">
                  <c:v>277.8</c:v>
                </c:pt>
                <c:pt idx="1846">
                  <c:v>277.8</c:v>
                </c:pt>
                <c:pt idx="1847">
                  <c:v>277.8</c:v>
                </c:pt>
                <c:pt idx="1848">
                  <c:v>277.8</c:v>
                </c:pt>
                <c:pt idx="1849">
                  <c:v>277.8</c:v>
                </c:pt>
                <c:pt idx="1850">
                  <c:v>277.8</c:v>
                </c:pt>
                <c:pt idx="1851">
                  <c:v>277.8</c:v>
                </c:pt>
                <c:pt idx="1852">
                  <c:v>277.8</c:v>
                </c:pt>
                <c:pt idx="1853">
                  <c:v>277.8</c:v>
                </c:pt>
                <c:pt idx="1854">
                  <c:v>277.8</c:v>
                </c:pt>
                <c:pt idx="1855">
                  <c:v>277.8</c:v>
                </c:pt>
                <c:pt idx="1856">
                  <c:v>277.8</c:v>
                </c:pt>
                <c:pt idx="1857">
                  <c:v>277.8</c:v>
                </c:pt>
                <c:pt idx="1858">
                  <c:v>277.8</c:v>
                </c:pt>
                <c:pt idx="1859">
                  <c:v>277.8</c:v>
                </c:pt>
                <c:pt idx="1860">
                  <c:v>277.8</c:v>
                </c:pt>
                <c:pt idx="1861">
                  <c:v>277.8</c:v>
                </c:pt>
                <c:pt idx="1862">
                  <c:v>277.8</c:v>
                </c:pt>
                <c:pt idx="1863">
                  <c:v>277.8</c:v>
                </c:pt>
                <c:pt idx="1864">
                  <c:v>277.8</c:v>
                </c:pt>
                <c:pt idx="1865">
                  <c:v>277.8</c:v>
                </c:pt>
                <c:pt idx="1866">
                  <c:v>277.8</c:v>
                </c:pt>
                <c:pt idx="1867">
                  <c:v>277.8</c:v>
                </c:pt>
                <c:pt idx="1868">
                  <c:v>277.8</c:v>
                </c:pt>
                <c:pt idx="1869">
                  <c:v>277.8</c:v>
                </c:pt>
                <c:pt idx="1870">
                  <c:v>277.8</c:v>
                </c:pt>
                <c:pt idx="1871">
                  <c:v>277.8</c:v>
                </c:pt>
                <c:pt idx="1872">
                  <c:v>277.8</c:v>
                </c:pt>
                <c:pt idx="1873">
                  <c:v>277.8</c:v>
                </c:pt>
                <c:pt idx="1874">
                  <c:v>277.8</c:v>
                </c:pt>
                <c:pt idx="1875">
                  <c:v>277.8</c:v>
                </c:pt>
                <c:pt idx="1876">
                  <c:v>277.8</c:v>
                </c:pt>
                <c:pt idx="1877">
                  <c:v>277.8</c:v>
                </c:pt>
                <c:pt idx="1878">
                  <c:v>277.8</c:v>
                </c:pt>
                <c:pt idx="1879">
                  <c:v>277.8</c:v>
                </c:pt>
                <c:pt idx="1880">
                  <c:v>277.8</c:v>
                </c:pt>
                <c:pt idx="1881">
                  <c:v>277.8</c:v>
                </c:pt>
                <c:pt idx="1882">
                  <c:v>277.8</c:v>
                </c:pt>
                <c:pt idx="1883">
                  <c:v>277.8</c:v>
                </c:pt>
                <c:pt idx="1884">
                  <c:v>277.8</c:v>
                </c:pt>
                <c:pt idx="1885">
                  <c:v>277.8</c:v>
                </c:pt>
                <c:pt idx="1886">
                  <c:v>277.8</c:v>
                </c:pt>
                <c:pt idx="1887">
                  <c:v>300.89999999999998</c:v>
                </c:pt>
                <c:pt idx="1888">
                  <c:v>304.8</c:v>
                </c:pt>
                <c:pt idx="1889">
                  <c:v>303.7</c:v>
                </c:pt>
                <c:pt idx="1890">
                  <c:v>302.60000000000002</c:v>
                </c:pt>
                <c:pt idx="1891">
                  <c:v>324.5</c:v>
                </c:pt>
                <c:pt idx="1892">
                  <c:v>324.3</c:v>
                </c:pt>
                <c:pt idx="1893">
                  <c:v>322.10000000000002</c:v>
                </c:pt>
                <c:pt idx="1894">
                  <c:v>419.7</c:v>
                </c:pt>
                <c:pt idx="1895">
                  <c:v>419.7</c:v>
                </c:pt>
                <c:pt idx="1896">
                  <c:v>317.3</c:v>
                </c:pt>
                <c:pt idx="1897">
                  <c:v>277.89999999999998</c:v>
                </c:pt>
                <c:pt idx="1898">
                  <c:v>277.89999999999998</c:v>
                </c:pt>
                <c:pt idx="1899">
                  <c:v>277.89999999999998</c:v>
                </c:pt>
                <c:pt idx="1900">
                  <c:v>277.89999999999998</c:v>
                </c:pt>
                <c:pt idx="1901">
                  <c:v>277.89999999999998</c:v>
                </c:pt>
                <c:pt idx="1902">
                  <c:v>277.89999999999998</c:v>
                </c:pt>
                <c:pt idx="1903">
                  <c:v>277.89999999999998</c:v>
                </c:pt>
                <c:pt idx="1904">
                  <c:v>277.89999999999998</c:v>
                </c:pt>
                <c:pt idx="1905">
                  <c:v>277.89999999999998</c:v>
                </c:pt>
                <c:pt idx="1906">
                  <c:v>277.89999999999998</c:v>
                </c:pt>
                <c:pt idx="1907">
                  <c:v>277.89999999999998</c:v>
                </c:pt>
                <c:pt idx="1908">
                  <c:v>277.89999999999998</c:v>
                </c:pt>
                <c:pt idx="1909">
                  <c:v>277.89999999999998</c:v>
                </c:pt>
                <c:pt idx="1910">
                  <c:v>277.89999999999998</c:v>
                </c:pt>
                <c:pt idx="1911">
                  <c:v>277.89999999999998</c:v>
                </c:pt>
                <c:pt idx="1912">
                  <c:v>277.89999999999998</c:v>
                </c:pt>
                <c:pt idx="1913">
                  <c:v>277.89999999999998</c:v>
                </c:pt>
                <c:pt idx="1914">
                  <c:v>277.89999999999998</c:v>
                </c:pt>
                <c:pt idx="1915">
                  <c:v>277.89999999999998</c:v>
                </c:pt>
                <c:pt idx="1916">
                  <c:v>277.89999999999998</c:v>
                </c:pt>
                <c:pt idx="1917">
                  <c:v>277.89999999999998</c:v>
                </c:pt>
                <c:pt idx="1918">
                  <c:v>277.89999999999998</c:v>
                </c:pt>
                <c:pt idx="1919">
                  <c:v>277.89999999999998</c:v>
                </c:pt>
                <c:pt idx="1920">
                  <c:v>277.89999999999998</c:v>
                </c:pt>
                <c:pt idx="1921">
                  <c:v>277.89999999999998</c:v>
                </c:pt>
                <c:pt idx="1922">
                  <c:v>277.89999999999998</c:v>
                </c:pt>
                <c:pt idx="1923">
                  <c:v>277.89999999999998</c:v>
                </c:pt>
                <c:pt idx="1924">
                  <c:v>277.89999999999998</c:v>
                </c:pt>
                <c:pt idx="1925">
                  <c:v>277.89999999999998</c:v>
                </c:pt>
                <c:pt idx="1926">
                  <c:v>277.89999999999998</c:v>
                </c:pt>
                <c:pt idx="1927">
                  <c:v>277.89999999999998</c:v>
                </c:pt>
                <c:pt idx="1928">
                  <c:v>277.89999999999998</c:v>
                </c:pt>
                <c:pt idx="1929">
                  <c:v>277.89999999999998</c:v>
                </c:pt>
                <c:pt idx="1930">
                  <c:v>277.89999999999998</c:v>
                </c:pt>
                <c:pt idx="1931">
                  <c:v>277.89999999999998</c:v>
                </c:pt>
                <c:pt idx="1932">
                  <c:v>277.89999999999998</c:v>
                </c:pt>
                <c:pt idx="1933">
                  <c:v>277.89999999999998</c:v>
                </c:pt>
                <c:pt idx="1934">
                  <c:v>277.89999999999998</c:v>
                </c:pt>
                <c:pt idx="1935">
                  <c:v>277.89999999999998</c:v>
                </c:pt>
                <c:pt idx="1936">
                  <c:v>277.89999999999998</c:v>
                </c:pt>
                <c:pt idx="1937">
                  <c:v>277.89999999999998</c:v>
                </c:pt>
                <c:pt idx="1938">
                  <c:v>277.89999999999998</c:v>
                </c:pt>
                <c:pt idx="1939">
                  <c:v>277.89999999999998</c:v>
                </c:pt>
                <c:pt idx="1940">
                  <c:v>277.89999999999998</c:v>
                </c:pt>
                <c:pt idx="1941">
                  <c:v>277.89999999999998</c:v>
                </c:pt>
                <c:pt idx="1942">
                  <c:v>277.89999999999998</c:v>
                </c:pt>
                <c:pt idx="1943">
                  <c:v>277.89999999999998</c:v>
                </c:pt>
                <c:pt idx="1944">
                  <c:v>277.89999999999998</c:v>
                </c:pt>
                <c:pt idx="1945">
                  <c:v>277.89999999999998</c:v>
                </c:pt>
                <c:pt idx="1946">
                  <c:v>277.89999999999998</c:v>
                </c:pt>
                <c:pt idx="1947">
                  <c:v>277.89999999999998</c:v>
                </c:pt>
                <c:pt idx="1948">
                  <c:v>277.89999999999998</c:v>
                </c:pt>
                <c:pt idx="1949">
                  <c:v>277.89999999999998</c:v>
                </c:pt>
                <c:pt idx="1950">
                  <c:v>277.89999999999998</c:v>
                </c:pt>
                <c:pt idx="1951">
                  <c:v>277.89999999999998</c:v>
                </c:pt>
                <c:pt idx="1952">
                  <c:v>277.89999999999998</c:v>
                </c:pt>
                <c:pt idx="1953">
                  <c:v>277.89999999999998</c:v>
                </c:pt>
                <c:pt idx="1954">
                  <c:v>277.89999999999998</c:v>
                </c:pt>
                <c:pt idx="1955">
                  <c:v>277.89999999999998</c:v>
                </c:pt>
                <c:pt idx="1956">
                  <c:v>277.89999999999998</c:v>
                </c:pt>
                <c:pt idx="1957">
                  <c:v>277.89999999999998</c:v>
                </c:pt>
                <c:pt idx="1958">
                  <c:v>277.89999999999998</c:v>
                </c:pt>
                <c:pt idx="1959">
                  <c:v>286.7</c:v>
                </c:pt>
                <c:pt idx="1960">
                  <c:v>307.89999999999998</c:v>
                </c:pt>
                <c:pt idx="1961">
                  <c:v>306.8</c:v>
                </c:pt>
                <c:pt idx="1962">
                  <c:v>306.8</c:v>
                </c:pt>
                <c:pt idx="1963">
                  <c:v>305.8</c:v>
                </c:pt>
                <c:pt idx="1964">
                  <c:v>328.1</c:v>
                </c:pt>
                <c:pt idx="1965">
                  <c:v>329</c:v>
                </c:pt>
                <c:pt idx="1966">
                  <c:v>419.9</c:v>
                </c:pt>
                <c:pt idx="1967">
                  <c:v>398.5</c:v>
                </c:pt>
                <c:pt idx="1968">
                  <c:v>310.5</c:v>
                </c:pt>
                <c:pt idx="1969">
                  <c:v>276.3</c:v>
                </c:pt>
                <c:pt idx="1970">
                  <c:v>276.3</c:v>
                </c:pt>
                <c:pt idx="1971">
                  <c:v>276.3</c:v>
                </c:pt>
                <c:pt idx="1972">
                  <c:v>276.3</c:v>
                </c:pt>
                <c:pt idx="1973">
                  <c:v>276.3</c:v>
                </c:pt>
                <c:pt idx="1974">
                  <c:v>276.3</c:v>
                </c:pt>
                <c:pt idx="1975">
                  <c:v>276.3</c:v>
                </c:pt>
                <c:pt idx="1976">
                  <c:v>276.3</c:v>
                </c:pt>
                <c:pt idx="1977">
                  <c:v>276.3</c:v>
                </c:pt>
                <c:pt idx="1978">
                  <c:v>276.3</c:v>
                </c:pt>
                <c:pt idx="1979">
                  <c:v>276.3</c:v>
                </c:pt>
                <c:pt idx="1980">
                  <c:v>276.3</c:v>
                </c:pt>
                <c:pt idx="1981">
                  <c:v>276.3</c:v>
                </c:pt>
                <c:pt idx="1982">
                  <c:v>276.3</c:v>
                </c:pt>
                <c:pt idx="1983">
                  <c:v>276.3</c:v>
                </c:pt>
                <c:pt idx="1984">
                  <c:v>276.3</c:v>
                </c:pt>
                <c:pt idx="1985">
                  <c:v>276.3</c:v>
                </c:pt>
                <c:pt idx="1986">
                  <c:v>276.3</c:v>
                </c:pt>
                <c:pt idx="1987">
                  <c:v>276.3</c:v>
                </c:pt>
                <c:pt idx="1988">
                  <c:v>276.3</c:v>
                </c:pt>
                <c:pt idx="1989">
                  <c:v>276.3</c:v>
                </c:pt>
                <c:pt idx="1990">
                  <c:v>276.3</c:v>
                </c:pt>
                <c:pt idx="1991">
                  <c:v>276.3</c:v>
                </c:pt>
                <c:pt idx="1992">
                  <c:v>276.3</c:v>
                </c:pt>
                <c:pt idx="1993">
                  <c:v>276.3</c:v>
                </c:pt>
                <c:pt idx="1994">
                  <c:v>276.3</c:v>
                </c:pt>
                <c:pt idx="1995">
                  <c:v>276.3</c:v>
                </c:pt>
                <c:pt idx="1996">
                  <c:v>276.3</c:v>
                </c:pt>
                <c:pt idx="1997">
                  <c:v>276.3</c:v>
                </c:pt>
                <c:pt idx="1998">
                  <c:v>276.3</c:v>
                </c:pt>
                <c:pt idx="1999">
                  <c:v>276.3</c:v>
                </c:pt>
                <c:pt idx="2000">
                  <c:v>276.3</c:v>
                </c:pt>
                <c:pt idx="2001">
                  <c:v>276.3</c:v>
                </c:pt>
                <c:pt idx="2002">
                  <c:v>276.3</c:v>
                </c:pt>
                <c:pt idx="2003">
                  <c:v>276.3</c:v>
                </c:pt>
                <c:pt idx="2004">
                  <c:v>276.3</c:v>
                </c:pt>
                <c:pt idx="2005">
                  <c:v>276.3</c:v>
                </c:pt>
                <c:pt idx="2006">
                  <c:v>276.3</c:v>
                </c:pt>
                <c:pt idx="2007">
                  <c:v>276.3</c:v>
                </c:pt>
                <c:pt idx="2008">
                  <c:v>276.3</c:v>
                </c:pt>
                <c:pt idx="2009">
                  <c:v>276.3</c:v>
                </c:pt>
                <c:pt idx="2010">
                  <c:v>276.3</c:v>
                </c:pt>
                <c:pt idx="2011">
                  <c:v>276.3</c:v>
                </c:pt>
                <c:pt idx="2012">
                  <c:v>276.3</c:v>
                </c:pt>
                <c:pt idx="2013">
                  <c:v>276.3</c:v>
                </c:pt>
                <c:pt idx="2014">
                  <c:v>276.3</c:v>
                </c:pt>
                <c:pt idx="2015">
                  <c:v>276.3</c:v>
                </c:pt>
                <c:pt idx="2016">
                  <c:v>276.3</c:v>
                </c:pt>
                <c:pt idx="2017">
                  <c:v>276.3</c:v>
                </c:pt>
                <c:pt idx="2018">
                  <c:v>276.3</c:v>
                </c:pt>
                <c:pt idx="2019">
                  <c:v>276.3</c:v>
                </c:pt>
                <c:pt idx="2020">
                  <c:v>276.3</c:v>
                </c:pt>
                <c:pt idx="2021">
                  <c:v>276.3</c:v>
                </c:pt>
                <c:pt idx="2022">
                  <c:v>276.3</c:v>
                </c:pt>
                <c:pt idx="2023">
                  <c:v>276.3</c:v>
                </c:pt>
                <c:pt idx="2024">
                  <c:v>276.3</c:v>
                </c:pt>
                <c:pt idx="2025">
                  <c:v>276.3</c:v>
                </c:pt>
                <c:pt idx="2026">
                  <c:v>276.3</c:v>
                </c:pt>
                <c:pt idx="2027">
                  <c:v>276.3</c:v>
                </c:pt>
                <c:pt idx="2028">
                  <c:v>276.3</c:v>
                </c:pt>
                <c:pt idx="2029">
                  <c:v>276.3</c:v>
                </c:pt>
                <c:pt idx="2030">
                  <c:v>276.3</c:v>
                </c:pt>
                <c:pt idx="2031">
                  <c:v>276.3</c:v>
                </c:pt>
                <c:pt idx="2032">
                  <c:v>302.89999999999998</c:v>
                </c:pt>
                <c:pt idx="2033">
                  <c:v>304.7</c:v>
                </c:pt>
                <c:pt idx="2034">
                  <c:v>303.2</c:v>
                </c:pt>
                <c:pt idx="2035">
                  <c:v>303.39999999999998</c:v>
                </c:pt>
                <c:pt idx="2036">
                  <c:v>394.1</c:v>
                </c:pt>
                <c:pt idx="2037">
                  <c:v>419.9</c:v>
                </c:pt>
                <c:pt idx="2038">
                  <c:v>276.3</c:v>
                </c:pt>
                <c:pt idx="2039">
                  <c:v>276.3</c:v>
                </c:pt>
                <c:pt idx="2040">
                  <c:v>276.3</c:v>
                </c:pt>
                <c:pt idx="2041">
                  <c:v>276.3</c:v>
                </c:pt>
                <c:pt idx="2042">
                  <c:v>276.3</c:v>
                </c:pt>
                <c:pt idx="2043">
                  <c:v>276.3</c:v>
                </c:pt>
                <c:pt idx="2044">
                  <c:v>276.3</c:v>
                </c:pt>
                <c:pt idx="2045">
                  <c:v>276.3</c:v>
                </c:pt>
                <c:pt idx="2046">
                  <c:v>276.3</c:v>
                </c:pt>
                <c:pt idx="2047">
                  <c:v>276.3</c:v>
                </c:pt>
                <c:pt idx="2048">
                  <c:v>276.3</c:v>
                </c:pt>
                <c:pt idx="2049">
                  <c:v>276.3</c:v>
                </c:pt>
                <c:pt idx="2050">
                  <c:v>276.3</c:v>
                </c:pt>
                <c:pt idx="2051">
                  <c:v>276.3</c:v>
                </c:pt>
                <c:pt idx="2052">
                  <c:v>276.3</c:v>
                </c:pt>
                <c:pt idx="2053">
                  <c:v>276.3</c:v>
                </c:pt>
                <c:pt idx="2054">
                  <c:v>276.3</c:v>
                </c:pt>
                <c:pt idx="2055">
                  <c:v>276.3</c:v>
                </c:pt>
                <c:pt idx="2056">
                  <c:v>276.3</c:v>
                </c:pt>
                <c:pt idx="2057">
                  <c:v>276.3</c:v>
                </c:pt>
                <c:pt idx="2058">
                  <c:v>276.3</c:v>
                </c:pt>
                <c:pt idx="2059">
                  <c:v>276.3</c:v>
                </c:pt>
                <c:pt idx="2060">
                  <c:v>276.3</c:v>
                </c:pt>
                <c:pt idx="2061">
                  <c:v>276.3</c:v>
                </c:pt>
                <c:pt idx="2062">
                  <c:v>276.3</c:v>
                </c:pt>
                <c:pt idx="2063">
                  <c:v>276.3</c:v>
                </c:pt>
                <c:pt idx="2064">
                  <c:v>276.3</c:v>
                </c:pt>
                <c:pt idx="2065">
                  <c:v>276.3</c:v>
                </c:pt>
                <c:pt idx="2066">
                  <c:v>276.3</c:v>
                </c:pt>
                <c:pt idx="2067">
                  <c:v>276.3</c:v>
                </c:pt>
                <c:pt idx="2068">
                  <c:v>276.3</c:v>
                </c:pt>
                <c:pt idx="2069">
                  <c:v>276.3</c:v>
                </c:pt>
                <c:pt idx="2070">
                  <c:v>276.3</c:v>
                </c:pt>
                <c:pt idx="2071">
                  <c:v>276.3</c:v>
                </c:pt>
                <c:pt idx="2072">
                  <c:v>276.3</c:v>
                </c:pt>
                <c:pt idx="2073">
                  <c:v>276.3</c:v>
                </c:pt>
                <c:pt idx="2074">
                  <c:v>276.3</c:v>
                </c:pt>
                <c:pt idx="2075">
                  <c:v>276.3</c:v>
                </c:pt>
                <c:pt idx="2076">
                  <c:v>276.3</c:v>
                </c:pt>
                <c:pt idx="2077">
                  <c:v>276.3</c:v>
                </c:pt>
                <c:pt idx="2078">
                  <c:v>276.3</c:v>
                </c:pt>
                <c:pt idx="2079">
                  <c:v>276.3</c:v>
                </c:pt>
                <c:pt idx="2080">
                  <c:v>276.3</c:v>
                </c:pt>
                <c:pt idx="2081">
                  <c:v>276.3</c:v>
                </c:pt>
                <c:pt idx="2082">
                  <c:v>276.3</c:v>
                </c:pt>
                <c:pt idx="2083">
                  <c:v>276.3</c:v>
                </c:pt>
                <c:pt idx="2084">
                  <c:v>276.3</c:v>
                </c:pt>
                <c:pt idx="2085">
                  <c:v>276.3</c:v>
                </c:pt>
                <c:pt idx="2086">
                  <c:v>276.3</c:v>
                </c:pt>
                <c:pt idx="2087">
                  <c:v>276.3</c:v>
                </c:pt>
                <c:pt idx="2088">
                  <c:v>276.3</c:v>
                </c:pt>
                <c:pt idx="2089">
                  <c:v>276.3</c:v>
                </c:pt>
                <c:pt idx="2090">
                  <c:v>276.3</c:v>
                </c:pt>
                <c:pt idx="2091">
                  <c:v>276.3</c:v>
                </c:pt>
                <c:pt idx="2092">
                  <c:v>276.3</c:v>
                </c:pt>
                <c:pt idx="2093">
                  <c:v>276.3</c:v>
                </c:pt>
                <c:pt idx="2094">
                  <c:v>276.3</c:v>
                </c:pt>
                <c:pt idx="2095">
                  <c:v>276.3</c:v>
                </c:pt>
                <c:pt idx="2096">
                  <c:v>276.3</c:v>
                </c:pt>
                <c:pt idx="2097">
                  <c:v>276.3</c:v>
                </c:pt>
                <c:pt idx="2098">
                  <c:v>276.3</c:v>
                </c:pt>
                <c:pt idx="2099">
                  <c:v>276.3</c:v>
                </c:pt>
                <c:pt idx="2100">
                  <c:v>276.3</c:v>
                </c:pt>
                <c:pt idx="2101">
                  <c:v>276.3</c:v>
                </c:pt>
                <c:pt idx="2102">
                  <c:v>276.3</c:v>
                </c:pt>
                <c:pt idx="2103">
                  <c:v>276.3</c:v>
                </c:pt>
                <c:pt idx="2104">
                  <c:v>276.3</c:v>
                </c:pt>
                <c:pt idx="2105">
                  <c:v>276.3</c:v>
                </c:pt>
                <c:pt idx="2106">
                  <c:v>276.3</c:v>
                </c:pt>
                <c:pt idx="2107">
                  <c:v>276.3</c:v>
                </c:pt>
                <c:pt idx="2108">
                  <c:v>276.3</c:v>
                </c:pt>
                <c:pt idx="2109">
                  <c:v>276.3</c:v>
                </c:pt>
                <c:pt idx="2110">
                  <c:v>276.3</c:v>
                </c:pt>
                <c:pt idx="2111">
                  <c:v>276.3</c:v>
                </c:pt>
                <c:pt idx="2112">
                  <c:v>297.3</c:v>
                </c:pt>
                <c:pt idx="2113">
                  <c:v>315.60000000000002</c:v>
                </c:pt>
                <c:pt idx="2114">
                  <c:v>305</c:v>
                </c:pt>
                <c:pt idx="2115">
                  <c:v>300.60000000000002</c:v>
                </c:pt>
                <c:pt idx="2116">
                  <c:v>303.5</c:v>
                </c:pt>
                <c:pt idx="2117">
                  <c:v>306.60000000000002</c:v>
                </c:pt>
                <c:pt idx="2118">
                  <c:v>308.10000000000002</c:v>
                </c:pt>
                <c:pt idx="2119">
                  <c:v>339.8</c:v>
                </c:pt>
                <c:pt idx="2120">
                  <c:v>326.3</c:v>
                </c:pt>
                <c:pt idx="2121">
                  <c:v>322.3</c:v>
                </c:pt>
                <c:pt idx="2122">
                  <c:v>392.8</c:v>
                </c:pt>
                <c:pt idx="2123">
                  <c:v>419.8</c:v>
                </c:pt>
                <c:pt idx="2124">
                  <c:v>419.8</c:v>
                </c:pt>
                <c:pt idx="2125">
                  <c:v>419.8</c:v>
                </c:pt>
                <c:pt idx="2126">
                  <c:v>419.8</c:v>
                </c:pt>
                <c:pt idx="2127">
                  <c:v>419.8</c:v>
                </c:pt>
                <c:pt idx="2128">
                  <c:v>419.8</c:v>
                </c:pt>
                <c:pt idx="2129">
                  <c:v>419.8</c:v>
                </c:pt>
                <c:pt idx="2130">
                  <c:v>419.8</c:v>
                </c:pt>
                <c:pt idx="2131">
                  <c:v>419.8</c:v>
                </c:pt>
                <c:pt idx="2132">
                  <c:v>419.8</c:v>
                </c:pt>
                <c:pt idx="2133">
                  <c:v>419.8</c:v>
                </c:pt>
                <c:pt idx="2134">
                  <c:v>419.8</c:v>
                </c:pt>
                <c:pt idx="2135">
                  <c:v>419.8</c:v>
                </c:pt>
                <c:pt idx="2136">
                  <c:v>419.8</c:v>
                </c:pt>
                <c:pt idx="2137">
                  <c:v>419.8</c:v>
                </c:pt>
                <c:pt idx="2138">
                  <c:v>419.8</c:v>
                </c:pt>
                <c:pt idx="2139">
                  <c:v>419.8</c:v>
                </c:pt>
                <c:pt idx="2140">
                  <c:v>419.8</c:v>
                </c:pt>
                <c:pt idx="2141">
                  <c:v>419.8</c:v>
                </c:pt>
                <c:pt idx="2142">
                  <c:v>419.8</c:v>
                </c:pt>
                <c:pt idx="2143">
                  <c:v>419.8</c:v>
                </c:pt>
                <c:pt idx="2144">
                  <c:v>419.8</c:v>
                </c:pt>
                <c:pt idx="2145">
                  <c:v>419.8</c:v>
                </c:pt>
                <c:pt idx="2146">
                  <c:v>419.8</c:v>
                </c:pt>
                <c:pt idx="2147">
                  <c:v>419.8</c:v>
                </c:pt>
                <c:pt idx="2148">
                  <c:v>419.8</c:v>
                </c:pt>
                <c:pt idx="2149">
                  <c:v>419.8</c:v>
                </c:pt>
                <c:pt idx="2150">
                  <c:v>419.8</c:v>
                </c:pt>
                <c:pt idx="2151">
                  <c:v>419.8</c:v>
                </c:pt>
                <c:pt idx="2152">
                  <c:v>419.8</c:v>
                </c:pt>
                <c:pt idx="2153">
                  <c:v>419.8</c:v>
                </c:pt>
                <c:pt idx="2154">
                  <c:v>419.8</c:v>
                </c:pt>
                <c:pt idx="2155">
                  <c:v>419.8</c:v>
                </c:pt>
                <c:pt idx="2156">
                  <c:v>419.8</c:v>
                </c:pt>
                <c:pt idx="2157">
                  <c:v>419.8</c:v>
                </c:pt>
                <c:pt idx="2158">
                  <c:v>419.8</c:v>
                </c:pt>
                <c:pt idx="2159">
                  <c:v>419.8</c:v>
                </c:pt>
                <c:pt idx="2160">
                  <c:v>419.8</c:v>
                </c:pt>
                <c:pt idx="2161">
                  <c:v>419.8</c:v>
                </c:pt>
                <c:pt idx="2162">
                  <c:v>419.8</c:v>
                </c:pt>
                <c:pt idx="2163">
                  <c:v>419.8</c:v>
                </c:pt>
                <c:pt idx="2164">
                  <c:v>419.8</c:v>
                </c:pt>
                <c:pt idx="2165">
                  <c:v>419.8</c:v>
                </c:pt>
                <c:pt idx="2166">
                  <c:v>419.8</c:v>
                </c:pt>
                <c:pt idx="2167">
                  <c:v>419.8</c:v>
                </c:pt>
                <c:pt idx="2168">
                  <c:v>419.8</c:v>
                </c:pt>
                <c:pt idx="2169">
                  <c:v>419.8</c:v>
                </c:pt>
                <c:pt idx="2170">
                  <c:v>419.8</c:v>
                </c:pt>
                <c:pt idx="2171">
                  <c:v>419.8</c:v>
                </c:pt>
                <c:pt idx="2172">
                  <c:v>419.8</c:v>
                </c:pt>
                <c:pt idx="2173">
                  <c:v>419.8</c:v>
                </c:pt>
                <c:pt idx="2174">
                  <c:v>419.8</c:v>
                </c:pt>
                <c:pt idx="2175">
                  <c:v>419.8</c:v>
                </c:pt>
                <c:pt idx="2176">
                  <c:v>419.8</c:v>
                </c:pt>
                <c:pt idx="2177">
                  <c:v>419.8</c:v>
                </c:pt>
                <c:pt idx="2178">
                  <c:v>419.8</c:v>
                </c:pt>
                <c:pt idx="2179">
                  <c:v>419.8</c:v>
                </c:pt>
                <c:pt idx="2180">
                  <c:v>419.8</c:v>
                </c:pt>
                <c:pt idx="2181">
                  <c:v>419.8</c:v>
                </c:pt>
                <c:pt idx="2182">
                  <c:v>419.8</c:v>
                </c:pt>
                <c:pt idx="2183">
                  <c:v>419.8</c:v>
                </c:pt>
                <c:pt idx="2184">
                  <c:v>419.8</c:v>
                </c:pt>
                <c:pt idx="2185">
                  <c:v>419.8</c:v>
                </c:pt>
                <c:pt idx="2186">
                  <c:v>419.8</c:v>
                </c:pt>
                <c:pt idx="2187">
                  <c:v>419.8</c:v>
                </c:pt>
                <c:pt idx="2188">
                  <c:v>419.8</c:v>
                </c:pt>
                <c:pt idx="2189">
                  <c:v>419.8</c:v>
                </c:pt>
                <c:pt idx="2190">
                  <c:v>419.8</c:v>
                </c:pt>
                <c:pt idx="2191">
                  <c:v>419.8</c:v>
                </c:pt>
                <c:pt idx="2192">
                  <c:v>419.8</c:v>
                </c:pt>
                <c:pt idx="2193">
                  <c:v>419.8</c:v>
                </c:pt>
                <c:pt idx="2194">
                  <c:v>419.8</c:v>
                </c:pt>
                <c:pt idx="2195">
                  <c:v>419.8</c:v>
                </c:pt>
                <c:pt idx="2196">
                  <c:v>419.8</c:v>
                </c:pt>
                <c:pt idx="2197">
                  <c:v>419.8</c:v>
                </c:pt>
                <c:pt idx="2198">
                  <c:v>419.8</c:v>
                </c:pt>
                <c:pt idx="2199">
                  <c:v>419.8</c:v>
                </c:pt>
                <c:pt idx="2200">
                  <c:v>419.8</c:v>
                </c:pt>
                <c:pt idx="2201">
                  <c:v>419.8</c:v>
                </c:pt>
                <c:pt idx="2202">
                  <c:v>419.8</c:v>
                </c:pt>
                <c:pt idx="2203">
                  <c:v>419.8</c:v>
                </c:pt>
                <c:pt idx="2204">
                  <c:v>419.8</c:v>
                </c:pt>
                <c:pt idx="2205">
                  <c:v>419.8</c:v>
                </c:pt>
                <c:pt idx="2206">
                  <c:v>419.8</c:v>
                </c:pt>
                <c:pt idx="2207">
                  <c:v>419.8</c:v>
                </c:pt>
                <c:pt idx="2208">
                  <c:v>419.8</c:v>
                </c:pt>
                <c:pt idx="2209">
                  <c:v>419.8</c:v>
                </c:pt>
                <c:pt idx="2210">
                  <c:v>419.8</c:v>
                </c:pt>
                <c:pt idx="2211">
                  <c:v>419.8</c:v>
                </c:pt>
                <c:pt idx="2212">
                  <c:v>419.8</c:v>
                </c:pt>
                <c:pt idx="2213">
                  <c:v>419.8</c:v>
                </c:pt>
                <c:pt idx="2214">
                  <c:v>419.8</c:v>
                </c:pt>
                <c:pt idx="2215">
                  <c:v>419.8</c:v>
                </c:pt>
                <c:pt idx="2216">
                  <c:v>419.8</c:v>
                </c:pt>
                <c:pt idx="2217">
                  <c:v>419.8</c:v>
                </c:pt>
                <c:pt idx="2218">
                  <c:v>419.8</c:v>
                </c:pt>
                <c:pt idx="2219">
                  <c:v>419.8</c:v>
                </c:pt>
                <c:pt idx="2220">
                  <c:v>419.8</c:v>
                </c:pt>
                <c:pt idx="2221">
                  <c:v>419.8</c:v>
                </c:pt>
                <c:pt idx="2222">
                  <c:v>419.8</c:v>
                </c:pt>
                <c:pt idx="2223">
                  <c:v>419.8</c:v>
                </c:pt>
                <c:pt idx="2224">
                  <c:v>419.8</c:v>
                </c:pt>
                <c:pt idx="2225">
                  <c:v>419.8</c:v>
                </c:pt>
                <c:pt idx="2226">
                  <c:v>419.8</c:v>
                </c:pt>
                <c:pt idx="2227">
                  <c:v>419.8</c:v>
                </c:pt>
                <c:pt idx="2228">
                  <c:v>419.8</c:v>
                </c:pt>
                <c:pt idx="2229">
                  <c:v>419.8</c:v>
                </c:pt>
                <c:pt idx="2230">
                  <c:v>419.8</c:v>
                </c:pt>
                <c:pt idx="2231">
                  <c:v>419.8</c:v>
                </c:pt>
                <c:pt idx="2232">
                  <c:v>419.8</c:v>
                </c:pt>
                <c:pt idx="2233">
                  <c:v>419.8</c:v>
                </c:pt>
                <c:pt idx="2234">
                  <c:v>419.8</c:v>
                </c:pt>
                <c:pt idx="2235">
                  <c:v>419.8</c:v>
                </c:pt>
                <c:pt idx="2236">
                  <c:v>419.8</c:v>
                </c:pt>
                <c:pt idx="2237">
                  <c:v>419.8</c:v>
                </c:pt>
                <c:pt idx="2238">
                  <c:v>419.8</c:v>
                </c:pt>
                <c:pt idx="2239">
                  <c:v>419.8</c:v>
                </c:pt>
                <c:pt idx="2240">
                  <c:v>419.8</c:v>
                </c:pt>
                <c:pt idx="2241">
                  <c:v>419.8</c:v>
                </c:pt>
                <c:pt idx="2242">
                  <c:v>419.8</c:v>
                </c:pt>
                <c:pt idx="2243">
                  <c:v>419.8</c:v>
                </c:pt>
                <c:pt idx="2244">
                  <c:v>419.8</c:v>
                </c:pt>
                <c:pt idx="2245">
                  <c:v>419.8</c:v>
                </c:pt>
                <c:pt idx="2246">
                  <c:v>419.8</c:v>
                </c:pt>
                <c:pt idx="2247">
                  <c:v>419.8</c:v>
                </c:pt>
                <c:pt idx="2248">
                  <c:v>419.8</c:v>
                </c:pt>
                <c:pt idx="2249">
                  <c:v>419.8</c:v>
                </c:pt>
                <c:pt idx="2250">
                  <c:v>419.8</c:v>
                </c:pt>
                <c:pt idx="2251">
                  <c:v>419.8</c:v>
                </c:pt>
                <c:pt idx="2252">
                  <c:v>419.8</c:v>
                </c:pt>
                <c:pt idx="2253">
                  <c:v>419.8</c:v>
                </c:pt>
                <c:pt idx="2254">
                  <c:v>419.8</c:v>
                </c:pt>
                <c:pt idx="2255">
                  <c:v>419.8</c:v>
                </c:pt>
                <c:pt idx="2256">
                  <c:v>419.8</c:v>
                </c:pt>
                <c:pt idx="2257">
                  <c:v>419.8</c:v>
                </c:pt>
                <c:pt idx="2258">
                  <c:v>419.8</c:v>
                </c:pt>
                <c:pt idx="2259">
                  <c:v>419.8</c:v>
                </c:pt>
                <c:pt idx="2260">
                  <c:v>419.8</c:v>
                </c:pt>
                <c:pt idx="2261">
                  <c:v>419.8</c:v>
                </c:pt>
                <c:pt idx="2262">
                  <c:v>419.8</c:v>
                </c:pt>
                <c:pt idx="2263">
                  <c:v>419.8</c:v>
                </c:pt>
                <c:pt idx="2264">
                  <c:v>419.8</c:v>
                </c:pt>
                <c:pt idx="2265">
                  <c:v>419.8</c:v>
                </c:pt>
                <c:pt idx="2266">
                  <c:v>419.8</c:v>
                </c:pt>
                <c:pt idx="2267">
                  <c:v>419.8</c:v>
                </c:pt>
                <c:pt idx="2268">
                  <c:v>419.8</c:v>
                </c:pt>
                <c:pt idx="2269">
                  <c:v>419.8</c:v>
                </c:pt>
                <c:pt idx="2270">
                  <c:v>419.8</c:v>
                </c:pt>
                <c:pt idx="2271">
                  <c:v>419.8</c:v>
                </c:pt>
                <c:pt idx="2272">
                  <c:v>419.8</c:v>
                </c:pt>
                <c:pt idx="2273">
                  <c:v>419.8</c:v>
                </c:pt>
                <c:pt idx="2274">
                  <c:v>419.8</c:v>
                </c:pt>
                <c:pt idx="2275">
                  <c:v>419.8</c:v>
                </c:pt>
                <c:pt idx="2276">
                  <c:v>419.8</c:v>
                </c:pt>
                <c:pt idx="2277">
                  <c:v>419.8</c:v>
                </c:pt>
                <c:pt idx="2278">
                  <c:v>419.8</c:v>
                </c:pt>
                <c:pt idx="2279">
                  <c:v>419.8</c:v>
                </c:pt>
                <c:pt idx="2280">
                  <c:v>419.8</c:v>
                </c:pt>
                <c:pt idx="2281">
                  <c:v>419.8</c:v>
                </c:pt>
                <c:pt idx="2282">
                  <c:v>419.8</c:v>
                </c:pt>
                <c:pt idx="2283">
                  <c:v>419.8</c:v>
                </c:pt>
                <c:pt idx="2284">
                  <c:v>419.8</c:v>
                </c:pt>
                <c:pt idx="2285">
                  <c:v>419.8</c:v>
                </c:pt>
                <c:pt idx="2286">
                  <c:v>419.8</c:v>
                </c:pt>
                <c:pt idx="2287">
                  <c:v>419.8</c:v>
                </c:pt>
                <c:pt idx="2288">
                  <c:v>419.8</c:v>
                </c:pt>
                <c:pt idx="2289">
                  <c:v>419.8</c:v>
                </c:pt>
                <c:pt idx="2290">
                  <c:v>419.8</c:v>
                </c:pt>
                <c:pt idx="2291">
                  <c:v>419.8</c:v>
                </c:pt>
                <c:pt idx="2292">
                  <c:v>419.8</c:v>
                </c:pt>
                <c:pt idx="2293">
                  <c:v>12</c:v>
                </c:pt>
                <c:pt idx="2294">
                  <c:v>12</c:v>
                </c:pt>
                <c:pt idx="2295">
                  <c:v>12</c:v>
                </c:pt>
                <c:pt idx="2296">
                  <c:v>12</c:v>
                </c:pt>
                <c:pt idx="2297">
                  <c:v>12</c:v>
                </c:pt>
                <c:pt idx="2298">
                  <c:v>12</c:v>
                </c:pt>
                <c:pt idx="2299">
                  <c:v>12</c:v>
                </c:pt>
                <c:pt idx="2300">
                  <c:v>12</c:v>
                </c:pt>
                <c:pt idx="2301">
                  <c:v>12</c:v>
                </c:pt>
                <c:pt idx="2302">
                  <c:v>12</c:v>
                </c:pt>
                <c:pt idx="2303">
                  <c:v>12</c:v>
                </c:pt>
                <c:pt idx="2304">
                  <c:v>12</c:v>
                </c:pt>
                <c:pt idx="2305">
                  <c:v>12</c:v>
                </c:pt>
                <c:pt idx="2306">
                  <c:v>12</c:v>
                </c:pt>
                <c:pt idx="2307">
                  <c:v>12</c:v>
                </c:pt>
                <c:pt idx="2308">
                  <c:v>12</c:v>
                </c:pt>
                <c:pt idx="2309">
                  <c:v>12</c:v>
                </c:pt>
                <c:pt idx="2310">
                  <c:v>12</c:v>
                </c:pt>
                <c:pt idx="2311">
                  <c:v>12</c:v>
                </c:pt>
                <c:pt idx="2312">
                  <c:v>12</c:v>
                </c:pt>
                <c:pt idx="2313">
                  <c:v>12</c:v>
                </c:pt>
                <c:pt idx="2314">
                  <c:v>12</c:v>
                </c:pt>
                <c:pt idx="2315">
                  <c:v>12</c:v>
                </c:pt>
                <c:pt idx="2316">
                  <c:v>12</c:v>
                </c:pt>
                <c:pt idx="2317">
                  <c:v>12</c:v>
                </c:pt>
                <c:pt idx="2318">
                  <c:v>12</c:v>
                </c:pt>
                <c:pt idx="2319">
                  <c:v>12</c:v>
                </c:pt>
                <c:pt idx="2320">
                  <c:v>12</c:v>
                </c:pt>
                <c:pt idx="2321">
                  <c:v>12</c:v>
                </c:pt>
                <c:pt idx="2322">
                  <c:v>12</c:v>
                </c:pt>
                <c:pt idx="2323">
                  <c:v>12</c:v>
                </c:pt>
                <c:pt idx="2324">
                  <c:v>12</c:v>
                </c:pt>
                <c:pt idx="2325">
                  <c:v>12</c:v>
                </c:pt>
                <c:pt idx="2326">
                  <c:v>12</c:v>
                </c:pt>
                <c:pt idx="2327">
                  <c:v>12</c:v>
                </c:pt>
                <c:pt idx="2328">
                  <c:v>12</c:v>
                </c:pt>
                <c:pt idx="2329">
                  <c:v>12</c:v>
                </c:pt>
                <c:pt idx="2330">
                  <c:v>12</c:v>
                </c:pt>
                <c:pt idx="2331">
                  <c:v>12</c:v>
                </c:pt>
                <c:pt idx="2332">
                  <c:v>12</c:v>
                </c:pt>
                <c:pt idx="2333">
                  <c:v>12</c:v>
                </c:pt>
                <c:pt idx="2334">
                  <c:v>12</c:v>
                </c:pt>
                <c:pt idx="2335">
                  <c:v>12</c:v>
                </c:pt>
                <c:pt idx="2336">
                  <c:v>12</c:v>
                </c:pt>
                <c:pt idx="2337">
                  <c:v>12</c:v>
                </c:pt>
                <c:pt idx="2338">
                  <c:v>12</c:v>
                </c:pt>
                <c:pt idx="2339">
                  <c:v>12</c:v>
                </c:pt>
                <c:pt idx="2340">
                  <c:v>12</c:v>
                </c:pt>
                <c:pt idx="2341">
                  <c:v>12</c:v>
                </c:pt>
                <c:pt idx="2342">
                  <c:v>12</c:v>
                </c:pt>
                <c:pt idx="2343">
                  <c:v>12</c:v>
                </c:pt>
                <c:pt idx="2344">
                  <c:v>12</c:v>
                </c:pt>
                <c:pt idx="2345">
                  <c:v>12</c:v>
                </c:pt>
                <c:pt idx="2346">
                  <c:v>12</c:v>
                </c:pt>
                <c:pt idx="2347">
                  <c:v>12</c:v>
                </c:pt>
                <c:pt idx="2348">
                  <c:v>12</c:v>
                </c:pt>
                <c:pt idx="2349">
                  <c:v>12</c:v>
                </c:pt>
                <c:pt idx="2350">
                  <c:v>12</c:v>
                </c:pt>
                <c:pt idx="2351">
                  <c:v>12</c:v>
                </c:pt>
                <c:pt idx="2352">
                  <c:v>12</c:v>
                </c:pt>
                <c:pt idx="2353">
                  <c:v>12</c:v>
                </c:pt>
                <c:pt idx="2354">
                  <c:v>12</c:v>
                </c:pt>
                <c:pt idx="2355">
                  <c:v>12</c:v>
                </c:pt>
                <c:pt idx="2356">
                  <c:v>12</c:v>
                </c:pt>
                <c:pt idx="2357">
                  <c:v>12</c:v>
                </c:pt>
                <c:pt idx="2358">
                  <c:v>12</c:v>
                </c:pt>
                <c:pt idx="2359">
                  <c:v>12</c:v>
                </c:pt>
                <c:pt idx="2360">
                  <c:v>12</c:v>
                </c:pt>
                <c:pt idx="2361">
                  <c:v>12</c:v>
                </c:pt>
                <c:pt idx="2362">
                  <c:v>12</c:v>
                </c:pt>
                <c:pt idx="2363">
                  <c:v>12</c:v>
                </c:pt>
                <c:pt idx="2364">
                  <c:v>12</c:v>
                </c:pt>
                <c:pt idx="2365">
                  <c:v>12</c:v>
                </c:pt>
                <c:pt idx="2366">
                  <c:v>12</c:v>
                </c:pt>
                <c:pt idx="2367">
                  <c:v>12</c:v>
                </c:pt>
                <c:pt idx="2368">
                  <c:v>12</c:v>
                </c:pt>
                <c:pt idx="2369">
                  <c:v>12</c:v>
                </c:pt>
                <c:pt idx="2370">
                  <c:v>12</c:v>
                </c:pt>
                <c:pt idx="2371">
                  <c:v>12</c:v>
                </c:pt>
                <c:pt idx="2372">
                  <c:v>12</c:v>
                </c:pt>
                <c:pt idx="2373">
                  <c:v>12</c:v>
                </c:pt>
                <c:pt idx="2374">
                  <c:v>12</c:v>
                </c:pt>
                <c:pt idx="2375">
                  <c:v>12</c:v>
                </c:pt>
                <c:pt idx="2376">
                  <c:v>12</c:v>
                </c:pt>
                <c:pt idx="2377">
                  <c:v>12</c:v>
                </c:pt>
                <c:pt idx="2378">
                  <c:v>12</c:v>
                </c:pt>
                <c:pt idx="2379">
                  <c:v>12</c:v>
                </c:pt>
                <c:pt idx="2380">
                  <c:v>12</c:v>
                </c:pt>
                <c:pt idx="2381">
                  <c:v>12</c:v>
                </c:pt>
                <c:pt idx="2382">
                  <c:v>12</c:v>
                </c:pt>
                <c:pt idx="2383">
                  <c:v>12</c:v>
                </c:pt>
                <c:pt idx="2384">
                  <c:v>12</c:v>
                </c:pt>
                <c:pt idx="2385">
                  <c:v>12</c:v>
                </c:pt>
                <c:pt idx="2386">
                  <c:v>12</c:v>
                </c:pt>
                <c:pt idx="2387">
                  <c:v>12</c:v>
                </c:pt>
                <c:pt idx="2388">
                  <c:v>12</c:v>
                </c:pt>
                <c:pt idx="2389">
                  <c:v>12</c:v>
                </c:pt>
                <c:pt idx="2390">
                  <c:v>12</c:v>
                </c:pt>
                <c:pt idx="2391">
                  <c:v>12</c:v>
                </c:pt>
                <c:pt idx="2392">
                  <c:v>12</c:v>
                </c:pt>
                <c:pt idx="2393">
                  <c:v>12</c:v>
                </c:pt>
                <c:pt idx="2394">
                  <c:v>12</c:v>
                </c:pt>
                <c:pt idx="2395">
                  <c:v>12</c:v>
                </c:pt>
                <c:pt idx="2396">
                  <c:v>12</c:v>
                </c:pt>
                <c:pt idx="2397">
                  <c:v>12</c:v>
                </c:pt>
                <c:pt idx="2398">
                  <c:v>12</c:v>
                </c:pt>
                <c:pt idx="2399">
                  <c:v>12</c:v>
                </c:pt>
                <c:pt idx="2400">
                  <c:v>12</c:v>
                </c:pt>
                <c:pt idx="2401">
                  <c:v>12</c:v>
                </c:pt>
                <c:pt idx="2402">
                  <c:v>12</c:v>
                </c:pt>
                <c:pt idx="2403">
                  <c:v>12</c:v>
                </c:pt>
                <c:pt idx="2404">
                  <c:v>12</c:v>
                </c:pt>
                <c:pt idx="2405">
                  <c:v>12</c:v>
                </c:pt>
                <c:pt idx="2406">
                  <c:v>15</c:v>
                </c:pt>
                <c:pt idx="2407">
                  <c:v>15</c:v>
                </c:pt>
                <c:pt idx="2408">
                  <c:v>15</c:v>
                </c:pt>
                <c:pt idx="2409">
                  <c:v>15</c:v>
                </c:pt>
                <c:pt idx="2410">
                  <c:v>15</c:v>
                </c:pt>
                <c:pt idx="2411">
                  <c:v>15</c:v>
                </c:pt>
                <c:pt idx="2412">
                  <c:v>15</c:v>
                </c:pt>
                <c:pt idx="2413">
                  <c:v>15</c:v>
                </c:pt>
                <c:pt idx="2414">
                  <c:v>15</c:v>
                </c:pt>
                <c:pt idx="2415">
                  <c:v>15</c:v>
                </c:pt>
                <c:pt idx="2416">
                  <c:v>15</c:v>
                </c:pt>
                <c:pt idx="2417">
                  <c:v>15</c:v>
                </c:pt>
                <c:pt idx="2418">
                  <c:v>15</c:v>
                </c:pt>
                <c:pt idx="2419">
                  <c:v>15</c:v>
                </c:pt>
                <c:pt idx="2420">
                  <c:v>15</c:v>
                </c:pt>
                <c:pt idx="2421">
                  <c:v>15</c:v>
                </c:pt>
                <c:pt idx="2422">
                  <c:v>15</c:v>
                </c:pt>
                <c:pt idx="2423">
                  <c:v>15</c:v>
                </c:pt>
                <c:pt idx="2424">
                  <c:v>15</c:v>
                </c:pt>
                <c:pt idx="2425">
                  <c:v>15</c:v>
                </c:pt>
                <c:pt idx="2426">
                  <c:v>15</c:v>
                </c:pt>
                <c:pt idx="2427">
                  <c:v>15</c:v>
                </c:pt>
                <c:pt idx="2428">
                  <c:v>15</c:v>
                </c:pt>
                <c:pt idx="2429">
                  <c:v>15</c:v>
                </c:pt>
                <c:pt idx="2430">
                  <c:v>15</c:v>
                </c:pt>
                <c:pt idx="2431">
                  <c:v>12</c:v>
                </c:pt>
                <c:pt idx="2432">
                  <c:v>12</c:v>
                </c:pt>
                <c:pt idx="2433">
                  <c:v>12</c:v>
                </c:pt>
                <c:pt idx="2434">
                  <c:v>12</c:v>
                </c:pt>
                <c:pt idx="2435">
                  <c:v>12</c:v>
                </c:pt>
                <c:pt idx="2436">
                  <c:v>12</c:v>
                </c:pt>
                <c:pt idx="2437">
                  <c:v>12</c:v>
                </c:pt>
                <c:pt idx="2438">
                  <c:v>12</c:v>
                </c:pt>
                <c:pt idx="2439">
                  <c:v>12</c:v>
                </c:pt>
                <c:pt idx="2440">
                  <c:v>12</c:v>
                </c:pt>
                <c:pt idx="2441">
                  <c:v>12</c:v>
                </c:pt>
                <c:pt idx="2442">
                  <c:v>12</c:v>
                </c:pt>
                <c:pt idx="2443">
                  <c:v>12</c:v>
                </c:pt>
                <c:pt idx="2444">
                  <c:v>12</c:v>
                </c:pt>
                <c:pt idx="2445">
                  <c:v>12</c:v>
                </c:pt>
                <c:pt idx="2446">
                  <c:v>12</c:v>
                </c:pt>
                <c:pt idx="2447">
                  <c:v>12</c:v>
                </c:pt>
                <c:pt idx="2448">
                  <c:v>12</c:v>
                </c:pt>
                <c:pt idx="2449">
                  <c:v>12</c:v>
                </c:pt>
                <c:pt idx="2450">
                  <c:v>12</c:v>
                </c:pt>
                <c:pt idx="2451">
                  <c:v>12</c:v>
                </c:pt>
                <c:pt idx="2452">
                  <c:v>12</c:v>
                </c:pt>
                <c:pt idx="2453">
                  <c:v>12</c:v>
                </c:pt>
                <c:pt idx="2454">
                  <c:v>12</c:v>
                </c:pt>
                <c:pt idx="2455">
                  <c:v>12</c:v>
                </c:pt>
                <c:pt idx="2456">
                  <c:v>12</c:v>
                </c:pt>
                <c:pt idx="2457">
                  <c:v>12</c:v>
                </c:pt>
                <c:pt idx="2458">
                  <c:v>12</c:v>
                </c:pt>
                <c:pt idx="2459">
                  <c:v>12</c:v>
                </c:pt>
                <c:pt idx="2460">
                  <c:v>12</c:v>
                </c:pt>
                <c:pt idx="2461">
                  <c:v>12</c:v>
                </c:pt>
                <c:pt idx="2462">
                  <c:v>12</c:v>
                </c:pt>
                <c:pt idx="2463">
                  <c:v>12</c:v>
                </c:pt>
                <c:pt idx="2464">
                  <c:v>12</c:v>
                </c:pt>
                <c:pt idx="2465">
                  <c:v>12</c:v>
                </c:pt>
                <c:pt idx="2466">
                  <c:v>12</c:v>
                </c:pt>
                <c:pt idx="2467">
                  <c:v>12</c:v>
                </c:pt>
                <c:pt idx="2468">
                  <c:v>12</c:v>
                </c:pt>
                <c:pt idx="2469">
                  <c:v>12</c:v>
                </c:pt>
                <c:pt idx="2470">
                  <c:v>12</c:v>
                </c:pt>
                <c:pt idx="2471">
                  <c:v>12</c:v>
                </c:pt>
                <c:pt idx="2472">
                  <c:v>12</c:v>
                </c:pt>
                <c:pt idx="2473">
                  <c:v>12</c:v>
                </c:pt>
                <c:pt idx="2474">
                  <c:v>12</c:v>
                </c:pt>
                <c:pt idx="2475">
                  <c:v>12</c:v>
                </c:pt>
                <c:pt idx="2476">
                  <c:v>12</c:v>
                </c:pt>
                <c:pt idx="2477">
                  <c:v>12</c:v>
                </c:pt>
                <c:pt idx="2478">
                  <c:v>12</c:v>
                </c:pt>
                <c:pt idx="2479">
                  <c:v>12</c:v>
                </c:pt>
                <c:pt idx="2480">
                  <c:v>12</c:v>
                </c:pt>
                <c:pt idx="2481">
                  <c:v>12</c:v>
                </c:pt>
                <c:pt idx="2482">
                  <c:v>12</c:v>
                </c:pt>
                <c:pt idx="2483">
                  <c:v>12</c:v>
                </c:pt>
                <c:pt idx="2484">
                  <c:v>12</c:v>
                </c:pt>
                <c:pt idx="2485">
                  <c:v>12</c:v>
                </c:pt>
                <c:pt idx="2486">
                  <c:v>12</c:v>
                </c:pt>
                <c:pt idx="2487">
                  <c:v>12</c:v>
                </c:pt>
                <c:pt idx="2488">
                  <c:v>12</c:v>
                </c:pt>
                <c:pt idx="2489">
                  <c:v>12</c:v>
                </c:pt>
                <c:pt idx="2490">
                  <c:v>12</c:v>
                </c:pt>
                <c:pt idx="2491">
                  <c:v>12</c:v>
                </c:pt>
                <c:pt idx="2492">
                  <c:v>12</c:v>
                </c:pt>
                <c:pt idx="2493">
                  <c:v>12</c:v>
                </c:pt>
                <c:pt idx="2494">
                  <c:v>12</c:v>
                </c:pt>
                <c:pt idx="2495">
                  <c:v>12</c:v>
                </c:pt>
                <c:pt idx="2496">
                  <c:v>12</c:v>
                </c:pt>
                <c:pt idx="2497">
                  <c:v>12</c:v>
                </c:pt>
                <c:pt idx="2498">
                  <c:v>12</c:v>
                </c:pt>
                <c:pt idx="2499">
                  <c:v>12</c:v>
                </c:pt>
                <c:pt idx="2500">
                  <c:v>12</c:v>
                </c:pt>
                <c:pt idx="2501">
                  <c:v>12</c:v>
                </c:pt>
                <c:pt idx="2502">
                  <c:v>12</c:v>
                </c:pt>
                <c:pt idx="2503">
                  <c:v>12</c:v>
                </c:pt>
                <c:pt idx="2504">
                  <c:v>12</c:v>
                </c:pt>
                <c:pt idx="2505">
                  <c:v>12</c:v>
                </c:pt>
                <c:pt idx="2506">
                  <c:v>12</c:v>
                </c:pt>
                <c:pt idx="2507">
                  <c:v>12</c:v>
                </c:pt>
                <c:pt idx="2508">
                  <c:v>12</c:v>
                </c:pt>
                <c:pt idx="2509">
                  <c:v>12</c:v>
                </c:pt>
                <c:pt idx="2510">
                  <c:v>12</c:v>
                </c:pt>
                <c:pt idx="2511">
                  <c:v>12</c:v>
                </c:pt>
                <c:pt idx="2512">
                  <c:v>12</c:v>
                </c:pt>
                <c:pt idx="2513">
                  <c:v>12</c:v>
                </c:pt>
                <c:pt idx="2514">
                  <c:v>12</c:v>
                </c:pt>
                <c:pt idx="2515">
                  <c:v>12</c:v>
                </c:pt>
                <c:pt idx="2516">
                  <c:v>12</c:v>
                </c:pt>
                <c:pt idx="2517">
                  <c:v>12</c:v>
                </c:pt>
                <c:pt idx="2518">
                  <c:v>12</c:v>
                </c:pt>
                <c:pt idx="2519">
                  <c:v>12</c:v>
                </c:pt>
                <c:pt idx="2520">
                  <c:v>12</c:v>
                </c:pt>
                <c:pt idx="2521">
                  <c:v>12</c:v>
                </c:pt>
                <c:pt idx="2522">
                  <c:v>12</c:v>
                </c:pt>
                <c:pt idx="2523">
                  <c:v>12</c:v>
                </c:pt>
                <c:pt idx="2524">
                  <c:v>12</c:v>
                </c:pt>
                <c:pt idx="2525">
                  <c:v>12</c:v>
                </c:pt>
                <c:pt idx="2526">
                  <c:v>12</c:v>
                </c:pt>
                <c:pt idx="2527">
                  <c:v>12</c:v>
                </c:pt>
                <c:pt idx="2528">
                  <c:v>12</c:v>
                </c:pt>
                <c:pt idx="2529">
                  <c:v>12</c:v>
                </c:pt>
                <c:pt idx="2530">
                  <c:v>12</c:v>
                </c:pt>
                <c:pt idx="2531">
                  <c:v>12</c:v>
                </c:pt>
                <c:pt idx="2532">
                  <c:v>12</c:v>
                </c:pt>
                <c:pt idx="2533">
                  <c:v>12</c:v>
                </c:pt>
                <c:pt idx="2534">
                  <c:v>12</c:v>
                </c:pt>
                <c:pt idx="2535">
                  <c:v>12</c:v>
                </c:pt>
                <c:pt idx="2536">
                  <c:v>12</c:v>
                </c:pt>
                <c:pt idx="2537">
                  <c:v>12</c:v>
                </c:pt>
                <c:pt idx="2538">
                  <c:v>12</c:v>
                </c:pt>
                <c:pt idx="2539">
                  <c:v>12</c:v>
                </c:pt>
                <c:pt idx="2540">
                  <c:v>12</c:v>
                </c:pt>
                <c:pt idx="2541">
                  <c:v>12</c:v>
                </c:pt>
                <c:pt idx="2542">
                  <c:v>15</c:v>
                </c:pt>
                <c:pt idx="2543">
                  <c:v>15</c:v>
                </c:pt>
                <c:pt idx="2544">
                  <c:v>15</c:v>
                </c:pt>
                <c:pt idx="2545">
                  <c:v>15</c:v>
                </c:pt>
                <c:pt idx="2546">
                  <c:v>15</c:v>
                </c:pt>
                <c:pt idx="2547">
                  <c:v>15</c:v>
                </c:pt>
                <c:pt idx="2548">
                  <c:v>15</c:v>
                </c:pt>
                <c:pt idx="2549">
                  <c:v>15</c:v>
                </c:pt>
                <c:pt idx="2550">
                  <c:v>15</c:v>
                </c:pt>
                <c:pt idx="2551">
                  <c:v>15</c:v>
                </c:pt>
                <c:pt idx="2552">
                  <c:v>15</c:v>
                </c:pt>
                <c:pt idx="2553">
                  <c:v>15</c:v>
                </c:pt>
                <c:pt idx="2554">
                  <c:v>15</c:v>
                </c:pt>
                <c:pt idx="2555">
                  <c:v>15</c:v>
                </c:pt>
                <c:pt idx="2556">
                  <c:v>15</c:v>
                </c:pt>
                <c:pt idx="2557">
                  <c:v>15</c:v>
                </c:pt>
                <c:pt idx="2558">
                  <c:v>15</c:v>
                </c:pt>
                <c:pt idx="2559">
                  <c:v>15</c:v>
                </c:pt>
                <c:pt idx="2560">
                  <c:v>15</c:v>
                </c:pt>
                <c:pt idx="2561">
                  <c:v>15</c:v>
                </c:pt>
                <c:pt idx="2562">
                  <c:v>15</c:v>
                </c:pt>
                <c:pt idx="2563">
                  <c:v>15</c:v>
                </c:pt>
                <c:pt idx="2564">
                  <c:v>15</c:v>
                </c:pt>
                <c:pt idx="2565">
                  <c:v>15</c:v>
                </c:pt>
                <c:pt idx="2566">
                  <c:v>15</c:v>
                </c:pt>
                <c:pt idx="2567">
                  <c:v>15</c:v>
                </c:pt>
                <c:pt idx="2568">
                  <c:v>15</c:v>
                </c:pt>
                <c:pt idx="2569">
                  <c:v>15</c:v>
                </c:pt>
                <c:pt idx="2570">
                  <c:v>15</c:v>
                </c:pt>
                <c:pt idx="2571">
                  <c:v>15</c:v>
                </c:pt>
                <c:pt idx="2572">
                  <c:v>15</c:v>
                </c:pt>
                <c:pt idx="2573">
                  <c:v>15</c:v>
                </c:pt>
                <c:pt idx="2574">
                  <c:v>15</c:v>
                </c:pt>
                <c:pt idx="2575">
                  <c:v>15</c:v>
                </c:pt>
                <c:pt idx="2576">
                  <c:v>15</c:v>
                </c:pt>
                <c:pt idx="2577">
                  <c:v>15</c:v>
                </c:pt>
                <c:pt idx="2578">
                  <c:v>15</c:v>
                </c:pt>
                <c:pt idx="2579">
                  <c:v>12</c:v>
                </c:pt>
                <c:pt idx="2580">
                  <c:v>12</c:v>
                </c:pt>
                <c:pt idx="2581">
                  <c:v>12</c:v>
                </c:pt>
                <c:pt idx="2582">
                  <c:v>12</c:v>
                </c:pt>
                <c:pt idx="2583">
                  <c:v>12</c:v>
                </c:pt>
                <c:pt idx="2584">
                  <c:v>12</c:v>
                </c:pt>
                <c:pt idx="2585">
                  <c:v>12</c:v>
                </c:pt>
                <c:pt idx="2586">
                  <c:v>12</c:v>
                </c:pt>
                <c:pt idx="2587">
                  <c:v>12</c:v>
                </c:pt>
                <c:pt idx="2588">
                  <c:v>12</c:v>
                </c:pt>
                <c:pt idx="2589">
                  <c:v>12</c:v>
                </c:pt>
                <c:pt idx="2590">
                  <c:v>12</c:v>
                </c:pt>
                <c:pt idx="2591">
                  <c:v>12</c:v>
                </c:pt>
                <c:pt idx="2592">
                  <c:v>12</c:v>
                </c:pt>
                <c:pt idx="2593">
                  <c:v>12</c:v>
                </c:pt>
                <c:pt idx="2594">
                  <c:v>12</c:v>
                </c:pt>
                <c:pt idx="2595">
                  <c:v>12</c:v>
                </c:pt>
                <c:pt idx="2596">
                  <c:v>12</c:v>
                </c:pt>
                <c:pt idx="2597">
                  <c:v>12</c:v>
                </c:pt>
                <c:pt idx="2598">
                  <c:v>12</c:v>
                </c:pt>
                <c:pt idx="2599">
                  <c:v>12</c:v>
                </c:pt>
                <c:pt idx="2600">
                  <c:v>12</c:v>
                </c:pt>
                <c:pt idx="2601">
                  <c:v>12</c:v>
                </c:pt>
                <c:pt idx="2602">
                  <c:v>12</c:v>
                </c:pt>
                <c:pt idx="2603">
                  <c:v>12</c:v>
                </c:pt>
                <c:pt idx="2604">
                  <c:v>12</c:v>
                </c:pt>
                <c:pt idx="2605">
                  <c:v>12</c:v>
                </c:pt>
                <c:pt idx="2606">
                  <c:v>12</c:v>
                </c:pt>
                <c:pt idx="2607">
                  <c:v>12</c:v>
                </c:pt>
                <c:pt idx="2608">
                  <c:v>12</c:v>
                </c:pt>
                <c:pt idx="2609">
                  <c:v>12</c:v>
                </c:pt>
                <c:pt idx="2610">
                  <c:v>12</c:v>
                </c:pt>
                <c:pt idx="2611">
                  <c:v>12</c:v>
                </c:pt>
                <c:pt idx="2612">
                  <c:v>12</c:v>
                </c:pt>
                <c:pt idx="2613">
                  <c:v>12</c:v>
                </c:pt>
                <c:pt idx="2614">
                  <c:v>12</c:v>
                </c:pt>
                <c:pt idx="2615">
                  <c:v>12</c:v>
                </c:pt>
                <c:pt idx="2616">
                  <c:v>12</c:v>
                </c:pt>
                <c:pt idx="2617">
                  <c:v>12</c:v>
                </c:pt>
                <c:pt idx="2618">
                  <c:v>12</c:v>
                </c:pt>
                <c:pt idx="2619">
                  <c:v>12</c:v>
                </c:pt>
                <c:pt idx="2620">
                  <c:v>12</c:v>
                </c:pt>
                <c:pt idx="2621">
                  <c:v>12</c:v>
                </c:pt>
                <c:pt idx="2622">
                  <c:v>12</c:v>
                </c:pt>
                <c:pt idx="2623">
                  <c:v>12</c:v>
                </c:pt>
                <c:pt idx="2624">
                  <c:v>12</c:v>
                </c:pt>
                <c:pt idx="2625">
                  <c:v>12</c:v>
                </c:pt>
                <c:pt idx="2626">
                  <c:v>12</c:v>
                </c:pt>
                <c:pt idx="2627">
                  <c:v>12</c:v>
                </c:pt>
                <c:pt idx="2628">
                  <c:v>12</c:v>
                </c:pt>
                <c:pt idx="2629">
                  <c:v>12</c:v>
                </c:pt>
                <c:pt idx="2630">
                  <c:v>12</c:v>
                </c:pt>
                <c:pt idx="2631">
                  <c:v>12</c:v>
                </c:pt>
                <c:pt idx="2632">
                  <c:v>12</c:v>
                </c:pt>
                <c:pt idx="2633">
                  <c:v>12</c:v>
                </c:pt>
                <c:pt idx="2634">
                  <c:v>12</c:v>
                </c:pt>
                <c:pt idx="2635">
                  <c:v>12</c:v>
                </c:pt>
                <c:pt idx="2636">
                  <c:v>12</c:v>
                </c:pt>
                <c:pt idx="2637">
                  <c:v>12</c:v>
                </c:pt>
                <c:pt idx="2638">
                  <c:v>12</c:v>
                </c:pt>
                <c:pt idx="2639">
                  <c:v>12</c:v>
                </c:pt>
                <c:pt idx="2640">
                  <c:v>12</c:v>
                </c:pt>
                <c:pt idx="2641">
                  <c:v>12</c:v>
                </c:pt>
                <c:pt idx="2642">
                  <c:v>12</c:v>
                </c:pt>
                <c:pt idx="2643">
                  <c:v>12</c:v>
                </c:pt>
                <c:pt idx="2644">
                  <c:v>12</c:v>
                </c:pt>
                <c:pt idx="2645">
                  <c:v>12</c:v>
                </c:pt>
                <c:pt idx="2646">
                  <c:v>12</c:v>
                </c:pt>
                <c:pt idx="2647">
                  <c:v>12</c:v>
                </c:pt>
                <c:pt idx="2648">
                  <c:v>12</c:v>
                </c:pt>
                <c:pt idx="2649">
                  <c:v>12</c:v>
                </c:pt>
                <c:pt idx="2650">
                  <c:v>12</c:v>
                </c:pt>
                <c:pt idx="2651">
                  <c:v>12</c:v>
                </c:pt>
                <c:pt idx="2652">
                  <c:v>12</c:v>
                </c:pt>
                <c:pt idx="2653">
                  <c:v>12</c:v>
                </c:pt>
                <c:pt idx="2654">
                  <c:v>12</c:v>
                </c:pt>
                <c:pt idx="2655">
                  <c:v>12</c:v>
                </c:pt>
                <c:pt idx="2656">
                  <c:v>12</c:v>
                </c:pt>
                <c:pt idx="2657">
                  <c:v>12</c:v>
                </c:pt>
                <c:pt idx="2658">
                  <c:v>12</c:v>
                </c:pt>
                <c:pt idx="2659">
                  <c:v>12</c:v>
                </c:pt>
                <c:pt idx="2660">
                  <c:v>12</c:v>
                </c:pt>
                <c:pt idx="2661">
                  <c:v>12</c:v>
                </c:pt>
                <c:pt idx="2662">
                  <c:v>12</c:v>
                </c:pt>
                <c:pt idx="2663">
                  <c:v>12</c:v>
                </c:pt>
                <c:pt idx="2664">
                  <c:v>12</c:v>
                </c:pt>
                <c:pt idx="2665">
                  <c:v>12</c:v>
                </c:pt>
                <c:pt idx="2666">
                  <c:v>12</c:v>
                </c:pt>
                <c:pt idx="2667">
                  <c:v>12</c:v>
                </c:pt>
                <c:pt idx="2668">
                  <c:v>12</c:v>
                </c:pt>
                <c:pt idx="2669">
                  <c:v>12</c:v>
                </c:pt>
                <c:pt idx="2670">
                  <c:v>12</c:v>
                </c:pt>
                <c:pt idx="2671">
                  <c:v>12</c:v>
                </c:pt>
                <c:pt idx="2672">
                  <c:v>12</c:v>
                </c:pt>
                <c:pt idx="2673">
                  <c:v>12</c:v>
                </c:pt>
                <c:pt idx="2674">
                  <c:v>12</c:v>
                </c:pt>
                <c:pt idx="2675">
                  <c:v>12</c:v>
                </c:pt>
                <c:pt idx="2676">
                  <c:v>12</c:v>
                </c:pt>
                <c:pt idx="2677">
                  <c:v>12</c:v>
                </c:pt>
                <c:pt idx="2678">
                  <c:v>12</c:v>
                </c:pt>
                <c:pt idx="2679">
                  <c:v>12</c:v>
                </c:pt>
                <c:pt idx="2680">
                  <c:v>12</c:v>
                </c:pt>
                <c:pt idx="2681">
                  <c:v>12</c:v>
                </c:pt>
                <c:pt idx="2682">
                  <c:v>12</c:v>
                </c:pt>
                <c:pt idx="2683">
                  <c:v>12</c:v>
                </c:pt>
                <c:pt idx="2684">
                  <c:v>12</c:v>
                </c:pt>
                <c:pt idx="2685">
                  <c:v>12</c:v>
                </c:pt>
                <c:pt idx="2686">
                  <c:v>12</c:v>
                </c:pt>
                <c:pt idx="2687">
                  <c:v>12</c:v>
                </c:pt>
                <c:pt idx="2688">
                  <c:v>12</c:v>
                </c:pt>
                <c:pt idx="2689">
                  <c:v>12</c:v>
                </c:pt>
                <c:pt idx="2690">
                  <c:v>12</c:v>
                </c:pt>
                <c:pt idx="2691">
                  <c:v>12</c:v>
                </c:pt>
                <c:pt idx="2692">
                  <c:v>12</c:v>
                </c:pt>
                <c:pt idx="2693">
                  <c:v>15</c:v>
                </c:pt>
                <c:pt idx="2694">
                  <c:v>15</c:v>
                </c:pt>
                <c:pt idx="2695">
                  <c:v>15</c:v>
                </c:pt>
                <c:pt idx="2696">
                  <c:v>15</c:v>
                </c:pt>
                <c:pt idx="2697">
                  <c:v>15</c:v>
                </c:pt>
                <c:pt idx="2698">
                  <c:v>15</c:v>
                </c:pt>
                <c:pt idx="2699">
                  <c:v>15</c:v>
                </c:pt>
                <c:pt idx="2700">
                  <c:v>15</c:v>
                </c:pt>
                <c:pt idx="2701">
                  <c:v>15</c:v>
                </c:pt>
                <c:pt idx="2702">
                  <c:v>15</c:v>
                </c:pt>
                <c:pt idx="2703">
                  <c:v>15</c:v>
                </c:pt>
                <c:pt idx="2704">
                  <c:v>15</c:v>
                </c:pt>
                <c:pt idx="2705">
                  <c:v>15</c:v>
                </c:pt>
                <c:pt idx="2706">
                  <c:v>15</c:v>
                </c:pt>
                <c:pt idx="2707">
                  <c:v>15</c:v>
                </c:pt>
                <c:pt idx="2708">
                  <c:v>15</c:v>
                </c:pt>
                <c:pt idx="2709">
                  <c:v>15</c:v>
                </c:pt>
                <c:pt idx="2710">
                  <c:v>15</c:v>
                </c:pt>
                <c:pt idx="2711">
                  <c:v>15</c:v>
                </c:pt>
                <c:pt idx="2712">
                  <c:v>15</c:v>
                </c:pt>
                <c:pt idx="2713">
                  <c:v>15</c:v>
                </c:pt>
                <c:pt idx="2714">
                  <c:v>15</c:v>
                </c:pt>
                <c:pt idx="2715">
                  <c:v>15</c:v>
                </c:pt>
                <c:pt idx="2716">
                  <c:v>15</c:v>
                </c:pt>
                <c:pt idx="2717">
                  <c:v>15</c:v>
                </c:pt>
                <c:pt idx="2718">
                  <c:v>15</c:v>
                </c:pt>
                <c:pt idx="2719">
                  <c:v>15</c:v>
                </c:pt>
                <c:pt idx="2720">
                  <c:v>15</c:v>
                </c:pt>
                <c:pt idx="2721">
                  <c:v>15</c:v>
                </c:pt>
                <c:pt idx="2722">
                  <c:v>15</c:v>
                </c:pt>
                <c:pt idx="2723">
                  <c:v>15</c:v>
                </c:pt>
                <c:pt idx="2724">
                  <c:v>15</c:v>
                </c:pt>
                <c:pt idx="2725">
                  <c:v>15</c:v>
                </c:pt>
                <c:pt idx="2726">
                  <c:v>15</c:v>
                </c:pt>
                <c:pt idx="2727">
                  <c:v>15</c:v>
                </c:pt>
                <c:pt idx="2728">
                  <c:v>15</c:v>
                </c:pt>
                <c:pt idx="2729">
                  <c:v>15</c:v>
                </c:pt>
                <c:pt idx="2730">
                  <c:v>15</c:v>
                </c:pt>
                <c:pt idx="2731">
                  <c:v>12</c:v>
                </c:pt>
                <c:pt idx="2732">
                  <c:v>12</c:v>
                </c:pt>
                <c:pt idx="2733">
                  <c:v>12</c:v>
                </c:pt>
                <c:pt idx="2734">
                  <c:v>12</c:v>
                </c:pt>
                <c:pt idx="2735">
                  <c:v>12</c:v>
                </c:pt>
                <c:pt idx="2736">
                  <c:v>12</c:v>
                </c:pt>
                <c:pt idx="2737">
                  <c:v>12</c:v>
                </c:pt>
                <c:pt idx="2738">
                  <c:v>12</c:v>
                </c:pt>
                <c:pt idx="2739">
                  <c:v>12</c:v>
                </c:pt>
                <c:pt idx="2740">
                  <c:v>12</c:v>
                </c:pt>
                <c:pt idx="2741">
                  <c:v>12</c:v>
                </c:pt>
                <c:pt idx="2742">
                  <c:v>12</c:v>
                </c:pt>
                <c:pt idx="2743">
                  <c:v>12</c:v>
                </c:pt>
                <c:pt idx="2744">
                  <c:v>385.8</c:v>
                </c:pt>
                <c:pt idx="2745">
                  <c:v>278.60000000000002</c:v>
                </c:pt>
                <c:pt idx="2746">
                  <c:v>278.60000000000002</c:v>
                </c:pt>
                <c:pt idx="2747">
                  <c:v>278.60000000000002</c:v>
                </c:pt>
                <c:pt idx="2748">
                  <c:v>278.60000000000002</c:v>
                </c:pt>
                <c:pt idx="2749">
                  <c:v>278.60000000000002</c:v>
                </c:pt>
                <c:pt idx="2750">
                  <c:v>278.60000000000002</c:v>
                </c:pt>
                <c:pt idx="2751">
                  <c:v>278.60000000000002</c:v>
                </c:pt>
                <c:pt idx="2752">
                  <c:v>278.60000000000002</c:v>
                </c:pt>
                <c:pt idx="2753">
                  <c:v>278.60000000000002</c:v>
                </c:pt>
                <c:pt idx="2754">
                  <c:v>278.60000000000002</c:v>
                </c:pt>
                <c:pt idx="2755">
                  <c:v>278.60000000000002</c:v>
                </c:pt>
                <c:pt idx="2756">
                  <c:v>278.60000000000002</c:v>
                </c:pt>
                <c:pt idx="2757">
                  <c:v>278.60000000000002</c:v>
                </c:pt>
                <c:pt idx="2758">
                  <c:v>278.60000000000002</c:v>
                </c:pt>
                <c:pt idx="2759">
                  <c:v>278.60000000000002</c:v>
                </c:pt>
                <c:pt idx="2760">
                  <c:v>278.60000000000002</c:v>
                </c:pt>
                <c:pt idx="2761">
                  <c:v>278.60000000000002</c:v>
                </c:pt>
                <c:pt idx="2762">
                  <c:v>278.60000000000002</c:v>
                </c:pt>
                <c:pt idx="2763">
                  <c:v>278.60000000000002</c:v>
                </c:pt>
                <c:pt idx="2764">
                  <c:v>278.60000000000002</c:v>
                </c:pt>
                <c:pt idx="2765">
                  <c:v>278.60000000000002</c:v>
                </c:pt>
                <c:pt idx="2766">
                  <c:v>278.60000000000002</c:v>
                </c:pt>
                <c:pt idx="2767">
                  <c:v>278.60000000000002</c:v>
                </c:pt>
                <c:pt idx="2768">
                  <c:v>278.60000000000002</c:v>
                </c:pt>
                <c:pt idx="2769">
                  <c:v>278.60000000000002</c:v>
                </c:pt>
                <c:pt idx="2770">
                  <c:v>278.60000000000002</c:v>
                </c:pt>
                <c:pt idx="2771">
                  <c:v>278.60000000000002</c:v>
                </c:pt>
                <c:pt idx="2772">
                  <c:v>278.60000000000002</c:v>
                </c:pt>
                <c:pt idx="2773">
                  <c:v>278.60000000000002</c:v>
                </c:pt>
                <c:pt idx="2774">
                  <c:v>278.60000000000002</c:v>
                </c:pt>
                <c:pt idx="2775">
                  <c:v>278.60000000000002</c:v>
                </c:pt>
                <c:pt idx="2776">
                  <c:v>278.60000000000002</c:v>
                </c:pt>
                <c:pt idx="2777">
                  <c:v>278.60000000000002</c:v>
                </c:pt>
                <c:pt idx="2778">
                  <c:v>278.60000000000002</c:v>
                </c:pt>
                <c:pt idx="2779">
                  <c:v>278.60000000000002</c:v>
                </c:pt>
                <c:pt idx="2780">
                  <c:v>278.60000000000002</c:v>
                </c:pt>
                <c:pt idx="2781">
                  <c:v>278.60000000000002</c:v>
                </c:pt>
                <c:pt idx="2782">
                  <c:v>278.60000000000002</c:v>
                </c:pt>
                <c:pt idx="2783">
                  <c:v>278.60000000000002</c:v>
                </c:pt>
                <c:pt idx="2784">
                  <c:v>278.60000000000002</c:v>
                </c:pt>
                <c:pt idx="2785">
                  <c:v>278.60000000000002</c:v>
                </c:pt>
                <c:pt idx="2786">
                  <c:v>278.60000000000002</c:v>
                </c:pt>
                <c:pt idx="2787">
                  <c:v>278.60000000000002</c:v>
                </c:pt>
                <c:pt idx="2788">
                  <c:v>278.60000000000002</c:v>
                </c:pt>
                <c:pt idx="2789">
                  <c:v>278.60000000000002</c:v>
                </c:pt>
                <c:pt idx="2790">
                  <c:v>278.60000000000002</c:v>
                </c:pt>
                <c:pt idx="2791">
                  <c:v>278.60000000000002</c:v>
                </c:pt>
                <c:pt idx="2792">
                  <c:v>278.60000000000002</c:v>
                </c:pt>
                <c:pt idx="2793">
                  <c:v>278.60000000000002</c:v>
                </c:pt>
                <c:pt idx="2794">
                  <c:v>278.60000000000002</c:v>
                </c:pt>
                <c:pt idx="2795">
                  <c:v>278.60000000000002</c:v>
                </c:pt>
                <c:pt idx="2796">
                  <c:v>278.60000000000002</c:v>
                </c:pt>
                <c:pt idx="2797">
                  <c:v>278.60000000000002</c:v>
                </c:pt>
                <c:pt idx="2798">
                  <c:v>278.60000000000002</c:v>
                </c:pt>
                <c:pt idx="2799">
                  <c:v>278.60000000000002</c:v>
                </c:pt>
                <c:pt idx="2800">
                  <c:v>278.60000000000002</c:v>
                </c:pt>
                <c:pt idx="2801">
                  <c:v>278.60000000000002</c:v>
                </c:pt>
                <c:pt idx="2802">
                  <c:v>278.60000000000002</c:v>
                </c:pt>
                <c:pt idx="2803">
                  <c:v>278.60000000000002</c:v>
                </c:pt>
                <c:pt idx="2804">
                  <c:v>278.60000000000002</c:v>
                </c:pt>
                <c:pt idx="2805">
                  <c:v>278.60000000000002</c:v>
                </c:pt>
                <c:pt idx="2806">
                  <c:v>278.60000000000002</c:v>
                </c:pt>
                <c:pt idx="2807">
                  <c:v>278.60000000000002</c:v>
                </c:pt>
                <c:pt idx="2808">
                  <c:v>278.60000000000002</c:v>
                </c:pt>
                <c:pt idx="2809">
                  <c:v>278.60000000000002</c:v>
                </c:pt>
                <c:pt idx="2810">
                  <c:v>278.60000000000002</c:v>
                </c:pt>
                <c:pt idx="2811">
                  <c:v>278.60000000000002</c:v>
                </c:pt>
                <c:pt idx="2812">
                  <c:v>278.60000000000002</c:v>
                </c:pt>
                <c:pt idx="2813">
                  <c:v>278.60000000000002</c:v>
                </c:pt>
                <c:pt idx="2814">
                  <c:v>278.60000000000002</c:v>
                </c:pt>
                <c:pt idx="2815">
                  <c:v>278.60000000000002</c:v>
                </c:pt>
                <c:pt idx="2816">
                  <c:v>278.60000000000002</c:v>
                </c:pt>
                <c:pt idx="2817">
                  <c:v>278.60000000000002</c:v>
                </c:pt>
                <c:pt idx="2818">
                  <c:v>278.60000000000002</c:v>
                </c:pt>
                <c:pt idx="2819">
                  <c:v>278.60000000000002</c:v>
                </c:pt>
                <c:pt idx="2820">
                  <c:v>278.60000000000002</c:v>
                </c:pt>
                <c:pt idx="2821">
                  <c:v>295.5</c:v>
                </c:pt>
                <c:pt idx="2822">
                  <c:v>313.5</c:v>
                </c:pt>
                <c:pt idx="2823">
                  <c:v>311</c:v>
                </c:pt>
                <c:pt idx="2824">
                  <c:v>310.89999999999998</c:v>
                </c:pt>
                <c:pt idx="2825">
                  <c:v>336.6</c:v>
                </c:pt>
                <c:pt idx="2826">
                  <c:v>336.6</c:v>
                </c:pt>
                <c:pt idx="2827">
                  <c:v>419.5</c:v>
                </c:pt>
                <c:pt idx="2828">
                  <c:v>315.39999999999998</c:v>
                </c:pt>
                <c:pt idx="2829">
                  <c:v>277.8</c:v>
                </c:pt>
                <c:pt idx="2830">
                  <c:v>277.8</c:v>
                </c:pt>
                <c:pt idx="2831">
                  <c:v>277.8</c:v>
                </c:pt>
                <c:pt idx="2832">
                  <c:v>277.8</c:v>
                </c:pt>
                <c:pt idx="2833">
                  <c:v>277.8</c:v>
                </c:pt>
                <c:pt idx="2834">
                  <c:v>277.8</c:v>
                </c:pt>
                <c:pt idx="2835">
                  <c:v>277.8</c:v>
                </c:pt>
                <c:pt idx="2836">
                  <c:v>277.8</c:v>
                </c:pt>
                <c:pt idx="2837">
                  <c:v>277.8</c:v>
                </c:pt>
                <c:pt idx="2838">
                  <c:v>277.8</c:v>
                </c:pt>
                <c:pt idx="2839">
                  <c:v>277.8</c:v>
                </c:pt>
                <c:pt idx="2840">
                  <c:v>277.8</c:v>
                </c:pt>
                <c:pt idx="2841">
                  <c:v>277.8</c:v>
                </c:pt>
                <c:pt idx="2842">
                  <c:v>277.8</c:v>
                </c:pt>
                <c:pt idx="2843">
                  <c:v>277.8</c:v>
                </c:pt>
                <c:pt idx="2844">
                  <c:v>277.8</c:v>
                </c:pt>
                <c:pt idx="2845">
                  <c:v>277.8</c:v>
                </c:pt>
                <c:pt idx="2846">
                  <c:v>277.8</c:v>
                </c:pt>
                <c:pt idx="2847">
                  <c:v>277.8</c:v>
                </c:pt>
                <c:pt idx="2848">
                  <c:v>277.8</c:v>
                </c:pt>
                <c:pt idx="2849">
                  <c:v>277.8</c:v>
                </c:pt>
                <c:pt idx="2850">
                  <c:v>277.8</c:v>
                </c:pt>
                <c:pt idx="2851">
                  <c:v>277.8</c:v>
                </c:pt>
                <c:pt idx="2852">
                  <c:v>277.8</c:v>
                </c:pt>
                <c:pt idx="2853">
                  <c:v>277.8</c:v>
                </c:pt>
                <c:pt idx="2854">
                  <c:v>277.8</c:v>
                </c:pt>
                <c:pt idx="2855">
                  <c:v>277.8</c:v>
                </c:pt>
                <c:pt idx="2856">
                  <c:v>277.8</c:v>
                </c:pt>
                <c:pt idx="2857">
                  <c:v>277.8</c:v>
                </c:pt>
                <c:pt idx="2858">
                  <c:v>277.8</c:v>
                </c:pt>
                <c:pt idx="2859">
                  <c:v>277.8</c:v>
                </c:pt>
                <c:pt idx="2860">
                  <c:v>277.8</c:v>
                </c:pt>
                <c:pt idx="2861">
                  <c:v>277.8</c:v>
                </c:pt>
                <c:pt idx="2862">
                  <c:v>277.8</c:v>
                </c:pt>
                <c:pt idx="2863">
                  <c:v>277.8</c:v>
                </c:pt>
                <c:pt idx="2864">
                  <c:v>277.8</c:v>
                </c:pt>
                <c:pt idx="2865">
                  <c:v>277.8</c:v>
                </c:pt>
                <c:pt idx="2866">
                  <c:v>277.8</c:v>
                </c:pt>
                <c:pt idx="2867">
                  <c:v>277.8</c:v>
                </c:pt>
                <c:pt idx="2868">
                  <c:v>277.8</c:v>
                </c:pt>
                <c:pt idx="2869">
                  <c:v>277.8</c:v>
                </c:pt>
                <c:pt idx="2870">
                  <c:v>277.8</c:v>
                </c:pt>
                <c:pt idx="2871">
                  <c:v>277.8</c:v>
                </c:pt>
                <c:pt idx="2872">
                  <c:v>277.8</c:v>
                </c:pt>
                <c:pt idx="2873">
                  <c:v>277.8</c:v>
                </c:pt>
                <c:pt idx="2874">
                  <c:v>277.8</c:v>
                </c:pt>
                <c:pt idx="2875">
                  <c:v>277.8</c:v>
                </c:pt>
                <c:pt idx="2876">
                  <c:v>277.8</c:v>
                </c:pt>
                <c:pt idx="2877">
                  <c:v>277.8</c:v>
                </c:pt>
                <c:pt idx="2878">
                  <c:v>277.8</c:v>
                </c:pt>
                <c:pt idx="2879">
                  <c:v>277.8</c:v>
                </c:pt>
                <c:pt idx="2880">
                  <c:v>277.8</c:v>
                </c:pt>
                <c:pt idx="2881">
                  <c:v>277.8</c:v>
                </c:pt>
                <c:pt idx="2882">
                  <c:v>277.8</c:v>
                </c:pt>
                <c:pt idx="2883">
                  <c:v>277.8</c:v>
                </c:pt>
                <c:pt idx="2884">
                  <c:v>277.8</c:v>
                </c:pt>
                <c:pt idx="2885">
                  <c:v>277.8</c:v>
                </c:pt>
                <c:pt idx="2886">
                  <c:v>277.8</c:v>
                </c:pt>
                <c:pt idx="2887">
                  <c:v>277.8</c:v>
                </c:pt>
                <c:pt idx="2888">
                  <c:v>277.8</c:v>
                </c:pt>
                <c:pt idx="2889">
                  <c:v>277.8</c:v>
                </c:pt>
                <c:pt idx="2890">
                  <c:v>277.8</c:v>
                </c:pt>
                <c:pt idx="2891">
                  <c:v>277.8</c:v>
                </c:pt>
                <c:pt idx="2892">
                  <c:v>277.8</c:v>
                </c:pt>
                <c:pt idx="2893">
                  <c:v>277.8</c:v>
                </c:pt>
                <c:pt idx="2894">
                  <c:v>277.8</c:v>
                </c:pt>
                <c:pt idx="2895">
                  <c:v>277.8</c:v>
                </c:pt>
                <c:pt idx="2896">
                  <c:v>277.8</c:v>
                </c:pt>
                <c:pt idx="2897">
                  <c:v>277.8</c:v>
                </c:pt>
                <c:pt idx="2898">
                  <c:v>277.8</c:v>
                </c:pt>
                <c:pt idx="2899">
                  <c:v>277.8</c:v>
                </c:pt>
                <c:pt idx="2900">
                  <c:v>277.8</c:v>
                </c:pt>
                <c:pt idx="2901">
                  <c:v>277.8</c:v>
                </c:pt>
                <c:pt idx="2902">
                  <c:v>277.8</c:v>
                </c:pt>
                <c:pt idx="2903">
                  <c:v>277.8</c:v>
                </c:pt>
                <c:pt idx="2904">
                  <c:v>277.8</c:v>
                </c:pt>
                <c:pt idx="2905">
                  <c:v>304.8</c:v>
                </c:pt>
                <c:pt idx="2906">
                  <c:v>308.10000000000002</c:v>
                </c:pt>
                <c:pt idx="2907">
                  <c:v>308.10000000000002</c:v>
                </c:pt>
                <c:pt idx="2908">
                  <c:v>306</c:v>
                </c:pt>
                <c:pt idx="2909">
                  <c:v>331.5</c:v>
                </c:pt>
                <c:pt idx="2910">
                  <c:v>335.9</c:v>
                </c:pt>
                <c:pt idx="2911">
                  <c:v>419.7</c:v>
                </c:pt>
                <c:pt idx="2912">
                  <c:v>264</c:v>
                </c:pt>
                <c:pt idx="2913">
                  <c:v>264</c:v>
                </c:pt>
                <c:pt idx="2914">
                  <c:v>264</c:v>
                </c:pt>
                <c:pt idx="2915">
                  <c:v>264</c:v>
                </c:pt>
                <c:pt idx="2916">
                  <c:v>264</c:v>
                </c:pt>
                <c:pt idx="2917">
                  <c:v>264</c:v>
                </c:pt>
                <c:pt idx="2918">
                  <c:v>264</c:v>
                </c:pt>
                <c:pt idx="2919">
                  <c:v>264</c:v>
                </c:pt>
                <c:pt idx="2920">
                  <c:v>264</c:v>
                </c:pt>
                <c:pt idx="2921">
                  <c:v>264</c:v>
                </c:pt>
                <c:pt idx="2922">
                  <c:v>264</c:v>
                </c:pt>
                <c:pt idx="2923">
                  <c:v>264</c:v>
                </c:pt>
                <c:pt idx="2924">
                  <c:v>263</c:v>
                </c:pt>
                <c:pt idx="2925">
                  <c:v>263</c:v>
                </c:pt>
                <c:pt idx="2926">
                  <c:v>263</c:v>
                </c:pt>
                <c:pt idx="2927">
                  <c:v>263</c:v>
                </c:pt>
                <c:pt idx="2928">
                  <c:v>263</c:v>
                </c:pt>
                <c:pt idx="2929">
                  <c:v>263</c:v>
                </c:pt>
                <c:pt idx="2930">
                  <c:v>263</c:v>
                </c:pt>
                <c:pt idx="2931">
                  <c:v>263</c:v>
                </c:pt>
                <c:pt idx="2932">
                  <c:v>263</c:v>
                </c:pt>
                <c:pt idx="2933">
                  <c:v>263</c:v>
                </c:pt>
                <c:pt idx="2934">
                  <c:v>263</c:v>
                </c:pt>
                <c:pt idx="2935">
                  <c:v>263</c:v>
                </c:pt>
                <c:pt idx="2936">
                  <c:v>262</c:v>
                </c:pt>
                <c:pt idx="2937">
                  <c:v>262</c:v>
                </c:pt>
                <c:pt idx="2938">
                  <c:v>262</c:v>
                </c:pt>
                <c:pt idx="2939">
                  <c:v>262</c:v>
                </c:pt>
                <c:pt idx="2940">
                  <c:v>262</c:v>
                </c:pt>
                <c:pt idx="2941">
                  <c:v>262</c:v>
                </c:pt>
                <c:pt idx="2942">
                  <c:v>262</c:v>
                </c:pt>
                <c:pt idx="2943">
                  <c:v>262</c:v>
                </c:pt>
                <c:pt idx="2944">
                  <c:v>262</c:v>
                </c:pt>
                <c:pt idx="2945">
                  <c:v>262</c:v>
                </c:pt>
                <c:pt idx="2946">
                  <c:v>262</c:v>
                </c:pt>
                <c:pt idx="2947">
                  <c:v>262</c:v>
                </c:pt>
                <c:pt idx="2948">
                  <c:v>265</c:v>
                </c:pt>
                <c:pt idx="2949">
                  <c:v>265</c:v>
                </c:pt>
                <c:pt idx="2950">
                  <c:v>265</c:v>
                </c:pt>
                <c:pt idx="2951">
                  <c:v>265</c:v>
                </c:pt>
                <c:pt idx="2952">
                  <c:v>265</c:v>
                </c:pt>
                <c:pt idx="2953">
                  <c:v>265</c:v>
                </c:pt>
                <c:pt idx="2954">
                  <c:v>265</c:v>
                </c:pt>
                <c:pt idx="2955">
                  <c:v>265</c:v>
                </c:pt>
                <c:pt idx="2956">
                  <c:v>265</c:v>
                </c:pt>
                <c:pt idx="2957">
                  <c:v>265</c:v>
                </c:pt>
                <c:pt idx="2958">
                  <c:v>265</c:v>
                </c:pt>
                <c:pt idx="2959">
                  <c:v>265</c:v>
                </c:pt>
                <c:pt idx="2960">
                  <c:v>265</c:v>
                </c:pt>
                <c:pt idx="2961">
                  <c:v>265</c:v>
                </c:pt>
                <c:pt idx="2962">
                  <c:v>265</c:v>
                </c:pt>
                <c:pt idx="2963">
                  <c:v>265</c:v>
                </c:pt>
                <c:pt idx="2964">
                  <c:v>265</c:v>
                </c:pt>
                <c:pt idx="2965">
                  <c:v>265</c:v>
                </c:pt>
                <c:pt idx="2966">
                  <c:v>265</c:v>
                </c:pt>
                <c:pt idx="2967">
                  <c:v>265</c:v>
                </c:pt>
                <c:pt idx="2968">
                  <c:v>265</c:v>
                </c:pt>
                <c:pt idx="2969">
                  <c:v>265</c:v>
                </c:pt>
                <c:pt idx="2970">
                  <c:v>265</c:v>
                </c:pt>
                <c:pt idx="2971">
                  <c:v>265</c:v>
                </c:pt>
                <c:pt idx="2972">
                  <c:v>265</c:v>
                </c:pt>
                <c:pt idx="2973">
                  <c:v>265</c:v>
                </c:pt>
                <c:pt idx="2974">
                  <c:v>265</c:v>
                </c:pt>
                <c:pt idx="2975">
                  <c:v>265</c:v>
                </c:pt>
                <c:pt idx="2976">
                  <c:v>265</c:v>
                </c:pt>
                <c:pt idx="2977">
                  <c:v>265</c:v>
                </c:pt>
                <c:pt idx="2978">
                  <c:v>265</c:v>
                </c:pt>
                <c:pt idx="2979">
                  <c:v>265</c:v>
                </c:pt>
                <c:pt idx="2980">
                  <c:v>265</c:v>
                </c:pt>
                <c:pt idx="2981">
                  <c:v>265</c:v>
                </c:pt>
                <c:pt idx="2982">
                  <c:v>265</c:v>
                </c:pt>
                <c:pt idx="2983">
                  <c:v>265</c:v>
                </c:pt>
                <c:pt idx="2984">
                  <c:v>265</c:v>
                </c:pt>
                <c:pt idx="2985">
                  <c:v>265</c:v>
                </c:pt>
                <c:pt idx="2986">
                  <c:v>265</c:v>
                </c:pt>
                <c:pt idx="2987">
                  <c:v>265</c:v>
                </c:pt>
                <c:pt idx="2988">
                  <c:v>265</c:v>
                </c:pt>
                <c:pt idx="2989">
                  <c:v>265</c:v>
                </c:pt>
                <c:pt idx="2990">
                  <c:v>265</c:v>
                </c:pt>
                <c:pt idx="2991">
                  <c:v>265</c:v>
                </c:pt>
                <c:pt idx="2992">
                  <c:v>265</c:v>
                </c:pt>
                <c:pt idx="2993">
                  <c:v>265</c:v>
                </c:pt>
                <c:pt idx="2994">
                  <c:v>265</c:v>
                </c:pt>
                <c:pt idx="2995">
                  <c:v>265</c:v>
                </c:pt>
                <c:pt idx="2996">
                  <c:v>265</c:v>
                </c:pt>
                <c:pt idx="2997">
                  <c:v>265</c:v>
                </c:pt>
                <c:pt idx="2998">
                  <c:v>265</c:v>
                </c:pt>
                <c:pt idx="2999">
                  <c:v>265</c:v>
                </c:pt>
                <c:pt idx="3000">
                  <c:v>265</c:v>
                </c:pt>
                <c:pt idx="3001">
                  <c:v>265</c:v>
                </c:pt>
                <c:pt idx="3002">
                  <c:v>265</c:v>
                </c:pt>
                <c:pt idx="3003">
                  <c:v>265</c:v>
                </c:pt>
                <c:pt idx="3004">
                  <c:v>265</c:v>
                </c:pt>
                <c:pt idx="3005">
                  <c:v>265</c:v>
                </c:pt>
                <c:pt idx="3006">
                  <c:v>265</c:v>
                </c:pt>
                <c:pt idx="3007">
                  <c:v>265</c:v>
                </c:pt>
                <c:pt idx="3008">
                  <c:v>265</c:v>
                </c:pt>
                <c:pt idx="3009">
                  <c:v>265</c:v>
                </c:pt>
                <c:pt idx="3010">
                  <c:v>75</c:v>
                </c:pt>
                <c:pt idx="3011">
                  <c:v>12</c:v>
                </c:pt>
                <c:pt idx="3012">
                  <c:v>12</c:v>
                </c:pt>
                <c:pt idx="3013">
                  <c:v>12</c:v>
                </c:pt>
                <c:pt idx="3014">
                  <c:v>12</c:v>
                </c:pt>
                <c:pt idx="3015">
                  <c:v>12</c:v>
                </c:pt>
                <c:pt idx="3016">
                  <c:v>12</c:v>
                </c:pt>
                <c:pt idx="3017">
                  <c:v>12</c:v>
                </c:pt>
                <c:pt idx="3018">
                  <c:v>12</c:v>
                </c:pt>
                <c:pt idx="3019">
                  <c:v>12</c:v>
                </c:pt>
                <c:pt idx="3020">
                  <c:v>12</c:v>
                </c:pt>
                <c:pt idx="3021">
                  <c:v>12</c:v>
                </c:pt>
                <c:pt idx="3022">
                  <c:v>12</c:v>
                </c:pt>
                <c:pt idx="3023">
                  <c:v>12</c:v>
                </c:pt>
                <c:pt idx="3024">
                  <c:v>12</c:v>
                </c:pt>
                <c:pt idx="3025">
                  <c:v>12</c:v>
                </c:pt>
                <c:pt idx="3026">
                  <c:v>12</c:v>
                </c:pt>
                <c:pt idx="3027">
                  <c:v>12</c:v>
                </c:pt>
                <c:pt idx="3028">
                  <c:v>12</c:v>
                </c:pt>
                <c:pt idx="3029">
                  <c:v>12</c:v>
                </c:pt>
                <c:pt idx="3030">
                  <c:v>12</c:v>
                </c:pt>
                <c:pt idx="3031">
                  <c:v>12</c:v>
                </c:pt>
                <c:pt idx="3032">
                  <c:v>12</c:v>
                </c:pt>
                <c:pt idx="3033">
                  <c:v>12</c:v>
                </c:pt>
                <c:pt idx="3034">
                  <c:v>12</c:v>
                </c:pt>
                <c:pt idx="3035">
                  <c:v>12</c:v>
                </c:pt>
                <c:pt idx="3036">
                  <c:v>12</c:v>
                </c:pt>
                <c:pt idx="3037">
                  <c:v>12</c:v>
                </c:pt>
                <c:pt idx="3038">
                  <c:v>93.2</c:v>
                </c:pt>
                <c:pt idx="3039">
                  <c:v>95.3</c:v>
                </c:pt>
                <c:pt idx="3040">
                  <c:v>94</c:v>
                </c:pt>
                <c:pt idx="3041">
                  <c:v>94</c:v>
                </c:pt>
                <c:pt idx="3042">
                  <c:v>94</c:v>
                </c:pt>
                <c:pt idx="3043">
                  <c:v>94</c:v>
                </c:pt>
                <c:pt idx="3044">
                  <c:v>94</c:v>
                </c:pt>
                <c:pt idx="3045">
                  <c:v>94</c:v>
                </c:pt>
                <c:pt idx="3046">
                  <c:v>94</c:v>
                </c:pt>
                <c:pt idx="3047">
                  <c:v>94</c:v>
                </c:pt>
                <c:pt idx="3048">
                  <c:v>94</c:v>
                </c:pt>
                <c:pt idx="3049">
                  <c:v>94</c:v>
                </c:pt>
                <c:pt idx="3050">
                  <c:v>94</c:v>
                </c:pt>
                <c:pt idx="3051">
                  <c:v>94</c:v>
                </c:pt>
                <c:pt idx="3052">
                  <c:v>94</c:v>
                </c:pt>
                <c:pt idx="3053">
                  <c:v>94</c:v>
                </c:pt>
                <c:pt idx="3054">
                  <c:v>94</c:v>
                </c:pt>
                <c:pt idx="3055">
                  <c:v>94</c:v>
                </c:pt>
                <c:pt idx="3056">
                  <c:v>94</c:v>
                </c:pt>
                <c:pt idx="3057">
                  <c:v>94</c:v>
                </c:pt>
                <c:pt idx="3058">
                  <c:v>94</c:v>
                </c:pt>
                <c:pt idx="3059">
                  <c:v>94</c:v>
                </c:pt>
                <c:pt idx="3060">
                  <c:v>94</c:v>
                </c:pt>
                <c:pt idx="3061">
                  <c:v>94</c:v>
                </c:pt>
                <c:pt idx="3062">
                  <c:v>94</c:v>
                </c:pt>
                <c:pt idx="3063">
                  <c:v>94</c:v>
                </c:pt>
                <c:pt idx="3064">
                  <c:v>94</c:v>
                </c:pt>
                <c:pt idx="3065">
                  <c:v>94</c:v>
                </c:pt>
                <c:pt idx="3066">
                  <c:v>94</c:v>
                </c:pt>
                <c:pt idx="3067">
                  <c:v>94</c:v>
                </c:pt>
                <c:pt idx="3068">
                  <c:v>94</c:v>
                </c:pt>
                <c:pt idx="3069">
                  <c:v>94</c:v>
                </c:pt>
                <c:pt idx="3070">
                  <c:v>94</c:v>
                </c:pt>
                <c:pt idx="3071">
                  <c:v>94</c:v>
                </c:pt>
                <c:pt idx="3072">
                  <c:v>94</c:v>
                </c:pt>
                <c:pt idx="3073">
                  <c:v>94</c:v>
                </c:pt>
                <c:pt idx="3074">
                  <c:v>94</c:v>
                </c:pt>
                <c:pt idx="3075">
                  <c:v>94</c:v>
                </c:pt>
                <c:pt idx="3076">
                  <c:v>94</c:v>
                </c:pt>
                <c:pt idx="3077">
                  <c:v>94</c:v>
                </c:pt>
                <c:pt idx="3078">
                  <c:v>94</c:v>
                </c:pt>
                <c:pt idx="3079">
                  <c:v>94</c:v>
                </c:pt>
                <c:pt idx="3080">
                  <c:v>94</c:v>
                </c:pt>
                <c:pt idx="3081">
                  <c:v>94</c:v>
                </c:pt>
                <c:pt idx="3082">
                  <c:v>94</c:v>
                </c:pt>
                <c:pt idx="3083">
                  <c:v>94</c:v>
                </c:pt>
                <c:pt idx="3084">
                  <c:v>94</c:v>
                </c:pt>
                <c:pt idx="3085">
                  <c:v>94</c:v>
                </c:pt>
                <c:pt idx="3086">
                  <c:v>94</c:v>
                </c:pt>
                <c:pt idx="3087">
                  <c:v>94</c:v>
                </c:pt>
                <c:pt idx="3088">
                  <c:v>94</c:v>
                </c:pt>
                <c:pt idx="3089">
                  <c:v>94</c:v>
                </c:pt>
                <c:pt idx="3090">
                  <c:v>94</c:v>
                </c:pt>
                <c:pt idx="3091">
                  <c:v>94</c:v>
                </c:pt>
                <c:pt idx="3092">
                  <c:v>94</c:v>
                </c:pt>
                <c:pt idx="3093">
                  <c:v>94</c:v>
                </c:pt>
                <c:pt idx="3094">
                  <c:v>94</c:v>
                </c:pt>
                <c:pt idx="3095">
                  <c:v>94</c:v>
                </c:pt>
                <c:pt idx="3096">
                  <c:v>94</c:v>
                </c:pt>
                <c:pt idx="3097">
                  <c:v>94</c:v>
                </c:pt>
                <c:pt idx="3098">
                  <c:v>94</c:v>
                </c:pt>
                <c:pt idx="3099">
                  <c:v>94</c:v>
                </c:pt>
                <c:pt idx="3100">
                  <c:v>94</c:v>
                </c:pt>
                <c:pt idx="3101">
                  <c:v>94</c:v>
                </c:pt>
                <c:pt idx="3102">
                  <c:v>94</c:v>
                </c:pt>
                <c:pt idx="3103">
                  <c:v>94</c:v>
                </c:pt>
                <c:pt idx="3104">
                  <c:v>94</c:v>
                </c:pt>
                <c:pt idx="3105">
                  <c:v>94</c:v>
                </c:pt>
                <c:pt idx="3106">
                  <c:v>94</c:v>
                </c:pt>
                <c:pt idx="3107">
                  <c:v>94</c:v>
                </c:pt>
                <c:pt idx="3108">
                  <c:v>94</c:v>
                </c:pt>
                <c:pt idx="3109">
                  <c:v>94</c:v>
                </c:pt>
                <c:pt idx="3110">
                  <c:v>94</c:v>
                </c:pt>
                <c:pt idx="3111">
                  <c:v>94</c:v>
                </c:pt>
                <c:pt idx="3112">
                  <c:v>94</c:v>
                </c:pt>
                <c:pt idx="3113">
                  <c:v>94</c:v>
                </c:pt>
                <c:pt idx="3114">
                  <c:v>94</c:v>
                </c:pt>
                <c:pt idx="3115">
                  <c:v>94</c:v>
                </c:pt>
                <c:pt idx="3116">
                  <c:v>94</c:v>
                </c:pt>
                <c:pt idx="3117">
                  <c:v>94</c:v>
                </c:pt>
                <c:pt idx="3118">
                  <c:v>94</c:v>
                </c:pt>
                <c:pt idx="3119">
                  <c:v>94</c:v>
                </c:pt>
                <c:pt idx="3120">
                  <c:v>94</c:v>
                </c:pt>
                <c:pt idx="3121">
                  <c:v>94</c:v>
                </c:pt>
                <c:pt idx="3122">
                  <c:v>94</c:v>
                </c:pt>
                <c:pt idx="3123">
                  <c:v>94</c:v>
                </c:pt>
                <c:pt idx="3124">
                  <c:v>94</c:v>
                </c:pt>
                <c:pt idx="3125">
                  <c:v>94</c:v>
                </c:pt>
                <c:pt idx="3126">
                  <c:v>94</c:v>
                </c:pt>
                <c:pt idx="3127">
                  <c:v>94</c:v>
                </c:pt>
                <c:pt idx="3128">
                  <c:v>94</c:v>
                </c:pt>
                <c:pt idx="3129">
                  <c:v>94</c:v>
                </c:pt>
                <c:pt idx="3130">
                  <c:v>94</c:v>
                </c:pt>
                <c:pt idx="3131">
                  <c:v>94</c:v>
                </c:pt>
                <c:pt idx="3132">
                  <c:v>94</c:v>
                </c:pt>
                <c:pt idx="3133">
                  <c:v>94</c:v>
                </c:pt>
                <c:pt idx="3134">
                  <c:v>94</c:v>
                </c:pt>
                <c:pt idx="3135">
                  <c:v>170</c:v>
                </c:pt>
                <c:pt idx="3136">
                  <c:v>170</c:v>
                </c:pt>
                <c:pt idx="3137">
                  <c:v>170</c:v>
                </c:pt>
                <c:pt idx="3138">
                  <c:v>170</c:v>
                </c:pt>
                <c:pt idx="3139">
                  <c:v>170</c:v>
                </c:pt>
                <c:pt idx="3140">
                  <c:v>170</c:v>
                </c:pt>
                <c:pt idx="3141">
                  <c:v>170</c:v>
                </c:pt>
                <c:pt idx="3142">
                  <c:v>170</c:v>
                </c:pt>
                <c:pt idx="3143">
                  <c:v>170</c:v>
                </c:pt>
                <c:pt idx="3144">
                  <c:v>170</c:v>
                </c:pt>
                <c:pt idx="3145">
                  <c:v>170</c:v>
                </c:pt>
                <c:pt idx="3146">
                  <c:v>170</c:v>
                </c:pt>
                <c:pt idx="3147">
                  <c:v>170</c:v>
                </c:pt>
                <c:pt idx="3148">
                  <c:v>170</c:v>
                </c:pt>
                <c:pt idx="3149">
                  <c:v>170</c:v>
                </c:pt>
                <c:pt idx="3150">
                  <c:v>170</c:v>
                </c:pt>
                <c:pt idx="3151">
                  <c:v>170</c:v>
                </c:pt>
                <c:pt idx="3152">
                  <c:v>170</c:v>
                </c:pt>
                <c:pt idx="3153">
                  <c:v>170</c:v>
                </c:pt>
                <c:pt idx="3154">
                  <c:v>170</c:v>
                </c:pt>
                <c:pt idx="3155">
                  <c:v>170</c:v>
                </c:pt>
                <c:pt idx="3156">
                  <c:v>170</c:v>
                </c:pt>
                <c:pt idx="3157">
                  <c:v>170</c:v>
                </c:pt>
                <c:pt idx="3158">
                  <c:v>170</c:v>
                </c:pt>
                <c:pt idx="3159">
                  <c:v>170</c:v>
                </c:pt>
                <c:pt idx="3160">
                  <c:v>170</c:v>
                </c:pt>
                <c:pt idx="3161">
                  <c:v>170</c:v>
                </c:pt>
                <c:pt idx="3162">
                  <c:v>170</c:v>
                </c:pt>
                <c:pt idx="3163">
                  <c:v>170</c:v>
                </c:pt>
                <c:pt idx="3164">
                  <c:v>170</c:v>
                </c:pt>
                <c:pt idx="3165">
                  <c:v>170</c:v>
                </c:pt>
                <c:pt idx="3166">
                  <c:v>170</c:v>
                </c:pt>
                <c:pt idx="3167">
                  <c:v>170</c:v>
                </c:pt>
                <c:pt idx="3168">
                  <c:v>170</c:v>
                </c:pt>
                <c:pt idx="3169">
                  <c:v>170</c:v>
                </c:pt>
                <c:pt idx="3170">
                  <c:v>170</c:v>
                </c:pt>
                <c:pt idx="3171">
                  <c:v>170</c:v>
                </c:pt>
                <c:pt idx="3172">
                  <c:v>170</c:v>
                </c:pt>
                <c:pt idx="3173">
                  <c:v>170</c:v>
                </c:pt>
                <c:pt idx="3174">
                  <c:v>170</c:v>
                </c:pt>
                <c:pt idx="3175">
                  <c:v>170</c:v>
                </c:pt>
                <c:pt idx="3176">
                  <c:v>170</c:v>
                </c:pt>
                <c:pt idx="3177">
                  <c:v>170</c:v>
                </c:pt>
                <c:pt idx="3178">
                  <c:v>170</c:v>
                </c:pt>
                <c:pt idx="3179">
                  <c:v>170</c:v>
                </c:pt>
                <c:pt idx="3180">
                  <c:v>170</c:v>
                </c:pt>
                <c:pt idx="3181">
                  <c:v>170</c:v>
                </c:pt>
                <c:pt idx="3182">
                  <c:v>170</c:v>
                </c:pt>
                <c:pt idx="3183">
                  <c:v>170</c:v>
                </c:pt>
                <c:pt idx="3184">
                  <c:v>170</c:v>
                </c:pt>
                <c:pt idx="3185">
                  <c:v>170</c:v>
                </c:pt>
                <c:pt idx="3186">
                  <c:v>170</c:v>
                </c:pt>
                <c:pt idx="3187">
                  <c:v>170</c:v>
                </c:pt>
                <c:pt idx="3188">
                  <c:v>170</c:v>
                </c:pt>
                <c:pt idx="3189">
                  <c:v>170</c:v>
                </c:pt>
                <c:pt idx="3190">
                  <c:v>170</c:v>
                </c:pt>
                <c:pt idx="3191">
                  <c:v>170</c:v>
                </c:pt>
                <c:pt idx="3192">
                  <c:v>170</c:v>
                </c:pt>
                <c:pt idx="3193">
                  <c:v>170</c:v>
                </c:pt>
                <c:pt idx="3194">
                  <c:v>170</c:v>
                </c:pt>
                <c:pt idx="3195">
                  <c:v>170</c:v>
                </c:pt>
                <c:pt idx="3196">
                  <c:v>170</c:v>
                </c:pt>
                <c:pt idx="3197">
                  <c:v>170</c:v>
                </c:pt>
                <c:pt idx="3198">
                  <c:v>170</c:v>
                </c:pt>
                <c:pt idx="3199">
                  <c:v>170</c:v>
                </c:pt>
                <c:pt idx="3200">
                  <c:v>170</c:v>
                </c:pt>
                <c:pt idx="3201">
                  <c:v>170</c:v>
                </c:pt>
                <c:pt idx="3202">
                  <c:v>170</c:v>
                </c:pt>
                <c:pt idx="3203">
                  <c:v>170</c:v>
                </c:pt>
                <c:pt idx="3204">
                  <c:v>170</c:v>
                </c:pt>
                <c:pt idx="3205">
                  <c:v>170</c:v>
                </c:pt>
                <c:pt idx="3206">
                  <c:v>170</c:v>
                </c:pt>
                <c:pt idx="3207">
                  <c:v>170</c:v>
                </c:pt>
                <c:pt idx="3208">
                  <c:v>170</c:v>
                </c:pt>
                <c:pt idx="3209">
                  <c:v>170</c:v>
                </c:pt>
                <c:pt idx="3210">
                  <c:v>170</c:v>
                </c:pt>
                <c:pt idx="3211">
                  <c:v>170</c:v>
                </c:pt>
                <c:pt idx="3212">
                  <c:v>170</c:v>
                </c:pt>
                <c:pt idx="3213">
                  <c:v>170</c:v>
                </c:pt>
                <c:pt idx="3214">
                  <c:v>170</c:v>
                </c:pt>
                <c:pt idx="3215">
                  <c:v>170</c:v>
                </c:pt>
                <c:pt idx="3216">
                  <c:v>170</c:v>
                </c:pt>
                <c:pt idx="3217">
                  <c:v>170</c:v>
                </c:pt>
                <c:pt idx="3218">
                  <c:v>170</c:v>
                </c:pt>
                <c:pt idx="3219">
                  <c:v>170</c:v>
                </c:pt>
                <c:pt idx="3220">
                  <c:v>170</c:v>
                </c:pt>
                <c:pt idx="3221">
                  <c:v>170</c:v>
                </c:pt>
                <c:pt idx="3222">
                  <c:v>170</c:v>
                </c:pt>
                <c:pt idx="3223">
                  <c:v>170</c:v>
                </c:pt>
                <c:pt idx="3224">
                  <c:v>170</c:v>
                </c:pt>
                <c:pt idx="3225">
                  <c:v>170</c:v>
                </c:pt>
                <c:pt idx="3226">
                  <c:v>170</c:v>
                </c:pt>
                <c:pt idx="3227">
                  <c:v>170</c:v>
                </c:pt>
                <c:pt idx="3228">
                  <c:v>170</c:v>
                </c:pt>
                <c:pt idx="3229">
                  <c:v>170</c:v>
                </c:pt>
                <c:pt idx="3230">
                  <c:v>170</c:v>
                </c:pt>
                <c:pt idx="3231">
                  <c:v>170</c:v>
                </c:pt>
                <c:pt idx="3232">
                  <c:v>170</c:v>
                </c:pt>
                <c:pt idx="3233">
                  <c:v>170</c:v>
                </c:pt>
                <c:pt idx="3234">
                  <c:v>170</c:v>
                </c:pt>
                <c:pt idx="3235">
                  <c:v>170</c:v>
                </c:pt>
                <c:pt idx="3236">
                  <c:v>170</c:v>
                </c:pt>
                <c:pt idx="3237">
                  <c:v>170</c:v>
                </c:pt>
                <c:pt idx="3238">
                  <c:v>170</c:v>
                </c:pt>
                <c:pt idx="3239">
                  <c:v>170</c:v>
                </c:pt>
                <c:pt idx="3240">
                  <c:v>170</c:v>
                </c:pt>
                <c:pt idx="3241">
                  <c:v>170</c:v>
                </c:pt>
                <c:pt idx="3242">
                  <c:v>170</c:v>
                </c:pt>
                <c:pt idx="3243">
                  <c:v>170</c:v>
                </c:pt>
                <c:pt idx="3244">
                  <c:v>170</c:v>
                </c:pt>
                <c:pt idx="3245">
                  <c:v>170</c:v>
                </c:pt>
                <c:pt idx="3246">
                  <c:v>170</c:v>
                </c:pt>
                <c:pt idx="3247">
                  <c:v>170</c:v>
                </c:pt>
                <c:pt idx="3248">
                  <c:v>170</c:v>
                </c:pt>
                <c:pt idx="3249">
                  <c:v>170</c:v>
                </c:pt>
                <c:pt idx="3250">
                  <c:v>170</c:v>
                </c:pt>
                <c:pt idx="3251">
                  <c:v>170</c:v>
                </c:pt>
                <c:pt idx="3252">
                  <c:v>170</c:v>
                </c:pt>
                <c:pt idx="3253">
                  <c:v>170</c:v>
                </c:pt>
                <c:pt idx="3254">
                  <c:v>170</c:v>
                </c:pt>
                <c:pt idx="3255">
                  <c:v>170</c:v>
                </c:pt>
                <c:pt idx="3256">
                  <c:v>170</c:v>
                </c:pt>
                <c:pt idx="3257">
                  <c:v>170</c:v>
                </c:pt>
                <c:pt idx="3258">
                  <c:v>170</c:v>
                </c:pt>
                <c:pt idx="3259">
                  <c:v>170</c:v>
                </c:pt>
                <c:pt idx="3260">
                  <c:v>170</c:v>
                </c:pt>
                <c:pt idx="3261">
                  <c:v>170</c:v>
                </c:pt>
                <c:pt idx="3262">
                  <c:v>170</c:v>
                </c:pt>
                <c:pt idx="3263">
                  <c:v>170</c:v>
                </c:pt>
                <c:pt idx="3264">
                  <c:v>170</c:v>
                </c:pt>
                <c:pt idx="3265">
                  <c:v>170</c:v>
                </c:pt>
                <c:pt idx="3266">
                  <c:v>170</c:v>
                </c:pt>
                <c:pt idx="3267">
                  <c:v>170</c:v>
                </c:pt>
                <c:pt idx="3268">
                  <c:v>170</c:v>
                </c:pt>
                <c:pt idx="3269">
                  <c:v>170</c:v>
                </c:pt>
                <c:pt idx="3270">
                  <c:v>170</c:v>
                </c:pt>
                <c:pt idx="3271">
                  <c:v>170</c:v>
                </c:pt>
                <c:pt idx="3272">
                  <c:v>170</c:v>
                </c:pt>
                <c:pt idx="3273">
                  <c:v>170</c:v>
                </c:pt>
                <c:pt idx="3274">
                  <c:v>170</c:v>
                </c:pt>
                <c:pt idx="3275">
                  <c:v>170</c:v>
                </c:pt>
                <c:pt idx="3276">
                  <c:v>170</c:v>
                </c:pt>
                <c:pt idx="3277">
                  <c:v>170</c:v>
                </c:pt>
                <c:pt idx="3278">
                  <c:v>170</c:v>
                </c:pt>
                <c:pt idx="3279">
                  <c:v>170</c:v>
                </c:pt>
                <c:pt idx="3280">
                  <c:v>170</c:v>
                </c:pt>
                <c:pt idx="3281">
                  <c:v>170</c:v>
                </c:pt>
                <c:pt idx="3282">
                  <c:v>170</c:v>
                </c:pt>
                <c:pt idx="3283">
                  <c:v>170</c:v>
                </c:pt>
                <c:pt idx="3284">
                  <c:v>170</c:v>
                </c:pt>
                <c:pt idx="3285">
                  <c:v>170</c:v>
                </c:pt>
                <c:pt idx="3286">
                  <c:v>170</c:v>
                </c:pt>
                <c:pt idx="3287">
                  <c:v>170</c:v>
                </c:pt>
                <c:pt idx="3288">
                  <c:v>170</c:v>
                </c:pt>
                <c:pt idx="3289">
                  <c:v>170</c:v>
                </c:pt>
                <c:pt idx="3290">
                  <c:v>170</c:v>
                </c:pt>
                <c:pt idx="3291">
                  <c:v>170</c:v>
                </c:pt>
                <c:pt idx="3292">
                  <c:v>170</c:v>
                </c:pt>
                <c:pt idx="3293">
                  <c:v>170</c:v>
                </c:pt>
                <c:pt idx="3294">
                  <c:v>170</c:v>
                </c:pt>
                <c:pt idx="3295">
                  <c:v>170</c:v>
                </c:pt>
                <c:pt idx="3296">
                  <c:v>170</c:v>
                </c:pt>
                <c:pt idx="3297">
                  <c:v>170</c:v>
                </c:pt>
                <c:pt idx="3298">
                  <c:v>170</c:v>
                </c:pt>
                <c:pt idx="3299">
                  <c:v>170</c:v>
                </c:pt>
                <c:pt idx="3300">
                  <c:v>170</c:v>
                </c:pt>
                <c:pt idx="3301">
                  <c:v>170</c:v>
                </c:pt>
                <c:pt idx="3302">
                  <c:v>170</c:v>
                </c:pt>
                <c:pt idx="3303">
                  <c:v>170</c:v>
                </c:pt>
                <c:pt idx="3304">
                  <c:v>170</c:v>
                </c:pt>
                <c:pt idx="3305">
                  <c:v>170</c:v>
                </c:pt>
                <c:pt idx="3306">
                  <c:v>170</c:v>
                </c:pt>
                <c:pt idx="3307">
                  <c:v>170</c:v>
                </c:pt>
                <c:pt idx="3308">
                  <c:v>170</c:v>
                </c:pt>
                <c:pt idx="3309">
                  <c:v>170</c:v>
                </c:pt>
                <c:pt idx="3310">
                  <c:v>170</c:v>
                </c:pt>
                <c:pt idx="3311">
                  <c:v>170</c:v>
                </c:pt>
                <c:pt idx="3312">
                  <c:v>170</c:v>
                </c:pt>
                <c:pt idx="3313">
                  <c:v>170</c:v>
                </c:pt>
                <c:pt idx="3314">
                  <c:v>170</c:v>
                </c:pt>
                <c:pt idx="3315">
                  <c:v>170</c:v>
                </c:pt>
                <c:pt idx="3316">
                  <c:v>170</c:v>
                </c:pt>
                <c:pt idx="3317">
                  <c:v>170</c:v>
                </c:pt>
                <c:pt idx="3318">
                  <c:v>170</c:v>
                </c:pt>
                <c:pt idx="3319">
                  <c:v>170</c:v>
                </c:pt>
                <c:pt idx="3320">
                  <c:v>170</c:v>
                </c:pt>
                <c:pt idx="3321">
                  <c:v>170</c:v>
                </c:pt>
                <c:pt idx="3322">
                  <c:v>170</c:v>
                </c:pt>
                <c:pt idx="3323">
                  <c:v>170</c:v>
                </c:pt>
                <c:pt idx="3324">
                  <c:v>170</c:v>
                </c:pt>
                <c:pt idx="3325">
                  <c:v>170</c:v>
                </c:pt>
                <c:pt idx="3326">
                  <c:v>170</c:v>
                </c:pt>
                <c:pt idx="3327">
                  <c:v>170</c:v>
                </c:pt>
                <c:pt idx="3328">
                  <c:v>170</c:v>
                </c:pt>
                <c:pt idx="3329">
                  <c:v>170</c:v>
                </c:pt>
                <c:pt idx="3330">
                  <c:v>170</c:v>
                </c:pt>
                <c:pt idx="3331">
                  <c:v>170</c:v>
                </c:pt>
                <c:pt idx="3332">
                  <c:v>170</c:v>
                </c:pt>
                <c:pt idx="3333">
                  <c:v>170</c:v>
                </c:pt>
                <c:pt idx="3334">
                  <c:v>170</c:v>
                </c:pt>
                <c:pt idx="3335">
                  <c:v>170</c:v>
                </c:pt>
                <c:pt idx="3336">
                  <c:v>170</c:v>
                </c:pt>
                <c:pt idx="3337">
                  <c:v>170</c:v>
                </c:pt>
                <c:pt idx="3338">
                  <c:v>170</c:v>
                </c:pt>
                <c:pt idx="3339">
                  <c:v>170</c:v>
                </c:pt>
                <c:pt idx="3340">
                  <c:v>170</c:v>
                </c:pt>
                <c:pt idx="3341">
                  <c:v>170</c:v>
                </c:pt>
                <c:pt idx="3342">
                  <c:v>170</c:v>
                </c:pt>
                <c:pt idx="3343">
                  <c:v>170</c:v>
                </c:pt>
                <c:pt idx="3344">
                  <c:v>170</c:v>
                </c:pt>
                <c:pt idx="3345">
                  <c:v>29</c:v>
                </c:pt>
                <c:pt idx="3346">
                  <c:v>29</c:v>
                </c:pt>
                <c:pt idx="3347">
                  <c:v>29</c:v>
                </c:pt>
                <c:pt idx="3348">
                  <c:v>29</c:v>
                </c:pt>
                <c:pt idx="3349">
                  <c:v>29</c:v>
                </c:pt>
                <c:pt idx="3350">
                  <c:v>29</c:v>
                </c:pt>
                <c:pt idx="3351">
                  <c:v>29</c:v>
                </c:pt>
                <c:pt idx="3352">
                  <c:v>29</c:v>
                </c:pt>
                <c:pt idx="3353">
                  <c:v>29</c:v>
                </c:pt>
                <c:pt idx="3354">
                  <c:v>29</c:v>
                </c:pt>
                <c:pt idx="3355">
                  <c:v>29</c:v>
                </c:pt>
                <c:pt idx="3356">
                  <c:v>29</c:v>
                </c:pt>
                <c:pt idx="3357">
                  <c:v>29</c:v>
                </c:pt>
                <c:pt idx="3358">
                  <c:v>29</c:v>
                </c:pt>
                <c:pt idx="3359">
                  <c:v>29</c:v>
                </c:pt>
                <c:pt idx="3360">
                  <c:v>29</c:v>
                </c:pt>
                <c:pt idx="3361">
                  <c:v>29</c:v>
                </c:pt>
                <c:pt idx="3362">
                  <c:v>29</c:v>
                </c:pt>
                <c:pt idx="3363">
                  <c:v>29</c:v>
                </c:pt>
                <c:pt idx="3364">
                  <c:v>29</c:v>
                </c:pt>
                <c:pt idx="3365">
                  <c:v>29</c:v>
                </c:pt>
                <c:pt idx="3366">
                  <c:v>29</c:v>
                </c:pt>
                <c:pt idx="3367">
                  <c:v>29</c:v>
                </c:pt>
                <c:pt idx="3368">
                  <c:v>29</c:v>
                </c:pt>
                <c:pt idx="3369">
                  <c:v>29</c:v>
                </c:pt>
                <c:pt idx="3370">
                  <c:v>29</c:v>
                </c:pt>
                <c:pt idx="3371">
                  <c:v>29</c:v>
                </c:pt>
                <c:pt idx="3372">
                  <c:v>29</c:v>
                </c:pt>
                <c:pt idx="3373">
                  <c:v>29</c:v>
                </c:pt>
                <c:pt idx="3374">
                  <c:v>29</c:v>
                </c:pt>
                <c:pt idx="3375">
                  <c:v>29</c:v>
                </c:pt>
                <c:pt idx="3376">
                  <c:v>29</c:v>
                </c:pt>
                <c:pt idx="3377">
                  <c:v>29</c:v>
                </c:pt>
                <c:pt idx="3378">
                  <c:v>29</c:v>
                </c:pt>
                <c:pt idx="3379">
                  <c:v>29</c:v>
                </c:pt>
                <c:pt idx="3380">
                  <c:v>29</c:v>
                </c:pt>
                <c:pt idx="3381">
                  <c:v>29</c:v>
                </c:pt>
                <c:pt idx="3382">
                  <c:v>29</c:v>
                </c:pt>
                <c:pt idx="3383">
                  <c:v>29</c:v>
                </c:pt>
                <c:pt idx="3384">
                  <c:v>29</c:v>
                </c:pt>
                <c:pt idx="3385">
                  <c:v>29</c:v>
                </c:pt>
                <c:pt idx="3386">
                  <c:v>29</c:v>
                </c:pt>
                <c:pt idx="3387">
                  <c:v>29</c:v>
                </c:pt>
                <c:pt idx="3388">
                  <c:v>29</c:v>
                </c:pt>
                <c:pt idx="3389">
                  <c:v>29</c:v>
                </c:pt>
                <c:pt idx="3390">
                  <c:v>29</c:v>
                </c:pt>
                <c:pt idx="3391">
                  <c:v>29</c:v>
                </c:pt>
                <c:pt idx="3392">
                  <c:v>29</c:v>
                </c:pt>
                <c:pt idx="3393">
                  <c:v>29</c:v>
                </c:pt>
                <c:pt idx="3394">
                  <c:v>29</c:v>
                </c:pt>
                <c:pt idx="3395">
                  <c:v>29</c:v>
                </c:pt>
                <c:pt idx="3396">
                  <c:v>29</c:v>
                </c:pt>
                <c:pt idx="3397">
                  <c:v>29</c:v>
                </c:pt>
                <c:pt idx="3398">
                  <c:v>29</c:v>
                </c:pt>
                <c:pt idx="3399">
                  <c:v>29</c:v>
                </c:pt>
                <c:pt idx="3400">
                  <c:v>29</c:v>
                </c:pt>
                <c:pt idx="3401">
                  <c:v>29</c:v>
                </c:pt>
                <c:pt idx="3402">
                  <c:v>29</c:v>
                </c:pt>
                <c:pt idx="3403">
                  <c:v>29</c:v>
                </c:pt>
                <c:pt idx="3404">
                  <c:v>29</c:v>
                </c:pt>
                <c:pt idx="3405">
                  <c:v>29</c:v>
                </c:pt>
                <c:pt idx="3406">
                  <c:v>200</c:v>
                </c:pt>
                <c:pt idx="3407">
                  <c:v>204</c:v>
                </c:pt>
                <c:pt idx="3408">
                  <c:v>203.1</c:v>
                </c:pt>
                <c:pt idx="3409">
                  <c:v>204.7</c:v>
                </c:pt>
                <c:pt idx="3410">
                  <c:v>202.6</c:v>
                </c:pt>
                <c:pt idx="3411">
                  <c:v>65</c:v>
                </c:pt>
                <c:pt idx="3412">
                  <c:v>65</c:v>
                </c:pt>
                <c:pt idx="3413">
                  <c:v>65</c:v>
                </c:pt>
                <c:pt idx="3414">
                  <c:v>65</c:v>
                </c:pt>
                <c:pt idx="3415">
                  <c:v>65</c:v>
                </c:pt>
                <c:pt idx="3416">
                  <c:v>65</c:v>
                </c:pt>
                <c:pt idx="3417">
                  <c:v>65</c:v>
                </c:pt>
                <c:pt idx="3418">
                  <c:v>65</c:v>
                </c:pt>
                <c:pt idx="3419">
                  <c:v>65</c:v>
                </c:pt>
                <c:pt idx="3420">
                  <c:v>65</c:v>
                </c:pt>
                <c:pt idx="3421">
                  <c:v>65</c:v>
                </c:pt>
                <c:pt idx="3422">
                  <c:v>65</c:v>
                </c:pt>
                <c:pt idx="3423">
                  <c:v>65</c:v>
                </c:pt>
                <c:pt idx="3424">
                  <c:v>65</c:v>
                </c:pt>
                <c:pt idx="3425">
                  <c:v>65</c:v>
                </c:pt>
                <c:pt idx="3426">
                  <c:v>65</c:v>
                </c:pt>
                <c:pt idx="3427">
                  <c:v>65</c:v>
                </c:pt>
                <c:pt idx="3428">
                  <c:v>65</c:v>
                </c:pt>
                <c:pt idx="3429">
                  <c:v>65</c:v>
                </c:pt>
                <c:pt idx="3430">
                  <c:v>65</c:v>
                </c:pt>
                <c:pt idx="3431">
                  <c:v>65</c:v>
                </c:pt>
                <c:pt idx="3432">
                  <c:v>65</c:v>
                </c:pt>
                <c:pt idx="3433">
                  <c:v>65</c:v>
                </c:pt>
                <c:pt idx="3434">
                  <c:v>65</c:v>
                </c:pt>
                <c:pt idx="3435">
                  <c:v>65</c:v>
                </c:pt>
                <c:pt idx="3436">
                  <c:v>65</c:v>
                </c:pt>
                <c:pt idx="3437">
                  <c:v>65</c:v>
                </c:pt>
                <c:pt idx="3438">
                  <c:v>65</c:v>
                </c:pt>
                <c:pt idx="3439">
                  <c:v>65</c:v>
                </c:pt>
                <c:pt idx="3440">
                  <c:v>65</c:v>
                </c:pt>
                <c:pt idx="3441">
                  <c:v>65</c:v>
                </c:pt>
                <c:pt idx="3442">
                  <c:v>65</c:v>
                </c:pt>
                <c:pt idx="3443">
                  <c:v>65</c:v>
                </c:pt>
                <c:pt idx="3444">
                  <c:v>65</c:v>
                </c:pt>
                <c:pt idx="3445">
                  <c:v>65</c:v>
                </c:pt>
                <c:pt idx="3446">
                  <c:v>65</c:v>
                </c:pt>
                <c:pt idx="3447">
                  <c:v>65</c:v>
                </c:pt>
                <c:pt idx="3448">
                  <c:v>65</c:v>
                </c:pt>
                <c:pt idx="3449">
                  <c:v>65</c:v>
                </c:pt>
                <c:pt idx="3450">
                  <c:v>65</c:v>
                </c:pt>
                <c:pt idx="3451">
                  <c:v>65</c:v>
                </c:pt>
                <c:pt idx="3452">
                  <c:v>65</c:v>
                </c:pt>
                <c:pt idx="3453">
                  <c:v>65</c:v>
                </c:pt>
                <c:pt idx="3454">
                  <c:v>65</c:v>
                </c:pt>
                <c:pt idx="3455">
                  <c:v>65</c:v>
                </c:pt>
                <c:pt idx="3456">
                  <c:v>65</c:v>
                </c:pt>
                <c:pt idx="3457">
                  <c:v>65</c:v>
                </c:pt>
                <c:pt idx="3458">
                  <c:v>65</c:v>
                </c:pt>
                <c:pt idx="3459">
                  <c:v>65</c:v>
                </c:pt>
                <c:pt idx="3460">
                  <c:v>65</c:v>
                </c:pt>
                <c:pt idx="3461">
                  <c:v>65</c:v>
                </c:pt>
                <c:pt idx="3462">
                  <c:v>65</c:v>
                </c:pt>
                <c:pt idx="3463">
                  <c:v>65</c:v>
                </c:pt>
                <c:pt idx="3464">
                  <c:v>65</c:v>
                </c:pt>
                <c:pt idx="3465">
                  <c:v>65</c:v>
                </c:pt>
                <c:pt idx="3466">
                  <c:v>65</c:v>
                </c:pt>
                <c:pt idx="3467">
                  <c:v>65</c:v>
                </c:pt>
                <c:pt idx="3468">
                  <c:v>65</c:v>
                </c:pt>
                <c:pt idx="3469">
                  <c:v>65</c:v>
                </c:pt>
                <c:pt idx="3470">
                  <c:v>65</c:v>
                </c:pt>
                <c:pt idx="3471">
                  <c:v>65</c:v>
                </c:pt>
                <c:pt idx="3472">
                  <c:v>65</c:v>
                </c:pt>
                <c:pt idx="3473">
                  <c:v>65</c:v>
                </c:pt>
                <c:pt idx="3474">
                  <c:v>65</c:v>
                </c:pt>
                <c:pt idx="3475">
                  <c:v>65</c:v>
                </c:pt>
                <c:pt idx="3476">
                  <c:v>65</c:v>
                </c:pt>
                <c:pt idx="3477">
                  <c:v>65</c:v>
                </c:pt>
                <c:pt idx="3478">
                  <c:v>65</c:v>
                </c:pt>
                <c:pt idx="3479">
                  <c:v>65</c:v>
                </c:pt>
                <c:pt idx="3480">
                  <c:v>65</c:v>
                </c:pt>
                <c:pt idx="3481">
                  <c:v>65</c:v>
                </c:pt>
                <c:pt idx="3482">
                  <c:v>65</c:v>
                </c:pt>
                <c:pt idx="3483">
                  <c:v>65</c:v>
                </c:pt>
                <c:pt idx="3484">
                  <c:v>65</c:v>
                </c:pt>
                <c:pt idx="3485">
                  <c:v>65</c:v>
                </c:pt>
                <c:pt idx="3486">
                  <c:v>65</c:v>
                </c:pt>
                <c:pt idx="3487">
                  <c:v>65</c:v>
                </c:pt>
                <c:pt idx="3488">
                  <c:v>65</c:v>
                </c:pt>
                <c:pt idx="3489">
                  <c:v>65</c:v>
                </c:pt>
                <c:pt idx="3490">
                  <c:v>65</c:v>
                </c:pt>
                <c:pt idx="3491">
                  <c:v>65</c:v>
                </c:pt>
                <c:pt idx="3492">
                  <c:v>65</c:v>
                </c:pt>
                <c:pt idx="3493">
                  <c:v>65</c:v>
                </c:pt>
                <c:pt idx="3494">
                  <c:v>65</c:v>
                </c:pt>
                <c:pt idx="3495">
                  <c:v>65</c:v>
                </c:pt>
                <c:pt idx="3496">
                  <c:v>65</c:v>
                </c:pt>
                <c:pt idx="3497">
                  <c:v>65</c:v>
                </c:pt>
                <c:pt idx="3498">
                  <c:v>65</c:v>
                </c:pt>
                <c:pt idx="3499">
                  <c:v>65</c:v>
                </c:pt>
                <c:pt idx="3500">
                  <c:v>65</c:v>
                </c:pt>
                <c:pt idx="3501">
                  <c:v>65</c:v>
                </c:pt>
                <c:pt idx="3502">
                  <c:v>65</c:v>
                </c:pt>
                <c:pt idx="3503">
                  <c:v>65</c:v>
                </c:pt>
                <c:pt idx="3504">
                  <c:v>65</c:v>
                </c:pt>
                <c:pt idx="3505">
                  <c:v>65</c:v>
                </c:pt>
                <c:pt idx="3506">
                  <c:v>65</c:v>
                </c:pt>
                <c:pt idx="3507">
                  <c:v>65</c:v>
                </c:pt>
                <c:pt idx="3508">
                  <c:v>65</c:v>
                </c:pt>
                <c:pt idx="3509">
                  <c:v>65</c:v>
                </c:pt>
                <c:pt idx="3510">
                  <c:v>65</c:v>
                </c:pt>
                <c:pt idx="3511">
                  <c:v>65</c:v>
                </c:pt>
                <c:pt idx="3512">
                  <c:v>65</c:v>
                </c:pt>
                <c:pt idx="3513">
                  <c:v>65</c:v>
                </c:pt>
                <c:pt idx="3514">
                  <c:v>65</c:v>
                </c:pt>
                <c:pt idx="3515">
                  <c:v>65</c:v>
                </c:pt>
                <c:pt idx="3516">
                  <c:v>65</c:v>
                </c:pt>
                <c:pt idx="3517">
                  <c:v>65</c:v>
                </c:pt>
                <c:pt idx="3518">
                  <c:v>65</c:v>
                </c:pt>
                <c:pt idx="3519">
                  <c:v>65</c:v>
                </c:pt>
                <c:pt idx="3520">
                  <c:v>65</c:v>
                </c:pt>
                <c:pt idx="3521">
                  <c:v>65</c:v>
                </c:pt>
                <c:pt idx="3522">
                  <c:v>65</c:v>
                </c:pt>
                <c:pt idx="3523">
                  <c:v>65</c:v>
                </c:pt>
                <c:pt idx="3524">
                  <c:v>65</c:v>
                </c:pt>
                <c:pt idx="3525">
                  <c:v>65</c:v>
                </c:pt>
                <c:pt idx="3526">
                  <c:v>65</c:v>
                </c:pt>
                <c:pt idx="3527">
                  <c:v>65</c:v>
                </c:pt>
                <c:pt idx="3528">
                  <c:v>65</c:v>
                </c:pt>
                <c:pt idx="3529">
                  <c:v>65</c:v>
                </c:pt>
                <c:pt idx="3530">
                  <c:v>65</c:v>
                </c:pt>
                <c:pt idx="3531">
                  <c:v>65</c:v>
                </c:pt>
                <c:pt idx="3532">
                  <c:v>65</c:v>
                </c:pt>
                <c:pt idx="3533">
                  <c:v>65</c:v>
                </c:pt>
                <c:pt idx="3534">
                  <c:v>65</c:v>
                </c:pt>
                <c:pt idx="3535">
                  <c:v>65</c:v>
                </c:pt>
                <c:pt idx="3536">
                  <c:v>65</c:v>
                </c:pt>
                <c:pt idx="3537">
                  <c:v>65</c:v>
                </c:pt>
                <c:pt idx="3538">
                  <c:v>65</c:v>
                </c:pt>
                <c:pt idx="3539">
                  <c:v>65</c:v>
                </c:pt>
                <c:pt idx="3540">
                  <c:v>65</c:v>
                </c:pt>
                <c:pt idx="3541">
                  <c:v>65</c:v>
                </c:pt>
                <c:pt idx="3542">
                  <c:v>65</c:v>
                </c:pt>
                <c:pt idx="3543">
                  <c:v>65</c:v>
                </c:pt>
                <c:pt idx="3544">
                  <c:v>65</c:v>
                </c:pt>
                <c:pt idx="3545">
                  <c:v>65</c:v>
                </c:pt>
                <c:pt idx="3546">
                  <c:v>65</c:v>
                </c:pt>
                <c:pt idx="3547">
                  <c:v>65</c:v>
                </c:pt>
                <c:pt idx="3548">
                  <c:v>65</c:v>
                </c:pt>
                <c:pt idx="3549">
                  <c:v>65</c:v>
                </c:pt>
                <c:pt idx="3550">
                  <c:v>65</c:v>
                </c:pt>
                <c:pt idx="3551">
                  <c:v>65</c:v>
                </c:pt>
                <c:pt idx="3552">
                  <c:v>65</c:v>
                </c:pt>
                <c:pt idx="3553">
                  <c:v>65</c:v>
                </c:pt>
                <c:pt idx="3554">
                  <c:v>65</c:v>
                </c:pt>
                <c:pt idx="3555">
                  <c:v>65</c:v>
                </c:pt>
                <c:pt idx="3556">
                  <c:v>65</c:v>
                </c:pt>
                <c:pt idx="3557">
                  <c:v>65</c:v>
                </c:pt>
                <c:pt idx="3558">
                  <c:v>65</c:v>
                </c:pt>
                <c:pt idx="3559">
                  <c:v>65</c:v>
                </c:pt>
                <c:pt idx="3560">
                  <c:v>65</c:v>
                </c:pt>
                <c:pt idx="3561">
                  <c:v>65</c:v>
                </c:pt>
                <c:pt idx="3562">
                  <c:v>65</c:v>
                </c:pt>
                <c:pt idx="3563">
                  <c:v>65</c:v>
                </c:pt>
                <c:pt idx="3564">
                  <c:v>65</c:v>
                </c:pt>
                <c:pt idx="3565">
                  <c:v>65</c:v>
                </c:pt>
                <c:pt idx="3566">
                  <c:v>65</c:v>
                </c:pt>
                <c:pt idx="3567">
                  <c:v>65</c:v>
                </c:pt>
                <c:pt idx="3568">
                  <c:v>65</c:v>
                </c:pt>
                <c:pt idx="3569">
                  <c:v>65</c:v>
                </c:pt>
                <c:pt idx="3570">
                  <c:v>65</c:v>
                </c:pt>
                <c:pt idx="3571">
                  <c:v>65</c:v>
                </c:pt>
                <c:pt idx="3572">
                  <c:v>65</c:v>
                </c:pt>
                <c:pt idx="3573">
                  <c:v>65</c:v>
                </c:pt>
                <c:pt idx="3574">
                  <c:v>65</c:v>
                </c:pt>
                <c:pt idx="3575">
                  <c:v>65</c:v>
                </c:pt>
                <c:pt idx="3576">
                  <c:v>65</c:v>
                </c:pt>
                <c:pt idx="3577">
                  <c:v>65</c:v>
                </c:pt>
                <c:pt idx="3578">
                  <c:v>65</c:v>
                </c:pt>
                <c:pt idx="3579">
                  <c:v>65</c:v>
                </c:pt>
                <c:pt idx="3580">
                  <c:v>65</c:v>
                </c:pt>
                <c:pt idx="3581">
                  <c:v>65</c:v>
                </c:pt>
                <c:pt idx="3582">
                  <c:v>65</c:v>
                </c:pt>
                <c:pt idx="3583">
                  <c:v>65</c:v>
                </c:pt>
                <c:pt idx="3584">
                  <c:v>65</c:v>
                </c:pt>
                <c:pt idx="3585">
                  <c:v>65</c:v>
                </c:pt>
                <c:pt idx="3586">
                  <c:v>65</c:v>
                </c:pt>
                <c:pt idx="3587">
                  <c:v>65</c:v>
                </c:pt>
                <c:pt idx="3588">
                  <c:v>65</c:v>
                </c:pt>
                <c:pt idx="3589">
                  <c:v>65</c:v>
                </c:pt>
                <c:pt idx="3590">
                  <c:v>65</c:v>
                </c:pt>
                <c:pt idx="3591">
                  <c:v>65</c:v>
                </c:pt>
                <c:pt idx="3592">
                  <c:v>65</c:v>
                </c:pt>
                <c:pt idx="3593">
                  <c:v>65</c:v>
                </c:pt>
                <c:pt idx="3594">
                  <c:v>65</c:v>
                </c:pt>
                <c:pt idx="3595">
                  <c:v>65</c:v>
                </c:pt>
                <c:pt idx="3596">
                  <c:v>65</c:v>
                </c:pt>
                <c:pt idx="3597">
                  <c:v>65</c:v>
                </c:pt>
                <c:pt idx="3598">
                  <c:v>65</c:v>
                </c:pt>
                <c:pt idx="3599">
                  <c:v>65</c:v>
                </c:pt>
                <c:pt idx="3600">
                  <c:v>65</c:v>
                </c:pt>
                <c:pt idx="3601">
                  <c:v>65</c:v>
                </c:pt>
                <c:pt idx="3602">
                  <c:v>65</c:v>
                </c:pt>
                <c:pt idx="3603">
                  <c:v>65</c:v>
                </c:pt>
                <c:pt idx="3604">
                  <c:v>5</c:v>
                </c:pt>
                <c:pt idx="3605">
                  <c:v>5</c:v>
                </c:pt>
                <c:pt idx="3606">
                  <c:v>5</c:v>
                </c:pt>
                <c:pt idx="3607">
                  <c:v>5</c:v>
                </c:pt>
                <c:pt idx="3608">
                  <c:v>5</c:v>
                </c:pt>
                <c:pt idx="3609">
                  <c:v>5</c:v>
                </c:pt>
                <c:pt idx="3610">
                  <c:v>5</c:v>
                </c:pt>
                <c:pt idx="3611">
                  <c:v>5</c:v>
                </c:pt>
                <c:pt idx="3612">
                  <c:v>5</c:v>
                </c:pt>
                <c:pt idx="3613">
                  <c:v>5</c:v>
                </c:pt>
                <c:pt idx="3614">
                  <c:v>5</c:v>
                </c:pt>
                <c:pt idx="3615">
                  <c:v>5</c:v>
                </c:pt>
                <c:pt idx="3616">
                  <c:v>5</c:v>
                </c:pt>
                <c:pt idx="3617">
                  <c:v>12</c:v>
                </c:pt>
                <c:pt idx="3618">
                  <c:v>12</c:v>
                </c:pt>
                <c:pt idx="3619">
                  <c:v>12</c:v>
                </c:pt>
                <c:pt idx="3620">
                  <c:v>12</c:v>
                </c:pt>
                <c:pt idx="3621">
                  <c:v>12</c:v>
                </c:pt>
                <c:pt idx="3622">
                  <c:v>12</c:v>
                </c:pt>
                <c:pt idx="3623">
                  <c:v>12</c:v>
                </c:pt>
                <c:pt idx="3624">
                  <c:v>12</c:v>
                </c:pt>
                <c:pt idx="3625">
                  <c:v>12</c:v>
                </c:pt>
                <c:pt idx="3626">
                  <c:v>12</c:v>
                </c:pt>
                <c:pt idx="3627">
                  <c:v>12</c:v>
                </c:pt>
                <c:pt idx="3628">
                  <c:v>12</c:v>
                </c:pt>
                <c:pt idx="3629">
                  <c:v>12</c:v>
                </c:pt>
                <c:pt idx="3630">
                  <c:v>12</c:v>
                </c:pt>
                <c:pt idx="3631">
                  <c:v>12</c:v>
                </c:pt>
                <c:pt idx="3632">
                  <c:v>12</c:v>
                </c:pt>
                <c:pt idx="3633">
                  <c:v>12</c:v>
                </c:pt>
                <c:pt idx="3634">
                  <c:v>12</c:v>
                </c:pt>
                <c:pt idx="3635">
                  <c:v>12</c:v>
                </c:pt>
                <c:pt idx="3636">
                  <c:v>12</c:v>
                </c:pt>
                <c:pt idx="3637">
                  <c:v>12</c:v>
                </c:pt>
                <c:pt idx="3638">
                  <c:v>12</c:v>
                </c:pt>
                <c:pt idx="3639">
                  <c:v>12</c:v>
                </c:pt>
                <c:pt idx="3640">
                  <c:v>12</c:v>
                </c:pt>
                <c:pt idx="3641">
                  <c:v>12</c:v>
                </c:pt>
                <c:pt idx="3642">
                  <c:v>12</c:v>
                </c:pt>
                <c:pt idx="3643">
                  <c:v>12</c:v>
                </c:pt>
                <c:pt idx="3644">
                  <c:v>12</c:v>
                </c:pt>
                <c:pt idx="3645">
                  <c:v>12</c:v>
                </c:pt>
                <c:pt idx="3646">
                  <c:v>12</c:v>
                </c:pt>
                <c:pt idx="3647">
                  <c:v>12</c:v>
                </c:pt>
                <c:pt idx="3648">
                  <c:v>12</c:v>
                </c:pt>
                <c:pt idx="3649">
                  <c:v>12</c:v>
                </c:pt>
                <c:pt idx="3650">
                  <c:v>12</c:v>
                </c:pt>
                <c:pt idx="3651">
                  <c:v>12</c:v>
                </c:pt>
                <c:pt idx="3652">
                  <c:v>12</c:v>
                </c:pt>
                <c:pt idx="3653">
                  <c:v>12</c:v>
                </c:pt>
                <c:pt idx="3654">
                  <c:v>12</c:v>
                </c:pt>
                <c:pt idx="3655">
                  <c:v>12</c:v>
                </c:pt>
                <c:pt idx="3656">
                  <c:v>12</c:v>
                </c:pt>
                <c:pt idx="3657">
                  <c:v>12</c:v>
                </c:pt>
                <c:pt idx="3658">
                  <c:v>12</c:v>
                </c:pt>
                <c:pt idx="3659">
                  <c:v>12</c:v>
                </c:pt>
                <c:pt idx="3660">
                  <c:v>12</c:v>
                </c:pt>
                <c:pt idx="3661">
                  <c:v>12</c:v>
                </c:pt>
                <c:pt idx="3662">
                  <c:v>12</c:v>
                </c:pt>
                <c:pt idx="3663">
                  <c:v>12</c:v>
                </c:pt>
                <c:pt idx="3664">
                  <c:v>12</c:v>
                </c:pt>
                <c:pt idx="3665">
                  <c:v>12</c:v>
                </c:pt>
                <c:pt idx="3666">
                  <c:v>12</c:v>
                </c:pt>
                <c:pt idx="3667">
                  <c:v>12</c:v>
                </c:pt>
                <c:pt idx="3668">
                  <c:v>12</c:v>
                </c:pt>
                <c:pt idx="3669">
                  <c:v>12</c:v>
                </c:pt>
                <c:pt idx="3670">
                  <c:v>12</c:v>
                </c:pt>
                <c:pt idx="3671">
                  <c:v>12</c:v>
                </c:pt>
                <c:pt idx="3672">
                  <c:v>12</c:v>
                </c:pt>
                <c:pt idx="3673">
                  <c:v>12</c:v>
                </c:pt>
                <c:pt idx="3674">
                  <c:v>12</c:v>
                </c:pt>
                <c:pt idx="3675">
                  <c:v>12</c:v>
                </c:pt>
                <c:pt idx="3676">
                  <c:v>12</c:v>
                </c:pt>
                <c:pt idx="3677">
                  <c:v>12</c:v>
                </c:pt>
                <c:pt idx="3678">
                  <c:v>12</c:v>
                </c:pt>
                <c:pt idx="3679">
                  <c:v>12</c:v>
                </c:pt>
                <c:pt idx="3680">
                  <c:v>12</c:v>
                </c:pt>
                <c:pt idx="3681">
                  <c:v>12</c:v>
                </c:pt>
                <c:pt idx="3682">
                  <c:v>12</c:v>
                </c:pt>
                <c:pt idx="3683">
                  <c:v>12</c:v>
                </c:pt>
                <c:pt idx="3684">
                  <c:v>12</c:v>
                </c:pt>
                <c:pt idx="3685">
                  <c:v>12</c:v>
                </c:pt>
                <c:pt idx="3686">
                  <c:v>12</c:v>
                </c:pt>
                <c:pt idx="3687">
                  <c:v>12</c:v>
                </c:pt>
                <c:pt idx="3688">
                  <c:v>12</c:v>
                </c:pt>
                <c:pt idx="3689">
                  <c:v>12</c:v>
                </c:pt>
                <c:pt idx="3690">
                  <c:v>12</c:v>
                </c:pt>
                <c:pt idx="3691">
                  <c:v>12</c:v>
                </c:pt>
                <c:pt idx="3692">
                  <c:v>12</c:v>
                </c:pt>
                <c:pt idx="3693">
                  <c:v>12</c:v>
                </c:pt>
                <c:pt idx="3694">
                  <c:v>12</c:v>
                </c:pt>
                <c:pt idx="3695">
                  <c:v>12</c:v>
                </c:pt>
                <c:pt idx="3696">
                  <c:v>12</c:v>
                </c:pt>
                <c:pt idx="3697">
                  <c:v>12</c:v>
                </c:pt>
                <c:pt idx="3698">
                  <c:v>12</c:v>
                </c:pt>
                <c:pt idx="3699">
                  <c:v>12</c:v>
                </c:pt>
                <c:pt idx="3700">
                  <c:v>12</c:v>
                </c:pt>
                <c:pt idx="3701">
                  <c:v>12</c:v>
                </c:pt>
                <c:pt idx="3702">
                  <c:v>12</c:v>
                </c:pt>
                <c:pt idx="3703">
                  <c:v>12</c:v>
                </c:pt>
                <c:pt idx="3704">
                  <c:v>12</c:v>
                </c:pt>
                <c:pt idx="3705">
                  <c:v>12</c:v>
                </c:pt>
                <c:pt idx="3706">
                  <c:v>12</c:v>
                </c:pt>
                <c:pt idx="3707">
                  <c:v>12</c:v>
                </c:pt>
                <c:pt idx="3708">
                  <c:v>12</c:v>
                </c:pt>
                <c:pt idx="3709">
                  <c:v>12</c:v>
                </c:pt>
                <c:pt idx="3710">
                  <c:v>12</c:v>
                </c:pt>
                <c:pt idx="3711">
                  <c:v>12</c:v>
                </c:pt>
                <c:pt idx="3712">
                  <c:v>12</c:v>
                </c:pt>
                <c:pt idx="3713">
                  <c:v>12</c:v>
                </c:pt>
                <c:pt idx="3714">
                  <c:v>12</c:v>
                </c:pt>
                <c:pt idx="3715">
                  <c:v>12</c:v>
                </c:pt>
                <c:pt idx="3716">
                  <c:v>12</c:v>
                </c:pt>
                <c:pt idx="3717">
                  <c:v>12</c:v>
                </c:pt>
                <c:pt idx="3718">
                  <c:v>12</c:v>
                </c:pt>
                <c:pt idx="3719">
                  <c:v>12</c:v>
                </c:pt>
                <c:pt idx="3720">
                  <c:v>12</c:v>
                </c:pt>
                <c:pt idx="3721">
                  <c:v>12</c:v>
                </c:pt>
                <c:pt idx="3722">
                  <c:v>12</c:v>
                </c:pt>
                <c:pt idx="3723">
                  <c:v>12</c:v>
                </c:pt>
                <c:pt idx="3724">
                  <c:v>12</c:v>
                </c:pt>
                <c:pt idx="3725">
                  <c:v>12</c:v>
                </c:pt>
                <c:pt idx="3726">
                  <c:v>12</c:v>
                </c:pt>
                <c:pt idx="3727">
                  <c:v>12</c:v>
                </c:pt>
                <c:pt idx="3728">
                  <c:v>12</c:v>
                </c:pt>
                <c:pt idx="3729">
                  <c:v>12</c:v>
                </c:pt>
                <c:pt idx="3730">
                  <c:v>12</c:v>
                </c:pt>
                <c:pt idx="3731">
                  <c:v>12</c:v>
                </c:pt>
                <c:pt idx="3732">
                  <c:v>12</c:v>
                </c:pt>
                <c:pt idx="3733">
                  <c:v>12</c:v>
                </c:pt>
                <c:pt idx="3734">
                  <c:v>12</c:v>
                </c:pt>
                <c:pt idx="3735">
                  <c:v>12</c:v>
                </c:pt>
                <c:pt idx="3736">
                  <c:v>12</c:v>
                </c:pt>
                <c:pt idx="3737">
                  <c:v>12</c:v>
                </c:pt>
                <c:pt idx="3738">
                  <c:v>12</c:v>
                </c:pt>
                <c:pt idx="3739">
                  <c:v>12</c:v>
                </c:pt>
                <c:pt idx="3740">
                  <c:v>12</c:v>
                </c:pt>
                <c:pt idx="3741">
                  <c:v>12</c:v>
                </c:pt>
                <c:pt idx="3742">
                  <c:v>12</c:v>
                </c:pt>
                <c:pt idx="3743">
                  <c:v>12</c:v>
                </c:pt>
                <c:pt idx="3744">
                  <c:v>12</c:v>
                </c:pt>
                <c:pt idx="3745">
                  <c:v>12</c:v>
                </c:pt>
                <c:pt idx="3746">
                  <c:v>12</c:v>
                </c:pt>
                <c:pt idx="3747">
                  <c:v>12</c:v>
                </c:pt>
                <c:pt idx="3748">
                  <c:v>12</c:v>
                </c:pt>
                <c:pt idx="3749">
                  <c:v>12</c:v>
                </c:pt>
                <c:pt idx="3750">
                  <c:v>12</c:v>
                </c:pt>
                <c:pt idx="3751">
                  <c:v>12</c:v>
                </c:pt>
                <c:pt idx="3752">
                  <c:v>12</c:v>
                </c:pt>
                <c:pt idx="3753">
                  <c:v>12</c:v>
                </c:pt>
                <c:pt idx="3754">
                  <c:v>12</c:v>
                </c:pt>
                <c:pt idx="3755">
                  <c:v>12</c:v>
                </c:pt>
                <c:pt idx="3756">
                  <c:v>12</c:v>
                </c:pt>
                <c:pt idx="3757">
                  <c:v>12</c:v>
                </c:pt>
                <c:pt idx="3758">
                  <c:v>12</c:v>
                </c:pt>
                <c:pt idx="3759">
                  <c:v>12</c:v>
                </c:pt>
                <c:pt idx="3760">
                  <c:v>12</c:v>
                </c:pt>
                <c:pt idx="3761">
                  <c:v>12</c:v>
                </c:pt>
                <c:pt idx="3762">
                  <c:v>12</c:v>
                </c:pt>
                <c:pt idx="3763">
                  <c:v>12</c:v>
                </c:pt>
                <c:pt idx="3764">
                  <c:v>12</c:v>
                </c:pt>
                <c:pt idx="3765">
                  <c:v>12</c:v>
                </c:pt>
                <c:pt idx="3766">
                  <c:v>12</c:v>
                </c:pt>
                <c:pt idx="3767">
                  <c:v>12</c:v>
                </c:pt>
                <c:pt idx="3768">
                  <c:v>12</c:v>
                </c:pt>
                <c:pt idx="3769">
                  <c:v>12</c:v>
                </c:pt>
                <c:pt idx="3770">
                  <c:v>12</c:v>
                </c:pt>
                <c:pt idx="3771">
                  <c:v>12</c:v>
                </c:pt>
                <c:pt idx="3772">
                  <c:v>12</c:v>
                </c:pt>
                <c:pt idx="3773">
                  <c:v>12</c:v>
                </c:pt>
                <c:pt idx="3774">
                  <c:v>12</c:v>
                </c:pt>
                <c:pt idx="3775">
                  <c:v>12</c:v>
                </c:pt>
                <c:pt idx="3776">
                  <c:v>51</c:v>
                </c:pt>
                <c:pt idx="3777">
                  <c:v>51</c:v>
                </c:pt>
                <c:pt idx="3778">
                  <c:v>51</c:v>
                </c:pt>
                <c:pt idx="3779">
                  <c:v>51</c:v>
                </c:pt>
                <c:pt idx="3780">
                  <c:v>51</c:v>
                </c:pt>
                <c:pt idx="3781">
                  <c:v>51</c:v>
                </c:pt>
                <c:pt idx="3782">
                  <c:v>51</c:v>
                </c:pt>
                <c:pt idx="3783">
                  <c:v>51</c:v>
                </c:pt>
                <c:pt idx="3784">
                  <c:v>51</c:v>
                </c:pt>
                <c:pt idx="3785">
                  <c:v>51</c:v>
                </c:pt>
                <c:pt idx="3786">
                  <c:v>51</c:v>
                </c:pt>
                <c:pt idx="3787">
                  <c:v>51</c:v>
                </c:pt>
                <c:pt idx="3788">
                  <c:v>99</c:v>
                </c:pt>
                <c:pt idx="3789">
                  <c:v>200</c:v>
                </c:pt>
                <c:pt idx="3790">
                  <c:v>200</c:v>
                </c:pt>
                <c:pt idx="3791">
                  <c:v>200</c:v>
                </c:pt>
                <c:pt idx="3792">
                  <c:v>200</c:v>
                </c:pt>
                <c:pt idx="3793">
                  <c:v>200</c:v>
                </c:pt>
                <c:pt idx="3794">
                  <c:v>200</c:v>
                </c:pt>
                <c:pt idx="3795">
                  <c:v>200</c:v>
                </c:pt>
                <c:pt idx="3796">
                  <c:v>200</c:v>
                </c:pt>
                <c:pt idx="3797">
                  <c:v>200</c:v>
                </c:pt>
                <c:pt idx="3798">
                  <c:v>200</c:v>
                </c:pt>
                <c:pt idx="3799">
                  <c:v>200</c:v>
                </c:pt>
                <c:pt idx="3800">
                  <c:v>200</c:v>
                </c:pt>
                <c:pt idx="3801">
                  <c:v>200</c:v>
                </c:pt>
                <c:pt idx="3802">
                  <c:v>200</c:v>
                </c:pt>
                <c:pt idx="3803">
                  <c:v>200</c:v>
                </c:pt>
                <c:pt idx="3804">
                  <c:v>200</c:v>
                </c:pt>
                <c:pt idx="3805">
                  <c:v>200</c:v>
                </c:pt>
                <c:pt idx="3806">
                  <c:v>200</c:v>
                </c:pt>
                <c:pt idx="3807">
                  <c:v>200</c:v>
                </c:pt>
                <c:pt idx="3808">
                  <c:v>200</c:v>
                </c:pt>
                <c:pt idx="3809">
                  <c:v>200</c:v>
                </c:pt>
                <c:pt idx="3810">
                  <c:v>200</c:v>
                </c:pt>
                <c:pt idx="3811">
                  <c:v>200</c:v>
                </c:pt>
                <c:pt idx="3812">
                  <c:v>200</c:v>
                </c:pt>
                <c:pt idx="3813">
                  <c:v>200</c:v>
                </c:pt>
                <c:pt idx="3814">
                  <c:v>200</c:v>
                </c:pt>
                <c:pt idx="3815">
                  <c:v>200</c:v>
                </c:pt>
                <c:pt idx="3816">
                  <c:v>200</c:v>
                </c:pt>
                <c:pt idx="3817">
                  <c:v>200</c:v>
                </c:pt>
                <c:pt idx="3818">
                  <c:v>200</c:v>
                </c:pt>
                <c:pt idx="3819">
                  <c:v>200</c:v>
                </c:pt>
                <c:pt idx="3820">
                  <c:v>200</c:v>
                </c:pt>
                <c:pt idx="3821">
                  <c:v>200</c:v>
                </c:pt>
                <c:pt idx="3822">
                  <c:v>200</c:v>
                </c:pt>
                <c:pt idx="3823">
                  <c:v>200</c:v>
                </c:pt>
                <c:pt idx="3824">
                  <c:v>200</c:v>
                </c:pt>
                <c:pt idx="3825">
                  <c:v>200</c:v>
                </c:pt>
                <c:pt idx="3826">
                  <c:v>200</c:v>
                </c:pt>
                <c:pt idx="3827">
                  <c:v>200</c:v>
                </c:pt>
                <c:pt idx="3828">
                  <c:v>200</c:v>
                </c:pt>
                <c:pt idx="3829">
                  <c:v>200</c:v>
                </c:pt>
                <c:pt idx="3830">
                  <c:v>200</c:v>
                </c:pt>
                <c:pt idx="3831">
                  <c:v>200</c:v>
                </c:pt>
                <c:pt idx="3832">
                  <c:v>200</c:v>
                </c:pt>
                <c:pt idx="3833">
                  <c:v>200</c:v>
                </c:pt>
                <c:pt idx="3834">
                  <c:v>200</c:v>
                </c:pt>
                <c:pt idx="3835">
                  <c:v>200</c:v>
                </c:pt>
                <c:pt idx="3836">
                  <c:v>200</c:v>
                </c:pt>
                <c:pt idx="3837">
                  <c:v>200</c:v>
                </c:pt>
                <c:pt idx="3838">
                  <c:v>200</c:v>
                </c:pt>
                <c:pt idx="3839">
                  <c:v>200</c:v>
                </c:pt>
                <c:pt idx="3840">
                  <c:v>200</c:v>
                </c:pt>
                <c:pt idx="3841">
                  <c:v>200</c:v>
                </c:pt>
                <c:pt idx="3842">
                  <c:v>200</c:v>
                </c:pt>
                <c:pt idx="3843">
                  <c:v>200</c:v>
                </c:pt>
                <c:pt idx="3844">
                  <c:v>200</c:v>
                </c:pt>
                <c:pt idx="3845">
                  <c:v>200</c:v>
                </c:pt>
                <c:pt idx="3846">
                  <c:v>200</c:v>
                </c:pt>
                <c:pt idx="3847">
                  <c:v>200</c:v>
                </c:pt>
                <c:pt idx="3848">
                  <c:v>200</c:v>
                </c:pt>
                <c:pt idx="3849">
                  <c:v>200</c:v>
                </c:pt>
                <c:pt idx="3850">
                  <c:v>200</c:v>
                </c:pt>
                <c:pt idx="3851">
                  <c:v>200</c:v>
                </c:pt>
                <c:pt idx="3852">
                  <c:v>200</c:v>
                </c:pt>
                <c:pt idx="3853">
                  <c:v>200</c:v>
                </c:pt>
                <c:pt idx="3854">
                  <c:v>200</c:v>
                </c:pt>
                <c:pt idx="3855">
                  <c:v>200</c:v>
                </c:pt>
                <c:pt idx="3856">
                  <c:v>200</c:v>
                </c:pt>
                <c:pt idx="3857">
                  <c:v>200</c:v>
                </c:pt>
                <c:pt idx="3858">
                  <c:v>200</c:v>
                </c:pt>
                <c:pt idx="3859">
                  <c:v>200</c:v>
                </c:pt>
                <c:pt idx="3860">
                  <c:v>200</c:v>
                </c:pt>
                <c:pt idx="3861">
                  <c:v>200</c:v>
                </c:pt>
                <c:pt idx="3862">
                  <c:v>200</c:v>
                </c:pt>
                <c:pt idx="3863">
                  <c:v>200</c:v>
                </c:pt>
                <c:pt idx="3864">
                  <c:v>200</c:v>
                </c:pt>
                <c:pt idx="3865">
                  <c:v>200</c:v>
                </c:pt>
                <c:pt idx="3866">
                  <c:v>200</c:v>
                </c:pt>
                <c:pt idx="3867">
                  <c:v>200</c:v>
                </c:pt>
                <c:pt idx="3868">
                  <c:v>200</c:v>
                </c:pt>
                <c:pt idx="3869">
                  <c:v>200</c:v>
                </c:pt>
                <c:pt idx="3870">
                  <c:v>200</c:v>
                </c:pt>
                <c:pt idx="3871">
                  <c:v>200</c:v>
                </c:pt>
                <c:pt idx="3872">
                  <c:v>200</c:v>
                </c:pt>
                <c:pt idx="3873">
                  <c:v>62</c:v>
                </c:pt>
                <c:pt idx="3874">
                  <c:v>62</c:v>
                </c:pt>
                <c:pt idx="3875">
                  <c:v>62</c:v>
                </c:pt>
                <c:pt idx="3876">
                  <c:v>62</c:v>
                </c:pt>
                <c:pt idx="3877">
                  <c:v>62</c:v>
                </c:pt>
                <c:pt idx="3878">
                  <c:v>62</c:v>
                </c:pt>
                <c:pt idx="3879">
                  <c:v>62</c:v>
                </c:pt>
                <c:pt idx="3880">
                  <c:v>62</c:v>
                </c:pt>
                <c:pt idx="3881">
                  <c:v>62</c:v>
                </c:pt>
                <c:pt idx="3882">
                  <c:v>62</c:v>
                </c:pt>
                <c:pt idx="3883">
                  <c:v>61</c:v>
                </c:pt>
                <c:pt idx="3884">
                  <c:v>61</c:v>
                </c:pt>
                <c:pt idx="3885">
                  <c:v>61</c:v>
                </c:pt>
                <c:pt idx="3886">
                  <c:v>61</c:v>
                </c:pt>
                <c:pt idx="3887">
                  <c:v>62</c:v>
                </c:pt>
                <c:pt idx="3888">
                  <c:v>62</c:v>
                </c:pt>
                <c:pt idx="3889">
                  <c:v>62</c:v>
                </c:pt>
                <c:pt idx="3890">
                  <c:v>62</c:v>
                </c:pt>
                <c:pt idx="3891">
                  <c:v>62</c:v>
                </c:pt>
                <c:pt idx="3892">
                  <c:v>62</c:v>
                </c:pt>
                <c:pt idx="3893">
                  <c:v>62</c:v>
                </c:pt>
                <c:pt idx="3894">
                  <c:v>61</c:v>
                </c:pt>
                <c:pt idx="3895">
                  <c:v>61</c:v>
                </c:pt>
                <c:pt idx="3896">
                  <c:v>62</c:v>
                </c:pt>
                <c:pt idx="3897">
                  <c:v>62</c:v>
                </c:pt>
                <c:pt idx="3898">
                  <c:v>62</c:v>
                </c:pt>
                <c:pt idx="3899">
                  <c:v>62</c:v>
                </c:pt>
                <c:pt idx="3900">
                  <c:v>62</c:v>
                </c:pt>
                <c:pt idx="3901">
                  <c:v>62</c:v>
                </c:pt>
                <c:pt idx="3902">
                  <c:v>61</c:v>
                </c:pt>
                <c:pt idx="3903">
                  <c:v>61</c:v>
                </c:pt>
                <c:pt idx="3904">
                  <c:v>61</c:v>
                </c:pt>
                <c:pt idx="3905">
                  <c:v>61</c:v>
                </c:pt>
                <c:pt idx="3906">
                  <c:v>61</c:v>
                </c:pt>
                <c:pt idx="3907">
                  <c:v>61</c:v>
                </c:pt>
                <c:pt idx="3908">
                  <c:v>61</c:v>
                </c:pt>
                <c:pt idx="3909">
                  <c:v>61</c:v>
                </c:pt>
                <c:pt idx="3910">
                  <c:v>61</c:v>
                </c:pt>
                <c:pt idx="3911">
                  <c:v>61</c:v>
                </c:pt>
                <c:pt idx="3912">
                  <c:v>61</c:v>
                </c:pt>
                <c:pt idx="3913">
                  <c:v>61</c:v>
                </c:pt>
                <c:pt idx="3914">
                  <c:v>61</c:v>
                </c:pt>
                <c:pt idx="3915">
                  <c:v>61</c:v>
                </c:pt>
                <c:pt idx="3916">
                  <c:v>61</c:v>
                </c:pt>
                <c:pt idx="3917">
                  <c:v>61</c:v>
                </c:pt>
                <c:pt idx="3918">
                  <c:v>61</c:v>
                </c:pt>
                <c:pt idx="3919">
                  <c:v>61</c:v>
                </c:pt>
                <c:pt idx="3920">
                  <c:v>61</c:v>
                </c:pt>
                <c:pt idx="3921">
                  <c:v>61</c:v>
                </c:pt>
                <c:pt idx="3922">
                  <c:v>61</c:v>
                </c:pt>
                <c:pt idx="3923">
                  <c:v>61</c:v>
                </c:pt>
                <c:pt idx="3924">
                  <c:v>61</c:v>
                </c:pt>
                <c:pt idx="3925">
                  <c:v>60</c:v>
                </c:pt>
                <c:pt idx="3926">
                  <c:v>60</c:v>
                </c:pt>
                <c:pt idx="3927">
                  <c:v>60</c:v>
                </c:pt>
                <c:pt idx="3928">
                  <c:v>61</c:v>
                </c:pt>
                <c:pt idx="3929">
                  <c:v>61</c:v>
                </c:pt>
                <c:pt idx="3930">
                  <c:v>61</c:v>
                </c:pt>
                <c:pt idx="3931">
                  <c:v>61</c:v>
                </c:pt>
                <c:pt idx="3932">
                  <c:v>61</c:v>
                </c:pt>
                <c:pt idx="3933">
                  <c:v>61</c:v>
                </c:pt>
                <c:pt idx="3934">
                  <c:v>60</c:v>
                </c:pt>
                <c:pt idx="3935">
                  <c:v>61</c:v>
                </c:pt>
                <c:pt idx="3936">
                  <c:v>60</c:v>
                </c:pt>
                <c:pt idx="3937">
                  <c:v>60</c:v>
                </c:pt>
                <c:pt idx="3938">
                  <c:v>61</c:v>
                </c:pt>
                <c:pt idx="3939">
                  <c:v>61</c:v>
                </c:pt>
                <c:pt idx="3940">
                  <c:v>61</c:v>
                </c:pt>
                <c:pt idx="3941">
                  <c:v>61</c:v>
                </c:pt>
                <c:pt idx="3942">
                  <c:v>62</c:v>
                </c:pt>
                <c:pt idx="3943">
                  <c:v>62</c:v>
                </c:pt>
                <c:pt idx="3944">
                  <c:v>62</c:v>
                </c:pt>
                <c:pt idx="3945">
                  <c:v>62</c:v>
                </c:pt>
                <c:pt idx="3946">
                  <c:v>12</c:v>
                </c:pt>
                <c:pt idx="3947">
                  <c:v>12</c:v>
                </c:pt>
                <c:pt idx="3948">
                  <c:v>12</c:v>
                </c:pt>
                <c:pt idx="3949">
                  <c:v>12</c:v>
                </c:pt>
                <c:pt idx="3950">
                  <c:v>12</c:v>
                </c:pt>
                <c:pt idx="3951">
                  <c:v>12</c:v>
                </c:pt>
                <c:pt idx="3952">
                  <c:v>12</c:v>
                </c:pt>
                <c:pt idx="3953">
                  <c:v>12</c:v>
                </c:pt>
                <c:pt idx="3954">
                  <c:v>12</c:v>
                </c:pt>
                <c:pt idx="3955">
                  <c:v>12</c:v>
                </c:pt>
                <c:pt idx="3956">
                  <c:v>47</c:v>
                </c:pt>
                <c:pt idx="3957">
                  <c:v>47</c:v>
                </c:pt>
                <c:pt idx="3958">
                  <c:v>47</c:v>
                </c:pt>
                <c:pt idx="3959">
                  <c:v>15</c:v>
                </c:pt>
                <c:pt idx="3960">
                  <c:v>15</c:v>
                </c:pt>
                <c:pt idx="3961">
                  <c:v>15</c:v>
                </c:pt>
                <c:pt idx="3962">
                  <c:v>15</c:v>
                </c:pt>
                <c:pt idx="3963">
                  <c:v>15</c:v>
                </c:pt>
                <c:pt idx="3964">
                  <c:v>15</c:v>
                </c:pt>
                <c:pt idx="3965">
                  <c:v>15</c:v>
                </c:pt>
                <c:pt idx="3966">
                  <c:v>15</c:v>
                </c:pt>
                <c:pt idx="3967">
                  <c:v>15</c:v>
                </c:pt>
                <c:pt idx="3968">
                  <c:v>15</c:v>
                </c:pt>
                <c:pt idx="3969">
                  <c:v>15</c:v>
                </c:pt>
                <c:pt idx="3970">
                  <c:v>15</c:v>
                </c:pt>
                <c:pt idx="3971">
                  <c:v>15</c:v>
                </c:pt>
                <c:pt idx="3972">
                  <c:v>15</c:v>
                </c:pt>
                <c:pt idx="3973">
                  <c:v>15</c:v>
                </c:pt>
                <c:pt idx="3974">
                  <c:v>15</c:v>
                </c:pt>
                <c:pt idx="3975">
                  <c:v>15</c:v>
                </c:pt>
                <c:pt idx="3976">
                  <c:v>15</c:v>
                </c:pt>
                <c:pt idx="3977">
                  <c:v>15</c:v>
                </c:pt>
                <c:pt idx="3978">
                  <c:v>15</c:v>
                </c:pt>
                <c:pt idx="3979">
                  <c:v>15</c:v>
                </c:pt>
                <c:pt idx="3980">
                  <c:v>15</c:v>
                </c:pt>
                <c:pt idx="3981">
                  <c:v>15</c:v>
                </c:pt>
                <c:pt idx="3982">
                  <c:v>15</c:v>
                </c:pt>
                <c:pt idx="3983">
                  <c:v>15</c:v>
                </c:pt>
                <c:pt idx="3984">
                  <c:v>15</c:v>
                </c:pt>
                <c:pt idx="3985">
                  <c:v>15</c:v>
                </c:pt>
                <c:pt idx="3986">
                  <c:v>15</c:v>
                </c:pt>
                <c:pt idx="3987">
                  <c:v>15</c:v>
                </c:pt>
                <c:pt idx="3988">
                  <c:v>15</c:v>
                </c:pt>
                <c:pt idx="3989">
                  <c:v>15</c:v>
                </c:pt>
                <c:pt idx="3990">
                  <c:v>15</c:v>
                </c:pt>
                <c:pt idx="3991">
                  <c:v>15</c:v>
                </c:pt>
                <c:pt idx="3992">
                  <c:v>15</c:v>
                </c:pt>
                <c:pt idx="3993">
                  <c:v>15</c:v>
                </c:pt>
                <c:pt idx="3994">
                  <c:v>15</c:v>
                </c:pt>
                <c:pt idx="3995">
                  <c:v>15</c:v>
                </c:pt>
                <c:pt idx="3996">
                  <c:v>15</c:v>
                </c:pt>
                <c:pt idx="3997">
                  <c:v>15</c:v>
                </c:pt>
                <c:pt idx="3998">
                  <c:v>15</c:v>
                </c:pt>
                <c:pt idx="3999">
                  <c:v>15</c:v>
                </c:pt>
                <c:pt idx="4000">
                  <c:v>15</c:v>
                </c:pt>
                <c:pt idx="4001">
                  <c:v>15</c:v>
                </c:pt>
                <c:pt idx="4002">
                  <c:v>15</c:v>
                </c:pt>
                <c:pt idx="4003">
                  <c:v>15</c:v>
                </c:pt>
                <c:pt idx="4004">
                  <c:v>15</c:v>
                </c:pt>
                <c:pt idx="4005">
                  <c:v>15</c:v>
                </c:pt>
                <c:pt idx="4006">
                  <c:v>15</c:v>
                </c:pt>
                <c:pt idx="4007">
                  <c:v>15</c:v>
                </c:pt>
                <c:pt idx="4008">
                  <c:v>15</c:v>
                </c:pt>
                <c:pt idx="4009">
                  <c:v>15</c:v>
                </c:pt>
                <c:pt idx="4010">
                  <c:v>15</c:v>
                </c:pt>
                <c:pt idx="4011">
                  <c:v>15</c:v>
                </c:pt>
                <c:pt idx="4012">
                  <c:v>15</c:v>
                </c:pt>
                <c:pt idx="4013">
                  <c:v>15</c:v>
                </c:pt>
                <c:pt idx="4014">
                  <c:v>15</c:v>
                </c:pt>
                <c:pt idx="4015">
                  <c:v>15</c:v>
                </c:pt>
                <c:pt idx="4016">
                  <c:v>15</c:v>
                </c:pt>
                <c:pt idx="4017">
                  <c:v>15</c:v>
                </c:pt>
                <c:pt idx="4018">
                  <c:v>15</c:v>
                </c:pt>
                <c:pt idx="4019">
                  <c:v>15</c:v>
                </c:pt>
                <c:pt idx="4020">
                  <c:v>15</c:v>
                </c:pt>
                <c:pt idx="4021">
                  <c:v>15</c:v>
                </c:pt>
                <c:pt idx="4022">
                  <c:v>15</c:v>
                </c:pt>
                <c:pt idx="4023">
                  <c:v>15</c:v>
                </c:pt>
                <c:pt idx="4024">
                  <c:v>15</c:v>
                </c:pt>
                <c:pt idx="4025">
                  <c:v>15</c:v>
                </c:pt>
                <c:pt idx="4026">
                  <c:v>15</c:v>
                </c:pt>
                <c:pt idx="4027">
                  <c:v>15</c:v>
                </c:pt>
                <c:pt idx="4028">
                  <c:v>15</c:v>
                </c:pt>
                <c:pt idx="4029">
                  <c:v>15</c:v>
                </c:pt>
                <c:pt idx="4030">
                  <c:v>15</c:v>
                </c:pt>
                <c:pt idx="4031">
                  <c:v>15</c:v>
                </c:pt>
                <c:pt idx="4032">
                  <c:v>15</c:v>
                </c:pt>
                <c:pt idx="4033">
                  <c:v>15</c:v>
                </c:pt>
                <c:pt idx="4034">
                  <c:v>15</c:v>
                </c:pt>
                <c:pt idx="4035">
                  <c:v>15</c:v>
                </c:pt>
                <c:pt idx="4036">
                  <c:v>15</c:v>
                </c:pt>
                <c:pt idx="4037">
                  <c:v>15</c:v>
                </c:pt>
                <c:pt idx="4038">
                  <c:v>15</c:v>
                </c:pt>
                <c:pt idx="4039">
                  <c:v>15</c:v>
                </c:pt>
                <c:pt idx="4040">
                  <c:v>15</c:v>
                </c:pt>
                <c:pt idx="4041">
                  <c:v>15</c:v>
                </c:pt>
                <c:pt idx="4042">
                  <c:v>15</c:v>
                </c:pt>
                <c:pt idx="4043">
                  <c:v>15</c:v>
                </c:pt>
                <c:pt idx="4044">
                  <c:v>15</c:v>
                </c:pt>
                <c:pt idx="4045">
                  <c:v>15</c:v>
                </c:pt>
                <c:pt idx="4046">
                  <c:v>15</c:v>
                </c:pt>
                <c:pt idx="4047">
                  <c:v>15</c:v>
                </c:pt>
                <c:pt idx="4048">
                  <c:v>15</c:v>
                </c:pt>
                <c:pt idx="4049">
                  <c:v>15</c:v>
                </c:pt>
                <c:pt idx="4050">
                  <c:v>15</c:v>
                </c:pt>
                <c:pt idx="4051">
                  <c:v>15</c:v>
                </c:pt>
                <c:pt idx="4052">
                  <c:v>15</c:v>
                </c:pt>
                <c:pt idx="4053">
                  <c:v>15</c:v>
                </c:pt>
                <c:pt idx="4054">
                  <c:v>15</c:v>
                </c:pt>
                <c:pt idx="4055">
                  <c:v>15</c:v>
                </c:pt>
                <c:pt idx="4056">
                  <c:v>50</c:v>
                </c:pt>
                <c:pt idx="4057">
                  <c:v>50</c:v>
                </c:pt>
                <c:pt idx="4058">
                  <c:v>50</c:v>
                </c:pt>
                <c:pt idx="4059">
                  <c:v>50</c:v>
                </c:pt>
                <c:pt idx="4060">
                  <c:v>50</c:v>
                </c:pt>
                <c:pt idx="4061">
                  <c:v>50</c:v>
                </c:pt>
                <c:pt idx="4062">
                  <c:v>50</c:v>
                </c:pt>
                <c:pt idx="4063">
                  <c:v>50</c:v>
                </c:pt>
                <c:pt idx="4064">
                  <c:v>50</c:v>
                </c:pt>
                <c:pt idx="4065">
                  <c:v>50</c:v>
                </c:pt>
                <c:pt idx="4066">
                  <c:v>50</c:v>
                </c:pt>
                <c:pt idx="4067">
                  <c:v>50</c:v>
                </c:pt>
                <c:pt idx="4068">
                  <c:v>50</c:v>
                </c:pt>
                <c:pt idx="4069">
                  <c:v>50</c:v>
                </c:pt>
                <c:pt idx="4070">
                  <c:v>50</c:v>
                </c:pt>
                <c:pt idx="4071">
                  <c:v>50</c:v>
                </c:pt>
                <c:pt idx="4072">
                  <c:v>50</c:v>
                </c:pt>
                <c:pt idx="4073">
                  <c:v>50</c:v>
                </c:pt>
                <c:pt idx="4074">
                  <c:v>50</c:v>
                </c:pt>
                <c:pt idx="4075">
                  <c:v>50</c:v>
                </c:pt>
                <c:pt idx="4076">
                  <c:v>50</c:v>
                </c:pt>
                <c:pt idx="4077">
                  <c:v>50</c:v>
                </c:pt>
                <c:pt idx="4078">
                  <c:v>50</c:v>
                </c:pt>
                <c:pt idx="4079">
                  <c:v>50</c:v>
                </c:pt>
                <c:pt idx="4080">
                  <c:v>50</c:v>
                </c:pt>
                <c:pt idx="4081">
                  <c:v>50</c:v>
                </c:pt>
                <c:pt idx="4082">
                  <c:v>50</c:v>
                </c:pt>
                <c:pt idx="4083">
                  <c:v>50</c:v>
                </c:pt>
                <c:pt idx="4084">
                  <c:v>50</c:v>
                </c:pt>
                <c:pt idx="4085">
                  <c:v>50</c:v>
                </c:pt>
                <c:pt idx="4086">
                  <c:v>50</c:v>
                </c:pt>
                <c:pt idx="4087">
                  <c:v>50</c:v>
                </c:pt>
                <c:pt idx="4088">
                  <c:v>50</c:v>
                </c:pt>
                <c:pt idx="4089">
                  <c:v>50</c:v>
                </c:pt>
                <c:pt idx="4090">
                  <c:v>50</c:v>
                </c:pt>
                <c:pt idx="4091">
                  <c:v>50</c:v>
                </c:pt>
                <c:pt idx="4092">
                  <c:v>50</c:v>
                </c:pt>
                <c:pt idx="4093">
                  <c:v>50</c:v>
                </c:pt>
                <c:pt idx="4094">
                  <c:v>50</c:v>
                </c:pt>
                <c:pt idx="4095">
                  <c:v>50</c:v>
                </c:pt>
                <c:pt idx="4096">
                  <c:v>50</c:v>
                </c:pt>
                <c:pt idx="4097">
                  <c:v>50</c:v>
                </c:pt>
                <c:pt idx="4098">
                  <c:v>50</c:v>
                </c:pt>
                <c:pt idx="4099">
                  <c:v>50</c:v>
                </c:pt>
                <c:pt idx="4100">
                  <c:v>50</c:v>
                </c:pt>
                <c:pt idx="4101">
                  <c:v>50</c:v>
                </c:pt>
                <c:pt idx="4102">
                  <c:v>50</c:v>
                </c:pt>
                <c:pt idx="4103">
                  <c:v>50</c:v>
                </c:pt>
                <c:pt idx="4104">
                  <c:v>50</c:v>
                </c:pt>
                <c:pt idx="4105">
                  <c:v>50</c:v>
                </c:pt>
                <c:pt idx="4106">
                  <c:v>50</c:v>
                </c:pt>
                <c:pt idx="4107">
                  <c:v>50</c:v>
                </c:pt>
                <c:pt idx="4108">
                  <c:v>50</c:v>
                </c:pt>
                <c:pt idx="4109">
                  <c:v>50</c:v>
                </c:pt>
                <c:pt idx="4110">
                  <c:v>50</c:v>
                </c:pt>
                <c:pt idx="4111">
                  <c:v>50</c:v>
                </c:pt>
                <c:pt idx="4112">
                  <c:v>50</c:v>
                </c:pt>
                <c:pt idx="4113">
                  <c:v>50</c:v>
                </c:pt>
                <c:pt idx="4114">
                  <c:v>50</c:v>
                </c:pt>
                <c:pt idx="4115">
                  <c:v>50</c:v>
                </c:pt>
                <c:pt idx="4116">
                  <c:v>50</c:v>
                </c:pt>
                <c:pt idx="4117">
                  <c:v>50</c:v>
                </c:pt>
                <c:pt idx="4118">
                  <c:v>50</c:v>
                </c:pt>
                <c:pt idx="4119">
                  <c:v>50</c:v>
                </c:pt>
                <c:pt idx="4120">
                  <c:v>50</c:v>
                </c:pt>
                <c:pt idx="4121">
                  <c:v>50</c:v>
                </c:pt>
                <c:pt idx="4122">
                  <c:v>50</c:v>
                </c:pt>
                <c:pt idx="4123">
                  <c:v>50</c:v>
                </c:pt>
                <c:pt idx="4124">
                  <c:v>50</c:v>
                </c:pt>
                <c:pt idx="4125">
                  <c:v>50</c:v>
                </c:pt>
                <c:pt idx="4126">
                  <c:v>50</c:v>
                </c:pt>
                <c:pt idx="4127">
                  <c:v>50</c:v>
                </c:pt>
                <c:pt idx="4128">
                  <c:v>50</c:v>
                </c:pt>
                <c:pt idx="4129">
                  <c:v>50</c:v>
                </c:pt>
                <c:pt idx="4130">
                  <c:v>50</c:v>
                </c:pt>
                <c:pt idx="4131">
                  <c:v>50</c:v>
                </c:pt>
                <c:pt idx="4132">
                  <c:v>50</c:v>
                </c:pt>
                <c:pt idx="4133">
                  <c:v>50</c:v>
                </c:pt>
                <c:pt idx="4134">
                  <c:v>50</c:v>
                </c:pt>
                <c:pt idx="4135">
                  <c:v>50</c:v>
                </c:pt>
                <c:pt idx="4136">
                  <c:v>50</c:v>
                </c:pt>
                <c:pt idx="4137">
                  <c:v>50</c:v>
                </c:pt>
                <c:pt idx="4138">
                  <c:v>50</c:v>
                </c:pt>
                <c:pt idx="4139">
                  <c:v>50</c:v>
                </c:pt>
                <c:pt idx="4140">
                  <c:v>50</c:v>
                </c:pt>
                <c:pt idx="4141">
                  <c:v>50</c:v>
                </c:pt>
                <c:pt idx="4142">
                  <c:v>50</c:v>
                </c:pt>
                <c:pt idx="4143">
                  <c:v>50</c:v>
                </c:pt>
                <c:pt idx="4144">
                  <c:v>50</c:v>
                </c:pt>
                <c:pt idx="4145">
                  <c:v>50</c:v>
                </c:pt>
                <c:pt idx="4146">
                  <c:v>50</c:v>
                </c:pt>
                <c:pt idx="4147">
                  <c:v>50</c:v>
                </c:pt>
                <c:pt idx="4148">
                  <c:v>50</c:v>
                </c:pt>
                <c:pt idx="4149">
                  <c:v>50</c:v>
                </c:pt>
                <c:pt idx="4150">
                  <c:v>50</c:v>
                </c:pt>
                <c:pt idx="4151">
                  <c:v>50</c:v>
                </c:pt>
                <c:pt idx="4152">
                  <c:v>50</c:v>
                </c:pt>
                <c:pt idx="4153">
                  <c:v>50</c:v>
                </c:pt>
                <c:pt idx="4154">
                  <c:v>50</c:v>
                </c:pt>
                <c:pt idx="4155">
                  <c:v>50</c:v>
                </c:pt>
                <c:pt idx="4156">
                  <c:v>50</c:v>
                </c:pt>
                <c:pt idx="4157">
                  <c:v>50</c:v>
                </c:pt>
                <c:pt idx="4158">
                  <c:v>50</c:v>
                </c:pt>
                <c:pt idx="4159">
                  <c:v>50</c:v>
                </c:pt>
                <c:pt idx="4160">
                  <c:v>50</c:v>
                </c:pt>
                <c:pt idx="4161">
                  <c:v>50</c:v>
                </c:pt>
                <c:pt idx="4162">
                  <c:v>50</c:v>
                </c:pt>
                <c:pt idx="4163">
                  <c:v>50</c:v>
                </c:pt>
                <c:pt idx="4164">
                  <c:v>50</c:v>
                </c:pt>
                <c:pt idx="4165">
                  <c:v>50</c:v>
                </c:pt>
                <c:pt idx="4166">
                  <c:v>50</c:v>
                </c:pt>
                <c:pt idx="4167">
                  <c:v>50</c:v>
                </c:pt>
                <c:pt idx="4168">
                  <c:v>50</c:v>
                </c:pt>
                <c:pt idx="4169">
                  <c:v>50</c:v>
                </c:pt>
                <c:pt idx="4170">
                  <c:v>50</c:v>
                </c:pt>
                <c:pt idx="4171">
                  <c:v>50</c:v>
                </c:pt>
                <c:pt idx="4172">
                  <c:v>50</c:v>
                </c:pt>
                <c:pt idx="4173">
                  <c:v>50</c:v>
                </c:pt>
                <c:pt idx="4174">
                  <c:v>50</c:v>
                </c:pt>
                <c:pt idx="4175">
                  <c:v>50</c:v>
                </c:pt>
                <c:pt idx="4176">
                  <c:v>50</c:v>
                </c:pt>
                <c:pt idx="4177">
                  <c:v>50</c:v>
                </c:pt>
                <c:pt idx="4178">
                  <c:v>50</c:v>
                </c:pt>
                <c:pt idx="4179">
                  <c:v>50</c:v>
                </c:pt>
                <c:pt idx="4180">
                  <c:v>50</c:v>
                </c:pt>
                <c:pt idx="4181">
                  <c:v>50</c:v>
                </c:pt>
                <c:pt idx="4182">
                  <c:v>50</c:v>
                </c:pt>
                <c:pt idx="4183">
                  <c:v>50</c:v>
                </c:pt>
                <c:pt idx="4184">
                  <c:v>50</c:v>
                </c:pt>
                <c:pt idx="4185">
                  <c:v>50</c:v>
                </c:pt>
                <c:pt idx="4186">
                  <c:v>50</c:v>
                </c:pt>
                <c:pt idx="4187">
                  <c:v>50</c:v>
                </c:pt>
                <c:pt idx="4188">
                  <c:v>50</c:v>
                </c:pt>
                <c:pt idx="4189">
                  <c:v>50</c:v>
                </c:pt>
                <c:pt idx="4190">
                  <c:v>50</c:v>
                </c:pt>
                <c:pt idx="4191">
                  <c:v>50</c:v>
                </c:pt>
                <c:pt idx="4192">
                  <c:v>50</c:v>
                </c:pt>
                <c:pt idx="4193">
                  <c:v>50</c:v>
                </c:pt>
                <c:pt idx="4194">
                  <c:v>50</c:v>
                </c:pt>
                <c:pt idx="4195">
                  <c:v>50</c:v>
                </c:pt>
                <c:pt idx="4196">
                  <c:v>50</c:v>
                </c:pt>
                <c:pt idx="4197">
                  <c:v>50</c:v>
                </c:pt>
                <c:pt idx="4198">
                  <c:v>50</c:v>
                </c:pt>
                <c:pt idx="4199">
                  <c:v>50</c:v>
                </c:pt>
                <c:pt idx="4200">
                  <c:v>50</c:v>
                </c:pt>
                <c:pt idx="4201">
                  <c:v>50</c:v>
                </c:pt>
                <c:pt idx="4202">
                  <c:v>50</c:v>
                </c:pt>
                <c:pt idx="4203">
                  <c:v>50</c:v>
                </c:pt>
                <c:pt idx="4204">
                  <c:v>50</c:v>
                </c:pt>
                <c:pt idx="4205">
                  <c:v>50</c:v>
                </c:pt>
                <c:pt idx="4206">
                  <c:v>50</c:v>
                </c:pt>
                <c:pt idx="4207">
                  <c:v>50</c:v>
                </c:pt>
                <c:pt idx="4208">
                  <c:v>50</c:v>
                </c:pt>
                <c:pt idx="4209">
                  <c:v>50</c:v>
                </c:pt>
                <c:pt idx="4210">
                  <c:v>50</c:v>
                </c:pt>
                <c:pt idx="4211">
                  <c:v>50</c:v>
                </c:pt>
                <c:pt idx="4212">
                  <c:v>50</c:v>
                </c:pt>
                <c:pt idx="4213">
                  <c:v>50</c:v>
                </c:pt>
                <c:pt idx="4214">
                  <c:v>50</c:v>
                </c:pt>
                <c:pt idx="4215">
                  <c:v>50</c:v>
                </c:pt>
                <c:pt idx="4216">
                  <c:v>50</c:v>
                </c:pt>
                <c:pt idx="4217">
                  <c:v>50</c:v>
                </c:pt>
                <c:pt idx="4218">
                  <c:v>50</c:v>
                </c:pt>
                <c:pt idx="4219">
                  <c:v>50</c:v>
                </c:pt>
                <c:pt idx="4220">
                  <c:v>50</c:v>
                </c:pt>
                <c:pt idx="4221">
                  <c:v>50</c:v>
                </c:pt>
                <c:pt idx="4222">
                  <c:v>50</c:v>
                </c:pt>
                <c:pt idx="4223">
                  <c:v>50</c:v>
                </c:pt>
                <c:pt idx="4224">
                  <c:v>50</c:v>
                </c:pt>
                <c:pt idx="4225">
                  <c:v>50</c:v>
                </c:pt>
                <c:pt idx="4226">
                  <c:v>50</c:v>
                </c:pt>
                <c:pt idx="4227">
                  <c:v>50</c:v>
                </c:pt>
                <c:pt idx="4228">
                  <c:v>50</c:v>
                </c:pt>
                <c:pt idx="4229">
                  <c:v>50</c:v>
                </c:pt>
                <c:pt idx="4230">
                  <c:v>50</c:v>
                </c:pt>
                <c:pt idx="4231">
                  <c:v>50</c:v>
                </c:pt>
                <c:pt idx="4232">
                  <c:v>50</c:v>
                </c:pt>
                <c:pt idx="4233">
                  <c:v>50</c:v>
                </c:pt>
                <c:pt idx="4234">
                  <c:v>50</c:v>
                </c:pt>
                <c:pt idx="4235">
                  <c:v>50</c:v>
                </c:pt>
                <c:pt idx="4236">
                  <c:v>50</c:v>
                </c:pt>
                <c:pt idx="4237">
                  <c:v>50</c:v>
                </c:pt>
                <c:pt idx="4238">
                  <c:v>50</c:v>
                </c:pt>
                <c:pt idx="4239">
                  <c:v>50</c:v>
                </c:pt>
                <c:pt idx="4240">
                  <c:v>50</c:v>
                </c:pt>
                <c:pt idx="4241">
                  <c:v>50</c:v>
                </c:pt>
                <c:pt idx="4242">
                  <c:v>50</c:v>
                </c:pt>
                <c:pt idx="4243">
                  <c:v>50</c:v>
                </c:pt>
                <c:pt idx="4244">
                  <c:v>50</c:v>
                </c:pt>
                <c:pt idx="4245">
                  <c:v>50</c:v>
                </c:pt>
                <c:pt idx="4246">
                  <c:v>50</c:v>
                </c:pt>
                <c:pt idx="4247">
                  <c:v>50</c:v>
                </c:pt>
                <c:pt idx="4248">
                  <c:v>50</c:v>
                </c:pt>
                <c:pt idx="4249">
                  <c:v>80</c:v>
                </c:pt>
                <c:pt idx="4250">
                  <c:v>80</c:v>
                </c:pt>
                <c:pt idx="4251">
                  <c:v>80</c:v>
                </c:pt>
                <c:pt idx="4252">
                  <c:v>80</c:v>
                </c:pt>
                <c:pt idx="4253">
                  <c:v>80</c:v>
                </c:pt>
                <c:pt idx="4254">
                  <c:v>80</c:v>
                </c:pt>
                <c:pt idx="4255">
                  <c:v>80</c:v>
                </c:pt>
                <c:pt idx="4256">
                  <c:v>80</c:v>
                </c:pt>
                <c:pt idx="4257">
                  <c:v>80</c:v>
                </c:pt>
                <c:pt idx="4258">
                  <c:v>80</c:v>
                </c:pt>
                <c:pt idx="4259">
                  <c:v>80</c:v>
                </c:pt>
                <c:pt idx="4260">
                  <c:v>80</c:v>
                </c:pt>
                <c:pt idx="4261">
                  <c:v>80</c:v>
                </c:pt>
                <c:pt idx="4262">
                  <c:v>80</c:v>
                </c:pt>
                <c:pt idx="4263">
                  <c:v>80</c:v>
                </c:pt>
                <c:pt idx="4264">
                  <c:v>80</c:v>
                </c:pt>
                <c:pt idx="4265">
                  <c:v>80</c:v>
                </c:pt>
                <c:pt idx="4266">
                  <c:v>80</c:v>
                </c:pt>
                <c:pt idx="4267">
                  <c:v>80</c:v>
                </c:pt>
                <c:pt idx="4268">
                  <c:v>80</c:v>
                </c:pt>
                <c:pt idx="4269">
                  <c:v>80</c:v>
                </c:pt>
                <c:pt idx="4270">
                  <c:v>80</c:v>
                </c:pt>
                <c:pt idx="4271">
                  <c:v>80</c:v>
                </c:pt>
                <c:pt idx="4272">
                  <c:v>80</c:v>
                </c:pt>
                <c:pt idx="4273">
                  <c:v>80</c:v>
                </c:pt>
                <c:pt idx="4274">
                  <c:v>80</c:v>
                </c:pt>
                <c:pt idx="4275">
                  <c:v>80</c:v>
                </c:pt>
                <c:pt idx="4276">
                  <c:v>80</c:v>
                </c:pt>
                <c:pt idx="4277">
                  <c:v>80</c:v>
                </c:pt>
                <c:pt idx="4278">
                  <c:v>80</c:v>
                </c:pt>
                <c:pt idx="4279">
                  <c:v>80</c:v>
                </c:pt>
                <c:pt idx="4280">
                  <c:v>80</c:v>
                </c:pt>
                <c:pt idx="4281">
                  <c:v>80</c:v>
                </c:pt>
                <c:pt idx="4282">
                  <c:v>80</c:v>
                </c:pt>
                <c:pt idx="4283">
                  <c:v>80</c:v>
                </c:pt>
                <c:pt idx="4284">
                  <c:v>80</c:v>
                </c:pt>
                <c:pt idx="4285">
                  <c:v>15</c:v>
                </c:pt>
                <c:pt idx="4286">
                  <c:v>15</c:v>
                </c:pt>
                <c:pt idx="4287">
                  <c:v>15</c:v>
                </c:pt>
                <c:pt idx="4288">
                  <c:v>15</c:v>
                </c:pt>
                <c:pt idx="4289">
                  <c:v>15</c:v>
                </c:pt>
                <c:pt idx="4290">
                  <c:v>15</c:v>
                </c:pt>
                <c:pt idx="4291">
                  <c:v>15</c:v>
                </c:pt>
                <c:pt idx="4292">
                  <c:v>15</c:v>
                </c:pt>
                <c:pt idx="4293">
                  <c:v>15</c:v>
                </c:pt>
                <c:pt idx="4294">
                  <c:v>15</c:v>
                </c:pt>
                <c:pt idx="4295">
                  <c:v>15</c:v>
                </c:pt>
                <c:pt idx="4296">
                  <c:v>15</c:v>
                </c:pt>
                <c:pt idx="4297">
                  <c:v>15</c:v>
                </c:pt>
                <c:pt idx="4298">
                  <c:v>15</c:v>
                </c:pt>
                <c:pt idx="4299">
                  <c:v>15</c:v>
                </c:pt>
                <c:pt idx="4300">
                  <c:v>15</c:v>
                </c:pt>
                <c:pt idx="4301">
                  <c:v>15</c:v>
                </c:pt>
                <c:pt idx="4302">
                  <c:v>15</c:v>
                </c:pt>
                <c:pt idx="4303">
                  <c:v>15</c:v>
                </c:pt>
                <c:pt idx="4304">
                  <c:v>15</c:v>
                </c:pt>
                <c:pt idx="4305">
                  <c:v>15</c:v>
                </c:pt>
                <c:pt idx="4306">
                  <c:v>15</c:v>
                </c:pt>
                <c:pt idx="4307">
                  <c:v>15</c:v>
                </c:pt>
                <c:pt idx="4308">
                  <c:v>15</c:v>
                </c:pt>
                <c:pt idx="4309">
                  <c:v>15</c:v>
                </c:pt>
                <c:pt idx="4310">
                  <c:v>15</c:v>
                </c:pt>
                <c:pt idx="4311">
                  <c:v>15</c:v>
                </c:pt>
                <c:pt idx="4312">
                  <c:v>15</c:v>
                </c:pt>
                <c:pt idx="4313">
                  <c:v>15</c:v>
                </c:pt>
                <c:pt idx="4314">
                  <c:v>15</c:v>
                </c:pt>
                <c:pt idx="4315">
                  <c:v>15</c:v>
                </c:pt>
                <c:pt idx="4316">
                  <c:v>15</c:v>
                </c:pt>
                <c:pt idx="4317">
                  <c:v>15</c:v>
                </c:pt>
                <c:pt idx="4318">
                  <c:v>15</c:v>
                </c:pt>
                <c:pt idx="4319">
                  <c:v>15</c:v>
                </c:pt>
                <c:pt idx="4320">
                  <c:v>15</c:v>
                </c:pt>
                <c:pt idx="4321">
                  <c:v>15</c:v>
                </c:pt>
                <c:pt idx="4322">
                  <c:v>15</c:v>
                </c:pt>
                <c:pt idx="4323">
                  <c:v>15</c:v>
                </c:pt>
                <c:pt idx="4324">
                  <c:v>15</c:v>
                </c:pt>
                <c:pt idx="4325">
                  <c:v>15</c:v>
                </c:pt>
                <c:pt idx="4326">
                  <c:v>15</c:v>
                </c:pt>
                <c:pt idx="4327">
                  <c:v>15</c:v>
                </c:pt>
                <c:pt idx="4328">
                  <c:v>15</c:v>
                </c:pt>
                <c:pt idx="4329">
                  <c:v>15</c:v>
                </c:pt>
                <c:pt idx="4330">
                  <c:v>15</c:v>
                </c:pt>
                <c:pt idx="4331">
                  <c:v>15</c:v>
                </c:pt>
                <c:pt idx="4332">
                  <c:v>15</c:v>
                </c:pt>
                <c:pt idx="4333">
                  <c:v>15</c:v>
                </c:pt>
                <c:pt idx="4334">
                  <c:v>15</c:v>
                </c:pt>
                <c:pt idx="4335">
                  <c:v>15</c:v>
                </c:pt>
                <c:pt idx="4336">
                  <c:v>15</c:v>
                </c:pt>
                <c:pt idx="4337">
                  <c:v>15</c:v>
                </c:pt>
                <c:pt idx="4338">
                  <c:v>15</c:v>
                </c:pt>
                <c:pt idx="4339">
                  <c:v>15</c:v>
                </c:pt>
                <c:pt idx="4340">
                  <c:v>15</c:v>
                </c:pt>
                <c:pt idx="4341">
                  <c:v>15</c:v>
                </c:pt>
                <c:pt idx="4342">
                  <c:v>15</c:v>
                </c:pt>
                <c:pt idx="4343">
                  <c:v>15</c:v>
                </c:pt>
                <c:pt idx="4344">
                  <c:v>15</c:v>
                </c:pt>
                <c:pt idx="4345">
                  <c:v>15</c:v>
                </c:pt>
                <c:pt idx="4346">
                  <c:v>15</c:v>
                </c:pt>
                <c:pt idx="4347">
                  <c:v>15</c:v>
                </c:pt>
                <c:pt idx="4348">
                  <c:v>15</c:v>
                </c:pt>
                <c:pt idx="4349">
                  <c:v>15</c:v>
                </c:pt>
                <c:pt idx="4350">
                  <c:v>15</c:v>
                </c:pt>
                <c:pt idx="4351">
                  <c:v>15</c:v>
                </c:pt>
                <c:pt idx="4352">
                  <c:v>15</c:v>
                </c:pt>
                <c:pt idx="4353">
                  <c:v>15</c:v>
                </c:pt>
                <c:pt idx="4354">
                  <c:v>15</c:v>
                </c:pt>
                <c:pt idx="4355">
                  <c:v>15</c:v>
                </c:pt>
                <c:pt idx="4356">
                  <c:v>15</c:v>
                </c:pt>
                <c:pt idx="4357">
                  <c:v>15</c:v>
                </c:pt>
                <c:pt idx="4358">
                  <c:v>15</c:v>
                </c:pt>
                <c:pt idx="4359">
                  <c:v>15</c:v>
                </c:pt>
                <c:pt idx="4360">
                  <c:v>15</c:v>
                </c:pt>
                <c:pt idx="4361">
                  <c:v>15</c:v>
                </c:pt>
                <c:pt idx="4362">
                  <c:v>15</c:v>
                </c:pt>
                <c:pt idx="4363">
                  <c:v>15</c:v>
                </c:pt>
                <c:pt idx="4364">
                  <c:v>15</c:v>
                </c:pt>
                <c:pt idx="4365">
                  <c:v>15</c:v>
                </c:pt>
                <c:pt idx="4366">
                  <c:v>15</c:v>
                </c:pt>
                <c:pt idx="4367">
                  <c:v>15</c:v>
                </c:pt>
                <c:pt idx="4368">
                  <c:v>15</c:v>
                </c:pt>
                <c:pt idx="4369">
                  <c:v>15</c:v>
                </c:pt>
                <c:pt idx="4370">
                  <c:v>15</c:v>
                </c:pt>
                <c:pt idx="4371">
                  <c:v>15</c:v>
                </c:pt>
                <c:pt idx="4372">
                  <c:v>15</c:v>
                </c:pt>
                <c:pt idx="4373">
                  <c:v>15</c:v>
                </c:pt>
                <c:pt idx="4374">
                  <c:v>15</c:v>
                </c:pt>
                <c:pt idx="4375">
                  <c:v>15</c:v>
                </c:pt>
                <c:pt idx="4376">
                  <c:v>15</c:v>
                </c:pt>
                <c:pt idx="4377">
                  <c:v>15</c:v>
                </c:pt>
                <c:pt idx="4378">
                  <c:v>15</c:v>
                </c:pt>
                <c:pt idx="4379">
                  <c:v>15</c:v>
                </c:pt>
                <c:pt idx="4380">
                  <c:v>15</c:v>
                </c:pt>
                <c:pt idx="4381">
                  <c:v>15</c:v>
                </c:pt>
                <c:pt idx="4382">
                  <c:v>0</c:v>
                </c:pt>
                <c:pt idx="4383">
                  <c:v>0</c:v>
                </c:pt>
                <c:pt idx="4384">
                  <c:v>0</c:v>
                </c:pt>
                <c:pt idx="4385">
                  <c:v>15</c:v>
                </c:pt>
                <c:pt idx="4386">
                  <c:v>15</c:v>
                </c:pt>
                <c:pt idx="4387">
                  <c:v>15</c:v>
                </c:pt>
                <c:pt idx="4388">
                  <c:v>15</c:v>
                </c:pt>
                <c:pt idx="4389">
                  <c:v>15</c:v>
                </c:pt>
                <c:pt idx="4390">
                  <c:v>15</c:v>
                </c:pt>
                <c:pt idx="4391">
                  <c:v>15</c:v>
                </c:pt>
                <c:pt idx="4392">
                  <c:v>15</c:v>
                </c:pt>
                <c:pt idx="4393">
                  <c:v>15</c:v>
                </c:pt>
                <c:pt idx="4394">
                  <c:v>15</c:v>
                </c:pt>
                <c:pt idx="4395">
                  <c:v>15</c:v>
                </c:pt>
                <c:pt idx="4396">
                  <c:v>15</c:v>
                </c:pt>
                <c:pt idx="4397">
                  <c:v>15</c:v>
                </c:pt>
                <c:pt idx="4398">
                  <c:v>15</c:v>
                </c:pt>
                <c:pt idx="4399">
                  <c:v>15</c:v>
                </c:pt>
                <c:pt idx="4400">
                  <c:v>15</c:v>
                </c:pt>
                <c:pt idx="4401">
                  <c:v>15</c:v>
                </c:pt>
                <c:pt idx="4402">
                  <c:v>15</c:v>
                </c:pt>
                <c:pt idx="4403">
                  <c:v>15</c:v>
                </c:pt>
                <c:pt idx="4404">
                  <c:v>15</c:v>
                </c:pt>
                <c:pt idx="4405">
                  <c:v>15</c:v>
                </c:pt>
                <c:pt idx="4406">
                  <c:v>15</c:v>
                </c:pt>
                <c:pt idx="4407">
                  <c:v>15</c:v>
                </c:pt>
                <c:pt idx="4408">
                  <c:v>15</c:v>
                </c:pt>
                <c:pt idx="4409">
                  <c:v>15</c:v>
                </c:pt>
                <c:pt idx="4410">
                  <c:v>15</c:v>
                </c:pt>
                <c:pt idx="4411">
                  <c:v>15</c:v>
                </c:pt>
                <c:pt idx="4412">
                  <c:v>15</c:v>
                </c:pt>
                <c:pt idx="4413">
                  <c:v>15</c:v>
                </c:pt>
                <c:pt idx="4414">
                  <c:v>15</c:v>
                </c:pt>
                <c:pt idx="4415">
                  <c:v>15</c:v>
                </c:pt>
                <c:pt idx="4416">
                  <c:v>15</c:v>
                </c:pt>
                <c:pt idx="4417">
                  <c:v>15</c:v>
                </c:pt>
                <c:pt idx="4418">
                  <c:v>15</c:v>
                </c:pt>
                <c:pt idx="4419">
                  <c:v>15</c:v>
                </c:pt>
                <c:pt idx="4420">
                  <c:v>15</c:v>
                </c:pt>
                <c:pt idx="4421">
                  <c:v>15</c:v>
                </c:pt>
                <c:pt idx="4422">
                  <c:v>15</c:v>
                </c:pt>
                <c:pt idx="4423">
                  <c:v>15</c:v>
                </c:pt>
                <c:pt idx="4424">
                  <c:v>15</c:v>
                </c:pt>
                <c:pt idx="4425">
                  <c:v>15</c:v>
                </c:pt>
                <c:pt idx="4426">
                  <c:v>15</c:v>
                </c:pt>
                <c:pt idx="4427">
                  <c:v>15</c:v>
                </c:pt>
                <c:pt idx="4428">
                  <c:v>15</c:v>
                </c:pt>
                <c:pt idx="4429">
                  <c:v>15</c:v>
                </c:pt>
                <c:pt idx="4430">
                  <c:v>15</c:v>
                </c:pt>
                <c:pt idx="4431">
                  <c:v>15</c:v>
                </c:pt>
                <c:pt idx="4432">
                  <c:v>15</c:v>
                </c:pt>
                <c:pt idx="4433">
                  <c:v>15</c:v>
                </c:pt>
                <c:pt idx="4434">
                  <c:v>15</c:v>
                </c:pt>
                <c:pt idx="4435">
                  <c:v>15</c:v>
                </c:pt>
                <c:pt idx="4436">
                  <c:v>15</c:v>
                </c:pt>
                <c:pt idx="4437">
                  <c:v>15</c:v>
                </c:pt>
                <c:pt idx="4438">
                  <c:v>15</c:v>
                </c:pt>
                <c:pt idx="4439">
                  <c:v>15</c:v>
                </c:pt>
                <c:pt idx="4440">
                  <c:v>15</c:v>
                </c:pt>
                <c:pt idx="4441">
                  <c:v>15</c:v>
                </c:pt>
                <c:pt idx="4442">
                  <c:v>15</c:v>
                </c:pt>
                <c:pt idx="4443">
                  <c:v>15</c:v>
                </c:pt>
                <c:pt idx="4444">
                  <c:v>15</c:v>
                </c:pt>
                <c:pt idx="4445">
                  <c:v>15</c:v>
                </c:pt>
                <c:pt idx="4446">
                  <c:v>15</c:v>
                </c:pt>
                <c:pt idx="4447">
                  <c:v>15</c:v>
                </c:pt>
                <c:pt idx="4448">
                  <c:v>15</c:v>
                </c:pt>
                <c:pt idx="4449">
                  <c:v>15</c:v>
                </c:pt>
                <c:pt idx="4450">
                  <c:v>15</c:v>
                </c:pt>
                <c:pt idx="4451">
                  <c:v>15</c:v>
                </c:pt>
                <c:pt idx="4452">
                  <c:v>15</c:v>
                </c:pt>
                <c:pt idx="4453">
                  <c:v>15</c:v>
                </c:pt>
                <c:pt idx="4454">
                  <c:v>15</c:v>
                </c:pt>
                <c:pt idx="4455">
                  <c:v>15</c:v>
                </c:pt>
                <c:pt idx="4456">
                  <c:v>15</c:v>
                </c:pt>
                <c:pt idx="4457">
                  <c:v>15</c:v>
                </c:pt>
                <c:pt idx="4458">
                  <c:v>15</c:v>
                </c:pt>
                <c:pt idx="4459">
                  <c:v>15</c:v>
                </c:pt>
                <c:pt idx="4460">
                  <c:v>15</c:v>
                </c:pt>
                <c:pt idx="4461">
                  <c:v>15</c:v>
                </c:pt>
                <c:pt idx="4462">
                  <c:v>15</c:v>
                </c:pt>
                <c:pt idx="4463">
                  <c:v>15</c:v>
                </c:pt>
                <c:pt idx="4464">
                  <c:v>15</c:v>
                </c:pt>
                <c:pt idx="4465">
                  <c:v>15</c:v>
                </c:pt>
                <c:pt idx="4466">
                  <c:v>15</c:v>
                </c:pt>
                <c:pt idx="4467">
                  <c:v>15</c:v>
                </c:pt>
                <c:pt idx="4468">
                  <c:v>15</c:v>
                </c:pt>
                <c:pt idx="4469">
                  <c:v>15</c:v>
                </c:pt>
                <c:pt idx="4470">
                  <c:v>15</c:v>
                </c:pt>
                <c:pt idx="4471">
                  <c:v>15</c:v>
                </c:pt>
                <c:pt idx="4472">
                  <c:v>15</c:v>
                </c:pt>
                <c:pt idx="4473">
                  <c:v>15</c:v>
                </c:pt>
                <c:pt idx="4474">
                  <c:v>15</c:v>
                </c:pt>
                <c:pt idx="4475">
                  <c:v>15</c:v>
                </c:pt>
                <c:pt idx="4476">
                  <c:v>15</c:v>
                </c:pt>
                <c:pt idx="4477">
                  <c:v>15</c:v>
                </c:pt>
                <c:pt idx="4478">
                  <c:v>15</c:v>
                </c:pt>
                <c:pt idx="4479">
                  <c:v>0</c:v>
                </c:pt>
                <c:pt idx="4480">
                  <c:v>80</c:v>
                </c:pt>
                <c:pt idx="4481">
                  <c:v>80</c:v>
                </c:pt>
                <c:pt idx="4482">
                  <c:v>80</c:v>
                </c:pt>
                <c:pt idx="4483">
                  <c:v>80</c:v>
                </c:pt>
                <c:pt idx="4484">
                  <c:v>80</c:v>
                </c:pt>
                <c:pt idx="4485">
                  <c:v>80</c:v>
                </c:pt>
                <c:pt idx="4486">
                  <c:v>80</c:v>
                </c:pt>
                <c:pt idx="4487">
                  <c:v>80</c:v>
                </c:pt>
                <c:pt idx="4488">
                  <c:v>80</c:v>
                </c:pt>
                <c:pt idx="4489">
                  <c:v>80</c:v>
                </c:pt>
                <c:pt idx="4490">
                  <c:v>80</c:v>
                </c:pt>
                <c:pt idx="4491">
                  <c:v>80</c:v>
                </c:pt>
                <c:pt idx="4492">
                  <c:v>80</c:v>
                </c:pt>
                <c:pt idx="4493">
                  <c:v>80</c:v>
                </c:pt>
                <c:pt idx="4494">
                  <c:v>80</c:v>
                </c:pt>
                <c:pt idx="4495">
                  <c:v>80</c:v>
                </c:pt>
                <c:pt idx="4496">
                  <c:v>80</c:v>
                </c:pt>
                <c:pt idx="4497">
                  <c:v>80</c:v>
                </c:pt>
                <c:pt idx="4498">
                  <c:v>80</c:v>
                </c:pt>
                <c:pt idx="4499">
                  <c:v>80</c:v>
                </c:pt>
                <c:pt idx="4500">
                  <c:v>80</c:v>
                </c:pt>
                <c:pt idx="4501">
                  <c:v>80</c:v>
                </c:pt>
                <c:pt idx="4502">
                  <c:v>80</c:v>
                </c:pt>
                <c:pt idx="4503">
                  <c:v>80</c:v>
                </c:pt>
                <c:pt idx="4504">
                  <c:v>80</c:v>
                </c:pt>
                <c:pt idx="4505">
                  <c:v>80</c:v>
                </c:pt>
                <c:pt idx="4506">
                  <c:v>80</c:v>
                </c:pt>
                <c:pt idx="4507">
                  <c:v>80</c:v>
                </c:pt>
                <c:pt idx="4508">
                  <c:v>80</c:v>
                </c:pt>
                <c:pt idx="4509">
                  <c:v>80</c:v>
                </c:pt>
                <c:pt idx="4510">
                  <c:v>80</c:v>
                </c:pt>
                <c:pt idx="4511">
                  <c:v>80</c:v>
                </c:pt>
                <c:pt idx="4512">
                  <c:v>80</c:v>
                </c:pt>
                <c:pt idx="4513">
                  <c:v>80</c:v>
                </c:pt>
                <c:pt idx="4514">
                  <c:v>80</c:v>
                </c:pt>
                <c:pt idx="4515">
                  <c:v>80</c:v>
                </c:pt>
                <c:pt idx="4516">
                  <c:v>80</c:v>
                </c:pt>
                <c:pt idx="4517">
                  <c:v>80</c:v>
                </c:pt>
                <c:pt idx="4518">
                  <c:v>80</c:v>
                </c:pt>
                <c:pt idx="4519">
                  <c:v>80</c:v>
                </c:pt>
                <c:pt idx="4520">
                  <c:v>80</c:v>
                </c:pt>
                <c:pt idx="4521">
                  <c:v>80</c:v>
                </c:pt>
                <c:pt idx="4522">
                  <c:v>80</c:v>
                </c:pt>
                <c:pt idx="4523">
                  <c:v>80</c:v>
                </c:pt>
                <c:pt idx="4524">
                  <c:v>80</c:v>
                </c:pt>
                <c:pt idx="4525">
                  <c:v>80</c:v>
                </c:pt>
                <c:pt idx="4526">
                  <c:v>80</c:v>
                </c:pt>
                <c:pt idx="4527">
                  <c:v>80</c:v>
                </c:pt>
                <c:pt idx="4528">
                  <c:v>170</c:v>
                </c:pt>
                <c:pt idx="4529">
                  <c:v>170</c:v>
                </c:pt>
                <c:pt idx="4530">
                  <c:v>170</c:v>
                </c:pt>
                <c:pt idx="4531">
                  <c:v>170</c:v>
                </c:pt>
                <c:pt idx="4532">
                  <c:v>170</c:v>
                </c:pt>
                <c:pt idx="4533">
                  <c:v>170</c:v>
                </c:pt>
                <c:pt idx="4534">
                  <c:v>170</c:v>
                </c:pt>
                <c:pt idx="4535">
                  <c:v>170</c:v>
                </c:pt>
                <c:pt idx="4536">
                  <c:v>170</c:v>
                </c:pt>
                <c:pt idx="4537">
                  <c:v>170</c:v>
                </c:pt>
                <c:pt idx="4538">
                  <c:v>170</c:v>
                </c:pt>
                <c:pt idx="4539">
                  <c:v>170</c:v>
                </c:pt>
                <c:pt idx="4540">
                  <c:v>170</c:v>
                </c:pt>
                <c:pt idx="4541">
                  <c:v>170</c:v>
                </c:pt>
                <c:pt idx="4542">
                  <c:v>170</c:v>
                </c:pt>
                <c:pt idx="4543">
                  <c:v>170</c:v>
                </c:pt>
                <c:pt idx="4544">
                  <c:v>170</c:v>
                </c:pt>
                <c:pt idx="4545">
                  <c:v>170</c:v>
                </c:pt>
                <c:pt idx="4546">
                  <c:v>170</c:v>
                </c:pt>
                <c:pt idx="4547">
                  <c:v>170</c:v>
                </c:pt>
                <c:pt idx="4548">
                  <c:v>170</c:v>
                </c:pt>
                <c:pt idx="4549">
                  <c:v>170</c:v>
                </c:pt>
                <c:pt idx="4550">
                  <c:v>170</c:v>
                </c:pt>
                <c:pt idx="4551">
                  <c:v>170</c:v>
                </c:pt>
                <c:pt idx="4552">
                  <c:v>170</c:v>
                </c:pt>
                <c:pt idx="4553">
                  <c:v>0</c:v>
                </c:pt>
                <c:pt idx="4554">
                  <c:v>80</c:v>
                </c:pt>
                <c:pt idx="4555">
                  <c:v>80</c:v>
                </c:pt>
                <c:pt idx="4556">
                  <c:v>80</c:v>
                </c:pt>
                <c:pt idx="4557">
                  <c:v>80</c:v>
                </c:pt>
                <c:pt idx="4558">
                  <c:v>80</c:v>
                </c:pt>
                <c:pt idx="4559">
                  <c:v>80</c:v>
                </c:pt>
                <c:pt idx="4560">
                  <c:v>80</c:v>
                </c:pt>
                <c:pt idx="4561">
                  <c:v>80</c:v>
                </c:pt>
                <c:pt idx="4562">
                  <c:v>80</c:v>
                </c:pt>
                <c:pt idx="4563">
                  <c:v>80</c:v>
                </c:pt>
                <c:pt idx="4564">
                  <c:v>80</c:v>
                </c:pt>
                <c:pt idx="4565">
                  <c:v>80</c:v>
                </c:pt>
                <c:pt idx="4566">
                  <c:v>80</c:v>
                </c:pt>
                <c:pt idx="4567">
                  <c:v>80</c:v>
                </c:pt>
                <c:pt idx="4568">
                  <c:v>80</c:v>
                </c:pt>
                <c:pt idx="4569">
                  <c:v>80</c:v>
                </c:pt>
                <c:pt idx="4570">
                  <c:v>80</c:v>
                </c:pt>
                <c:pt idx="4571">
                  <c:v>80</c:v>
                </c:pt>
                <c:pt idx="4572">
                  <c:v>80</c:v>
                </c:pt>
                <c:pt idx="4573">
                  <c:v>80</c:v>
                </c:pt>
                <c:pt idx="4574">
                  <c:v>80</c:v>
                </c:pt>
                <c:pt idx="4575">
                  <c:v>80</c:v>
                </c:pt>
                <c:pt idx="4576">
                  <c:v>80</c:v>
                </c:pt>
                <c:pt idx="4577">
                  <c:v>80</c:v>
                </c:pt>
                <c:pt idx="4578">
                  <c:v>80</c:v>
                </c:pt>
                <c:pt idx="4579">
                  <c:v>80</c:v>
                </c:pt>
                <c:pt idx="4580">
                  <c:v>80</c:v>
                </c:pt>
                <c:pt idx="4581">
                  <c:v>80</c:v>
                </c:pt>
                <c:pt idx="4582">
                  <c:v>80</c:v>
                </c:pt>
                <c:pt idx="4583">
                  <c:v>80</c:v>
                </c:pt>
                <c:pt idx="4584">
                  <c:v>80</c:v>
                </c:pt>
                <c:pt idx="4585">
                  <c:v>80</c:v>
                </c:pt>
                <c:pt idx="4586">
                  <c:v>80</c:v>
                </c:pt>
                <c:pt idx="4587">
                  <c:v>80</c:v>
                </c:pt>
                <c:pt idx="4588">
                  <c:v>80</c:v>
                </c:pt>
                <c:pt idx="4589">
                  <c:v>80</c:v>
                </c:pt>
                <c:pt idx="4590">
                  <c:v>80</c:v>
                </c:pt>
                <c:pt idx="4591">
                  <c:v>80</c:v>
                </c:pt>
                <c:pt idx="4592">
                  <c:v>80</c:v>
                </c:pt>
                <c:pt idx="4593">
                  <c:v>80</c:v>
                </c:pt>
                <c:pt idx="4594">
                  <c:v>80</c:v>
                </c:pt>
                <c:pt idx="4595">
                  <c:v>80</c:v>
                </c:pt>
                <c:pt idx="4596">
                  <c:v>80</c:v>
                </c:pt>
                <c:pt idx="4597">
                  <c:v>80</c:v>
                </c:pt>
                <c:pt idx="4598">
                  <c:v>80</c:v>
                </c:pt>
                <c:pt idx="4599">
                  <c:v>80</c:v>
                </c:pt>
                <c:pt idx="4600">
                  <c:v>80</c:v>
                </c:pt>
                <c:pt idx="4601">
                  <c:v>80</c:v>
                </c:pt>
                <c:pt idx="4602">
                  <c:v>80</c:v>
                </c:pt>
                <c:pt idx="4603">
                  <c:v>80</c:v>
                </c:pt>
                <c:pt idx="4604">
                  <c:v>80</c:v>
                </c:pt>
                <c:pt idx="4605">
                  <c:v>80</c:v>
                </c:pt>
                <c:pt idx="4606">
                  <c:v>80</c:v>
                </c:pt>
                <c:pt idx="4607">
                  <c:v>80</c:v>
                </c:pt>
                <c:pt idx="4608">
                  <c:v>80</c:v>
                </c:pt>
                <c:pt idx="4609">
                  <c:v>80</c:v>
                </c:pt>
                <c:pt idx="4610">
                  <c:v>80</c:v>
                </c:pt>
                <c:pt idx="4611">
                  <c:v>80</c:v>
                </c:pt>
                <c:pt idx="4612">
                  <c:v>80</c:v>
                </c:pt>
                <c:pt idx="4613">
                  <c:v>80</c:v>
                </c:pt>
                <c:pt idx="4614">
                  <c:v>0</c:v>
                </c:pt>
                <c:pt idx="4615">
                  <c:v>80</c:v>
                </c:pt>
                <c:pt idx="4616">
                  <c:v>80</c:v>
                </c:pt>
                <c:pt idx="4617">
                  <c:v>80</c:v>
                </c:pt>
                <c:pt idx="4618">
                  <c:v>80</c:v>
                </c:pt>
                <c:pt idx="4619">
                  <c:v>80</c:v>
                </c:pt>
                <c:pt idx="4620">
                  <c:v>80</c:v>
                </c:pt>
                <c:pt idx="4621">
                  <c:v>80</c:v>
                </c:pt>
                <c:pt idx="4622">
                  <c:v>80</c:v>
                </c:pt>
                <c:pt idx="4623">
                  <c:v>80</c:v>
                </c:pt>
                <c:pt idx="4624">
                  <c:v>80</c:v>
                </c:pt>
                <c:pt idx="4625">
                  <c:v>80</c:v>
                </c:pt>
                <c:pt idx="4626">
                  <c:v>80</c:v>
                </c:pt>
                <c:pt idx="4627">
                  <c:v>80</c:v>
                </c:pt>
                <c:pt idx="4628">
                  <c:v>80</c:v>
                </c:pt>
                <c:pt idx="4629">
                  <c:v>80</c:v>
                </c:pt>
                <c:pt idx="4630">
                  <c:v>80</c:v>
                </c:pt>
                <c:pt idx="4631">
                  <c:v>80</c:v>
                </c:pt>
                <c:pt idx="4632">
                  <c:v>80</c:v>
                </c:pt>
                <c:pt idx="4633">
                  <c:v>80</c:v>
                </c:pt>
                <c:pt idx="4634">
                  <c:v>80</c:v>
                </c:pt>
                <c:pt idx="4635">
                  <c:v>80</c:v>
                </c:pt>
                <c:pt idx="4636">
                  <c:v>80</c:v>
                </c:pt>
                <c:pt idx="4637">
                  <c:v>80</c:v>
                </c:pt>
                <c:pt idx="4638">
                  <c:v>31</c:v>
                </c:pt>
                <c:pt idx="4639">
                  <c:v>31</c:v>
                </c:pt>
                <c:pt idx="4640">
                  <c:v>31</c:v>
                </c:pt>
                <c:pt idx="4641">
                  <c:v>31</c:v>
                </c:pt>
                <c:pt idx="4642">
                  <c:v>31</c:v>
                </c:pt>
                <c:pt idx="4643">
                  <c:v>31</c:v>
                </c:pt>
                <c:pt idx="4644">
                  <c:v>31</c:v>
                </c:pt>
                <c:pt idx="4645">
                  <c:v>31</c:v>
                </c:pt>
                <c:pt idx="4646">
                  <c:v>31</c:v>
                </c:pt>
                <c:pt idx="4647">
                  <c:v>31</c:v>
                </c:pt>
                <c:pt idx="4648">
                  <c:v>31</c:v>
                </c:pt>
                <c:pt idx="4649">
                  <c:v>31</c:v>
                </c:pt>
                <c:pt idx="4650">
                  <c:v>31</c:v>
                </c:pt>
                <c:pt idx="4651">
                  <c:v>31</c:v>
                </c:pt>
                <c:pt idx="4652">
                  <c:v>31</c:v>
                </c:pt>
                <c:pt idx="4653">
                  <c:v>31</c:v>
                </c:pt>
                <c:pt idx="4654">
                  <c:v>31</c:v>
                </c:pt>
                <c:pt idx="4655">
                  <c:v>31</c:v>
                </c:pt>
                <c:pt idx="4656">
                  <c:v>31</c:v>
                </c:pt>
                <c:pt idx="4657">
                  <c:v>31</c:v>
                </c:pt>
                <c:pt idx="4658">
                  <c:v>31</c:v>
                </c:pt>
                <c:pt idx="4659">
                  <c:v>31</c:v>
                </c:pt>
                <c:pt idx="4660">
                  <c:v>31</c:v>
                </c:pt>
                <c:pt idx="4661">
                  <c:v>31</c:v>
                </c:pt>
                <c:pt idx="4662">
                  <c:v>31</c:v>
                </c:pt>
                <c:pt idx="4663">
                  <c:v>31</c:v>
                </c:pt>
                <c:pt idx="4664">
                  <c:v>31</c:v>
                </c:pt>
                <c:pt idx="4665">
                  <c:v>31</c:v>
                </c:pt>
                <c:pt idx="4666">
                  <c:v>31</c:v>
                </c:pt>
                <c:pt idx="4667">
                  <c:v>31</c:v>
                </c:pt>
                <c:pt idx="4668">
                  <c:v>31</c:v>
                </c:pt>
                <c:pt idx="4669">
                  <c:v>31</c:v>
                </c:pt>
                <c:pt idx="4670">
                  <c:v>31</c:v>
                </c:pt>
                <c:pt idx="4671">
                  <c:v>31</c:v>
                </c:pt>
                <c:pt idx="4672">
                  <c:v>31</c:v>
                </c:pt>
                <c:pt idx="4673">
                  <c:v>31</c:v>
                </c:pt>
                <c:pt idx="4674">
                  <c:v>31</c:v>
                </c:pt>
                <c:pt idx="4675">
                  <c:v>31</c:v>
                </c:pt>
                <c:pt idx="4676">
                  <c:v>31</c:v>
                </c:pt>
                <c:pt idx="4677">
                  <c:v>31</c:v>
                </c:pt>
                <c:pt idx="4678">
                  <c:v>31</c:v>
                </c:pt>
                <c:pt idx="4679">
                  <c:v>31</c:v>
                </c:pt>
                <c:pt idx="4680">
                  <c:v>31</c:v>
                </c:pt>
                <c:pt idx="4681">
                  <c:v>31</c:v>
                </c:pt>
                <c:pt idx="4682">
                  <c:v>31</c:v>
                </c:pt>
                <c:pt idx="4683">
                  <c:v>31</c:v>
                </c:pt>
                <c:pt idx="4684">
                  <c:v>31</c:v>
                </c:pt>
                <c:pt idx="4685">
                  <c:v>31</c:v>
                </c:pt>
                <c:pt idx="4686">
                  <c:v>31</c:v>
                </c:pt>
                <c:pt idx="4687">
                  <c:v>80</c:v>
                </c:pt>
                <c:pt idx="4688">
                  <c:v>80</c:v>
                </c:pt>
                <c:pt idx="4689">
                  <c:v>80</c:v>
                </c:pt>
                <c:pt idx="4690">
                  <c:v>80</c:v>
                </c:pt>
                <c:pt idx="4691">
                  <c:v>80</c:v>
                </c:pt>
                <c:pt idx="4692">
                  <c:v>80</c:v>
                </c:pt>
                <c:pt idx="4693">
                  <c:v>80</c:v>
                </c:pt>
                <c:pt idx="4694">
                  <c:v>80</c:v>
                </c:pt>
                <c:pt idx="4695">
                  <c:v>80</c:v>
                </c:pt>
                <c:pt idx="4696">
                  <c:v>80</c:v>
                </c:pt>
                <c:pt idx="4697">
                  <c:v>80</c:v>
                </c:pt>
                <c:pt idx="4698">
                  <c:v>80</c:v>
                </c:pt>
                <c:pt idx="4699">
                  <c:v>80</c:v>
                </c:pt>
                <c:pt idx="4700">
                  <c:v>80</c:v>
                </c:pt>
                <c:pt idx="4701">
                  <c:v>80</c:v>
                </c:pt>
                <c:pt idx="4702">
                  <c:v>80</c:v>
                </c:pt>
                <c:pt idx="4703">
                  <c:v>80</c:v>
                </c:pt>
                <c:pt idx="4704">
                  <c:v>80</c:v>
                </c:pt>
                <c:pt idx="4705">
                  <c:v>80</c:v>
                </c:pt>
                <c:pt idx="4706">
                  <c:v>80</c:v>
                </c:pt>
                <c:pt idx="4707">
                  <c:v>80</c:v>
                </c:pt>
                <c:pt idx="4708">
                  <c:v>80</c:v>
                </c:pt>
                <c:pt idx="4709">
                  <c:v>80</c:v>
                </c:pt>
                <c:pt idx="4710">
                  <c:v>80</c:v>
                </c:pt>
                <c:pt idx="4711">
                  <c:v>33.200000000000003</c:v>
                </c:pt>
                <c:pt idx="4712">
                  <c:v>33.200000000000003</c:v>
                </c:pt>
                <c:pt idx="4713">
                  <c:v>33.200000000000003</c:v>
                </c:pt>
                <c:pt idx="4714">
                  <c:v>33.4</c:v>
                </c:pt>
                <c:pt idx="4715">
                  <c:v>33.5</c:v>
                </c:pt>
                <c:pt idx="4716">
                  <c:v>32.700000000000003</c:v>
                </c:pt>
                <c:pt idx="4717">
                  <c:v>32.5</c:v>
                </c:pt>
                <c:pt idx="4718">
                  <c:v>32.1</c:v>
                </c:pt>
                <c:pt idx="4719">
                  <c:v>31.8</c:v>
                </c:pt>
                <c:pt idx="4720">
                  <c:v>31.8</c:v>
                </c:pt>
                <c:pt idx="4721">
                  <c:v>31.8</c:v>
                </c:pt>
                <c:pt idx="4722">
                  <c:v>31.8</c:v>
                </c:pt>
                <c:pt idx="4723">
                  <c:v>31.8</c:v>
                </c:pt>
                <c:pt idx="4724">
                  <c:v>31.8</c:v>
                </c:pt>
                <c:pt idx="4725">
                  <c:v>31.8</c:v>
                </c:pt>
                <c:pt idx="4726">
                  <c:v>31.8</c:v>
                </c:pt>
                <c:pt idx="4727">
                  <c:v>31.8</c:v>
                </c:pt>
                <c:pt idx="4728">
                  <c:v>31.8</c:v>
                </c:pt>
                <c:pt idx="4729">
                  <c:v>31.8</c:v>
                </c:pt>
                <c:pt idx="4730">
                  <c:v>31.8</c:v>
                </c:pt>
                <c:pt idx="4731">
                  <c:v>31.8</c:v>
                </c:pt>
                <c:pt idx="4732">
                  <c:v>31.8</c:v>
                </c:pt>
                <c:pt idx="4733">
                  <c:v>31.8</c:v>
                </c:pt>
                <c:pt idx="4734">
                  <c:v>31.8</c:v>
                </c:pt>
                <c:pt idx="4735">
                  <c:v>31.8</c:v>
                </c:pt>
                <c:pt idx="4736">
                  <c:v>31.8</c:v>
                </c:pt>
                <c:pt idx="4737">
                  <c:v>31.8</c:v>
                </c:pt>
                <c:pt idx="4738">
                  <c:v>31.8</c:v>
                </c:pt>
                <c:pt idx="4739">
                  <c:v>31.8</c:v>
                </c:pt>
                <c:pt idx="4740">
                  <c:v>31.8</c:v>
                </c:pt>
                <c:pt idx="4741">
                  <c:v>31.8</c:v>
                </c:pt>
                <c:pt idx="4742">
                  <c:v>31.8</c:v>
                </c:pt>
                <c:pt idx="4743">
                  <c:v>31.8</c:v>
                </c:pt>
                <c:pt idx="4744">
                  <c:v>31.8</c:v>
                </c:pt>
                <c:pt idx="4745">
                  <c:v>31.8</c:v>
                </c:pt>
                <c:pt idx="4746">
                  <c:v>31.8</c:v>
                </c:pt>
                <c:pt idx="4747">
                  <c:v>31.8</c:v>
                </c:pt>
                <c:pt idx="4748">
                  <c:v>31.8</c:v>
                </c:pt>
                <c:pt idx="4749">
                  <c:v>31.8</c:v>
                </c:pt>
                <c:pt idx="4750">
                  <c:v>31.8</c:v>
                </c:pt>
                <c:pt idx="4751">
                  <c:v>31.8</c:v>
                </c:pt>
                <c:pt idx="4752">
                  <c:v>31.8</c:v>
                </c:pt>
                <c:pt idx="4753">
                  <c:v>31.8</c:v>
                </c:pt>
                <c:pt idx="4754">
                  <c:v>31.8</c:v>
                </c:pt>
                <c:pt idx="4755">
                  <c:v>31.8</c:v>
                </c:pt>
                <c:pt idx="4756">
                  <c:v>31.8</c:v>
                </c:pt>
                <c:pt idx="4757">
                  <c:v>31.8</c:v>
                </c:pt>
                <c:pt idx="4758">
                  <c:v>31.8</c:v>
                </c:pt>
                <c:pt idx="4759">
                  <c:v>31.8</c:v>
                </c:pt>
                <c:pt idx="4760">
                  <c:v>31.8</c:v>
                </c:pt>
                <c:pt idx="4761">
                  <c:v>31.8</c:v>
                </c:pt>
                <c:pt idx="4762">
                  <c:v>31.8</c:v>
                </c:pt>
                <c:pt idx="4763">
                  <c:v>31.8</c:v>
                </c:pt>
                <c:pt idx="4764">
                  <c:v>31.8</c:v>
                </c:pt>
                <c:pt idx="4765">
                  <c:v>31.8</c:v>
                </c:pt>
                <c:pt idx="4766">
                  <c:v>31.8</c:v>
                </c:pt>
                <c:pt idx="4767">
                  <c:v>31.8</c:v>
                </c:pt>
                <c:pt idx="4768">
                  <c:v>31.8</c:v>
                </c:pt>
                <c:pt idx="4769">
                  <c:v>31.8</c:v>
                </c:pt>
                <c:pt idx="4770">
                  <c:v>31.8</c:v>
                </c:pt>
                <c:pt idx="4771">
                  <c:v>31.8</c:v>
                </c:pt>
                <c:pt idx="4772">
                  <c:v>31.8</c:v>
                </c:pt>
                <c:pt idx="4773">
                  <c:v>31.8</c:v>
                </c:pt>
                <c:pt idx="4774">
                  <c:v>31.8</c:v>
                </c:pt>
                <c:pt idx="4775">
                  <c:v>31.8</c:v>
                </c:pt>
                <c:pt idx="4776">
                  <c:v>31.8</c:v>
                </c:pt>
                <c:pt idx="4777">
                  <c:v>31.8</c:v>
                </c:pt>
                <c:pt idx="4778">
                  <c:v>31.8</c:v>
                </c:pt>
                <c:pt idx="4779">
                  <c:v>31.9</c:v>
                </c:pt>
                <c:pt idx="4780">
                  <c:v>31.8</c:v>
                </c:pt>
                <c:pt idx="4781">
                  <c:v>31.9</c:v>
                </c:pt>
                <c:pt idx="4782">
                  <c:v>31.9</c:v>
                </c:pt>
                <c:pt idx="4783">
                  <c:v>31.8</c:v>
                </c:pt>
                <c:pt idx="4784">
                  <c:v>31.9</c:v>
                </c:pt>
                <c:pt idx="4785">
                  <c:v>80</c:v>
                </c:pt>
                <c:pt idx="4786">
                  <c:v>80</c:v>
                </c:pt>
                <c:pt idx="4787">
                  <c:v>80</c:v>
                </c:pt>
                <c:pt idx="4788">
                  <c:v>80</c:v>
                </c:pt>
                <c:pt idx="4789">
                  <c:v>80</c:v>
                </c:pt>
                <c:pt idx="4790">
                  <c:v>80</c:v>
                </c:pt>
                <c:pt idx="4791">
                  <c:v>80</c:v>
                </c:pt>
                <c:pt idx="4792">
                  <c:v>80</c:v>
                </c:pt>
                <c:pt idx="4793">
                  <c:v>80</c:v>
                </c:pt>
                <c:pt idx="4794">
                  <c:v>80</c:v>
                </c:pt>
                <c:pt idx="4795">
                  <c:v>80</c:v>
                </c:pt>
                <c:pt idx="4796">
                  <c:v>80</c:v>
                </c:pt>
                <c:pt idx="4797">
                  <c:v>80</c:v>
                </c:pt>
                <c:pt idx="4798">
                  <c:v>80</c:v>
                </c:pt>
                <c:pt idx="4799">
                  <c:v>80</c:v>
                </c:pt>
                <c:pt idx="4800">
                  <c:v>80</c:v>
                </c:pt>
                <c:pt idx="4801">
                  <c:v>80</c:v>
                </c:pt>
                <c:pt idx="4802">
                  <c:v>80</c:v>
                </c:pt>
                <c:pt idx="4803">
                  <c:v>80</c:v>
                </c:pt>
                <c:pt idx="4804">
                  <c:v>80</c:v>
                </c:pt>
                <c:pt idx="4805">
                  <c:v>80</c:v>
                </c:pt>
                <c:pt idx="4806">
                  <c:v>80</c:v>
                </c:pt>
                <c:pt idx="4807">
                  <c:v>80</c:v>
                </c:pt>
                <c:pt idx="4808">
                  <c:v>80</c:v>
                </c:pt>
                <c:pt idx="4809">
                  <c:v>80</c:v>
                </c:pt>
                <c:pt idx="4810">
                  <c:v>80</c:v>
                </c:pt>
                <c:pt idx="4811">
                  <c:v>80</c:v>
                </c:pt>
                <c:pt idx="4812">
                  <c:v>80</c:v>
                </c:pt>
                <c:pt idx="4813">
                  <c:v>80</c:v>
                </c:pt>
                <c:pt idx="4814">
                  <c:v>80</c:v>
                </c:pt>
                <c:pt idx="4815">
                  <c:v>80</c:v>
                </c:pt>
                <c:pt idx="4816">
                  <c:v>80</c:v>
                </c:pt>
                <c:pt idx="4817">
                  <c:v>80</c:v>
                </c:pt>
                <c:pt idx="4818">
                  <c:v>80</c:v>
                </c:pt>
                <c:pt idx="4819">
                  <c:v>80</c:v>
                </c:pt>
                <c:pt idx="4820">
                  <c:v>80</c:v>
                </c:pt>
                <c:pt idx="4821">
                  <c:v>80</c:v>
                </c:pt>
                <c:pt idx="4822">
                  <c:v>80</c:v>
                </c:pt>
                <c:pt idx="4823">
                  <c:v>80</c:v>
                </c:pt>
                <c:pt idx="4824">
                  <c:v>80</c:v>
                </c:pt>
                <c:pt idx="4825">
                  <c:v>80</c:v>
                </c:pt>
                <c:pt idx="4826">
                  <c:v>80</c:v>
                </c:pt>
                <c:pt idx="4827">
                  <c:v>80</c:v>
                </c:pt>
                <c:pt idx="4828">
                  <c:v>80</c:v>
                </c:pt>
                <c:pt idx="4829">
                  <c:v>80</c:v>
                </c:pt>
                <c:pt idx="4830">
                  <c:v>80</c:v>
                </c:pt>
                <c:pt idx="4831">
                  <c:v>80</c:v>
                </c:pt>
                <c:pt idx="4832">
                  <c:v>80</c:v>
                </c:pt>
                <c:pt idx="4833">
                  <c:v>80</c:v>
                </c:pt>
                <c:pt idx="4834">
                  <c:v>80</c:v>
                </c:pt>
                <c:pt idx="4835">
                  <c:v>80</c:v>
                </c:pt>
                <c:pt idx="4836">
                  <c:v>80</c:v>
                </c:pt>
                <c:pt idx="4837">
                  <c:v>80</c:v>
                </c:pt>
                <c:pt idx="4838">
                  <c:v>80</c:v>
                </c:pt>
                <c:pt idx="4839">
                  <c:v>80</c:v>
                </c:pt>
                <c:pt idx="4840">
                  <c:v>80</c:v>
                </c:pt>
                <c:pt idx="4841">
                  <c:v>80</c:v>
                </c:pt>
                <c:pt idx="4842">
                  <c:v>80</c:v>
                </c:pt>
                <c:pt idx="4843">
                  <c:v>80</c:v>
                </c:pt>
                <c:pt idx="4844">
                  <c:v>80</c:v>
                </c:pt>
                <c:pt idx="4845">
                  <c:v>80</c:v>
                </c:pt>
                <c:pt idx="4846">
                  <c:v>80</c:v>
                </c:pt>
                <c:pt idx="4847">
                  <c:v>80</c:v>
                </c:pt>
                <c:pt idx="4848">
                  <c:v>80</c:v>
                </c:pt>
                <c:pt idx="4849">
                  <c:v>80</c:v>
                </c:pt>
                <c:pt idx="4850">
                  <c:v>80</c:v>
                </c:pt>
                <c:pt idx="4851">
                  <c:v>80</c:v>
                </c:pt>
                <c:pt idx="4852">
                  <c:v>80</c:v>
                </c:pt>
                <c:pt idx="4853">
                  <c:v>80</c:v>
                </c:pt>
                <c:pt idx="4854">
                  <c:v>80</c:v>
                </c:pt>
                <c:pt idx="4855">
                  <c:v>80</c:v>
                </c:pt>
                <c:pt idx="4856">
                  <c:v>80</c:v>
                </c:pt>
                <c:pt idx="4857">
                  <c:v>80</c:v>
                </c:pt>
                <c:pt idx="4858">
                  <c:v>80</c:v>
                </c:pt>
                <c:pt idx="4859">
                  <c:v>80</c:v>
                </c:pt>
                <c:pt idx="4860">
                  <c:v>80</c:v>
                </c:pt>
                <c:pt idx="4861">
                  <c:v>150</c:v>
                </c:pt>
                <c:pt idx="4862">
                  <c:v>150</c:v>
                </c:pt>
                <c:pt idx="4863">
                  <c:v>150</c:v>
                </c:pt>
                <c:pt idx="4864">
                  <c:v>150</c:v>
                </c:pt>
                <c:pt idx="4865">
                  <c:v>150</c:v>
                </c:pt>
                <c:pt idx="4866">
                  <c:v>150</c:v>
                </c:pt>
                <c:pt idx="4867">
                  <c:v>150</c:v>
                </c:pt>
                <c:pt idx="4868">
                  <c:v>150</c:v>
                </c:pt>
                <c:pt idx="4869">
                  <c:v>150</c:v>
                </c:pt>
                <c:pt idx="4870">
                  <c:v>150</c:v>
                </c:pt>
                <c:pt idx="4871">
                  <c:v>150</c:v>
                </c:pt>
                <c:pt idx="4872">
                  <c:v>150</c:v>
                </c:pt>
                <c:pt idx="4873">
                  <c:v>150</c:v>
                </c:pt>
                <c:pt idx="4874">
                  <c:v>150</c:v>
                </c:pt>
                <c:pt idx="4875">
                  <c:v>150</c:v>
                </c:pt>
                <c:pt idx="4876">
                  <c:v>150</c:v>
                </c:pt>
                <c:pt idx="4877">
                  <c:v>150</c:v>
                </c:pt>
                <c:pt idx="4878">
                  <c:v>150</c:v>
                </c:pt>
                <c:pt idx="4879">
                  <c:v>150</c:v>
                </c:pt>
                <c:pt idx="4880">
                  <c:v>150</c:v>
                </c:pt>
                <c:pt idx="4881">
                  <c:v>150</c:v>
                </c:pt>
                <c:pt idx="4882">
                  <c:v>150</c:v>
                </c:pt>
                <c:pt idx="4883">
                  <c:v>150</c:v>
                </c:pt>
                <c:pt idx="4884">
                  <c:v>150</c:v>
                </c:pt>
                <c:pt idx="4885">
                  <c:v>150</c:v>
                </c:pt>
                <c:pt idx="4886">
                  <c:v>150</c:v>
                </c:pt>
                <c:pt idx="4887">
                  <c:v>150</c:v>
                </c:pt>
                <c:pt idx="4888">
                  <c:v>150</c:v>
                </c:pt>
                <c:pt idx="4889">
                  <c:v>150</c:v>
                </c:pt>
                <c:pt idx="4890">
                  <c:v>150</c:v>
                </c:pt>
                <c:pt idx="4891">
                  <c:v>150</c:v>
                </c:pt>
                <c:pt idx="4892">
                  <c:v>150</c:v>
                </c:pt>
                <c:pt idx="4893">
                  <c:v>150</c:v>
                </c:pt>
                <c:pt idx="4894">
                  <c:v>150</c:v>
                </c:pt>
                <c:pt idx="4895">
                  <c:v>150</c:v>
                </c:pt>
                <c:pt idx="4896">
                  <c:v>150</c:v>
                </c:pt>
                <c:pt idx="4897">
                  <c:v>150</c:v>
                </c:pt>
                <c:pt idx="4898">
                  <c:v>150</c:v>
                </c:pt>
                <c:pt idx="4899">
                  <c:v>150</c:v>
                </c:pt>
                <c:pt idx="4900">
                  <c:v>150</c:v>
                </c:pt>
                <c:pt idx="4901">
                  <c:v>150</c:v>
                </c:pt>
                <c:pt idx="4902">
                  <c:v>150</c:v>
                </c:pt>
                <c:pt idx="4903">
                  <c:v>150</c:v>
                </c:pt>
                <c:pt idx="4904">
                  <c:v>150</c:v>
                </c:pt>
                <c:pt idx="4905">
                  <c:v>150</c:v>
                </c:pt>
                <c:pt idx="4906">
                  <c:v>150</c:v>
                </c:pt>
                <c:pt idx="4907">
                  <c:v>150</c:v>
                </c:pt>
                <c:pt idx="4908">
                  <c:v>150</c:v>
                </c:pt>
                <c:pt idx="4909">
                  <c:v>150</c:v>
                </c:pt>
                <c:pt idx="4910">
                  <c:v>100.9</c:v>
                </c:pt>
                <c:pt idx="4911">
                  <c:v>139.6</c:v>
                </c:pt>
                <c:pt idx="4912">
                  <c:v>150</c:v>
                </c:pt>
                <c:pt idx="4913">
                  <c:v>150</c:v>
                </c:pt>
                <c:pt idx="4914">
                  <c:v>150</c:v>
                </c:pt>
                <c:pt idx="4915">
                  <c:v>150</c:v>
                </c:pt>
                <c:pt idx="4916">
                  <c:v>150</c:v>
                </c:pt>
                <c:pt idx="4917">
                  <c:v>150</c:v>
                </c:pt>
                <c:pt idx="4918">
                  <c:v>150</c:v>
                </c:pt>
                <c:pt idx="4919">
                  <c:v>150</c:v>
                </c:pt>
                <c:pt idx="4920">
                  <c:v>150</c:v>
                </c:pt>
                <c:pt idx="4921">
                  <c:v>150</c:v>
                </c:pt>
                <c:pt idx="4922">
                  <c:v>150</c:v>
                </c:pt>
                <c:pt idx="4923">
                  <c:v>150</c:v>
                </c:pt>
                <c:pt idx="4924">
                  <c:v>150</c:v>
                </c:pt>
                <c:pt idx="4925">
                  <c:v>150</c:v>
                </c:pt>
                <c:pt idx="4926">
                  <c:v>150</c:v>
                </c:pt>
                <c:pt idx="4927">
                  <c:v>150</c:v>
                </c:pt>
                <c:pt idx="4928">
                  <c:v>150</c:v>
                </c:pt>
                <c:pt idx="4929">
                  <c:v>150</c:v>
                </c:pt>
                <c:pt idx="4930">
                  <c:v>150</c:v>
                </c:pt>
                <c:pt idx="4931">
                  <c:v>150</c:v>
                </c:pt>
                <c:pt idx="4932">
                  <c:v>150</c:v>
                </c:pt>
                <c:pt idx="4933">
                  <c:v>150</c:v>
                </c:pt>
                <c:pt idx="4934">
                  <c:v>150</c:v>
                </c:pt>
                <c:pt idx="4935">
                  <c:v>150</c:v>
                </c:pt>
                <c:pt idx="4936">
                  <c:v>150</c:v>
                </c:pt>
                <c:pt idx="4937">
                  <c:v>150</c:v>
                </c:pt>
                <c:pt idx="4938">
                  <c:v>150</c:v>
                </c:pt>
                <c:pt idx="4939">
                  <c:v>150</c:v>
                </c:pt>
                <c:pt idx="4940">
                  <c:v>150</c:v>
                </c:pt>
                <c:pt idx="4941">
                  <c:v>150</c:v>
                </c:pt>
                <c:pt idx="4942">
                  <c:v>150</c:v>
                </c:pt>
                <c:pt idx="4943">
                  <c:v>150</c:v>
                </c:pt>
                <c:pt idx="4944">
                  <c:v>150</c:v>
                </c:pt>
                <c:pt idx="4945">
                  <c:v>150</c:v>
                </c:pt>
                <c:pt idx="4946">
                  <c:v>150</c:v>
                </c:pt>
                <c:pt idx="4947">
                  <c:v>148.69999999999999</c:v>
                </c:pt>
                <c:pt idx="4948">
                  <c:v>150</c:v>
                </c:pt>
                <c:pt idx="4949">
                  <c:v>150</c:v>
                </c:pt>
                <c:pt idx="4950">
                  <c:v>150</c:v>
                </c:pt>
                <c:pt idx="4951">
                  <c:v>150</c:v>
                </c:pt>
                <c:pt idx="4952">
                  <c:v>150</c:v>
                </c:pt>
                <c:pt idx="4953">
                  <c:v>150</c:v>
                </c:pt>
                <c:pt idx="4954">
                  <c:v>150</c:v>
                </c:pt>
                <c:pt idx="4955">
                  <c:v>150</c:v>
                </c:pt>
                <c:pt idx="4956">
                  <c:v>148.69999999999999</c:v>
                </c:pt>
                <c:pt idx="4957">
                  <c:v>150</c:v>
                </c:pt>
                <c:pt idx="4958">
                  <c:v>148.9</c:v>
                </c:pt>
                <c:pt idx="4959">
                  <c:v>148.4</c:v>
                </c:pt>
                <c:pt idx="4960">
                  <c:v>150</c:v>
                </c:pt>
                <c:pt idx="4961">
                  <c:v>150</c:v>
                </c:pt>
                <c:pt idx="4962">
                  <c:v>150</c:v>
                </c:pt>
                <c:pt idx="4963">
                  <c:v>150</c:v>
                </c:pt>
                <c:pt idx="4964">
                  <c:v>150</c:v>
                </c:pt>
                <c:pt idx="4965">
                  <c:v>150</c:v>
                </c:pt>
                <c:pt idx="4966">
                  <c:v>150</c:v>
                </c:pt>
                <c:pt idx="4967">
                  <c:v>150</c:v>
                </c:pt>
                <c:pt idx="4968">
                  <c:v>150</c:v>
                </c:pt>
                <c:pt idx="4969">
                  <c:v>150</c:v>
                </c:pt>
                <c:pt idx="4970">
                  <c:v>150</c:v>
                </c:pt>
                <c:pt idx="4971">
                  <c:v>150</c:v>
                </c:pt>
                <c:pt idx="4972">
                  <c:v>150</c:v>
                </c:pt>
                <c:pt idx="4973">
                  <c:v>150</c:v>
                </c:pt>
                <c:pt idx="4974">
                  <c:v>150</c:v>
                </c:pt>
                <c:pt idx="4975">
                  <c:v>150</c:v>
                </c:pt>
                <c:pt idx="4976">
                  <c:v>150</c:v>
                </c:pt>
                <c:pt idx="4977">
                  <c:v>148.6</c:v>
                </c:pt>
                <c:pt idx="4978">
                  <c:v>150</c:v>
                </c:pt>
                <c:pt idx="4979">
                  <c:v>149</c:v>
                </c:pt>
                <c:pt idx="4980">
                  <c:v>150</c:v>
                </c:pt>
                <c:pt idx="4981">
                  <c:v>150</c:v>
                </c:pt>
                <c:pt idx="4982">
                  <c:v>150</c:v>
                </c:pt>
                <c:pt idx="4983">
                  <c:v>150</c:v>
                </c:pt>
                <c:pt idx="4984">
                  <c:v>150</c:v>
                </c:pt>
                <c:pt idx="4985">
                  <c:v>148.19999999999999</c:v>
                </c:pt>
                <c:pt idx="4986">
                  <c:v>150</c:v>
                </c:pt>
                <c:pt idx="4987">
                  <c:v>150</c:v>
                </c:pt>
                <c:pt idx="4988">
                  <c:v>150</c:v>
                </c:pt>
                <c:pt idx="4989">
                  <c:v>150</c:v>
                </c:pt>
                <c:pt idx="4990">
                  <c:v>150</c:v>
                </c:pt>
                <c:pt idx="4991">
                  <c:v>150</c:v>
                </c:pt>
                <c:pt idx="4992">
                  <c:v>148.9</c:v>
                </c:pt>
                <c:pt idx="4993">
                  <c:v>150</c:v>
                </c:pt>
                <c:pt idx="4994">
                  <c:v>150</c:v>
                </c:pt>
                <c:pt idx="4995">
                  <c:v>150</c:v>
                </c:pt>
                <c:pt idx="4996">
                  <c:v>148.30000000000001</c:v>
                </c:pt>
                <c:pt idx="4997">
                  <c:v>150</c:v>
                </c:pt>
                <c:pt idx="4998">
                  <c:v>150</c:v>
                </c:pt>
                <c:pt idx="4999">
                  <c:v>150</c:v>
                </c:pt>
                <c:pt idx="5000">
                  <c:v>150</c:v>
                </c:pt>
                <c:pt idx="5001">
                  <c:v>148.30000000000001</c:v>
                </c:pt>
                <c:pt idx="5002">
                  <c:v>150</c:v>
                </c:pt>
                <c:pt idx="5003">
                  <c:v>150</c:v>
                </c:pt>
                <c:pt idx="5004">
                  <c:v>150</c:v>
                </c:pt>
                <c:pt idx="5005">
                  <c:v>150</c:v>
                </c:pt>
                <c:pt idx="5006">
                  <c:v>148.5</c:v>
                </c:pt>
                <c:pt idx="5007">
                  <c:v>82.2</c:v>
                </c:pt>
                <c:pt idx="5008">
                  <c:v>120.3</c:v>
                </c:pt>
                <c:pt idx="5009">
                  <c:v>150</c:v>
                </c:pt>
                <c:pt idx="5010">
                  <c:v>150</c:v>
                </c:pt>
                <c:pt idx="5011">
                  <c:v>150</c:v>
                </c:pt>
                <c:pt idx="5012">
                  <c:v>150</c:v>
                </c:pt>
                <c:pt idx="5013">
                  <c:v>148.6</c:v>
                </c:pt>
                <c:pt idx="5014">
                  <c:v>150</c:v>
                </c:pt>
                <c:pt idx="5015">
                  <c:v>148.6</c:v>
                </c:pt>
                <c:pt idx="5016">
                  <c:v>150</c:v>
                </c:pt>
                <c:pt idx="5017">
                  <c:v>150</c:v>
                </c:pt>
                <c:pt idx="5018">
                  <c:v>150</c:v>
                </c:pt>
                <c:pt idx="5019">
                  <c:v>150</c:v>
                </c:pt>
                <c:pt idx="5020">
                  <c:v>150</c:v>
                </c:pt>
                <c:pt idx="5021">
                  <c:v>150</c:v>
                </c:pt>
                <c:pt idx="5022">
                  <c:v>150</c:v>
                </c:pt>
                <c:pt idx="5023">
                  <c:v>150</c:v>
                </c:pt>
                <c:pt idx="5024">
                  <c:v>150</c:v>
                </c:pt>
                <c:pt idx="5025">
                  <c:v>150</c:v>
                </c:pt>
                <c:pt idx="5026">
                  <c:v>150</c:v>
                </c:pt>
                <c:pt idx="5027">
                  <c:v>150</c:v>
                </c:pt>
                <c:pt idx="5028">
                  <c:v>150</c:v>
                </c:pt>
                <c:pt idx="5029">
                  <c:v>150</c:v>
                </c:pt>
                <c:pt idx="5030">
                  <c:v>150</c:v>
                </c:pt>
                <c:pt idx="5031">
                  <c:v>150</c:v>
                </c:pt>
                <c:pt idx="5032">
                  <c:v>150</c:v>
                </c:pt>
                <c:pt idx="5033">
                  <c:v>150</c:v>
                </c:pt>
                <c:pt idx="5034">
                  <c:v>150</c:v>
                </c:pt>
                <c:pt idx="5035">
                  <c:v>150</c:v>
                </c:pt>
                <c:pt idx="5036">
                  <c:v>150</c:v>
                </c:pt>
                <c:pt idx="5037">
                  <c:v>150</c:v>
                </c:pt>
                <c:pt idx="5038">
                  <c:v>150</c:v>
                </c:pt>
                <c:pt idx="5039">
                  <c:v>150</c:v>
                </c:pt>
                <c:pt idx="5040">
                  <c:v>150</c:v>
                </c:pt>
                <c:pt idx="5041">
                  <c:v>150</c:v>
                </c:pt>
                <c:pt idx="5042">
                  <c:v>150</c:v>
                </c:pt>
                <c:pt idx="5043">
                  <c:v>150</c:v>
                </c:pt>
                <c:pt idx="5044">
                  <c:v>148.5</c:v>
                </c:pt>
                <c:pt idx="5045">
                  <c:v>150</c:v>
                </c:pt>
                <c:pt idx="5046">
                  <c:v>150</c:v>
                </c:pt>
                <c:pt idx="5047">
                  <c:v>148.5</c:v>
                </c:pt>
                <c:pt idx="5048">
                  <c:v>150</c:v>
                </c:pt>
                <c:pt idx="5049">
                  <c:v>150</c:v>
                </c:pt>
                <c:pt idx="5050">
                  <c:v>150</c:v>
                </c:pt>
                <c:pt idx="5051">
                  <c:v>150</c:v>
                </c:pt>
                <c:pt idx="5052">
                  <c:v>150</c:v>
                </c:pt>
                <c:pt idx="5053">
                  <c:v>148.5</c:v>
                </c:pt>
                <c:pt idx="5054">
                  <c:v>150</c:v>
                </c:pt>
                <c:pt idx="5055">
                  <c:v>148.4</c:v>
                </c:pt>
                <c:pt idx="5056">
                  <c:v>148.19999999999999</c:v>
                </c:pt>
                <c:pt idx="5057">
                  <c:v>150</c:v>
                </c:pt>
                <c:pt idx="5058">
                  <c:v>148.6</c:v>
                </c:pt>
                <c:pt idx="5059">
                  <c:v>150</c:v>
                </c:pt>
                <c:pt idx="5060">
                  <c:v>150</c:v>
                </c:pt>
                <c:pt idx="5061">
                  <c:v>150</c:v>
                </c:pt>
                <c:pt idx="5062">
                  <c:v>150</c:v>
                </c:pt>
                <c:pt idx="5063">
                  <c:v>150</c:v>
                </c:pt>
                <c:pt idx="5064">
                  <c:v>148.5</c:v>
                </c:pt>
                <c:pt idx="5065">
                  <c:v>150</c:v>
                </c:pt>
                <c:pt idx="5066">
                  <c:v>150</c:v>
                </c:pt>
                <c:pt idx="5067">
                  <c:v>148.9</c:v>
                </c:pt>
                <c:pt idx="5068">
                  <c:v>150</c:v>
                </c:pt>
                <c:pt idx="5069">
                  <c:v>150</c:v>
                </c:pt>
                <c:pt idx="5070">
                  <c:v>148.6</c:v>
                </c:pt>
                <c:pt idx="5071">
                  <c:v>150</c:v>
                </c:pt>
                <c:pt idx="5072">
                  <c:v>150</c:v>
                </c:pt>
                <c:pt idx="5073">
                  <c:v>150</c:v>
                </c:pt>
                <c:pt idx="5074">
                  <c:v>148.80000000000001</c:v>
                </c:pt>
                <c:pt idx="5075">
                  <c:v>150</c:v>
                </c:pt>
                <c:pt idx="5076">
                  <c:v>150</c:v>
                </c:pt>
                <c:pt idx="5077">
                  <c:v>150</c:v>
                </c:pt>
                <c:pt idx="5078">
                  <c:v>150</c:v>
                </c:pt>
                <c:pt idx="5079">
                  <c:v>148.5</c:v>
                </c:pt>
                <c:pt idx="5080">
                  <c:v>148.6</c:v>
                </c:pt>
                <c:pt idx="5081">
                  <c:v>150</c:v>
                </c:pt>
                <c:pt idx="5082">
                  <c:v>148.1</c:v>
                </c:pt>
                <c:pt idx="5083">
                  <c:v>150</c:v>
                </c:pt>
                <c:pt idx="5084">
                  <c:v>150</c:v>
                </c:pt>
                <c:pt idx="5085">
                  <c:v>148.69999999999999</c:v>
                </c:pt>
                <c:pt idx="5086">
                  <c:v>150</c:v>
                </c:pt>
                <c:pt idx="5087">
                  <c:v>150</c:v>
                </c:pt>
                <c:pt idx="5088">
                  <c:v>150</c:v>
                </c:pt>
                <c:pt idx="5089">
                  <c:v>148.5</c:v>
                </c:pt>
                <c:pt idx="5090">
                  <c:v>150</c:v>
                </c:pt>
                <c:pt idx="5091">
                  <c:v>150</c:v>
                </c:pt>
                <c:pt idx="5092">
                  <c:v>148.5</c:v>
                </c:pt>
                <c:pt idx="5093">
                  <c:v>147.4</c:v>
                </c:pt>
                <c:pt idx="5094">
                  <c:v>150</c:v>
                </c:pt>
                <c:pt idx="5095">
                  <c:v>150</c:v>
                </c:pt>
                <c:pt idx="5096">
                  <c:v>150</c:v>
                </c:pt>
                <c:pt idx="5097">
                  <c:v>150</c:v>
                </c:pt>
                <c:pt idx="5098">
                  <c:v>148.69999999999999</c:v>
                </c:pt>
                <c:pt idx="5099">
                  <c:v>150</c:v>
                </c:pt>
                <c:pt idx="5100">
                  <c:v>150</c:v>
                </c:pt>
                <c:pt idx="5101">
                  <c:v>150</c:v>
                </c:pt>
                <c:pt idx="5102">
                  <c:v>150</c:v>
                </c:pt>
                <c:pt idx="5103">
                  <c:v>148.69999999999999</c:v>
                </c:pt>
                <c:pt idx="5104">
                  <c:v>23</c:v>
                </c:pt>
                <c:pt idx="5105">
                  <c:v>23</c:v>
                </c:pt>
                <c:pt idx="5106">
                  <c:v>23</c:v>
                </c:pt>
                <c:pt idx="5107">
                  <c:v>23</c:v>
                </c:pt>
                <c:pt idx="5108">
                  <c:v>23</c:v>
                </c:pt>
                <c:pt idx="5109">
                  <c:v>23</c:v>
                </c:pt>
                <c:pt idx="5110">
                  <c:v>23</c:v>
                </c:pt>
                <c:pt idx="5111">
                  <c:v>23</c:v>
                </c:pt>
                <c:pt idx="5112">
                  <c:v>23</c:v>
                </c:pt>
                <c:pt idx="5113">
                  <c:v>23</c:v>
                </c:pt>
                <c:pt idx="5114">
                  <c:v>23</c:v>
                </c:pt>
                <c:pt idx="5115">
                  <c:v>23</c:v>
                </c:pt>
                <c:pt idx="5116">
                  <c:v>23</c:v>
                </c:pt>
                <c:pt idx="5117">
                  <c:v>23</c:v>
                </c:pt>
                <c:pt idx="5118">
                  <c:v>23</c:v>
                </c:pt>
                <c:pt idx="5119">
                  <c:v>23</c:v>
                </c:pt>
                <c:pt idx="5120">
                  <c:v>23</c:v>
                </c:pt>
                <c:pt idx="5121">
                  <c:v>23</c:v>
                </c:pt>
                <c:pt idx="5122">
                  <c:v>23</c:v>
                </c:pt>
                <c:pt idx="5123">
                  <c:v>23</c:v>
                </c:pt>
                <c:pt idx="5124">
                  <c:v>23</c:v>
                </c:pt>
                <c:pt idx="5125">
                  <c:v>23</c:v>
                </c:pt>
                <c:pt idx="5126">
                  <c:v>23</c:v>
                </c:pt>
                <c:pt idx="5127">
                  <c:v>23</c:v>
                </c:pt>
                <c:pt idx="5128">
                  <c:v>23</c:v>
                </c:pt>
                <c:pt idx="5129">
                  <c:v>23</c:v>
                </c:pt>
                <c:pt idx="5130">
                  <c:v>23</c:v>
                </c:pt>
                <c:pt idx="5131">
                  <c:v>23</c:v>
                </c:pt>
                <c:pt idx="5132">
                  <c:v>23</c:v>
                </c:pt>
                <c:pt idx="5133">
                  <c:v>23</c:v>
                </c:pt>
                <c:pt idx="5134">
                  <c:v>23</c:v>
                </c:pt>
                <c:pt idx="5135">
                  <c:v>23</c:v>
                </c:pt>
                <c:pt idx="5136">
                  <c:v>23</c:v>
                </c:pt>
                <c:pt idx="5137">
                  <c:v>23</c:v>
                </c:pt>
                <c:pt idx="5138">
                  <c:v>23</c:v>
                </c:pt>
                <c:pt idx="5139">
                  <c:v>23</c:v>
                </c:pt>
                <c:pt idx="5140">
                  <c:v>23</c:v>
                </c:pt>
                <c:pt idx="5141">
                  <c:v>23</c:v>
                </c:pt>
                <c:pt idx="5142">
                  <c:v>23</c:v>
                </c:pt>
                <c:pt idx="5143">
                  <c:v>23</c:v>
                </c:pt>
                <c:pt idx="5144">
                  <c:v>23</c:v>
                </c:pt>
                <c:pt idx="5145">
                  <c:v>23</c:v>
                </c:pt>
                <c:pt idx="5146">
                  <c:v>23</c:v>
                </c:pt>
                <c:pt idx="5147">
                  <c:v>23</c:v>
                </c:pt>
                <c:pt idx="5148">
                  <c:v>23</c:v>
                </c:pt>
                <c:pt idx="5149">
                  <c:v>23</c:v>
                </c:pt>
                <c:pt idx="5150">
                  <c:v>23</c:v>
                </c:pt>
                <c:pt idx="5151">
                  <c:v>23</c:v>
                </c:pt>
                <c:pt idx="5152">
                  <c:v>23</c:v>
                </c:pt>
                <c:pt idx="5153">
                  <c:v>23</c:v>
                </c:pt>
                <c:pt idx="5154">
                  <c:v>23</c:v>
                </c:pt>
                <c:pt idx="5155">
                  <c:v>23</c:v>
                </c:pt>
                <c:pt idx="5156">
                  <c:v>23</c:v>
                </c:pt>
                <c:pt idx="5157">
                  <c:v>23</c:v>
                </c:pt>
                <c:pt idx="5158">
                  <c:v>23</c:v>
                </c:pt>
                <c:pt idx="5159">
                  <c:v>23</c:v>
                </c:pt>
                <c:pt idx="5160">
                  <c:v>23</c:v>
                </c:pt>
                <c:pt idx="5161">
                  <c:v>23</c:v>
                </c:pt>
                <c:pt idx="5162">
                  <c:v>23</c:v>
                </c:pt>
                <c:pt idx="5163">
                  <c:v>23</c:v>
                </c:pt>
                <c:pt idx="5164">
                  <c:v>23</c:v>
                </c:pt>
                <c:pt idx="5165">
                  <c:v>25</c:v>
                </c:pt>
                <c:pt idx="5166">
                  <c:v>25</c:v>
                </c:pt>
                <c:pt idx="5167">
                  <c:v>25</c:v>
                </c:pt>
                <c:pt idx="5168">
                  <c:v>25</c:v>
                </c:pt>
                <c:pt idx="5169">
                  <c:v>25</c:v>
                </c:pt>
                <c:pt idx="5170">
                  <c:v>25</c:v>
                </c:pt>
                <c:pt idx="5171">
                  <c:v>25</c:v>
                </c:pt>
                <c:pt idx="5172">
                  <c:v>25</c:v>
                </c:pt>
                <c:pt idx="5173">
                  <c:v>25</c:v>
                </c:pt>
                <c:pt idx="5174">
                  <c:v>25</c:v>
                </c:pt>
                <c:pt idx="5175">
                  <c:v>25</c:v>
                </c:pt>
                <c:pt idx="5176">
                  <c:v>25</c:v>
                </c:pt>
                <c:pt idx="5177">
                  <c:v>25</c:v>
                </c:pt>
                <c:pt idx="5178">
                  <c:v>25</c:v>
                </c:pt>
                <c:pt idx="5179">
                  <c:v>25</c:v>
                </c:pt>
                <c:pt idx="5180">
                  <c:v>25</c:v>
                </c:pt>
                <c:pt idx="5181">
                  <c:v>25</c:v>
                </c:pt>
                <c:pt idx="5182">
                  <c:v>25</c:v>
                </c:pt>
                <c:pt idx="5183">
                  <c:v>25</c:v>
                </c:pt>
                <c:pt idx="5184">
                  <c:v>25</c:v>
                </c:pt>
                <c:pt idx="5185">
                  <c:v>25</c:v>
                </c:pt>
                <c:pt idx="5186">
                  <c:v>25</c:v>
                </c:pt>
                <c:pt idx="5187">
                  <c:v>25</c:v>
                </c:pt>
                <c:pt idx="5188">
                  <c:v>25</c:v>
                </c:pt>
                <c:pt idx="5189">
                  <c:v>25</c:v>
                </c:pt>
                <c:pt idx="5190">
                  <c:v>25</c:v>
                </c:pt>
                <c:pt idx="5191">
                  <c:v>25</c:v>
                </c:pt>
                <c:pt idx="5192">
                  <c:v>25</c:v>
                </c:pt>
                <c:pt idx="5193">
                  <c:v>25</c:v>
                </c:pt>
                <c:pt idx="5194">
                  <c:v>25</c:v>
                </c:pt>
                <c:pt idx="5195">
                  <c:v>25</c:v>
                </c:pt>
                <c:pt idx="5196">
                  <c:v>25</c:v>
                </c:pt>
                <c:pt idx="5197">
                  <c:v>25</c:v>
                </c:pt>
                <c:pt idx="5198">
                  <c:v>25</c:v>
                </c:pt>
                <c:pt idx="5199">
                  <c:v>25</c:v>
                </c:pt>
                <c:pt idx="5200">
                  <c:v>25</c:v>
                </c:pt>
                <c:pt idx="5201">
                  <c:v>25</c:v>
                </c:pt>
                <c:pt idx="5202">
                  <c:v>25</c:v>
                </c:pt>
                <c:pt idx="5203">
                  <c:v>25</c:v>
                </c:pt>
                <c:pt idx="5204">
                  <c:v>25</c:v>
                </c:pt>
                <c:pt idx="5205">
                  <c:v>25</c:v>
                </c:pt>
                <c:pt idx="5206">
                  <c:v>25</c:v>
                </c:pt>
                <c:pt idx="5207">
                  <c:v>25</c:v>
                </c:pt>
                <c:pt idx="5208">
                  <c:v>25</c:v>
                </c:pt>
                <c:pt idx="5209">
                  <c:v>25</c:v>
                </c:pt>
                <c:pt idx="5210">
                  <c:v>25</c:v>
                </c:pt>
                <c:pt idx="5211">
                  <c:v>25</c:v>
                </c:pt>
                <c:pt idx="5212">
                  <c:v>25</c:v>
                </c:pt>
                <c:pt idx="5213">
                  <c:v>25</c:v>
                </c:pt>
                <c:pt idx="5214">
                  <c:v>290</c:v>
                </c:pt>
                <c:pt idx="5215">
                  <c:v>295</c:v>
                </c:pt>
                <c:pt idx="5216">
                  <c:v>91</c:v>
                </c:pt>
                <c:pt idx="5217">
                  <c:v>91</c:v>
                </c:pt>
                <c:pt idx="5218">
                  <c:v>91</c:v>
                </c:pt>
                <c:pt idx="5219">
                  <c:v>91</c:v>
                </c:pt>
                <c:pt idx="5220">
                  <c:v>91</c:v>
                </c:pt>
                <c:pt idx="5221">
                  <c:v>91</c:v>
                </c:pt>
                <c:pt idx="5222">
                  <c:v>91</c:v>
                </c:pt>
                <c:pt idx="5223">
                  <c:v>91</c:v>
                </c:pt>
                <c:pt idx="5224">
                  <c:v>91</c:v>
                </c:pt>
                <c:pt idx="5225">
                  <c:v>91</c:v>
                </c:pt>
                <c:pt idx="5226">
                  <c:v>91</c:v>
                </c:pt>
                <c:pt idx="5227">
                  <c:v>91</c:v>
                </c:pt>
                <c:pt idx="5228">
                  <c:v>91</c:v>
                </c:pt>
                <c:pt idx="5229">
                  <c:v>91</c:v>
                </c:pt>
                <c:pt idx="5230">
                  <c:v>91</c:v>
                </c:pt>
                <c:pt idx="5231">
                  <c:v>91</c:v>
                </c:pt>
                <c:pt idx="5232">
                  <c:v>91</c:v>
                </c:pt>
                <c:pt idx="5233">
                  <c:v>91</c:v>
                </c:pt>
                <c:pt idx="5234">
                  <c:v>91</c:v>
                </c:pt>
                <c:pt idx="5235">
                  <c:v>91</c:v>
                </c:pt>
                <c:pt idx="5236">
                  <c:v>91</c:v>
                </c:pt>
                <c:pt idx="5237">
                  <c:v>91</c:v>
                </c:pt>
                <c:pt idx="5238">
                  <c:v>91</c:v>
                </c:pt>
                <c:pt idx="5239">
                  <c:v>91</c:v>
                </c:pt>
                <c:pt idx="5240">
                  <c:v>91</c:v>
                </c:pt>
                <c:pt idx="5241">
                  <c:v>91</c:v>
                </c:pt>
                <c:pt idx="5242">
                  <c:v>91</c:v>
                </c:pt>
                <c:pt idx="5243">
                  <c:v>91</c:v>
                </c:pt>
                <c:pt idx="5244">
                  <c:v>91</c:v>
                </c:pt>
                <c:pt idx="5245">
                  <c:v>91</c:v>
                </c:pt>
                <c:pt idx="5246">
                  <c:v>91</c:v>
                </c:pt>
                <c:pt idx="5247">
                  <c:v>91</c:v>
                </c:pt>
                <c:pt idx="5248">
                  <c:v>91</c:v>
                </c:pt>
                <c:pt idx="5249">
                  <c:v>91</c:v>
                </c:pt>
                <c:pt idx="5250">
                  <c:v>91</c:v>
                </c:pt>
                <c:pt idx="5251">
                  <c:v>91</c:v>
                </c:pt>
                <c:pt idx="5252">
                  <c:v>91</c:v>
                </c:pt>
                <c:pt idx="5253">
                  <c:v>91</c:v>
                </c:pt>
                <c:pt idx="5254">
                  <c:v>91</c:v>
                </c:pt>
                <c:pt idx="5255">
                  <c:v>91</c:v>
                </c:pt>
                <c:pt idx="5256">
                  <c:v>91</c:v>
                </c:pt>
                <c:pt idx="5257">
                  <c:v>91</c:v>
                </c:pt>
                <c:pt idx="5258">
                  <c:v>91</c:v>
                </c:pt>
                <c:pt idx="5259">
                  <c:v>91</c:v>
                </c:pt>
                <c:pt idx="5260">
                  <c:v>91</c:v>
                </c:pt>
                <c:pt idx="5261">
                  <c:v>91</c:v>
                </c:pt>
                <c:pt idx="5262">
                  <c:v>91</c:v>
                </c:pt>
                <c:pt idx="5263">
                  <c:v>91</c:v>
                </c:pt>
                <c:pt idx="5264">
                  <c:v>91</c:v>
                </c:pt>
                <c:pt idx="5265">
                  <c:v>91</c:v>
                </c:pt>
                <c:pt idx="5266">
                  <c:v>91</c:v>
                </c:pt>
                <c:pt idx="5267">
                  <c:v>91</c:v>
                </c:pt>
                <c:pt idx="5268">
                  <c:v>91</c:v>
                </c:pt>
                <c:pt idx="5269">
                  <c:v>91</c:v>
                </c:pt>
                <c:pt idx="5270">
                  <c:v>91</c:v>
                </c:pt>
                <c:pt idx="5271">
                  <c:v>91</c:v>
                </c:pt>
                <c:pt idx="5272">
                  <c:v>91</c:v>
                </c:pt>
                <c:pt idx="5273">
                  <c:v>91</c:v>
                </c:pt>
                <c:pt idx="5274">
                  <c:v>91</c:v>
                </c:pt>
                <c:pt idx="5275">
                  <c:v>91</c:v>
                </c:pt>
                <c:pt idx="5276">
                  <c:v>91</c:v>
                </c:pt>
                <c:pt idx="5277">
                  <c:v>91</c:v>
                </c:pt>
                <c:pt idx="5278">
                  <c:v>91</c:v>
                </c:pt>
                <c:pt idx="5279">
                  <c:v>91</c:v>
                </c:pt>
                <c:pt idx="5280">
                  <c:v>91</c:v>
                </c:pt>
                <c:pt idx="5281">
                  <c:v>91</c:v>
                </c:pt>
                <c:pt idx="5282">
                  <c:v>91</c:v>
                </c:pt>
                <c:pt idx="5283">
                  <c:v>91</c:v>
                </c:pt>
                <c:pt idx="5284">
                  <c:v>91</c:v>
                </c:pt>
                <c:pt idx="5285">
                  <c:v>91</c:v>
                </c:pt>
                <c:pt idx="5286">
                  <c:v>91</c:v>
                </c:pt>
                <c:pt idx="5287">
                  <c:v>91</c:v>
                </c:pt>
                <c:pt idx="5288">
                  <c:v>91</c:v>
                </c:pt>
                <c:pt idx="5289">
                  <c:v>91</c:v>
                </c:pt>
                <c:pt idx="5290">
                  <c:v>91</c:v>
                </c:pt>
                <c:pt idx="5291">
                  <c:v>91</c:v>
                </c:pt>
                <c:pt idx="5292">
                  <c:v>91</c:v>
                </c:pt>
                <c:pt idx="5293">
                  <c:v>91</c:v>
                </c:pt>
                <c:pt idx="5294">
                  <c:v>91</c:v>
                </c:pt>
                <c:pt idx="5295">
                  <c:v>91</c:v>
                </c:pt>
                <c:pt idx="5296">
                  <c:v>91</c:v>
                </c:pt>
                <c:pt idx="5297">
                  <c:v>91</c:v>
                </c:pt>
                <c:pt idx="5298">
                  <c:v>91</c:v>
                </c:pt>
                <c:pt idx="5299">
                  <c:v>91</c:v>
                </c:pt>
                <c:pt idx="5300">
                  <c:v>91</c:v>
                </c:pt>
                <c:pt idx="5301">
                  <c:v>91</c:v>
                </c:pt>
                <c:pt idx="5302">
                  <c:v>91</c:v>
                </c:pt>
                <c:pt idx="5303">
                  <c:v>91</c:v>
                </c:pt>
                <c:pt idx="5304">
                  <c:v>91</c:v>
                </c:pt>
                <c:pt idx="5305">
                  <c:v>91</c:v>
                </c:pt>
                <c:pt idx="5306">
                  <c:v>91</c:v>
                </c:pt>
                <c:pt idx="5307">
                  <c:v>91</c:v>
                </c:pt>
                <c:pt idx="5308">
                  <c:v>91</c:v>
                </c:pt>
                <c:pt idx="5309">
                  <c:v>91</c:v>
                </c:pt>
                <c:pt idx="5310">
                  <c:v>91</c:v>
                </c:pt>
                <c:pt idx="5311">
                  <c:v>91</c:v>
                </c:pt>
                <c:pt idx="5312">
                  <c:v>91</c:v>
                </c:pt>
                <c:pt idx="5313">
                  <c:v>91</c:v>
                </c:pt>
                <c:pt idx="5314">
                  <c:v>91</c:v>
                </c:pt>
                <c:pt idx="5315">
                  <c:v>91</c:v>
                </c:pt>
                <c:pt idx="5316">
                  <c:v>91</c:v>
                </c:pt>
                <c:pt idx="5317">
                  <c:v>91</c:v>
                </c:pt>
                <c:pt idx="5318">
                  <c:v>91</c:v>
                </c:pt>
                <c:pt idx="5319">
                  <c:v>91</c:v>
                </c:pt>
                <c:pt idx="5320">
                  <c:v>91</c:v>
                </c:pt>
                <c:pt idx="5321">
                  <c:v>91</c:v>
                </c:pt>
                <c:pt idx="5322">
                  <c:v>91</c:v>
                </c:pt>
                <c:pt idx="5323">
                  <c:v>91</c:v>
                </c:pt>
                <c:pt idx="5324">
                  <c:v>91</c:v>
                </c:pt>
                <c:pt idx="5325">
                  <c:v>91</c:v>
                </c:pt>
                <c:pt idx="5326">
                  <c:v>91</c:v>
                </c:pt>
                <c:pt idx="5327">
                  <c:v>91</c:v>
                </c:pt>
                <c:pt idx="5328">
                  <c:v>91</c:v>
                </c:pt>
                <c:pt idx="5329">
                  <c:v>91</c:v>
                </c:pt>
                <c:pt idx="5330">
                  <c:v>91</c:v>
                </c:pt>
                <c:pt idx="5331">
                  <c:v>91</c:v>
                </c:pt>
                <c:pt idx="5332">
                  <c:v>91</c:v>
                </c:pt>
                <c:pt idx="5333">
                  <c:v>91</c:v>
                </c:pt>
                <c:pt idx="5334">
                  <c:v>91</c:v>
                </c:pt>
                <c:pt idx="5335">
                  <c:v>91</c:v>
                </c:pt>
                <c:pt idx="5336">
                  <c:v>91</c:v>
                </c:pt>
                <c:pt idx="5337">
                  <c:v>91</c:v>
                </c:pt>
                <c:pt idx="5338">
                  <c:v>91</c:v>
                </c:pt>
                <c:pt idx="5339">
                  <c:v>91</c:v>
                </c:pt>
                <c:pt idx="5340">
                  <c:v>91</c:v>
                </c:pt>
                <c:pt idx="5341">
                  <c:v>91</c:v>
                </c:pt>
                <c:pt idx="5342">
                  <c:v>91</c:v>
                </c:pt>
                <c:pt idx="5343">
                  <c:v>91</c:v>
                </c:pt>
                <c:pt idx="5344">
                  <c:v>91</c:v>
                </c:pt>
                <c:pt idx="5345">
                  <c:v>91</c:v>
                </c:pt>
                <c:pt idx="5346">
                  <c:v>91</c:v>
                </c:pt>
                <c:pt idx="5347">
                  <c:v>91</c:v>
                </c:pt>
                <c:pt idx="5348">
                  <c:v>91</c:v>
                </c:pt>
                <c:pt idx="5349">
                  <c:v>91</c:v>
                </c:pt>
                <c:pt idx="5350">
                  <c:v>91</c:v>
                </c:pt>
                <c:pt idx="5351">
                  <c:v>91</c:v>
                </c:pt>
                <c:pt idx="5352">
                  <c:v>91</c:v>
                </c:pt>
                <c:pt idx="5353">
                  <c:v>91</c:v>
                </c:pt>
                <c:pt idx="5354">
                  <c:v>91</c:v>
                </c:pt>
                <c:pt idx="5355">
                  <c:v>91</c:v>
                </c:pt>
                <c:pt idx="5356">
                  <c:v>91</c:v>
                </c:pt>
                <c:pt idx="5357">
                  <c:v>91</c:v>
                </c:pt>
                <c:pt idx="5358">
                  <c:v>91</c:v>
                </c:pt>
                <c:pt idx="5359">
                  <c:v>91</c:v>
                </c:pt>
                <c:pt idx="5360">
                  <c:v>91</c:v>
                </c:pt>
                <c:pt idx="5361">
                  <c:v>91</c:v>
                </c:pt>
                <c:pt idx="5362">
                  <c:v>91</c:v>
                </c:pt>
                <c:pt idx="5363">
                  <c:v>91</c:v>
                </c:pt>
                <c:pt idx="5364">
                  <c:v>91</c:v>
                </c:pt>
                <c:pt idx="5365">
                  <c:v>91</c:v>
                </c:pt>
                <c:pt idx="5366">
                  <c:v>91</c:v>
                </c:pt>
                <c:pt idx="5367">
                  <c:v>91</c:v>
                </c:pt>
                <c:pt idx="5368">
                  <c:v>91</c:v>
                </c:pt>
                <c:pt idx="5369">
                  <c:v>91</c:v>
                </c:pt>
                <c:pt idx="5370">
                  <c:v>91</c:v>
                </c:pt>
                <c:pt idx="5371">
                  <c:v>91</c:v>
                </c:pt>
                <c:pt idx="5372">
                  <c:v>91</c:v>
                </c:pt>
                <c:pt idx="5373">
                  <c:v>91</c:v>
                </c:pt>
                <c:pt idx="5374">
                  <c:v>91</c:v>
                </c:pt>
                <c:pt idx="5375">
                  <c:v>91</c:v>
                </c:pt>
                <c:pt idx="5376">
                  <c:v>91</c:v>
                </c:pt>
                <c:pt idx="5377">
                  <c:v>91</c:v>
                </c:pt>
                <c:pt idx="5378">
                  <c:v>91</c:v>
                </c:pt>
                <c:pt idx="5379">
                  <c:v>91</c:v>
                </c:pt>
                <c:pt idx="5380">
                  <c:v>91</c:v>
                </c:pt>
                <c:pt idx="5381">
                  <c:v>91</c:v>
                </c:pt>
                <c:pt idx="5382">
                  <c:v>91</c:v>
                </c:pt>
                <c:pt idx="5383">
                  <c:v>91</c:v>
                </c:pt>
                <c:pt idx="5384">
                  <c:v>91</c:v>
                </c:pt>
                <c:pt idx="5385">
                  <c:v>91</c:v>
                </c:pt>
                <c:pt idx="5386">
                  <c:v>91</c:v>
                </c:pt>
                <c:pt idx="5387">
                  <c:v>91</c:v>
                </c:pt>
                <c:pt idx="5388">
                  <c:v>91</c:v>
                </c:pt>
                <c:pt idx="5389">
                  <c:v>91</c:v>
                </c:pt>
                <c:pt idx="5390">
                  <c:v>91</c:v>
                </c:pt>
                <c:pt idx="5391">
                  <c:v>91</c:v>
                </c:pt>
                <c:pt idx="5392">
                  <c:v>91</c:v>
                </c:pt>
                <c:pt idx="5393">
                  <c:v>91</c:v>
                </c:pt>
                <c:pt idx="5394">
                  <c:v>91</c:v>
                </c:pt>
                <c:pt idx="5395">
                  <c:v>91</c:v>
                </c:pt>
                <c:pt idx="5396">
                  <c:v>91</c:v>
                </c:pt>
                <c:pt idx="5397">
                  <c:v>91</c:v>
                </c:pt>
                <c:pt idx="5398">
                  <c:v>91</c:v>
                </c:pt>
                <c:pt idx="5399">
                  <c:v>91</c:v>
                </c:pt>
                <c:pt idx="5400">
                  <c:v>91</c:v>
                </c:pt>
                <c:pt idx="5401">
                  <c:v>91</c:v>
                </c:pt>
                <c:pt idx="5402">
                  <c:v>91</c:v>
                </c:pt>
                <c:pt idx="5403">
                  <c:v>91</c:v>
                </c:pt>
                <c:pt idx="5404">
                  <c:v>91</c:v>
                </c:pt>
                <c:pt idx="5405">
                  <c:v>91</c:v>
                </c:pt>
                <c:pt idx="5406">
                  <c:v>91</c:v>
                </c:pt>
                <c:pt idx="5407">
                  <c:v>91</c:v>
                </c:pt>
                <c:pt idx="5408">
                  <c:v>91</c:v>
                </c:pt>
                <c:pt idx="5409">
                  <c:v>91</c:v>
                </c:pt>
                <c:pt idx="5410">
                  <c:v>91</c:v>
                </c:pt>
                <c:pt idx="5411">
                  <c:v>91</c:v>
                </c:pt>
                <c:pt idx="5412">
                  <c:v>91</c:v>
                </c:pt>
                <c:pt idx="5413">
                  <c:v>91</c:v>
                </c:pt>
                <c:pt idx="5414">
                  <c:v>91</c:v>
                </c:pt>
                <c:pt idx="5415">
                  <c:v>91</c:v>
                </c:pt>
                <c:pt idx="5416">
                  <c:v>91</c:v>
                </c:pt>
                <c:pt idx="5417">
                  <c:v>91</c:v>
                </c:pt>
                <c:pt idx="5418">
                  <c:v>91</c:v>
                </c:pt>
                <c:pt idx="5419">
                  <c:v>91</c:v>
                </c:pt>
                <c:pt idx="5420">
                  <c:v>91</c:v>
                </c:pt>
                <c:pt idx="5421">
                  <c:v>91</c:v>
                </c:pt>
                <c:pt idx="5422">
                  <c:v>91</c:v>
                </c:pt>
                <c:pt idx="5423">
                  <c:v>91</c:v>
                </c:pt>
                <c:pt idx="5424">
                  <c:v>91</c:v>
                </c:pt>
                <c:pt idx="5425">
                  <c:v>91</c:v>
                </c:pt>
                <c:pt idx="5426">
                  <c:v>91</c:v>
                </c:pt>
                <c:pt idx="5427">
                  <c:v>91</c:v>
                </c:pt>
                <c:pt idx="5428">
                  <c:v>91</c:v>
                </c:pt>
                <c:pt idx="5429">
                  <c:v>91</c:v>
                </c:pt>
                <c:pt idx="5430">
                  <c:v>91</c:v>
                </c:pt>
                <c:pt idx="5431">
                  <c:v>91</c:v>
                </c:pt>
                <c:pt idx="5432">
                  <c:v>91</c:v>
                </c:pt>
                <c:pt idx="5433">
                  <c:v>91</c:v>
                </c:pt>
                <c:pt idx="5434">
                  <c:v>91</c:v>
                </c:pt>
                <c:pt idx="5435">
                  <c:v>91</c:v>
                </c:pt>
                <c:pt idx="5436">
                  <c:v>91</c:v>
                </c:pt>
                <c:pt idx="5437">
                  <c:v>91</c:v>
                </c:pt>
                <c:pt idx="5438">
                  <c:v>91</c:v>
                </c:pt>
                <c:pt idx="5439">
                  <c:v>91</c:v>
                </c:pt>
                <c:pt idx="5440">
                  <c:v>91</c:v>
                </c:pt>
                <c:pt idx="5441">
                  <c:v>91</c:v>
                </c:pt>
                <c:pt idx="5442">
                  <c:v>91</c:v>
                </c:pt>
                <c:pt idx="5443">
                  <c:v>91</c:v>
                </c:pt>
                <c:pt idx="5444">
                  <c:v>91</c:v>
                </c:pt>
                <c:pt idx="5445">
                  <c:v>91</c:v>
                </c:pt>
                <c:pt idx="5446">
                  <c:v>91</c:v>
                </c:pt>
                <c:pt idx="5447">
                  <c:v>91</c:v>
                </c:pt>
                <c:pt idx="5448">
                  <c:v>91</c:v>
                </c:pt>
                <c:pt idx="5449">
                  <c:v>91</c:v>
                </c:pt>
                <c:pt idx="5450">
                  <c:v>91</c:v>
                </c:pt>
                <c:pt idx="5451">
                  <c:v>91</c:v>
                </c:pt>
                <c:pt idx="5452">
                  <c:v>91</c:v>
                </c:pt>
                <c:pt idx="5453">
                  <c:v>91</c:v>
                </c:pt>
                <c:pt idx="5454">
                  <c:v>91</c:v>
                </c:pt>
                <c:pt idx="5455">
                  <c:v>91</c:v>
                </c:pt>
                <c:pt idx="5456">
                  <c:v>91</c:v>
                </c:pt>
                <c:pt idx="5457">
                  <c:v>91</c:v>
                </c:pt>
                <c:pt idx="5458">
                  <c:v>91</c:v>
                </c:pt>
                <c:pt idx="5459">
                  <c:v>91</c:v>
                </c:pt>
                <c:pt idx="5460">
                  <c:v>91</c:v>
                </c:pt>
                <c:pt idx="5461">
                  <c:v>91</c:v>
                </c:pt>
                <c:pt idx="5462">
                  <c:v>91</c:v>
                </c:pt>
                <c:pt idx="5463">
                  <c:v>91</c:v>
                </c:pt>
                <c:pt idx="5464">
                  <c:v>91</c:v>
                </c:pt>
                <c:pt idx="5465">
                  <c:v>91</c:v>
                </c:pt>
                <c:pt idx="5466">
                  <c:v>91</c:v>
                </c:pt>
                <c:pt idx="5467">
                  <c:v>91</c:v>
                </c:pt>
                <c:pt idx="5468">
                  <c:v>91</c:v>
                </c:pt>
                <c:pt idx="5469">
                  <c:v>92</c:v>
                </c:pt>
                <c:pt idx="5470">
                  <c:v>94</c:v>
                </c:pt>
                <c:pt idx="5471">
                  <c:v>94</c:v>
                </c:pt>
                <c:pt idx="5472">
                  <c:v>94</c:v>
                </c:pt>
                <c:pt idx="5473">
                  <c:v>94</c:v>
                </c:pt>
                <c:pt idx="5474">
                  <c:v>94</c:v>
                </c:pt>
                <c:pt idx="5475">
                  <c:v>94</c:v>
                </c:pt>
                <c:pt idx="5476">
                  <c:v>94</c:v>
                </c:pt>
                <c:pt idx="5477">
                  <c:v>94</c:v>
                </c:pt>
                <c:pt idx="5478">
                  <c:v>94</c:v>
                </c:pt>
                <c:pt idx="5479">
                  <c:v>94</c:v>
                </c:pt>
                <c:pt idx="5480">
                  <c:v>94</c:v>
                </c:pt>
                <c:pt idx="5481">
                  <c:v>94</c:v>
                </c:pt>
                <c:pt idx="5482">
                  <c:v>94</c:v>
                </c:pt>
                <c:pt idx="5483">
                  <c:v>94</c:v>
                </c:pt>
                <c:pt idx="5484">
                  <c:v>94</c:v>
                </c:pt>
                <c:pt idx="5485">
                  <c:v>94</c:v>
                </c:pt>
                <c:pt idx="5486">
                  <c:v>94</c:v>
                </c:pt>
                <c:pt idx="5487">
                  <c:v>94</c:v>
                </c:pt>
                <c:pt idx="5488">
                  <c:v>94</c:v>
                </c:pt>
                <c:pt idx="5489">
                  <c:v>94</c:v>
                </c:pt>
                <c:pt idx="5490">
                  <c:v>94</c:v>
                </c:pt>
                <c:pt idx="5491">
                  <c:v>94</c:v>
                </c:pt>
                <c:pt idx="5492">
                  <c:v>94</c:v>
                </c:pt>
                <c:pt idx="5493">
                  <c:v>94</c:v>
                </c:pt>
                <c:pt idx="5494">
                  <c:v>94</c:v>
                </c:pt>
                <c:pt idx="5495">
                  <c:v>94</c:v>
                </c:pt>
                <c:pt idx="5496">
                  <c:v>94</c:v>
                </c:pt>
                <c:pt idx="5497">
                  <c:v>94</c:v>
                </c:pt>
                <c:pt idx="5498">
                  <c:v>94</c:v>
                </c:pt>
                <c:pt idx="5499">
                  <c:v>94</c:v>
                </c:pt>
                <c:pt idx="5500">
                  <c:v>94</c:v>
                </c:pt>
                <c:pt idx="5501">
                  <c:v>94</c:v>
                </c:pt>
                <c:pt idx="5502">
                  <c:v>94</c:v>
                </c:pt>
                <c:pt idx="5503">
                  <c:v>94</c:v>
                </c:pt>
                <c:pt idx="5504">
                  <c:v>94</c:v>
                </c:pt>
                <c:pt idx="5505">
                  <c:v>94</c:v>
                </c:pt>
                <c:pt idx="5506">
                  <c:v>94</c:v>
                </c:pt>
                <c:pt idx="5507">
                  <c:v>94</c:v>
                </c:pt>
                <c:pt idx="5508">
                  <c:v>94</c:v>
                </c:pt>
                <c:pt idx="5509">
                  <c:v>94</c:v>
                </c:pt>
                <c:pt idx="5510">
                  <c:v>94</c:v>
                </c:pt>
                <c:pt idx="5511">
                  <c:v>94</c:v>
                </c:pt>
                <c:pt idx="5512">
                  <c:v>94</c:v>
                </c:pt>
                <c:pt idx="5513">
                  <c:v>94</c:v>
                </c:pt>
                <c:pt idx="5514">
                  <c:v>94</c:v>
                </c:pt>
                <c:pt idx="5515">
                  <c:v>94</c:v>
                </c:pt>
                <c:pt idx="5516">
                  <c:v>94</c:v>
                </c:pt>
                <c:pt idx="5517">
                  <c:v>94</c:v>
                </c:pt>
                <c:pt idx="5518">
                  <c:v>94</c:v>
                </c:pt>
                <c:pt idx="5519">
                  <c:v>94</c:v>
                </c:pt>
                <c:pt idx="5520">
                  <c:v>94</c:v>
                </c:pt>
                <c:pt idx="5521">
                  <c:v>94</c:v>
                </c:pt>
                <c:pt idx="5522">
                  <c:v>94</c:v>
                </c:pt>
                <c:pt idx="5523">
                  <c:v>94</c:v>
                </c:pt>
                <c:pt idx="5524">
                  <c:v>94</c:v>
                </c:pt>
                <c:pt idx="5525">
                  <c:v>94</c:v>
                </c:pt>
                <c:pt idx="5526">
                  <c:v>94</c:v>
                </c:pt>
                <c:pt idx="5527">
                  <c:v>94</c:v>
                </c:pt>
                <c:pt idx="5528">
                  <c:v>94</c:v>
                </c:pt>
                <c:pt idx="5529">
                  <c:v>94</c:v>
                </c:pt>
                <c:pt idx="5530">
                  <c:v>94</c:v>
                </c:pt>
                <c:pt idx="5531">
                  <c:v>94</c:v>
                </c:pt>
                <c:pt idx="5532">
                  <c:v>94</c:v>
                </c:pt>
                <c:pt idx="5533">
                  <c:v>94</c:v>
                </c:pt>
                <c:pt idx="5534">
                  <c:v>94</c:v>
                </c:pt>
                <c:pt idx="5535">
                  <c:v>94</c:v>
                </c:pt>
                <c:pt idx="5536">
                  <c:v>94</c:v>
                </c:pt>
                <c:pt idx="5537">
                  <c:v>94</c:v>
                </c:pt>
                <c:pt idx="5538">
                  <c:v>94</c:v>
                </c:pt>
                <c:pt idx="5539">
                  <c:v>94</c:v>
                </c:pt>
                <c:pt idx="5540">
                  <c:v>94</c:v>
                </c:pt>
                <c:pt idx="5541">
                  <c:v>94</c:v>
                </c:pt>
                <c:pt idx="5542">
                  <c:v>32</c:v>
                </c:pt>
                <c:pt idx="5543">
                  <c:v>32</c:v>
                </c:pt>
                <c:pt idx="5544">
                  <c:v>32</c:v>
                </c:pt>
                <c:pt idx="5545">
                  <c:v>32</c:v>
                </c:pt>
                <c:pt idx="5546">
                  <c:v>32</c:v>
                </c:pt>
                <c:pt idx="5547">
                  <c:v>32</c:v>
                </c:pt>
                <c:pt idx="5548">
                  <c:v>32</c:v>
                </c:pt>
                <c:pt idx="5549">
                  <c:v>32</c:v>
                </c:pt>
                <c:pt idx="5550">
                  <c:v>32</c:v>
                </c:pt>
                <c:pt idx="5551">
                  <c:v>32</c:v>
                </c:pt>
                <c:pt idx="5552">
                  <c:v>32</c:v>
                </c:pt>
                <c:pt idx="5553">
                  <c:v>32</c:v>
                </c:pt>
                <c:pt idx="5554">
                  <c:v>32</c:v>
                </c:pt>
                <c:pt idx="5555">
                  <c:v>32</c:v>
                </c:pt>
                <c:pt idx="5556">
                  <c:v>32</c:v>
                </c:pt>
                <c:pt idx="5557">
                  <c:v>32</c:v>
                </c:pt>
                <c:pt idx="5558">
                  <c:v>32</c:v>
                </c:pt>
                <c:pt idx="5559">
                  <c:v>32</c:v>
                </c:pt>
                <c:pt idx="5560">
                  <c:v>32</c:v>
                </c:pt>
                <c:pt idx="5561">
                  <c:v>32</c:v>
                </c:pt>
                <c:pt idx="5562">
                  <c:v>32</c:v>
                </c:pt>
                <c:pt idx="5563">
                  <c:v>32</c:v>
                </c:pt>
                <c:pt idx="5564">
                  <c:v>32</c:v>
                </c:pt>
                <c:pt idx="5565">
                  <c:v>32</c:v>
                </c:pt>
                <c:pt idx="5566">
                  <c:v>32</c:v>
                </c:pt>
                <c:pt idx="5567">
                  <c:v>32</c:v>
                </c:pt>
                <c:pt idx="5568">
                  <c:v>32</c:v>
                </c:pt>
                <c:pt idx="5569">
                  <c:v>32</c:v>
                </c:pt>
                <c:pt idx="5570">
                  <c:v>32</c:v>
                </c:pt>
                <c:pt idx="5571">
                  <c:v>32</c:v>
                </c:pt>
                <c:pt idx="5572">
                  <c:v>32</c:v>
                </c:pt>
                <c:pt idx="5573">
                  <c:v>32</c:v>
                </c:pt>
                <c:pt idx="5574">
                  <c:v>32</c:v>
                </c:pt>
                <c:pt idx="5575">
                  <c:v>32</c:v>
                </c:pt>
                <c:pt idx="5576">
                  <c:v>32</c:v>
                </c:pt>
                <c:pt idx="5577">
                  <c:v>32</c:v>
                </c:pt>
                <c:pt idx="5578">
                  <c:v>32</c:v>
                </c:pt>
                <c:pt idx="5579">
                  <c:v>32</c:v>
                </c:pt>
                <c:pt idx="5580">
                  <c:v>32</c:v>
                </c:pt>
                <c:pt idx="5581">
                  <c:v>32</c:v>
                </c:pt>
                <c:pt idx="5582">
                  <c:v>32</c:v>
                </c:pt>
                <c:pt idx="5583">
                  <c:v>32</c:v>
                </c:pt>
                <c:pt idx="5584">
                  <c:v>32</c:v>
                </c:pt>
                <c:pt idx="5585">
                  <c:v>32</c:v>
                </c:pt>
                <c:pt idx="5586">
                  <c:v>32</c:v>
                </c:pt>
                <c:pt idx="5587">
                  <c:v>32</c:v>
                </c:pt>
                <c:pt idx="5588">
                  <c:v>32</c:v>
                </c:pt>
                <c:pt idx="5589">
                  <c:v>32</c:v>
                </c:pt>
                <c:pt idx="5590">
                  <c:v>32.299999999999997</c:v>
                </c:pt>
                <c:pt idx="5591">
                  <c:v>268</c:v>
                </c:pt>
                <c:pt idx="5592">
                  <c:v>268</c:v>
                </c:pt>
                <c:pt idx="5593">
                  <c:v>268</c:v>
                </c:pt>
                <c:pt idx="5594">
                  <c:v>268</c:v>
                </c:pt>
                <c:pt idx="5595">
                  <c:v>268</c:v>
                </c:pt>
                <c:pt idx="5596">
                  <c:v>268</c:v>
                </c:pt>
                <c:pt idx="5597">
                  <c:v>268</c:v>
                </c:pt>
                <c:pt idx="5598">
                  <c:v>268</c:v>
                </c:pt>
                <c:pt idx="5599">
                  <c:v>268</c:v>
                </c:pt>
                <c:pt idx="5600">
                  <c:v>268</c:v>
                </c:pt>
                <c:pt idx="5601">
                  <c:v>268</c:v>
                </c:pt>
                <c:pt idx="5602">
                  <c:v>268</c:v>
                </c:pt>
                <c:pt idx="5603">
                  <c:v>268</c:v>
                </c:pt>
                <c:pt idx="5604">
                  <c:v>269</c:v>
                </c:pt>
                <c:pt idx="5605">
                  <c:v>269</c:v>
                </c:pt>
                <c:pt idx="5606">
                  <c:v>269</c:v>
                </c:pt>
                <c:pt idx="5607">
                  <c:v>269</c:v>
                </c:pt>
                <c:pt idx="5608">
                  <c:v>269</c:v>
                </c:pt>
                <c:pt idx="5609">
                  <c:v>269</c:v>
                </c:pt>
                <c:pt idx="5610">
                  <c:v>269</c:v>
                </c:pt>
                <c:pt idx="5611">
                  <c:v>269</c:v>
                </c:pt>
                <c:pt idx="5612">
                  <c:v>269</c:v>
                </c:pt>
                <c:pt idx="5613">
                  <c:v>269</c:v>
                </c:pt>
                <c:pt idx="5614">
                  <c:v>269</c:v>
                </c:pt>
                <c:pt idx="5615">
                  <c:v>269</c:v>
                </c:pt>
                <c:pt idx="5616">
                  <c:v>269</c:v>
                </c:pt>
                <c:pt idx="5617">
                  <c:v>269</c:v>
                </c:pt>
                <c:pt idx="5618">
                  <c:v>269</c:v>
                </c:pt>
                <c:pt idx="5619">
                  <c:v>269</c:v>
                </c:pt>
                <c:pt idx="5620">
                  <c:v>269</c:v>
                </c:pt>
                <c:pt idx="5621">
                  <c:v>269</c:v>
                </c:pt>
                <c:pt idx="5622">
                  <c:v>269</c:v>
                </c:pt>
                <c:pt idx="5623">
                  <c:v>269</c:v>
                </c:pt>
                <c:pt idx="5624">
                  <c:v>269</c:v>
                </c:pt>
                <c:pt idx="5625">
                  <c:v>269</c:v>
                </c:pt>
                <c:pt idx="5626">
                  <c:v>269</c:v>
                </c:pt>
                <c:pt idx="5627">
                  <c:v>269</c:v>
                </c:pt>
                <c:pt idx="5628">
                  <c:v>269</c:v>
                </c:pt>
                <c:pt idx="5629">
                  <c:v>269</c:v>
                </c:pt>
                <c:pt idx="5630">
                  <c:v>269</c:v>
                </c:pt>
                <c:pt idx="5631">
                  <c:v>269</c:v>
                </c:pt>
                <c:pt idx="5632">
                  <c:v>269</c:v>
                </c:pt>
                <c:pt idx="5633">
                  <c:v>269</c:v>
                </c:pt>
                <c:pt idx="5634">
                  <c:v>269</c:v>
                </c:pt>
                <c:pt idx="5635">
                  <c:v>269</c:v>
                </c:pt>
                <c:pt idx="5636">
                  <c:v>269</c:v>
                </c:pt>
                <c:pt idx="5637">
                  <c:v>269</c:v>
                </c:pt>
                <c:pt idx="5638">
                  <c:v>269</c:v>
                </c:pt>
                <c:pt idx="5639">
                  <c:v>269</c:v>
                </c:pt>
                <c:pt idx="5640">
                  <c:v>269</c:v>
                </c:pt>
                <c:pt idx="5641">
                  <c:v>269</c:v>
                </c:pt>
                <c:pt idx="5642">
                  <c:v>269</c:v>
                </c:pt>
                <c:pt idx="5643">
                  <c:v>269</c:v>
                </c:pt>
                <c:pt idx="5644">
                  <c:v>269</c:v>
                </c:pt>
                <c:pt idx="5645">
                  <c:v>269</c:v>
                </c:pt>
                <c:pt idx="5646">
                  <c:v>269</c:v>
                </c:pt>
                <c:pt idx="5647">
                  <c:v>269</c:v>
                </c:pt>
                <c:pt idx="5648">
                  <c:v>269</c:v>
                </c:pt>
                <c:pt idx="5649">
                  <c:v>269</c:v>
                </c:pt>
                <c:pt idx="5650">
                  <c:v>269</c:v>
                </c:pt>
                <c:pt idx="5651">
                  <c:v>269</c:v>
                </c:pt>
                <c:pt idx="5652">
                  <c:v>269</c:v>
                </c:pt>
                <c:pt idx="5653">
                  <c:v>269</c:v>
                </c:pt>
                <c:pt idx="5654">
                  <c:v>269</c:v>
                </c:pt>
                <c:pt idx="5655">
                  <c:v>269</c:v>
                </c:pt>
                <c:pt idx="5656">
                  <c:v>269</c:v>
                </c:pt>
                <c:pt idx="5657">
                  <c:v>269</c:v>
                </c:pt>
                <c:pt idx="5658">
                  <c:v>269</c:v>
                </c:pt>
                <c:pt idx="5659">
                  <c:v>269</c:v>
                </c:pt>
                <c:pt idx="5660">
                  <c:v>269</c:v>
                </c:pt>
                <c:pt idx="5661">
                  <c:v>269</c:v>
                </c:pt>
                <c:pt idx="5662">
                  <c:v>269</c:v>
                </c:pt>
                <c:pt idx="5663">
                  <c:v>269</c:v>
                </c:pt>
                <c:pt idx="5664">
                  <c:v>269</c:v>
                </c:pt>
                <c:pt idx="5665">
                  <c:v>269</c:v>
                </c:pt>
                <c:pt idx="5666">
                  <c:v>269</c:v>
                </c:pt>
                <c:pt idx="5667">
                  <c:v>269</c:v>
                </c:pt>
                <c:pt idx="5668">
                  <c:v>269</c:v>
                </c:pt>
                <c:pt idx="5669">
                  <c:v>269</c:v>
                </c:pt>
                <c:pt idx="5670">
                  <c:v>269</c:v>
                </c:pt>
                <c:pt idx="5671">
                  <c:v>269</c:v>
                </c:pt>
                <c:pt idx="5672">
                  <c:v>269</c:v>
                </c:pt>
                <c:pt idx="5673">
                  <c:v>269</c:v>
                </c:pt>
                <c:pt idx="5674">
                  <c:v>269</c:v>
                </c:pt>
                <c:pt idx="5675">
                  <c:v>269</c:v>
                </c:pt>
                <c:pt idx="5676">
                  <c:v>23</c:v>
                </c:pt>
                <c:pt idx="5677">
                  <c:v>23</c:v>
                </c:pt>
                <c:pt idx="5678">
                  <c:v>23</c:v>
                </c:pt>
                <c:pt idx="5679">
                  <c:v>23</c:v>
                </c:pt>
                <c:pt idx="5680">
                  <c:v>23</c:v>
                </c:pt>
                <c:pt idx="5681">
                  <c:v>23</c:v>
                </c:pt>
                <c:pt idx="5682">
                  <c:v>23</c:v>
                </c:pt>
                <c:pt idx="5683">
                  <c:v>23</c:v>
                </c:pt>
                <c:pt idx="5684">
                  <c:v>23</c:v>
                </c:pt>
                <c:pt idx="5685">
                  <c:v>23</c:v>
                </c:pt>
                <c:pt idx="5686">
                  <c:v>23</c:v>
                </c:pt>
                <c:pt idx="5687">
                  <c:v>23</c:v>
                </c:pt>
                <c:pt idx="5688">
                  <c:v>23</c:v>
                </c:pt>
                <c:pt idx="5689">
                  <c:v>45</c:v>
                </c:pt>
                <c:pt idx="5690">
                  <c:v>45</c:v>
                </c:pt>
                <c:pt idx="5691">
                  <c:v>45</c:v>
                </c:pt>
                <c:pt idx="5692">
                  <c:v>45</c:v>
                </c:pt>
                <c:pt idx="5693">
                  <c:v>45</c:v>
                </c:pt>
                <c:pt idx="5694">
                  <c:v>45</c:v>
                </c:pt>
                <c:pt idx="5695">
                  <c:v>45</c:v>
                </c:pt>
                <c:pt idx="5696">
                  <c:v>45</c:v>
                </c:pt>
                <c:pt idx="5697">
                  <c:v>45</c:v>
                </c:pt>
                <c:pt idx="5698">
                  <c:v>45</c:v>
                </c:pt>
                <c:pt idx="5699">
                  <c:v>45</c:v>
                </c:pt>
                <c:pt idx="5700">
                  <c:v>45</c:v>
                </c:pt>
                <c:pt idx="5701">
                  <c:v>45</c:v>
                </c:pt>
                <c:pt idx="5702">
                  <c:v>419.8</c:v>
                </c:pt>
                <c:pt idx="5703">
                  <c:v>419.8</c:v>
                </c:pt>
                <c:pt idx="5704">
                  <c:v>277.8</c:v>
                </c:pt>
                <c:pt idx="5705">
                  <c:v>277.8</c:v>
                </c:pt>
                <c:pt idx="5706">
                  <c:v>277.8</c:v>
                </c:pt>
                <c:pt idx="5707">
                  <c:v>277.8</c:v>
                </c:pt>
                <c:pt idx="5708">
                  <c:v>277.8</c:v>
                </c:pt>
                <c:pt idx="5709">
                  <c:v>277.8</c:v>
                </c:pt>
                <c:pt idx="5710">
                  <c:v>277.8</c:v>
                </c:pt>
                <c:pt idx="5711">
                  <c:v>277.8</c:v>
                </c:pt>
                <c:pt idx="5712">
                  <c:v>277.8</c:v>
                </c:pt>
                <c:pt idx="5713">
                  <c:v>0</c:v>
                </c:pt>
                <c:pt idx="5714">
                  <c:v>0</c:v>
                </c:pt>
                <c:pt idx="5715">
                  <c:v>277.8</c:v>
                </c:pt>
                <c:pt idx="5716">
                  <c:v>0</c:v>
                </c:pt>
                <c:pt idx="5717">
                  <c:v>0</c:v>
                </c:pt>
                <c:pt idx="5718">
                  <c:v>283.3</c:v>
                </c:pt>
                <c:pt idx="5719">
                  <c:v>0</c:v>
                </c:pt>
                <c:pt idx="5720">
                  <c:v>0</c:v>
                </c:pt>
                <c:pt idx="5721">
                  <c:v>0</c:v>
                </c:pt>
                <c:pt idx="5722">
                  <c:v>270</c:v>
                </c:pt>
                <c:pt idx="5723">
                  <c:v>270</c:v>
                </c:pt>
                <c:pt idx="5724">
                  <c:v>271.39999999999998</c:v>
                </c:pt>
                <c:pt idx="5725">
                  <c:v>275</c:v>
                </c:pt>
                <c:pt idx="5726">
                  <c:v>275</c:v>
                </c:pt>
                <c:pt idx="5727">
                  <c:v>275</c:v>
                </c:pt>
                <c:pt idx="5728">
                  <c:v>275</c:v>
                </c:pt>
                <c:pt idx="5729">
                  <c:v>275</c:v>
                </c:pt>
                <c:pt idx="5730">
                  <c:v>265</c:v>
                </c:pt>
                <c:pt idx="5731">
                  <c:v>265</c:v>
                </c:pt>
                <c:pt idx="5732">
                  <c:v>265</c:v>
                </c:pt>
                <c:pt idx="5733">
                  <c:v>265</c:v>
                </c:pt>
                <c:pt idx="5734">
                  <c:v>265</c:v>
                </c:pt>
                <c:pt idx="5735">
                  <c:v>265</c:v>
                </c:pt>
                <c:pt idx="5736">
                  <c:v>265</c:v>
                </c:pt>
                <c:pt idx="5737">
                  <c:v>265</c:v>
                </c:pt>
                <c:pt idx="5738">
                  <c:v>265</c:v>
                </c:pt>
                <c:pt idx="5739">
                  <c:v>265</c:v>
                </c:pt>
                <c:pt idx="5740">
                  <c:v>265</c:v>
                </c:pt>
                <c:pt idx="5741">
                  <c:v>265</c:v>
                </c:pt>
                <c:pt idx="5742">
                  <c:v>265</c:v>
                </c:pt>
                <c:pt idx="5743">
                  <c:v>265</c:v>
                </c:pt>
                <c:pt idx="5744">
                  <c:v>265</c:v>
                </c:pt>
                <c:pt idx="5745">
                  <c:v>265</c:v>
                </c:pt>
                <c:pt idx="5746">
                  <c:v>265</c:v>
                </c:pt>
                <c:pt idx="5747">
                  <c:v>265</c:v>
                </c:pt>
                <c:pt idx="5748">
                  <c:v>265</c:v>
                </c:pt>
                <c:pt idx="5749">
                  <c:v>265</c:v>
                </c:pt>
                <c:pt idx="5750">
                  <c:v>265</c:v>
                </c:pt>
                <c:pt idx="5751">
                  <c:v>265</c:v>
                </c:pt>
                <c:pt idx="5752">
                  <c:v>265</c:v>
                </c:pt>
                <c:pt idx="5753">
                  <c:v>265</c:v>
                </c:pt>
                <c:pt idx="5754">
                  <c:v>265</c:v>
                </c:pt>
                <c:pt idx="5755">
                  <c:v>265</c:v>
                </c:pt>
                <c:pt idx="5756">
                  <c:v>265</c:v>
                </c:pt>
                <c:pt idx="5757">
                  <c:v>265</c:v>
                </c:pt>
                <c:pt idx="5758">
                  <c:v>265</c:v>
                </c:pt>
                <c:pt idx="5759">
                  <c:v>265</c:v>
                </c:pt>
                <c:pt idx="5760">
                  <c:v>265</c:v>
                </c:pt>
                <c:pt idx="5761">
                  <c:v>265</c:v>
                </c:pt>
                <c:pt idx="5762">
                  <c:v>265</c:v>
                </c:pt>
                <c:pt idx="5763">
                  <c:v>265</c:v>
                </c:pt>
                <c:pt idx="5764">
                  <c:v>265</c:v>
                </c:pt>
                <c:pt idx="5765">
                  <c:v>265</c:v>
                </c:pt>
                <c:pt idx="5766">
                  <c:v>265</c:v>
                </c:pt>
                <c:pt idx="5767">
                  <c:v>265</c:v>
                </c:pt>
                <c:pt idx="5768">
                  <c:v>265</c:v>
                </c:pt>
                <c:pt idx="5769">
                  <c:v>265</c:v>
                </c:pt>
                <c:pt idx="5770">
                  <c:v>265</c:v>
                </c:pt>
                <c:pt idx="5771">
                  <c:v>265</c:v>
                </c:pt>
                <c:pt idx="5772">
                  <c:v>265</c:v>
                </c:pt>
                <c:pt idx="5773">
                  <c:v>265</c:v>
                </c:pt>
                <c:pt idx="5774">
                  <c:v>265</c:v>
                </c:pt>
                <c:pt idx="5775">
                  <c:v>265</c:v>
                </c:pt>
                <c:pt idx="5776">
                  <c:v>265</c:v>
                </c:pt>
                <c:pt idx="5777">
                  <c:v>265</c:v>
                </c:pt>
                <c:pt idx="5778">
                  <c:v>265</c:v>
                </c:pt>
                <c:pt idx="5779">
                  <c:v>265</c:v>
                </c:pt>
                <c:pt idx="5780">
                  <c:v>265</c:v>
                </c:pt>
                <c:pt idx="5781">
                  <c:v>265</c:v>
                </c:pt>
                <c:pt idx="5782">
                  <c:v>265</c:v>
                </c:pt>
                <c:pt idx="5783">
                  <c:v>265</c:v>
                </c:pt>
                <c:pt idx="5784">
                  <c:v>265</c:v>
                </c:pt>
                <c:pt idx="5785">
                  <c:v>265</c:v>
                </c:pt>
                <c:pt idx="5786">
                  <c:v>265</c:v>
                </c:pt>
                <c:pt idx="5787">
                  <c:v>265</c:v>
                </c:pt>
                <c:pt idx="5788">
                  <c:v>265</c:v>
                </c:pt>
                <c:pt idx="5789">
                  <c:v>265</c:v>
                </c:pt>
                <c:pt idx="5790">
                  <c:v>265</c:v>
                </c:pt>
                <c:pt idx="5791">
                  <c:v>265</c:v>
                </c:pt>
                <c:pt idx="5792">
                  <c:v>0</c:v>
                </c:pt>
                <c:pt idx="5793">
                  <c:v>0</c:v>
                </c:pt>
                <c:pt idx="5794">
                  <c:v>0</c:v>
                </c:pt>
                <c:pt idx="5795">
                  <c:v>0</c:v>
                </c:pt>
                <c:pt idx="5796">
                  <c:v>0</c:v>
                </c:pt>
                <c:pt idx="5797">
                  <c:v>0</c:v>
                </c:pt>
                <c:pt idx="5798">
                  <c:v>34</c:v>
                </c:pt>
                <c:pt idx="5799">
                  <c:v>34</c:v>
                </c:pt>
                <c:pt idx="5800">
                  <c:v>34</c:v>
                </c:pt>
                <c:pt idx="5801">
                  <c:v>38</c:v>
                </c:pt>
                <c:pt idx="5802">
                  <c:v>38</c:v>
                </c:pt>
                <c:pt idx="5803">
                  <c:v>38</c:v>
                </c:pt>
                <c:pt idx="5804">
                  <c:v>38</c:v>
                </c:pt>
                <c:pt idx="5805">
                  <c:v>38</c:v>
                </c:pt>
                <c:pt idx="5806">
                  <c:v>38</c:v>
                </c:pt>
                <c:pt idx="5807">
                  <c:v>38</c:v>
                </c:pt>
                <c:pt idx="5808">
                  <c:v>38</c:v>
                </c:pt>
                <c:pt idx="5809">
                  <c:v>38</c:v>
                </c:pt>
                <c:pt idx="5810">
                  <c:v>38</c:v>
                </c:pt>
                <c:pt idx="5811">
                  <c:v>38</c:v>
                </c:pt>
                <c:pt idx="5812">
                  <c:v>38</c:v>
                </c:pt>
                <c:pt idx="5813">
                  <c:v>43.9</c:v>
                </c:pt>
                <c:pt idx="5814">
                  <c:v>43.9</c:v>
                </c:pt>
                <c:pt idx="5815">
                  <c:v>44</c:v>
                </c:pt>
                <c:pt idx="5816">
                  <c:v>44</c:v>
                </c:pt>
                <c:pt idx="5817">
                  <c:v>44</c:v>
                </c:pt>
                <c:pt idx="5818">
                  <c:v>34</c:v>
                </c:pt>
                <c:pt idx="5819">
                  <c:v>34</c:v>
                </c:pt>
                <c:pt idx="5820">
                  <c:v>34</c:v>
                </c:pt>
                <c:pt idx="5821">
                  <c:v>34</c:v>
                </c:pt>
                <c:pt idx="5822">
                  <c:v>34</c:v>
                </c:pt>
                <c:pt idx="5823">
                  <c:v>34</c:v>
                </c:pt>
                <c:pt idx="5824">
                  <c:v>34</c:v>
                </c:pt>
                <c:pt idx="5825">
                  <c:v>34</c:v>
                </c:pt>
                <c:pt idx="5826">
                  <c:v>34</c:v>
                </c:pt>
                <c:pt idx="5827">
                  <c:v>34</c:v>
                </c:pt>
                <c:pt idx="5828">
                  <c:v>34</c:v>
                </c:pt>
                <c:pt idx="5829">
                  <c:v>34</c:v>
                </c:pt>
                <c:pt idx="5830">
                  <c:v>34</c:v>
                </c:pt>
                <c:pt idx="5831">
                  <c:v>34</c:v>
                </c:pt>
                <c:pt idx="5832">
                  <c:v>34</c:v>
                </c:pt>
                <c:pt idx="5833">
                  <c:v>34</c:v>
                </c:pt>
                <c:pt idx="5834">
                  <c:v>34</c:v>
                </c:pt>
                <c:pt idx="5835">
                  <c:v>34</c:v>
                </c:pt>
                <c:pt idx="5836">
                  <c:v>34</c:v>
                </c:pt>
                <c:pt idx="5837">
                  <c:v>34</c:v>
                </c:pt>
                <c:pt idx="5838">
                  <c:v>34</c:v>
                </c:pt>
                <c:pt idx="5839">
                  <c:v>34</c:v>
                </c:pt>
                <c:pt idx="5840">
                  <c:v>34</c:v>
                </c:pt>
                <c:pt idx="5841">
                  <c:v>34</c:v>
                </c:pt>
                <c:pt idx="5842">
                  <c:v>34</c:v>
                </c:pt>
                <c:pt idx="5843">
                  <c:v>34</c:v>
                </c:pt>
                <c:pt idx="5844">
                  <c:v>34</c:v>
                </c:pt>
                <c:pt idx="5845">
                  <c:v>34</c:v>
                </c:pt>
                <c:pt idx="5846">
                  <c:v>34</c:v>
                </c:pt>
                <c:pt idx="5847">
                  <c:v>143</c:v>
                </c:pt>
                <c:pt idx="5848">
                  <c:v>143</c:v>
                </c:pt>
                <c:pt idx="5849">
                  <c:v>143</c:v>
                </c:pt>
                <c:pt idx="5850">
                  <c:v>143</c:v>
                </c:pt>
                <c:pt idx="5851">
                  <c:v>143</c:v>
                </c:pt>
                <c:pt idx="5852">
                  <c:v>143</c:v>
                </c:pt>
                <c:pt idx="5853">
                  <c:v>143</c:v>
                </c:pt>
                <c:pt idx="5854">
                  <c:v>143</c:v>
                </c:pt>
                <c:pt idx="5855">
                  <c:v>143</c:v>
                </c:pt>
                <c:pt idx="5856">
                  <c:v>143</c:v>
                </c:pt>
                <c:pt idx="5857">
                  <c:v>143</c:v>
                </c:pt>
                <c:pt idx="5858">
                  <c:v>143</c:v>
                </c:pt>
                <c:pt idx="5859">
                  <c:v>143</c:v>
                </c:pt>
                <c:pt idx="5860">
                  <c:v>144</c:v>
                </c:pt>
                <c:pt idx="5861">
                  <c:v>144</c:v>
                </c:pt>
                <c:pt idx="5862">
                  <c:v>144</c:v>
                </c:pt>
                <c:pt idx="5863">
                  <c:v>144</c:v>
                </c:pt>
                <c:pt idx="5864">
                  <c:v>144</c:v>
                </c:pt>
                <c:pt idx="5865">
                  <c:v>144</c:v>
                </c:pt>
                <c:pt idx="5866">
                  <c:v>144</c:v>
                </c:pt>
                <c:pt idx="5867">
                  <c:v>144</c:v>
                </c:pt>
                <c:pt idx="5868">
                  <c:v>144</c:v>
                </c:pt>
                <c:pt idx="5869">
                  <c:v>144</c:v>
                </c:pt>
                <c:pt idx="5870">
                  <c:v>144</c:v>
                </c:pt>
                <c:pt idx="5871">
                  <c:v>144</c:v>
                </c:pt>
                <c:pt idx="5872">
                  <c:v>144</c:v>
                </c:pt>
                <c:pt idx="5873">
                  <c:v>144</c:v>
                </c:pt>
                <c:pt idx="5874">
                  <c:v>144</c:v>
                </c:pt>
                <c:pt idx="5875">
                  <c:v>144</c:v>
                </c:pt>
                <c:pt idx="5876">
                  <c:v>144</c:v>
                </c:pt>
                <c:pt idx="5877">
                  <c:v>144</c:v>
                </c:pt>
                <c:pt idx="5878">
                  <c:v>144</c:v>
                </c:pt>
                <c:pt idx="5879">
                  <c:v>144</c:v>
                </c:pt>
                <c:pt idx="5880">
                  <c:v>144</c:v>
                </c:pt>
                <c:pt idx="5881">
                  <c:v>144</c:v>
                </c:pt>
                <c:pt idx="5882">
                  <c:v>144</c:v>
                </c:pt>
                <c:pt idx="5883">
                  <c:v>144</c:v>
                </c:pt>
                <c:pt idx="5884">
                  <c:v>144</c:v>
                </c:pt>
                <c:pt idx="5885">
                  <c:v>144</c:v>
                </c:pt>
                <c:pt idx="5886">
                  <c:v>144</c:v>
                </c:pt>
                <c:pt idx="5887">
                  <c:v>144</c:v>
                </c:pt>
                <c:pt idx="5888">
                  <c:v>144</c:v>
                </c:pt>
                <c:pt idx="5889">
                  <c:v>144</c:v>
                </c:pt>
                <c:pt idx="5890">
                  <c:v>144</c:v>
                </c:pt>
                <c:pt idx="5891">
                  <c:v>144</c:v>
                </c:pt>
                <c:pt idx="5892">
                  <c:v>144</c:v>
                </c:pt>
                <c:pt idx="5893">
                  <c:v>144</c:v>
                </c:pt>
                <c:pt idx="5894">
                  <c:v>144</c:v>
                </c:pt>
                <c:pt idx="5895">
                  <c:v>144</c:v>
                </c:pt>
                <c:pt idx="5896">
                  <c:v>144</c:v>
                </c:pt>
                <c:pt idx="5897">
                  <c:v>144</c:v>
                </c:pt>
                <c:pt idx="5898">
                  <c:v>144</c:v>
                </c:pt>
                <c:pt idx="5899">
                  <c:v>144</c:v>
                </c:pt>
                <c:pt idx="5900">
                  <c:v>144</c:v>
                </c:pt>
                <c:pt idx="5901">
                  <c:v>144</c:v>
                </c:pt>
                <c:pt idx="5902">
                  <c:v>144</c:v>
                </c:pt>
                <c:pt idx="5903">
                  <c:v>144</c:v>
                </c:pt>
                <c:pt idx="5904">
                  <c:v>144</c:v>
                </c:pt>
                <c:pt idx="5905">
                  <c:v>144</c:v>
                </c:pt>
                <c:pt idx="5906">
                  <c:v>144</c:v>
                </c:pt>
                <c:pt idx="5907">
                  <c:v>144</c:v>
                </c:pt>
                <c:pt idx="5908">
                  <c:v>145</c:v>
                </c:pt>
                <c:pt idx="5909">
                  <c:v>145</c:v>
                </c:pt>
                <c:pt idx="5910">
                  <c:v>145</c:v>
                </c:pt>
                <c:pt idx="5911">
                  <c:v>145</c:v>
                </c:pt>
                <c:pt idx="5912">
                  <c:v>145</c:v>
                </c:pt>
                <c:pt idx="5913">
                  <c:v>145</c:v>
                </c:pt>
                <c:pt idx="5914">
                  <c:v>145</c:v>
                </c:pt>
                <c:pt idx="5915">
                  <c:v>145</c:v>
                </c:pt>
                <c:pt idx="5916">
                  <c:v>145</c:v>
                </c:pt>
                <c:pt idx="5917">
                  <c:v>145</c:v>
                </c:pt>
                <c:pt idx="5918">
                  <c:v>145</c:v>
                </c:pt>
                <c:pt idx="5919">
                  <c:v>145</c:v>
                </c:pt>
                <c:pt idx="5920">
                  <c:v>145</c:v>
                </c:pt>
                <c:pt idx="5921">
                  <c:v>145</c:v>
                </c:pt>
                <c:pt idx="5922">
                  <c:v>145</c:v>
                </c:pt>
                <c:pt idx="5923">
                  <c:v>145</c:v>
                </c:pt>
                <c:pt idx="5924">
                  <c:v>145</c:v>
                </c:pt>
                <c:pt idx="5925">
                  <c:v>145</c:v>
                </c:pt>
                <c:pt idx="5926">
                  <c:v>145</c:v>
                </c:pt>
                <c:pt idx="5927">
                  <c:v>145</c:v>
                </c:pt>
                <c:pt idx="5928">
                  <c:v>145</c:v>
                </c:pt>
                <c:pt idx="5929">
                  <c:v>145</c:v>
                </c:pt>
                <c:pt idx="5930">
                  <c:v>145</c:v>
                </c:pt>
                <c:pt idx="5931">
                  <c:v>145</c:v>
                </c:pt>
                <c:pt idx="5932">
                  <c:v>145</c:v>
                </c:pt>
                <c:pt idx="5933">
                  <c:v>145</c:v>
                </c:pt>
                <c:pt idx="5934">
                  <c:v>145</c:v>
                </c:pt>
                <c:pt idx="5935">
                  <c:v>145</c:v>
                </c:pt>
                <c:pt idx="5936">
                  <c:v>145</c:v>
                </c:pt>
                <c:pt idx="5937">
                  <c:v>145</c:v>
                </c:pt>
                <c:pt idx="5938">
                  <c:v>145</c:v>
                </c:pt>
                <c:pt idx="5939">
                  <c:v>145</c:v>
                </c:pt>
                <c:pt idx="5940">
                  <c:v>145</c:v>
                </c:pt>
                <c:pt idx="5941">
                  <c:v>145</c:v>
                </c:pt>
                <c:pt idx="5942">
                  <c:v>145</c:v>
                </c:pt>
                <c:pt idx="5943">
                  <c:v>145</c:v>
                </c:pt>
                <c:pt idx="5944">
                  <c:v>143</c:v>
                </c:pt>
                <c:pt idx="5945">
                  <c:v>143</c:v>
                </c:pt>
                <c:pt idx="5946">
                  <c:v>143</c:v>
                </c:pt>
                <c:pt idx="5947">
                  <c:v>143</c:v>
                </c:pt>
                <c:pt idx="5948">
                  <c:v>143</c:v>
                </c:pt>
                <c:pt idx="5949">
                  <c:v>143</c:v>
                </c:pt>
                <c:pt idx="5950">
                  <c:v>143</c:v>
                </c:pt>
                <c:pt idx="5951">
                  <c:v>143</c:v>
                </c:pt>
                <c:pt idx="5952">
                  <c:v>143</c:v>
                </c:pt>
                <c:pt idx="5953">
                  <c:v>143</c:v>
                </c:pt>
                <c:pt idx="5954">
                  <c:v>143</c:v>
                </c:pt>
                <c:pt idx="5955">
                  <c:v>143</c:v>
                </c:pt>
                <c:pt idx="5956">
                  <c:v>143</c:v>
                </c:pt>
                <c:pt idx="5957">
                  <c:v>143</c:v>
                </c:pt>
                <c:pt idx="5958">
                  <c:v>144</c:v>
                </c:pt>
                <c:pt idx="5959">
                  <c:v>144</c:v>
                </c:pt>
                <c:pt idx="5960">
                  <c:v>144</c:v>
                </c:pt>
                <c:pt idx="5961">
                  <c:v>144</c:v>
                </c:pt>
                <c:pt idx="5962">
                  <c:v>144</c:v>
                </c:pt>
                <c:pt idx="5963">
                  <c:v>144</c:v>
                </c:pt>
                <c:pt idx="5964">
                  <c:v>144</c:v>
                </c:pt>
                <c:pt idx="5965">
                  <c:v>144</c:v>
                </c:pt>
                <c:pt idx="5966">
                  <c:v>144</c:v>
                </c:pt>
                <c:pt idx="5967">
                  <c:v>144</c:v>
                </c:pt>
                <c:pt idx="5968">
                  <c:v>144</c:v>
                </c:pt>
                <c:pt idx="5969">
                  <c:v>144</c:v>
                </c:pt>
                <c:pt idx="5970">
                  <c:v>144</c:v>
                </c:pt>
                <c:pt idx="5971">
                  <c:v>144</c:v>
                </c:pt>
                <c:pt idx="5972">
                  <c:v>144</c:v>
                </c:pt>
                <c:pt idx="5973">
                  <c:v>144</c:v>
                </c:pt>
                <c:pt idx="5974">
                  <c:v>144</c:v>
                </c:pt>
                <c:pt idx="5975">
                  <c:v>144</c:v>
                </c:pt>
                <c:pt idx="5976">
                  <c:v>144</c:v>
                </c:pt>
                <c:pt idx="5977">
                  <c:v>144</c:v>
                </c:pt>
                <c:pt idx="5978">
                  <c:v>144</c:v>
                </c:pt>
                <c:pt idx="5979">
                  <c:v>144</c:v>
                </c:pt>
                <c:pt idx="5980">
                  <c:v>144</c:v>
                </c:pt>
                <c:pt idx="5981">
                  <c:v>144</c:v>
                </c:pt>
                <c:pt idx="5982">
                  <c:v>144</c:v>
                </c:pt>
                <c:pt idx="5983">
                  <c:v>144</c:v>
                </c:pt>
                <c:pt idx="5984">
                  <c:v>144</c:v>
                </c:pt>
                <c:pt idx="5985">
                  <c:v>144</c:v>
                </c:pt>
                <c:pt idx="5986">
                  <c:v>144</c:v>
                </c:pt>
                <c:pt idx="5987">
                  <c:v>144</c:v>
                </c:pt>
                <c:pt idx="5988">
                  <c:v>144</c:v>
                </c:pt>
                <c:pt idx="5989">
                  <c:v>144</c:v>
                </c:pt>
                <c:pt idx="5990">
                  <c:v>144</c:v>
                </c:pt>
                <c:pt idx="5991">
                  <c:v>144</c:v>
                </c:pt>
                <c:pt idx="5992">
                  <c:v>144</c:v>
                </c:pt>
                <c:pt idx="5993">
                  <c:v>157</c:v>
                </c:pt>
                <c:pt idx="5994">
                  <c:v>157</c:v>
                </c:pt>
                <c:pt idx="5995">
                  <c:v>157</c:v>
                </c:pt>
                <c:pt idx="5996">
                  <c:v>157</c:v>
                </c:pt>
                <c:pt idx="5997">
                  <c:v>157</c:v>
                </c:pt>
                <c:pt idx="5998">
                  <c:v>157</c:v>
                </c:pt>
                <c:pt idx="5999">
                  <c:v>157</c:v>
                </c:pt>
                <c:pt idx="6000">
                  <c:v>157</c:v>
                </c:pt>
                <c:pt idx="6001">
                  <c:v>157</c:v>
                </c:pt>
                <c:pt idx="6002">
                  <c:v>157</c:v>
                </c:pt>
                <c:pt idx="6003">
                  <c:v>157</c:v>
                </c:pt>
                <c:pt idx="6004">
                  <c:v>157</c:v>
                </c:pt>
                <c:pt idx="6005">
                  <c:v>158</c:v>
                </c:pt>
                <c:pt idx="6006">
                  <c:v>158</c:v>
                </c:pt>
                <c:pt idx="6007">
                  <c:v>158</c:v>
                </c:pt>
                <c:pt idx="6008">
                  <c:v>158</c:v>
                </c:pt>
                <c:pt idx="6009">
                  <c:v>158</c:v>
                </c:pt>
                <c:pt idx="6010">
                  <c:v>158</c:v>
                </c:pt>
                <c:pt idx="6011">
                  <c:v>158</c:v>
                </c:pt>
                <c:pt idx="6012">
                  <c:v>158</c:v>
                </c:pt>
                <c:pt idx="6013">
                  <c:v>158</c:v>
                </c:pt>
                <c:pt idx="6014">
                  <c:v>158</c:v>
                </c:pt>
                <c:pt idx="6015">
                  <c:v>158</c:v>
                </c:pt>
                <c:pt idx="6016">
                  <c:v>158</c:v>
                </c:pt>
                <c:pt idx="6017">
                  <c:v>158</c:v>
                </c:pt>
                <c:pt idx="6018">
                  <c:v>158</c:v>
                </c:pt>
                <c:pt idx="6019">
                  <c:v>158</c:v>
                </c:pt>
                <c:pt idx="6020">
                  <c:v>158</c:v>
                </c:pt>
                <c:pt idx="6021">
                  <c:v>158</c:v>
                </c:pt>
                <c:pt idx="6022">
                  <c:v>158</c:v>
                </c:pt>
                <c:pt idx="6023">
                  <c:v>158</c:v>
                </c:pt>
                <c:pt idx="6024">
                  <c:v>158</c:v>
                </c:pt>
                <c:pt idx="6025">
                  <c:v>158</c:v>
                </c:pt>
                <c:pt idx="6026">
                  <c:v>158</c:v>
                </c:pt>
                <c:pt idx="6027">
                  <c:v>158</c:v>
                </c:pt>
                <c:pt idx="6028">
                  <c:v>158</c:v>
                </c:pt>
                <c:pt idx="6029">
                  <c:v>158</c:v>
                </c:pt>
                <c:pt idx="6030">
                  <c:v>158</c:v>
                </c:pt>
                <c:pt idx="6031">
                  <c:v>158</c:v>
                </c:pt>
                <c:pt idx="6032">
                  <c:v>158</c:v>
                </c:pt>
                <c:pt idx="6033">
                  <c:v>158</c:v>
                </c:pt>
                <c:pt idx="6034">
                  <c:v>158</c:v>
                </c:pt>
                <c:pt idx="6035">
                  <c:v>158</c:v>
                </c:pt>
                <c:pt idx="6036">
                  <c:v>158</c:v>
                </c:pt>
                <c:pt idx="6037">
                  <c:v>158</c:v>
                </c:pt>
                <c:pt idx="6038">
                  <c:v>158</c:v>
                </c:pt>
                <c:pt idx="6039">
                  <c:v>158</c:v>
                </c:pt>
                <c:pt idx="6040">
                  <c:v>158</c:v>
                </c:pt>
                <c:pt idx="6041">
                  <c:v>158</c:v>
                </c:pt>
                <c:pt idx="6042">
                  <c:v>158</c:v>
                </c:pt>
                <c:pt idx="6043">
                  <c:v>158</c:v>
                </c:pt>
                <c:pt idx="6044">
                  <c:v>158</c:v>
                </c:pt>
                <c:pt idx="6045">
                  <c:v>158</c:v>
                </c:pt>
                <c:pt idx="6046">
                  <c:v>158</c:v>
                </c:pt>
                <c:pt idx="6047">
                  <c:v>158</c:v>
                </c:pt>
                <c:pt idx="6048">
                  <c:v>158</c:v>
                </c:pt>
                <c:pt idx="6049">
                  <c:v>158</c:v>
                </c:pt>
                <c:pt idx="6050">
                  <c:v>158</c:v>
                </c:pt>
                <c:pt idx="6051">
                  <c:v>158</c:v>
                </c:pt>
                <c:pt idx="6052">
                  <c:v>158</c:v>
                </c:pt>
                <c:pt idx="6053">
                  <c:v>159</c:v>
                </c:pt>
                <c:pt idx="6054">
                  <c:v>159</c:v>
                </c:pt>
                <c:pt idx="6055">
                  <c:v>159</c:v>
                </c:pt>
                <c:pt idx="6056">
                  <c:v>159</c:v>
                </c:pt>
                <c:pt idx="6057">
                  <c:v>159</c:v>
                </c:pt>
                <c:pt idx="6058">
                  <c:v>159</c:v>
                </c:pt>
                <c:pt idx="6059">
                  <c:v>159</c:v>
                </c:pt>
                <c:pt idx="6060">
                  <c:v>159</c:v>
                </c:pt>
                <c:pt idx="6061">
                  <c:v>159</c:v>
                </c:pt>
                <c:pt idx="6062">
                  <c:v>159</c:v>
                </c:pt>
                <c:pt idx="6063">
                  <c:v>159</c:v>
                </c:pt>
                <c:pt idx="6064">
                  <c:v>159</c:v>
                </c:pt>
                <c:pt idx="6065">
                  <c:v>159</c:v>
                </c:pt>
                <c:pt idx="6066">
                  <c:v>159</c:v>
                </c:pt>
                <c:pt idx="6067">
                  <c:v>159</c:v>
                </c:pt>
                <c:pt idx="6068">
                  <c:v>159</c:v>
                </c:pt>
                <c:pt idx="6069">
                  <c:v>159</c:v>
                </c:pt>
                <c:pt idx="6070">
                  <c:v>159</c:v>
                </c:pt>
                <c:pt idx="6071">
                  <c:v>159</c:v>
                </c:pt>
                <c:pt idx="6072">
                  <c:v>159</c:v>
                </c:pt>
                <c:pt idx="6073">
                  <c:v>159</c:v>
                </c:pt>
                <c:pt idx="6074">
                  <c:v>159</c:v>
                </c:pt>
                <c:pt idx="6075">
                  <c:v>159</c:v>
                </c:pt>
                <c:pt idx="6076">
                  <c:v>159</c:v>
                </c:pt>
                <c:pt idx="6077">
                  <c:v>159</c:v>
                </c:pt>
                <c:pt idx="6078">
                  <c:v>159</c:v>
                </c:pt>
                <c:pt idx="6079">
                  <c:v>159</c:v>
                </c:pt>
                <c:pt idx="6080">
                  <c:v>159</c:v>
                </c:pt>
                <c:pt idx="6081">
                  <c:v>159</c:v>
                </c:pt>
                <c:pt idx="6082">
                  <c:v>159</c:v>
                </c:pt>
                <c:pt idx="6083">
                  <c:v>159</c:v>
                </c:pt>
                <c:pt idx="6084">
                  <c:v>159</c:v>
                </c:pt>
                <c:pt idx="6085">
                  <c:v>159</c:v>
                </c:pt>
                <c:pt idx="6086">
                  <c:v>159</c:v>
                </c:pt>
                <c:pt idx="6087">
                  <c:v>159</c:v>
                </c:pt>
                <c:pt idx="6088">
                  <c:v>159</c:v>
                </c:pt>
                <c:pt idx="6089">
                  <c:v>159</c:v>
                </c:pt>
                <c:pt idx="6090">
                  <c:v>159</c:v>
                </c:pt>
                <c:pt idx="6091">
                  <c:v>159</c:v>
                </c:pt>
                <c:pt idx="6092">
                  <c:v>159</c:v>
                </c:pt>
                <c:pt idx="6093">
                  <c:v>159</c:v>
                </c:pt>
                <c:pt idx="6094">
                  <c:v>159</c:v>
                </c:pt>
                <c:pt idx="6095">
                  <c:v>159</c:v>
                </c:pt>
                <c:pt idx="6096">
                  <c:v>159</c:v>
                </c:pt>
                <c:pt idx="6097">
                  <c:v>159</c:v>
                </c:pt>
                <c:pt idx="6098">
                  <c:v>159</c:v>
                </c:pt>
                <c:pt idx="6099">
                  <c:v>159</c:v>
                </c:pt>
                <c:pt idx="6100">
                  <c:v>159</c:v>
                </c:pt>
                <c:pt idx="6101">
                  <c:v>159</c:v>
                </c:pt>
                <c:pt idx="6102">
                  <c:v>159</c:v>
                </c:pt>
                <c:pt idx="6103">
                  <c:v>159</c:v>
                </c:pt>
                <c:pt idx="6104">
                  <c:v>159</c:v>
                </c:pt>
                <c:pt idx="6105">
                  <c:v>159</c:v>
                </c:pt>
                <c:pt idx="6106">
                  <c:v>159</c:v>
                </c:pt>
                <c:pt idx="6107">
                  <c:v>159</c:v>
                </c:pt>
                <c:pt idx="6108">
                  <c:v>159</c:v>
                </c:pt>
                <c:pt idx="6109">
                  <c:v>159</c:v>
                </c:pt>
                <c:pt idx="6110">
                  <c:v>159</c:v>
                </c:pt>
                <c:pt idx="6111">
                  <c:v>159</c:v>
                </c:pt>
                <c:pt idx="6112">
                  <c:v>159</c:v>
                </c:pt>
                <c:pt idx="6113">
                  <c:v>159</c:v>
                </c:pt>
                <c:pt idx="6114">
                  <c:v>159</c:v>
                </c:pt>
                <c:pt idx="6115">
                  <c:v>159</c:v>
                </c:pt>
                <c:pt idx="6116">
                  <c:v>159</c:v>
                </c:pt>
                <c:pt idx="6117">
                  <c:v>159</c:v>
                </c:pt>
                <c:pt idx="6118">
                  <c:v>159</c:v>
                </c:pt>
                <c:pt idx="6119">
                  <c:v>159</c:v>
                </c:pt>
                <c:pt idx="6120">
                  <c:v>159</c:v>
                </c:pt>
                <c:pt idx="6121">
                  <c:v>159</c:v>
                </c:pt>
                <c:pt idx="6122">
                  <c:v>159</c:v>
                </c:pt>
                <c:pt idx="6123">
                  <c:v>159</c:v>
                </c:pt>
                <c:pt idx="6124">
                  <c:v>159</c:v>
                </c:pt>
                <c:pt idx="6125">
                  <c:v>125</c:v>
                </c:pt>
                <c:pt idx="6126">
                  <c:v>125</c:v>
                </c:pt>
                <c:pt idx="6127">
                  <c:v>125</c:v>
                </c:pt>
                <c:pt idx="6128">
                  <c:v>125</c:v>
                </c:pt>
                <c:pt idx="6129">
                  <c:v>125</c:v>
                </c:pt>
                <c:pt idx="6130">
                  <c:v>125</c:v>
                </c:pt>
                <c:pt idx="6131">
                  <c:v>125</c:v>
                </c:pt>
                <c:pt idx="6132">
                  <c:v>125</c:v>
                </c:pt>
                <c:pt idx="6133">
                  <c:v>125</c:v>
                </c:pt>
                <c:pt idx="6134">
                  <c:v>125</c:v>
                </c:pt>
                <c:pt idx="6135">
                  <c:v>125</c:v>
                </c:pt>
                <c:pt idx="6136">
                  <c:v>125</c:v>
                </c:pt>
                <c:pt idx="6137">
                  <c:v>125</c:v>
                </c:pt>
                <c:pt idx="6138">
                  <c:v>125</c:v>
                </c:pt>
                <c:pt idx="6139">
                  <c:v>125</c:v>
                </c:pt>
                <c:pt idx="6140">
                  <c:v>125</c:v>
                </c:pt>
                <c:pt idx="6141">
                  <c:v>125</c:v>
                </c:pt>
                <c:pt idx="6142">
                  <c:v>125</c:v>
                </c:pt>
                <c:pt idx="6143">
                  <c:v>125</c:v>
                </c:pt>
                <c:pt idx="6144">
                  <c:v>125</c:v>
                </c:pt>
                <c:pt idx="6145">
                  <c:v>125</c:v>
                </c:pt>
                <c:pt idx="6146">
                  <c:v>125</c:v>
                </c:pt>
                <c:pt idx="6147">
                  <c:v>125</c:v>
                </c:pt>
                <c:pt idx="6148">
                  <c:v>125</c:v>
                </c:pt>
                <c:pt idx="6149">
                  <c:v>125</c:v>
                </c:pt>
                <c:pt idx="6150">
                  <c:v>125</c:v>
                </c:pt>
                <c:pt idx="6151">
                  <c:v>144</c:v>
                </c:pt>
                <c:pt idx="6152">
                  <c:v>144</c:v>
                </c:pt>
                <c:pt idx="6153">
                  <c:v>144</c:v>
                </c:pt>
                <c:pt idx="6154">
                  <c:v>144</c:v>
                </c:pt>
                <c:pt idx="6155">
                  <c:v>144</c:v>
                </c:pt>
                <c:pt idx="6156">
                  <c:v>144</c:v>
                </c:pt>
                <c:pt idx="6157">
                  <c:v>144</c:v>
                </c:pt>
                <c:pt idx="6158">
                  <c:v>144</c:v>
                </c:pt>
                <c:pt idx="6159">
                  <c:v>144</c:v>
                </c:pt>
                <c:pt idx="6160">
                  <c:v>144</c:v>
                </c:pt>
                <c:pt idx="6161">
                  <c:v>144</c:v>
                </c:pt>
                <c:pt idx="6162">
                  <c:v>144</c:v>
                </c:pt>
                <c:pt idx="6163">
                  <c:v>144</c:v>
                </c:pt>
                <c:pt idx="6164">
                  <c:v>144</c:v>
                </c:pt>
                <c:pt idx="6165">
                  <c:v>144</c:v>
                </c:pt>
                <c:pt idx="6166">
                  <c:v>144</c:v>
                </c:pt>
                <c:pt idx="6167">
                  <c:v>144</c:v>
                </c:pt>
                <c:pt idx="6168">
                  <c:v>144</c:v>
                </c:pt>
                <c:pt idx="6169">
                  <c:v>144</c:v>
                </c:pt>
                <c:pt idx="6170">
                  <c:v>144</c:v>
                </c:pt>
                <c:pt idx="6171">
                  <c:v>144</c:v>
                </c:pt>
                <c:pt idx="6172">
                  <c:v>144</c:v>
                </c:pt>
                <c:pt idx="6173">
                  <c:v>144</c:v>
                </c:pt>
                <c:pt idx="6174">
                  <c:v>144</c:v>
                </c:pt>
                <c:pt idx="6175">
                  <c:v>144</c:v>
                </c:pt>
                <c:pt idx="6176">
                  <c:v>144</c:v>
                </c:pt>
                <c:pt idx="6177">
                  <c:v>144</c:v>
                </c:pt>
                <c:pt idx="6178">
                  <c:v>144</c:v>
                </c:pt>
                <c:pt idx="6179">
                  <c:v>144</c:v>
                </c:pt>
                <c:pt idx="6180">
                  <c:v>144</c:v>
                </c:pt>
                <c:pt idx="6181">
                  <c:v>144</c:v>
                </c:pt>
                <c:pt idx="6182">
                  <c:v>144</c:v>
                </c:pt>
                <c:pt idx="6183">
                  <c:v>144</c:v>
                </c:pt>
                <c:pt idx="6184">
                  <c:v>144</c:v>
                </c:pt>
                <c:pt idx="6185">
                  <c:v>144</c:v>
                </c:pt>
                <c:pt idx="6186">
                  <c:v>144</c:v>
                </c:pt>
                <c:pt idx="6187">
                  <c:v>144</c:v>
                </c:pt>
                <c:pt idx="6188">
                  <c:v>144</c:v>
                </c:pt>
                <c:pt idx="6189">
                  <c:v>143</c:v>
                </c:pt>
                <c:pt idx="6190">
                  <c:v>143</c:v>
                </c:pt>
                <c:pt idx="6191">
                  <c:v>34</c:v>
                </c:pt>
                <c:pt idx="6192">
                  <c:v>34</c:v>
                </c:pt>
                <c:pt idx="6193">
                  <c:v>34</c:v>
                </c:pt>
                <c:pt idx="6194">
                  <c:v>34</c:v>
                </c:pt>
                <c:pt idx="6195">
                  <c:v>34</c:v>
                </c:pt>
                <c:pt idx="6196">
                  <c:v>34</c:v>
                </c:pt>
                <c:pt idx="6197">
                  <c:v>34</c:v>
                </c:pt>
                <c:pt idx="6198">
                  <c:v>34</c:v>
                </c:pt>
                <c:pt idx="6199">
                  <c:v>34</c:v>
                </c:pt>
                <c:pt idx="6200">
                  <c:v>34</c:v>
                </c:pt>
                <c:pt idx="6201">
                  <c:v>34</c:v>
                </c:pt>
                <c:pt idx="6202">
                  <c:v>34</c:v>
                </c:pt>
                <c:pt idx="6203">
                  <c:v>48</c:v>
                </c:pt>
                <c:pt idx="6204">
                  <c:v>48</c:v>
                </c:pt>
                <c:pt idx="6205">
                  <c:v>48</c:v>
                </c:pt>
                <c:pt idx="6206">
                  <c:v>48</c:v>
                </c:pt>
                <c:pt idx="6207">
                  <c:v>48</c:v>
                </c:pt>
                <c:pt idx="6208">
                  <c:v>48</c:v>
                </c:pt>
                <c:pt idx="6209">
                  <c:v>48</c:v>
                </c:pt>
                <c:pt idx="6210">
                  <c:v>48</c:v>
                </c:pt>
                <c:pt idx="6211">
                  <c:v>48</c:v>
                </c:pt>
                <c:pt idx="6212">
                  <c:v>48</c:v>
                </c:pt>
                <c:pt idx="6213">
                  <c:v>48</c:v>
                </c:pt>
                <c:pt idx="6214">
                  <c:v>48</c:v>
                </c:pt>
                <c:pt idx="6215">
                  <c:v>48</c:v>
                </c:pt>
                <c:pt idx="6216">
                  <c:v>48</c:v>
                </c:pt>
                <c:pt idx="6217">
                  <c:v>48</c:v>
                </c:pt>
                <c:pt idx="6218">
                  <c:v>48</c:v>
                </c:pt>
                <c:pt idx="6219">
                  <c:v>48</c:v>
                </c:pt>
                <c:pt idx="6220">
                  <c:v>48</c:v>
                </c:pt>
                <c:pt idx="6221">
                  <c:v>48</c:v>
                </c:pt>
                <c:pt idx="6222">
                  <c:v>48</c:v>
                </c:pt>
                <c:pt idx="6223">
                  <c:v>48</c:v>
                </c:pt>
                <c:pt idx="6224">
                  <c:v>48</c:v>
                </c:pt>
                <c:pt idx="6225">
                  <c:v>48</c:v>
                </c:pt>
                <c:pt idx="6226">
                  <c:v>48</c:v>
                </c:pt>
                <c:pt idx="6227">
                  <c:v>48</c:v>
                </c:pt>
                <c:pt idx="6228">
                  <c:v>48</c:v>
                </c:pt>
                <c:pt idx="6229">
                  <c:v>48</c:v>
                </c:pt>
                <c:pt idx="6230">
                  <c:v>48</c:v>
                </c:pt>
                <c:pt idx="6231">
                  <c:v>48</c:v>
                </c:pt>
                <c:pt idx="6232">
                  <c:v>48</c:v>
                </c:pt>
                <c:pt idx="6233">
                  <c:v>48</c:v>
                </c:pt>
                <c:pt idx="6234">
                  <c:v>48</c:v>
                </c:pt>
                <c:pt idx="6235">
                  <c:v>48</c:v>
                </c:pt>
                <c:pt idx="6236">
                  <c:v>48</c:v>
                </c:pt>
                <c:pt idx="6237">
                  <c:v>48</c:v>
                </c:pt>
                <c:pt idx="6238">
                  <c:v>48</c:v>
                </c:pt>
                <c:pt idx="6239">
                  <c:v>48</c:v>
                </c:pt>
                <c:pt idx="6240">
                  <c:v>48</c:v>
                </c:pt>
                <c:pt idx="6241">
                  <c:v>48</c:v>
                </c:pt>
                <c:pt idx="6242">
                  <c:v>48</c:v>
                </c:pt>
                <c:pt idx="6243">
                  <c:v>48</c:v>
                </c:pt>
                <c:pt idx="6244">
                  <c:v>48</c:v>
                </c:pt>
                <c:pt idx="6245">
                  <c:v>48</c:v>
                </c:pt>
                <c:pt idx="6246">
                  <c:v>48</c:v>
                </c:pt>
                <c:pt idx="6247">
                  <c:v>48</c:v>
                </c:pt>
                <c:pt idx="6248">
                  <c:v>48</c:v>
                </c:pt>
                <c:pt idx="6249">
                  <c:v>48</c:v>
                </c:pt>
                <c:pt idx="6250">
                  <c:v>48</c:v>
                </c:pt>
                <c:pt idx="6251">
                  <c:v>48</c:v>
                </c:pt>
                <c:pt idx="6252">
                  <c:v>48</c:v>
                </c:pt>
                <c:pt idx="6253">
                  <c:v>48</c:v>
                </c:pt>
                <c:pt idx="6254">
                  <c:v>48</c:v>
                </c:pt>
                <c:pt idx="6255">
                  <c:v>48</c:v>
                </c:pt>
                <c:pt idx="6256">
                  <c:v>48</c:v>
                </c:pt>
                <c:pt idx="6257">
                  <c:v>48</c:v>
                </c:pt>
                <c:pt idx="6258">
                  <c:v>48</c:v>
                </c:pt>
                <c:pt idx="6259">
                  <c:v>48</c:v>
                </c:pt>
                <c:pt idx="6260">
                  <c:v>48</c:v>
                </c:pt>
                <c:pt idx="6261">
                  <c:v>48</c:v>
                </c:pt>
                <c:pt idx="6262">
                  <c:v>48</c:v>
                </c:pt>
                <c:pt idx="6263">
                  <c:v>48</c:v>
                </c:pt>
                <c:pt idx="6264">
                  <c:v>48</c:v>
                </c:pt>
                <c:pt idx="6265">
                  <c:v>48</c:v>
                </c:pt>
                <c:pt idx="6266">
                  <c:v>48</c:v>
                </c:pt>
                <c:pt idx="6267">
                  <c:v>48</c:v>
                </c:pt>
                <c:pt idx="6268">
                  <c:v>48</c:v>
                </c:pt>
                <c:pt idx="6269">
                  <c:v>48</c:v>
                </c:pt>
                <c:pt idx="6270">
                  <c:v>48</c:v>
                </c:pt>
                <c:pt idx="6271">
                  <c:v>48</c:v>
                </c:pt>
                <c:pt idx="6272">
                  <c:v>48</c:v>
                </c:pt>
                <c:pt idx="6273">
                  <c:v>48</c:v>
                </c:pt>
                <c:pt idx="6274">
                  <c:v>48</c:v>
                </c:pt>
                <c:pt idx="6275">
                  <c:v>48</c:v>
                </c:pt>
                <c:pt idx="6276">
                  <c:v>48</c:v>
                </c:pt>
                <c:pt idx="6277">
                  <c:v>48</c:v>
                </c:pt>
                <c:pt idx="6278">
                  <c:v>48</c:v>
                </c:pt>
                <c:pt idx="6279">
                  <c:v>48</c:v>
                </c:pt>
                <c:pt idx="6280">
                  <c:v>48</c:v>
                </c:pt>
                <c:pt idx="6281">
                  <c:v>48</c:v>
                </c:pt>
                <c:pt idx="6282">
                  <c:v>48</c:v>
                </c:pt>
                <c:pt idx="6283">
                  <c:v>48</c:v>
                </c:pt>
                <c:pt idx="6284">
                  <c:v>48</c:v>
                </c:pt>
                <c:pt idx="6285">
                  <c:v>48</c:v>
                </c:pt>
                <c:pt idx="6286">
                  <c:v>48</c:v>
                </c:pt>
                <c:pt idx="6287">
                  <c:v>48</c:v>
                </c:pt>
                <c:pt idx="6288">
                  <c:v>48</c:v>
                </c:pt>
                <c:pt idx="6289">
                  <c:v>48</c:v>
                </c:pt>
                <c:pt idx="6290">
                  <c:v>48</c:v>
                </c:pt>
                <c:pt idx="6291">
                  <c:v>48</c:v>
                </c:pt>
                <c:pt idx="6292">
                  <c:v>48</c:v>
                </c:pt>
                <c:pt idx="6293">
                  <c:v>48</c:v>
                </c:pt>
                <c:pt idx="6294">
                  <c:v>48</c:v>
                </c:pt>
                <c:pt idx="6295">
                  <c:v>48</c:v>
                </c:pt>
                <c:pt idx="6296">
                  <c:v>48</c:v>
                </c:pt>
                <c:pt idx="6297">
                  <c:v>48</c:v>
                </c:pt>
                <c:pt idx="6298">
                  <c:v>48</c:v>
                </c:pt>
                <c:pt idx="6299">
                  <c:v>48</c:v>
                </c:pt>
                <c:pt idx="6300">
                  <c:v>48</c:v>
                </c:pt>
                <c:pt idx="6301">
                  <c:v>48</c:v>
                </c:pt>
                <c:pt idx="6302">
                  <c:v>48</c:v>
                </c:pt>
                <c:pt idx="6303">
                  <c:v>48</c:v>
                </c:pt>
                <c:pt idx="6304">
                  <c:v>48</c:v>
                </c:pt>
                <c:pt idx="6305">
                  <c:v>48</c:v>
                </c:pt>
                <c:pt idx="6306">
                  <c:v>48</c:v>
                </c:pt>
                <c:pt idx="6307">
                  <c:v>48</c:v>
                </c:pt>
                <c:pt idx="6308">
                  <c:v>48</c:v>
                </c:pt>
                <c:pt idx="6309">
                  <c:v>48</c:v>
                </c:pt>
                <c:pt idx="6310">
                  <c:v>48</c:v>
                </c:pt>
                <c:pt idx="6311">
                  <c:v>48</c:v>
                </c:pt>
                <c:pt idx="6312">
                  <c:v>48</c:v>
                </c:pt>
                <c:pt idx="6313">
                  <c:v>48</c:v>
                </c:pt>
                <c:pt idx="6314">
                  <c:v>48</c:v>
                </c:pt>
                <c:pt idx="6315">
                  <c:v>48</c:v>
                </c:pt>
                <c:pt idx="6316">
                  <c:v>48</c:v>
                </c:pt>
                <c:pt idx="6317">
                  <c:v>48</c:v>
                </c:pt>
                <c:pt idx="6318">
                  <c:v>48</c:v>
                </c:pt>
                <c:pt idx="6319">
                  <c:v>48</c:v>
                </c:pt>
                <c:pt idx="6320">
                  <c:v>48</c:v>
                </c:pt>
                <c:pt idx="6321">
                  <c:v>48</c:v>
                </c:pt>
                <c:pt idx="6322">
                  <c:v>48</c:v>
                </c:pt>
                <c:pt idx="6323">
                  <c:v>48</c:v>
                </c:pt>
                <c:pt idx="6324">
                  <c:v>48</c:v>
                </c:pt>
                <c:pt idx="6325">
                  <c:v>0</c:v>
                </c:pt>
                <c:pt idx="6326">
                  <c:v>0</c:v>
                </c:pt>
                <c:pt idx="6327">
                  <c:v>0</c:v>
                </c:pt>
                <c:pt idx="6328">
                  <c:v>0.5</c:v>
                </c:pt>
                <c:pt idx="6329">
                  <c:v>31.8</c:v>
                </c:pt>
                <c:pt idx="6330">
                  <c:v>31.8</c:v>
                </c:pt>
                <c:pt idx="6331">
                  <c:v>31.8</c:v>
                </c:pt>
                <c:pt idx="6332">
                  <c:v>31.7</c:v>
                </c:pt>
                <c:pt idx="6333">
                  <c:v>31.8</c:v>
                </c:pt>
                <c:pt idx="6334">
                  <c:v>31.7</c:v>
                </c:pt>
                <c:pt idx="6335">
                  <c:v>31.8</c:v>
                </c:pt>
                <c:pt idx="6336">
                  <c:v>31.8</c:v>
                </c:pt>
                <c:pt idx="6337">
                  <c:v>31.8</c:v>
                </c:pt>
                <c:pt idx="6338">
                  <c:v>143.9</c:v>
                </c:pt>
                <c:pt idx="6339">
                  <c:v>143.9</c:v>
                </c:pt>
                <c:pt idx="6340">
                  <c:v>143.9</c:v>
                </c:pt>
                <c:pt idx="6341">
                  <c:v>144.1</c:v>
                </c:pt>
                <c:pt idx="6342">
                  <c:v>143.9</c:v>
                </c:pt>
                <c:pt idx="6343">
                  <c:v>143.9</c:v>
                </c:pt>
                <c:pt idx="6344">
                  <c:v>144.1</c:v>
                </c:pt>
                <c:pt idx="6345">
                  <c:v>143.9</c:v>
                </c:pt>
                <c:pt idx="6346">
                  <c:v>143.9</c:v>
                </c:pt>
                <c:pt idx="6347">
                  <c:v>143.9</c:v>
                </c:pt>
                <c:pt idx="6348">
                  <c:v>144</c:v>
                </c:pt>
                <c:pt idx="6349">
                  <c:v>143.9</c:v>
                </c:pt>
                <c:pt idx="6350">
                  <c:v>143.9</c:v>
                </c:pt>
                <c:pt idx="6351">
                  <c:v>56.1</c:v>
                </c:pt>
                <c:pt idx="6352">
                  <c:v>99</c:v>
                </c:pt>
                <c:pt idx="6353">
                  <c:v>149</c:v>
                </c:pt>
                <c:pt idx="6354">
                  <c:v>149</c:v>
                </c:pt>
                <c:pt idx="6355">
                  <c:v>149.1</c:v>
                </c:pt>
                <c:pt idx="6356">
                  <c:v>149</c:v>
                </c:pt>
                <c:pt idx="6357">
                  <c:v>149</c:v>
                </c:pt>
                <c:pt idx="6358">
                  <c:v>149</c:v>
                </c:pt>
                <c:pt idx="6359">
                  <c:v>149.19999999999999</c:v>
                </c:pt>
                <c:pt idx="6360">
                  <c:v>149</c:v>
                </c:pt>
                <c:pt idx="6361">
                  <c:v>149</c:v>
                </c:pt>
                <c:pt idx="6362">
                  <c:v>149</c:v>
                </c:pt>
                <c:pt idx="6363">
                  <c:v>149.1</c:v>
                </c:pt>
                <c:pt idx="6364">
                  <c:v>149</c:v>
                </c:pt>
                <c:pt idx="6365">
                  <c:v>144</c:v>
                </c:pt>
                <c:pt idx="6366">
                  <c:v>144</c:v>
                </c:pt>
                <c:pt idx="6367">
                  <c:v>144.1</c:v>
                </c:pt>
                <c:pt idx="6368">
                  <c:v>144</c:v>
                </c:pt>
                <c:pt idx="6369">
                  <c:v>143.9</c:v>
                </c:pt>
                <c:pt idx="6370">
                  <c:v>143.9</c:v>
                </c:pt>
                <c:pt idx="6371">
                  <c:v>144</c:v>
                </c:pt>
                <c:pt idx="6372">
                  <c:v>144</c:v>
                </c:pt>
                <c:pt idx="6373">
                  <c:v>144</c:v>
                </c:pt>
                <c:pt idx="6374">
                  <c:v>144</c:v>
                </c:pt>
                <c:pt idx="6375">
                  <c:v>144.1</c:v>
                </c:pt>
                <c:pt idx="6376">
                  <c:v>144</c:v>
                </c:pt>
                <c:pt idx="6377">
                  <c:v>143.9</c:v>
                </c:pt>
                <c:pt idx="6378">
                  <c:v>144</c:v>
                </c:pt>
                <c:pt idx="6379">
                  <c:v>144.1</c:v>
                </c:pt>
                <c:pt idx="6380">
                  <c:v>143.9</c:v>
                </c:pt>
                <c:pt idx="6381">
                  <c:v>143.9</c:v>
                </c:pt>
                <c:pt idx="6382">
                  <c:v>144.1</c:v>
                </c:pt>
                <c:pt idx="6383">
                  <c:v>144</c:v>
                </c:pt>
                <c:pt idx="6384">
                  <c:v>144</c:v>
                </c:pt>
                <c:pt idx="6385">
                  <c:v>143.9</c:v>
                </c:pt>
                <c:pt idx="6386">
                  <c:v>144.1</c:v>
                </c:pt>
                <c:pt idx="6387">
                  <c:v>143.9</c:v>
                </c:pt>
                <c:pt idx="6388">
                  <c:v>143.9</c:v>
                </c:pt>
                <c:pt idx="6389">
                  <c:v>143.9</c:v>
                </c:pt>
                <c:pt idx="6390">
                  <c:v>143.9</c:v>
                </c:pt>
                <c:pt idx="6391">
                  <c:v>144.1</c:v>
                </c:pt>
                <c:pt idx="6392">
                  <c:v>143.9</c:v>
                </c:pt>
                <c:pt idx="6393">
                  <c:v>143.9</c:v>
                </c:pt>
                <c:pt idx="6394">
                  <c:v>144.1</c:v>
                </c:pt>
                <c:pt idx="6395">
                  <c:v>143.9</c:v>
                </c:pt>
                <c:pt idx="6396">
                  <c:v>143.9</c:v>
                </c:pt>
                <c:pt idx="6397">
                  <c:v>143.9</c:v>
                </c:pt>
                <c:pt idx="6398">
                  <c:v>144</c:v>
                </c:pt>
                <c:pt idx="6399">
                  <c:v>143.9</c:v>
                </c:pt>
                <c:pt idx="6400">
                  <c:v>143.9</c:v>
                </c:pt>
                <c:pt idx="6401">
                  <c:v>143.9</c:v>
                </c:pt>
                <c:pt idx="6402">
                  <c:v>144</c:v>
                </c:pt>
                <c:pt idx="6403">
                  <c:v>143.9</c:v>
                </c:pt>
                <c:pt idx="6404">
                  <c:v>143.9</c:v>
                </c:pt>
                <c:pt idx="6405">
                  <c:v>144</c:v>
                </c:pt>
                <c:pt idx="6406">
                  <c:v>143.9</c:v>
                </c:pt>
                <c:pt idx="6407">
                  <c:v>143.9</c:v>
                </c:pt>
                <c:pt idx="6408">
                  <c:v>143.9</c:v>
                </c:pt>
                <c:pt idx="6409">
                  <c:v>144</c:v>
                </c:pt>
                <c:pt idx="6410">
                  <c:v>143.9</c:v>
                </c:pt>
                <c:pt idx="6411">
                  <c:v>144</c:v>
                </c:pt>
                <c:pt idx="6412">
                  <c:v>144</c:v>
                </c:pt>
                <c:pt idx="6413">
                  <c:v>144.1</c:v>
                </c:pt>
                <c:pt idx="6414">
                  <c:v>144</c:v>
                </c:pt>
                <c:pt idx="6415">
                  <c:v>144</c:v>
                </c:pt>
                <c:pt idx="6416">
                  <c:v>144.19999999999999</c:v>
                </c:pt>
                <c:pt idx="6417">
                  <c:v>144.19999999999999</c:v>
                </c:pt>
                <c:pt idx="6418">
                  <c:v>144</c:v>
                </c:pt>
                <c:pt idx="6419">
                  <c:v>144</c:v>
                </c:pt>
                <c:pt idx="6420">
                  <c:v>144.1</c:v>
                </c:pt>
                <c:pt idx="6421">
                  <c:v>144</c:v>
                </c:pt>
                <c:pt idx="6422">
                  <c:v>144</c:v>
                </c:pt>
                <c:pt idx="6423">
                  <c:v>144</c:v>
                </c:pt>
                <c:pt idx="6424">
                  <c:v>144.1</c:v>
                </c:pt>
                <c:pt idx="6425">
                  <c:v>144</c:v>
                </c:pt>
                <c:pt idx="6426">
                  <c:v>144</c:v>
                </c:pt>
                <c:pt idx="6427">
                  <c:v>144</c:v>
                </c:pt>
                <c:pt idx="6428">
                  <c:v>144.1</c:v>
                </c:pt>
                <c:pt idx="6429">
                  <c:v>144</c:v>
                </c:pt>
                <c:pt idx="6430">
                  <c:v>144</c:v>
                </c:pt>
                <c:pt idx="6431">
                  <c:v>144.1</c:v>
                </c:pt>
                <c:pt idx="6432">
                  <c:v>144</c:v>
                </c:pt>
                <c:pt idx="6433">
                  <c:v>144</c:v>
                </c:pt>
                <c:pt idx="6434">
                  <c:v>144</c:v>
                </c:pt>
                <c:pt idx="6435">
                  <c:v>144</c:v>
                </c:pt>
                <c:pt idx="6436">
                  <c:v>143.9</c:v>
                </c:pt>
                <c:pt idx="6437">
                  <c:v>143.9</c:v>
                </c:pt>
                <c:pt idx="6438">
                  <c:v>144</c:v>
                </c:pt>
                <c:pt idx="6439">
                  <c:v>143.9</c:v>
                </c:pt>
                <c:pt idx="6440">
                  <c:v>143.9</c:v>
                </c:pt>
                <c:pt idx="6441">
                  <c:v>143.9</c:v>
                </c:pt>
                <c:pt idx="6442">
                  <c:v>144.1</c:v>
                </c:pt>
                <c:pt idx="6443">
                  <c:v>143.9</c:v>
                </c:pt>
                <c:pt idx="6444">
                  <c:v>143.9</c:v>
                </c:pt>
                <c:pt idx="6445">
                  <c:v>144.1</c:v>
                </c:pt>
                <c:pt idx="6446">
                  <c:v>144</c:v>
                </c:pt>
                <c:pt idx="6447">
                  <c:v>144</c:v>
                </c:pt>
                <c:pt idx="6448">
                  <c:v>144</c:v>
                </c:pt>
                <c:pt idx="6449">
                  <c:v>144.1</c:v>
                </c:pt>
                <c:pt idx="6450">
                  <c:v>143.9</c:v>
                </c:pt>
                <c:pt idx="6451">
                  <c:v>143.9</c:v>
                </c:pt>
                <c:pt idx="6452">
                  <c:v>144.1</c:v>
                </c:pt>
                <c:pt idx="6453">
                  <c:v>144</c:v>
                </c:pt>
                <c:pt idx="6454">
                  <c:v>144</c:v>
                </c:pt>
                <c:pt idx="6455">
                  <c:v>143.9</c:v>
                </c:pt>
                <c:pt idx="6456">
                  <c:v>144.1</c:v>
                </c:pt>
                <c:pt idx="6457">
                  <c:v>143.9</c:v>
                </c:pt>
                <c:pt idx="6458">
                  <c:v>143.9</c:v>
                </c:pt>
                <c:pt idx="6459">
                  <c:v>144</c:v>
                </c:pt>
                <c:pt idx="6460">
                  <c:v>143.9</c:v>
                </c:pt>
                <c:pt idx="6461">
                  <c:v>143.9</c:v>
                </c:pt>
                <c:pt idx="6462">
                  <c:v>143.9</c:v>
                </c:pt>
                <c:pt idx="6463">
                  <c:v>144</c:v>
                </c:pt>
                <c:pt idx="6464">
                  <c:v>143.9</c:v>
                </c:pt>
                <c:pt idx="6465">
                  <c:v>144</c:v>
                </c:pt>
                <c:pt idx="6466">
                  <c:v>144.19999999999999</c:v>
                </c:pt>
                <c:pt idx="6467">
                  <c:v>144</c:v>
                </c:pt>
                <c:pt idx="6468">
                  <c:v>144</c:v>
                </c:pt>
                <c:pt idx="6469">
                  <c:v>144.1</c:v>
                </c:pt>
                <c:pt idx="6470">
                  <c:v>144.1</c:v>
                </c:pt>
                <c:pt idx="6471">
                  <c:v>144</c:v>
                </c:pt>
                <c:pt idx="6472">
                  <c:v>144</c:v>
                </c:pt>
                <c:pt idx="6473">
                  <c:v>144.1</c:v>
                </c:pt>
                <c:pt idx="6474">
                  <c:v>144</c:v>
                </c:pt>
                <c:pt idx="6475">
                  <c:v>144</c:v>
                </c:pt>
                <c:pt idx="6476">
                  <c:v>144.1</c:v>
                </c:pt>
                <c:pt idx="6477">
                  <c:v>144</c:v>
                </c:pt>
                <c:pt idx="6478">
                  <c:v>144</c:v>
                </c:pt>
                <c:pt idx="6479">
                  <c:v>144.1</c:v>
                </c:pt>
                <c:pt idx="6480">
                  <c:v>144</c:v>
                </c:pt>
                <c:pt idx="6481">
                  <c:v>144</c:v>
                </c:pt>
                <c:pt idx="6482">
                  <c:v>144.1</c:v>
                </c:pt>
                <c:pt idx="6483">
                  <c:v>144</c:v>
                </c:pt>
                <c:pt idx="6484">
                  <c:v>144</c:v>
                </c:pt>
                <c:pt idx="6485">
                  <c:v>144</c:v>
                </c:pt>
                <c:pt idx="6486">
                  <c:v>144.1</c:v>
                </c:pt>
                <c:pt idx="6487">
                  <c:v>144</c:v>
                </c:pt>
                <c:pt idx="6488">
                  <c:v>144</c:v>
                </c:pt>
                <c:pt idx="6489">
                  <c:v>144.1</c:v>
                </c:pt>
                <c:pt idx="6490">
                  <c:v>144</c:v>
                </c:pt>
                <c:pt idx="6491">
                  <c:v>144</c:v>
                </c:pt>
                <c:pt idx="6492">
                  <c:v>144.1</c:v>
                </c:pt>
                <c:pt idx="6493">
                  <c:v>144</c:v>
                </c:pt>
                <c:pt idx="6494">
                  <c:v>143.9</c:v>
                </c:pt>
                <c:pt idx="6495">
                  <c:v>143.9</c:v>
                </c:pt>
                <c:pt idx="6496">
                  <c:v>144.1</c:v>
                </c:pt>
                <c:pt idx="6497">
                  <c:v>143.9</c:v>
                </c:pt>
                <c:pt idx="6498">
                  <c:v>143.9</c:v>
                </c:pt>
                <c:pt idx="6499">
                  <c:v>144</c:v>
                </c:pt>
                <c:pt idx="6500">
                  <c:v>143.9</c:v>
                </c:pt>
                <c:pt idx="6501">
                  <c:v>143.9</c:v>
                </c:pt>
                <c:pt idx="6502">
                  <c:v>143.9</c:v>
                </c:pt>
                <c:pt idx="6503">
                  <c:v>144</c:v>
                </c:pt>
                <c:pt idx="6504">
                  <c:v>143.9</c:v>
                </c:pt>
                <c:pt idx="6505">
                  <c:v>144</c:v>
                </c:pt>
                <c:pt idx="6506">
                  <c:v>144.1</c:v>
                </c:pt>
                <c:pt idx="6507">
                  <c:v>144</c:v>
                </c:pt>
                <c:pt idx="6508">
                  <c:v>144</c:v>
                </c:pt>
                <c:pt idx="6509">
                  <c:v>144</c:v>
                </c:pt>
                <c:pt idx="6510">
                  <c:v>144.19999999999999</c:v>
                </c:pt>
                <c:pt idx="6511">
                  <c:v>144</c:v>
                </c:pt>
                <c:pt idx="6512">
                  <c:v>144</c:v>
                </c:pt>
                <c:pt idx="6513">
                  <c:v>144.1</c:v>
                </c:pt>
                <c:pt idx="6514">
                  <c:v>144</c:v>
                </c:pt>
                <c:pt idx="6515">
                  <c:v>144</c:v>
                </c:pt>
                <c:pt idx="6516">
                  <c:v>144</c:v>
                </c:pt>
                <c:pt idx="6517">
                  <c:v>144.1</c:v>
                </c:pt>
                <c:pt idx="6518">
                  <c:v>144</c:v>
                </c:pt>
                <c:pt idx="6519">
                  <c:v>144.1</c:v>
                </c:pt>
                <c:pt idx="6520">
                  <c:v>144.1</c:v>
                </c:pt>
                <c:pt idx="6521">
                  <c:v>143.9</c:v>
                </c:pt>
                <c:pt idx="6522">
                  <c:v>144</c:v>
                </c:pt>
                <c:pt idx="6523">
                  <c:v>144.1</c:v>
                </c:pt>
                <c:pt idx="6524">
                  <c:v>144.1</c:v>
                </c:pt>
                <c:pt idx="6525">
                  <c:v>144</c:v>
                </c:pt>
                <c:pt idx="6526">
                  <c:v>143.9</c:v>
                </c:pt>
                <c:pt idx="6527">
                  <c:v>143.9</c:v>
                </c:pt>
                <c:pt idx="6528">
                  <c:v>144.1</c:v>
                </c:pt>
                <c:pt idx="6529">
                  <c:v>144</c:v>
                </c:pt>
                <c:pt idx="6530">
                  <c:v>144</c:v>
                </c:pt>
                <c:pt idx="6531">
                  <c:v>144</c:v>
                </c:pt>
                <c:pt idx="6532">
                  <c:v>144.1</c:v>
                </c:pt>
                <c:pt idx="6533">
                  <c:v>144</c:v>
                </c:pt>
                <c:pt idx="6534">
                  <c:v>144</c:v>
                </c:pt>
                <c:pt idx="6535">
                  <c:v>144</c:v>
                </c:pt>
                <c:pt idx="6536">
                  <c:v>144.1</c:v>
                </c:pt>
                <c:pt idx="6537">
                  <c:v>143.9</c:v>
                </c:pt>
                <c:pt idx="6538">
                  <c:v>144</c:v>
                </c:pt>
                <c:pt idx="6539">
                  <c:v>144.1</c:v>
                </c:pt>
                <c:pt idx="6540">
                  <c:v>144.1</c:v>
                </c:pt>
                <c:pt idx="6541">
                  <c:v>144</c:v>
                </c:pt>
                <c:pt idx="6542">
                  <c:v>144</c:v>
                </c:pt>
                <c:pt idx="6543">
                  <c:v>143.9</c:v>
                </c:pt>
                <c:pt idx="6544">
                  <c:v>144</c:v>
                </c:pt>
                <c:pt idx="6545">
                  <c:v>144</c:v>
                </c:pt>
                <c:pt idx="6546">
                  <c:v>144</c:v>
                </c:pt>
                <c:pt idx="6547">
                  <c:v>144</c:v>
                </c:pt>
                <c:pt idx="6548">
                  <c:v>144.1</c:v>
                </c:pt>
                <c:pt idx="6549">
                  <c:v>144</c:v>
                </c:pt>
                <c:pt idx="6550">
                  <c:v>144</c:v>
                </c:pt>
                <c:pt idx="6551">
                  <c:v>144</c:v>
                </c:pt>
                <c:pt idx="6552">
                  <c:v>144.1</c:v>
                </c:pt>
                <c:pt idx="6553">
                  <c:v>144</c:v>
                </c:pt>
                <c:pt idx="6554">
                  <c:v>144.1</c:v>
                </c:pt>
                <c:pt idx="6555">
                  <c:v>144</c:v>
                </c:pt>
                <c:pt idx="6556">
                  <c:v>144.1</c:v>
                </c:pt>
                <c:pt idx="6557">
                  <c:v>144.1</c:v>
                </c:pt>
                <c:pt idx="6558">
                  <c:v>144.19999999999999</c:v>
                </c:pt>
                <c:pt idx="6559">
                  <c:v>144.1</c:v>
                </c:pt>
                <c:pt idx="6560">
                  <c:v>144</c:v>
                </c:pt>
                <c:pt idx="6561">
                  <c:v>144</c:v>
                </c:pt>
                <c:pt idx="6562">
                  <c:v>144.1</c:v>
                </c:pt>
                <c:pt idx="6563">
                  <c:v>144.19999999999999</c:v>
                </c:pt>
                <c:pt idx="6564">
                  <c:v>144.19999999999999</c:v>
                </c:pt>
                <c:pt idx="6565">
                  <c:v>144</c:v>
                </c:pt>
                <c:pt idx="6566">
                  <c:v>143.9</c:v>
                </c:pt>
                <c:pt idx="6567">
                  <c:v>144</c:v>
                </c:pt>
                <c:pt idx="6568">
                  <c:v>144.1</c:v>
                </c:pt>
                <c:pt idx="6569">
                  <c:v>144.19999999999999</c:v>
                </c:pt>
                <c:pt idx="6570">
                  <c:v>144</c:v>
                </c:pt>
                <c:pt idx="6571">
                  <c:v>143.9</c:v>
                </c:pt>
                <c:pt idx="6572">
                  <c:v>144</c:v>
                </c:pt>
                <c:pt idx="6573">
                  <c:v>144</c:v>
                </c:pt>
                <c:pt idx="6574">
                  <c:v>144.1</c:v>
                </c:pt>
                <c:pt idx="6575">
                  <c:v>144</c:v>
                </c:pt>
                <c:pt idx="6576">
                  <c:v>144</c:v>
                </c:pt>
                <c:pt idx="6577">
                  <c:v>144</c:v>
                </c:pt>
                <c:pt idx="6578">
                  <c:v>144</c:v>
                </c:pt>
                <c:pt idx="6579">
                  <c:v>144.1</c:v>
                </c:pt>
                <c:pt idx="6580">
                  <c:v>144</c:v>
                </c:pt>
                <c:pt idx="6581">
                  <c:v>144</c:v>
                </c:pt>
                <c:pt idx="6582">
                  <c:v>144</c:v>
                </c:pt>
                <c:pt idx="6583">
                  <c:v>143.9</c:v>
                </c:pt>
                <c:pt idx="6584">
                  <c:v>143.9</c:v>
                </c:pt>
                <c:pt idx="6585">
                  <c:v>144.1</c:v>
                </c:pt>
                <c:pt idx="6586">
                  <c:v>144.1</c:v>
                </c:pt>
                <c:pt idx="6587">
                  <c:v>143.9</c:v>
                </c:pt>
                <c:pt idx="6588">
                  <c:v>143.9</c:v>
                </c:pt>
                <c:pt idx="6589">
                  <c:v>144</c:v>
                </c:pt>
                <c:pt idx="6590">
                  <c:v>144</c:v>
                </c:pt>
                <c:pt idx="6591">
                  <c:v>144</c:v>
                </c:pt>
                <c:pt idx="6592">
                  <c:v>144.1</c:v>
                </c:pt>
                <c:pt idx="6593">
                  <c:v>144</c:v>
                </c:pt>
                <c:pt idx="6594">
                  <c:v>144</c:v>
                </c:pt>
                <c:pt idx="6595">
                  <c:v>143.9</c:v>
                </c:pt>
                <c:pt idx="6596">
                  <c:v>144</c:v>
                </c:pt>
                <c:pt idx="6597">
                  <c:v>144.1</c:v>
                </c:pt>
                <c:pt idx="6598">
                  <c:v>144</c:v>
                </c:pt>
                <c:pt idx="6599">
                  <c:v>143.9</c:v>
                </c:pt>
                <c:pt idx="6600">
                  <c:v>144</c:v>
                </c:pt>
                <c:pt idx="6601">
                  <c:v>144</c:v>
                </c:pt>
                <c:pt idx="6602">
                  <c:v>143.9</c:v>
                </c:pt>
                <c:pt idx="6603">
                  <c:v>144.1</c:v>
                </c:pt>
                <c:pt idx="6604">
                  <c:v>144.1</c:v>
                </c:pt>
                <c:pt idx="6605">
                  <c:v>143.9</c:v>
                </c:pt>
                <c:pt idx="6606">
                  <c:v>143.9</c:v>
                </c:pt>
                <c:pt idx="6607">
                  <c:v>144</c:v>
                </c:pt>
                <c:pt idx="6608">
                  <c:v>144</c:v>
                </c:pt>
                <c:pt idx="6609">
                  <c:v>144.1</c:v>
                </c:pt>
                <c:pt idx="6610">
                  <c:v>144.1</c:v>
                </c:pt>
                <c:pt idx="6611">
                  <c:v>144</c:v>
                </c:pt>
                <c:pt idx="6612">
                  <c:v>144</c:v>
                </c:pt>
                <c:pt idx="6613">
                  <c:v>144</c:v>
                </c:pt>
                <c:pt idx="6614">
                  <c:v>144.1</c:v>
                </c:pt>
                <c:pt idx="6615">
                  <c:v>144</c:v>
                </c:pt>
                <c:pt idx="6616">
                  <c:v>144</c:v>
                </c:pt>
                <c:pt idx="6617">
                  <c:v>144</c:v>
                </c:pt>
                <c:pt idx="6618">
                  <c:v>144</c:v>
                </c:pt>
                <c:pt idx="6619">
                  <c:v>144.1</c:v>
                </c:pt>
                <c:pt idx="6620">
                  <c:v>143.9</c:v>
                </c:pt>
                <c:pt idx="6621">
                  <c:v>143.9</c:v>
                </c:pt>
                <c:pt idx="6622">
                  <c:v>144</c:v>
                </c:pt>
                <c:pt idx="6623">
                  <c:v>144</c:v>
                </c:pt>
                <c:pt idx="6624">
                  <c:v>144.1</c:v>
                </c:pt>
                <c:pt idx="6625">
                  <c:v>144.1</c:v>
                </c:pt>
                <c:pt idx="6626">
                  <c:v>143.9</c:v>
                </c:pt>
                <c:pt idx="6627">
                  <c:v>143.9</c:v>
                </c:pt>
                <c:pt idx="6628">
                  <c:v>144</c:v>
                </c:pt>
                <c:pt idx="6629">
                  <c:v>144</c:v>
                </c:pt>
                <c:pt idx="6630">
                  <c:v>144.1</c:v>
                </c:pt>
                <c:pt idx="6631">
                  <c:v>144</c:v>
                </c:pt>
                <c:pt idx="6632">
                  <c:v>144</c:v>
                </c:pt>
                <c:pt idx="6633">
                  <c:v>144</c:v>
                </c:pt>
                <c:pt idx="6634">
                  <c:v>144</c:v>
                </c:pt>
                <c:pt idx="6635">
                  <c:v>144</c:v>
                </c:pt>
                <c:pt idx="6636">
                  <c:v>144.1</c:v>
                </c:pt>
                <c:pt idx="6637">
                  <c:v>143.9</c:v>
                </c:pt>
                <c:pt idx="6638">
                  <c:v>144</c:v>
                </c:pt>
                <c:pt idx="6639">
                  <c:v>144</c:v>
                </c:pt>
                <c:pt idx="6640">
                  <c:v>144</c:v>
                </c:pt>
                <c:pt idx="6641">
                  <c:v>144</c:v>
                </c:pt>
                <c:pt idx="6642">
                  <c:v>144.1</c:v>
                </c:pt>
                <c:pt idx="6643">
                  <c:v>144.19999999999999</c:v>
                </c:pt>
                <c:pt idx="6644">
                  <c:v>144.1</c:v>
                </c:pt>
                <c:pt idx="6645">
                  <c:v>144</c:v>
                </c:pt>
                <c:pt idx="6646">
                  <c:v>143.9</c:v>
                </c:pt>
                <c:pt idx="6647">
                  <c:v>144</c:v>
                </c:pt>
                <c:pt idx="6648">
                  <c:v>144</c:v>
                </c:pt>
                <c:pt idx="6649">
                  <c:v>144.1</c:v>
                </c:pt>
                <c:pt idx="6650">
                  <c:v>144</c:v>
                </c:pt>
                <c:pt idx="6651">
                  <c:v>144</c:v>
                </c:pt>
                <c:pt idx="6652">
                  <c:v>143.9</c:v>
                </c:pt>
                <c:pt idx="6653">
                  <c:v>143.9</c:v>
                </c:pt>
                <c:pt idx="6654">
                  <c:v>144</c:v>
                </c:pt>
                <c:pt idx="6655">
                  <c:v>144.19999999999999</c:v>
                </c:pt>
                <c:pt idx="6656">
                  <c:v>144.1</c:v>
                </c:pt>
                <c:pt idx="6657">
                  <c:v>144</c:v>
                </c:pt>
                <c:pt idx="6658">
                  <c:v>144</c:v>
                </c:pt>
                <c:pt idx="6659">
                  <c:v>143.9</c:v>
                </c:pt>
                <c:pt idx="6660">
                  <c:v>144</c:v>
                </c:pt>
                <c:pt idx="6661">
                  <c:v>144.19999999999999</c:v>
                </c:pt>
                <c:pt idx="6662">
                  <c:v>144.1</c:v>
                </c:pt>
                <c:pt idx="6663">
                  <c:v>143.9</c:v>
                </c:pt>
                <c:pt idx="6664">
                  <c:v>143.9</c:v>
                </c:pt>
                <c:pt idx="6665">
                  <c:v>144</c:v>
                </c:pt>
                <c:pt idx="6666">
                  <c:v>144</c:v>
                </c:pt>
                <c:pt idx="6667">
                  <c:v>144.1</c:v>
                </c:pt>
                <c:pt idx="6668">
                  <c:v>144.1</c:v>
                </c:pt>
                <c:pt idx="6669">
                  <c:v>144</c:v>
                </c:pt>
                <c:pt idx="6670">
                  <c:v>143.9</c:v>
                </c:pt>
                <c:pt idx="6671">
                  <c:v>143.9</c:v>
                </c:pt>
                <c:pt idx="6672">
                  <c:v>144.1</c:v>
                </c:pt>
                <c:pt idx="6673">
                  <c:v>144</c:v>
                </c:pt>
                <c:pt idx="6674">
                  <c:v>144</c:v>
                </c:pt>
                <c:pt idx="6675">
                  <c:v>144</c:v>
                </c:pt>
                <c:pt idx="6676">
                  <c:v>144</c:v>
                </c:pt>
                <c:pt idx="6677">
                  <c:v>144</c:v>
                </c:pt>
                <c:pt idx="6678">
                  <c:v>143.9</c:v>
                </c:pt>
                <c:pt idx="6679">
                  <c:v>144</c:v>
                </c:pt>
                <c:pt idx="6680">
                  <c:v>144</c:v>
                </c:pt>
                <c:pt idx="6681">
                  <c:v>144</c:v>
                </c:pt>
                <c:pt idx="6682">
                  <c:v>144.1</c:v>
                </c:pt>
                <c:pt idx="6683">
                  <c:v>144</c:v>
                </c:pt>
                <c:pt idx="6684">
                  <c:v>143.9</c:v>
                </c:pt>
                <c:pt idx="6685">
                  <c:v>143.9</c:v>
                </c:pt>
                <c:pt idx="6686">
                  <c:v>143.9</c:v>
                </c:pt>
                <c:pt idx="6687">
                  <c:v>143.9</c:v>
                </c:pt>
                <c:pt idx="6688">
                  <c:v>143.9</c:v>
                </c:pt>
                <c:pt idx="6689">
                  <c:v>144</c:v>
                </c:pt>
                <c:pt idx="6690">
                  <c:v>144</c:v>
                </c:pt>
                <c:pt idx="6691">
                  <c:v>143.9</c:v>
                </c:pt>
                <c:pt idx="6692">
                  <c:v>143.9</c:v>
                </c:pt>
                <c:pt idx="6693">
                  <c:v>143.9</c:v>
                </c:pt>
                <c:pt idx="6694">
                  <c:v>144</c:v>
                </c:pt>
                <c:pt idx="6695">
                  <c:v>144</c:v>
                </c:pt>
                <c:pt idx="6696">
                  <c:v>144.1</c:v>
                </c:pt>
                <c:pt idx="6697">
                  <c:v>144.1</c:v>
                </c:pt>
                <c:pt idx="6698">
                  <c:v>144</c:v>
                </c:pt>
                <c:pt idx="6699">
                  <c:v>144</c:v>
                </c:pt>
                <c:pt idx="6700">
                  <c:v>144</c:v>
                </c:pt>
                <c:pt idx="6701">
                  <c:v>144</c:v>
                </c:pt>
                <c:pt idx="6702">
                  <c:v>144</c:v>
                </c:pt>
                <c:pt idx="6703">
                  <c:v>144.1</c:v>
                </c:pt>
                <c:pt idx="6704">
                  <c:v>144</c:v>
                </c:pt>
                <c:pt idx="6705">
                  <c:v>144.1</c:v>
                </c:pt>
                <c:pt idx="6706">
                  <c:v>144.1</c:v>
                </c:pt>
                <c:pt idx="6707">
                  <c:v>144.1</c:v>
                </c:pt>
                <c:pt idx="6708">
                  <c:v>144</c:v>
                </c:pt>
                <c:pt idx="6709">
                  <c:v>144</c:v>
                </c:pt>
                <c:pt idx="6710">
                  <c:v>144</c:v>
                </c:pt>
                <c:pt idx="6711">
                  <c:v>144</c:v>
                </c:pt>
                <c:pt idx="6712">
                  <c:v>144</c:v>
                </c:pt>
                <c:pt idx="6713">
                  <c:v>143.9</c:v>
                </c:pt>
                <c:pt idx="6714">
                  <c:v>143.9</c:v>
                </c:pt>
                <c:pt idx="6715">
                  <c:v>144</c:v>
                </c:pt>
                <c:pt idx="6716">
                  <c:v>144</c:v>
                </c:pt>
                <c:pt idx="6717">
                  <c:v>144</c:v>
                </c:pt>
                <c:pt idx="6718">
                  <c:v>143.9</c:v>
                </c:pt>
                <c:pt idx="6719">
                  <c:v>144</c:v>
                </c:pt>
                <c:pt idx="6720">
                  <c:v>144</c:v>
                </c:pt>
                <c:pt idx="6721">
                  <c:v>144</c:v>
                </c:pt>
                <c:pt idx="6722">
                  <c:v>144</c:v>
                </c:pt>
                <c:pt idx="6723">
                  <c:v>143.9</c:v>
                </c:pt>
                <c:pt idx="6724">
                  <c:v>143.9</c:v>
                </c:pt>
                <c:pt idx="6725">
                  <c:v>144</c:v>
                </c:pt>
                <c:pt idx="6726">
                  <c:v>144</c:v>
                </c:pt>
                <c:pt idx="6727">
                  <c:v>143.9</c:v>
                </c:pt>
                <c:pt idx="6728">
                  <c:v>143.9</c:v>
                </c:pt>
                <c:pt idx="6729">
                  <c:v>143.9</c:v>
                </c:pt>
                <c:pt idx="6730">
                  <c:v>143.9</c:v>
                </c:pt>
                <c:pt idx="6731">
                  <c:v>143.9</c:v>
                </c:pt>
                <c:pt idx="6732">
                  <c:v>144.1</c:v>
                </c:pt>
                <c:pt idx="6733">
                  <c:v>144.1</c:v>
                </c:pt>
                <c:pt idx="6734">
                  <c:v>144.1</c:v>
                </c:pt>
                <c:pt idx="6735">
                  <c:v>144</c:v>
                </c:pt>
                <c:pt idx="6736">
                  <c:v>144</c:v>
                </c:pt>
                <c:pt idx="6737">
                  <c:v>144</c:v>
                </c:pt>
                <c:pt idx="6738">
                  <c:v>144</c:v>
                </c:pt>
                <c:pt idx="6739">
                  <c:v>144</c:v>
                </c:pt>
                <c:pt idx="6740">
                  <c:v>144</c:v>
                </c:pt>
                <c:pt idx="6741">
                  <c:v>144</c:v>
                </c:pt>
                <c:pt idx="6742">
                  <c:v>144.1</c:v>
                </c:pt>
                <c:pt idx="6743">
                  <c:v>144.1</c:v>
                </c:pt>
                <c:pt idx="6744">
                  <c:v>144</c:v>
                </c:pt>
                <c:pt idx="6745">
                  <c:v>144</c:v>
                </c:pt>
                <c:pt idx="6746">
                  <c:v>144</c:v>
                </c:pt>
                <c:pt idx="6747">
                  <c:v>144</c:v>
                </c:pt>
                <c:pt idx="6748">
                  <c:v>144</c:v>
                </c:pt>
                <c:pt idx="6749">
                  <c:v>144</c:v>
                </c:pt>
                <c:pt idx="6750">
                  <c:v>144</c:v>
                </c:pt>
                <c:pt idx="6751">
                  <c:v>144</c:v>
                </c:pt>
                <c:pt idx="6752">
                  <c:v>144</c:v>
                </c:pt>
                <c:pt idx="6753">
                  <c:v>144</c:v>
                </c:pt>
                <c:pt idx="6754">
                  <c:v>144</c:v>
                </c:pt>
                <c:pt idx="6755">
                  <c:v>143.9</c:v>
                </c:pt>
                <c:pt idx="6756">
                  <c:v>143.9</c:v>
                </c:pt>
                <c:pt idx="6757">
                  <c:v>144</c:v>
                </c:pt>
                <c:pt idx="6758">
                  <c:v>144</c:v>
                </c:pt>
                <c:pt idx="6759">
                  <c:v>144</c:v>
                </c:pt>
                <c:pt idx="6760">
                  <c:v>144</c:v>
                </c:pt>
                <c:pt idx="6761">
                  <c:v>144.1</c:v>
                </c:pt>
                <c:pt idx="6762">
                  <c:v>144.1</c:v>
                </c:pt>
                <c:pt idx="6763">
                  <c:v>144.1</c:v>
                </c:pt>
                <c:pt idx="6764">
                  <c:v>144</c:v>
                </c:pt>
                <c:pt idx="6765">
                  <c:v>144</c:v>
                </c:pt>
                <c:pt idx="6766">
                  <c:v>143.9</c:v>
                </c:pt>
                <c:pt idx="6767">
                  <c:v>143.9</c:v>
                </c:pt>
                <c:pt idx="6768">
                  <c:v>143.9</c:v>
                </c:pt>
                <c:pt idx="6769">
                  <c:v>143.9</c:v>
                </c:pt>
                <c:pt idx="6770">
                  <c:v>144</c:v>
                </c:pt>
                <c:pt idx="6771">
                  <c:v>144</c:v>
                </c:pt>
                <c:pt idx="6772">
                  <c:v>144</c:v>
                </c:pt>
                <c:pt idx="6773">
                  <c:v>144</c:v>
                </c:pt>
                <c:pt idx="6774">
                  <c:v>144.1</c:v>
                </c:pt>
                <c:pt idx="6775">
                  <c:v>144.1</c:v>
                </c:pt>
                <c:pt idx="6776">
                  <c:v>144.1</c:v>
                </c:pt>
                <c:pt idx="6777">
                  <c:v>144.1</c:v>
                </c:pt>
                <c:pt idx="6778">
                  <c:v>144.1</c:v>
                </c:pt>
                <c:pt idx="6779">
                  <c:v>143.9</c:v>
                </c:pt>
                <c:pt idx="6780">
                  <c:v>143.9</c:v>
                </c:pt>
                <c:pt idx="6781">
                  <c:v>143.9</c:v>
                </c:pt>
                <c:pt idx="6782">
                  <c:v>143.9</c:v>
                </c:pt>
                <c:pt idx="6783">
                  <c:v>144</c:v>
                </c:pt>
                <c:pt idx="6784">
                  <c:v>144</c:v>
                </c:pt>
                <c:pt idx="6785">
                  <c:v>144</c:v>
                </c:pt>
                <c:pt idx="6786">
                  <c:v>144</c:v>
                </c:pt>
                <c:pt idx="6787">
                  <c:v>144</c:v>
                </c:pt>
                <c:pt idx="6788">
                  <c:v>144</c:v>
                </c:pt>
                <c:pt idx="6789">
                  <c:v>144.1</c:v>
                </c:pt>
                <c:pt idx="6790">
                  <c:v>144.1</c:v>
                </c:pt>
                <c:pt idx="6791">
                  <c:v>144.19999999999999</c:v>
                </c:pt>
                <c:pt idx="6792">
                  <c:v>144.19999999999999</c:v>
                </c:pt>
                <c:pt idx="6793">
                  <c:v>144.1</c:v>
                </c:pt>
                <c:pt idx="6794">
                  <c:v>144</c:v>
                </c:pt>
                <c:pt idx="6795">
                  <c:v>144</c:v>
                </c:pt>
                <c:pt idx="6796">
                  <c:v>143.9</c:v>
                </c:pt>
                <c:pt idx="6797">
                  <c:v>143.9</c:v>
                </c:pt>
                <c:pt idx="6798">
                  <c:v>143.9</c:v>
                </c:pt>
                <c:pt idx="6799">
                  <c:v>144.1</c:v>
                </c:pt>
                <c:pt idx="6800">
                  <c:v>144.1</c:v>
                </c:pt>
                <c:pt idx="6801">
                  <c:v>144.1</c:v>
                </c:pt>
                <c:pt idx="6802">
                  <c:v>144</c:v>
                </c:pt>
                <c:pt idx="6803">
                  <c:v>144.1</c:v>
                </c:pt>
                <c:pt idx="6804">
                  <c:v>144.1</c:v>
                </c:pt>
                <c:pt idx="6805">
                  <c:v>144</c:v>
                </c:pt>
                <c:pt idx="6806">
                  <c:v>144</c:v>
                </c:pt>
                <c:pt idx="6807">
                  <c:v>144</c:v>
                </c:pt>
                <c:pt idx="6808">
                  <c:v>144</c:v>
                </c:pt>
                <c:pt idx="6809">
                  <c:v>144</c:v>
                </c:pt>
                <c:pt idx="6810">
                  <c:v>144</c:v>
                </c:pt>
                <c:pt idx="6811">
                  <c:v>143.9</c:v>
                </c:pt>
                <c:pt idx="6812">
                  <c:v>144</c:v>
                </c:pt>
                <c:pt idx="6813">
                  <c:v>143.9</c:v>
                </c:pt>
                <c:pt idx="6814">
                  <c:v>143.9</c:v>
                </c:pt>
                <c:pt idx="6815">
                  <c:v>143.9</c:v>
                </c:pt>
                <c:pt idx="6816">
                  <c:v>144</c:v>
                </c:pt>
                <c:pt idx="6817">
                  <c:v>144.1</c:v>
                </c:pt>
                <c:pt idx="6818">
                  <c:v>144</c:v>
                </c:pt>
                <c:pt idx="6819">
                  <c:v>144</c:v>
                </c:pt>
                <c:pt idx="6820">
                  <c:v>144.1</c:v>
                </c:pt>
                <c:pt idx="6821">
                  <c:v>144.1</c:v>
                </c:pt>
                <c:pt idx="6822">
                  <c:v>144.1</c:v>
                </c:pt>
                <c:pt idx="6823">
                  <c:v>144</c:v>
                </c:pt>
                <c:pt idx="6824">
                  <c:v>144.1</c:v>
                </c:pt>
                <c:pt idx="6825">
                  <c:v>144.1</c:v>
                </c:pt>
                <c:pt idx="6826">
                  <c:v>144</c:v>
                </c:pt>
                <c:pt idx="6827">
                  <c:v>144</c:v>
                </c:pt>
                <c:pt idx="6828">
                  <c:v>144</c:v>
                </c:pt>
                <c:pt idx="6829">
                  <c:v>143.9</c:v>
                </c:pt>
                <c:pt idx="6830">
                  <c:v>143.9</c:v>
                </c:pt>
                <c:pt idx="6831">
                  <c:v>144.1</c:v>
                </c:pt>
                <c:pt idx="6832">
                  <c:v>144</c:v>
                </c:pt>
                <c:pt idx="6833">
                  <c:v>144</c:v>
                </c:pt>
                <c:pt idx="6834">
                  <c:v>144</c:v>
                </c:pt>
                <c:pt idx="6835">
                  <c:v>144</c:v>
                </c:pt>
                <c:pt idx="6836">
                  <c:v>144</c:v>
                </c:pt>
                <c:pt idx="6837">
                  <c:v>144</c:v>
                </c:pt>
                <c:pt idx="6838">
                  <c:v>144</c:v>
                </c:pt>
                <c:pt idx="6839">
                  <c:v>144</c:v>
                </c:pt>
                <c:pt idx="6840">
                  <c:v>144</c:v>
                </c:pt>
                <c:pt idx="6841">
                  <c:v>144</c:v>
                </c:pt>
                <c:pt idx="6842">
                  <c:v>144</c:v>
                </c:pt>
                <c:pt idx="6843">
                  <c:v>143.9</c:v>
                </c:pt>
                <c:pt idx="6844">
                  <c:v>144</c:v>
                </c:pt>
                <c:pt idx="6845">
                  <c:v>144.19999999999999</c:v>
                </c:pt>
                <c:pt idx="6846">
                  <c:v>144.1</c:v>
                </c:pt>
                <c:pt idx="6847">
                  <c:v>144.19999999999999</c:v>
                </c:pt>
                <c:pt idx="6848">
                  <c:v>144.19999999999999</c:v>
                </c:pt>
                <c:pt idx="6849">
                  <c:v>144.1</c:v>
                </c:pt>
                <c:pt idx="6850">
                  <c:v>144</c:v>
                </c:pt>
                <c:pt idx="6851">
                  <c:v>144</c:v>
                </c:pt>
                <c:pt idx="6852">
                  <c:v>144</c:v>
                </c:pt>
                <c:pt idx="6853">
                  <c:v>144</c:v>
                </c:pt>
                <c:pt idx="6854">
                  <c:v>144</c:v>
                </c:pt>
                <c:pt idx="6855">
                  <c:v>144</c:v>
                </c:pt>
                <c:pt idx="6856">
                  <c:v>144</c:v>
                </c:pt>
                <c:pt idx="6857">
                  <c:v>144</c:v>
                </c:pt>
                <c:pt idx="6858">
                  <c:v>144</c:v>
                </c:pt>
                <c:pt idx="6859">
                  <c:v>144.1</c:v>
                </c:pt>
                <c:pt idx="6860">
                  <c:v>144.1</c:v>
                </c:pt>
                <c:pt idx="6861">
                  <c:v>144.1</c:v>
                </c:pt>
                <c:pt idx="6862">
                  <c:v>144.19999999999999</c:v>
                </c:pt>
                <c:pt idx="6863">
                  <c:v>144.1</c:v>
                </c:pt>
                <c:pt idx="6864">
                  <c:v>144</c:v>
                </c:pt>
                <c:pt idx="6865">
                  <c:v>144</c:v>
                </c:pt>
                <c:pt idx="6866">
                  <c:v>144</c:v>
                </c:pt>
                <c:pt idx="6867">
                  <c:v>144</c:v>
                </c:pt>
                <c:pt idx="6868">
                  <c:v>144</c:v>
                </c:pt>
                <c:pt idx="6869">
                  <c:v>144</c:v>
                </c:pt>
                <c:pt idx="6870">
                  <c:v>144</c:v>
                </c:pt>
                <c:pt idx="6871">
                  <c:v>143.9</c:v>
                </c:pt>
                <c:pt idx="6872">
                  <c:v>144</c:v>
                </c:pt>
                <c:pt idx="6873">
                  <c:v>144.1</c:v>
                </c:pt>
                <c:pt idx="6874">
                  <c:v>144.1</c:v>
                </c:pt>
                <c:pt idx="6875">
                  <c:v>144.1</c:v>
                </c:pt>
                <c:pt idx="6876">
                  <c:v>144.19999999999999</c:v>
                </c:pt>
                <c:pt idx="6877">
                  <c:v>144.19999999999999</c:v>
                </c:pt>
                <c:pt idx="6878">
                  <c:v>144.19999999999999</c:v>
                </c:pt>
                <c:pt idx="6879">
                  <c:v>144.19999999999999</c:v>
                </c:pt>
                <c:pt idx="6880">
                  <c:v>144.1</c:v>
                </c:pt>
                <c:pt idx="6881">
                  <c:v>144</c:v>
                </c:pt>
                <c:pt idx="6882">
                  <c:v>144</c:v>
                </c:pt>
                <c:pt idx="6883">
                  <c:v>144</c:v>
                </c:pt>
                <c:pt idx="6884">
                  <c:v>144</c:v>
                </c:pt>
                <c:pt idx="6885">
                  <c:v>144</c:v>
                </c:pt>
                <c:pt idx="6886">
                  <c:v>144.1</c:v>
                </c:pt>
                <c:pt idx="6887">
                  <c:v>144.1</c:v>
                </c:pt>
                <c:pt idx="6888">
                  <c:v>144.1</c:v>
                </c:pt>
                <c:pt idx="6889">
                  <c:v>144.1</c:v>
                </c:pt>
                <c:pt idx="6890">
                  <c:v>144.1</c:v>
                </c:pt>
                <c:pt idx="6891">
                  <c:v>144.1</c:v>
                </c:pt>
                <c:pt idx="6892">
                  <c:v>144.1</c:v>
                </c:pt>
                <c:pt idx="6893">
                  <c:v>144.1</c:v>
                </c:pt>
                <c:pt idx="6894">
                  <c:v>144</c:v>
                </c:pt>
                <c:pt idx="6895">
                  <c:v>144.19999999999999</c:v>
                </c:pt>
                <c:pt idx="6896">
                  <c:v>144.1</c:v>
                </c:pt>
                <c:pt idx="6897">
                  <c:v>144.1</c:v>
                </c:pt>
                <c:pt idx="6898">
                  <c:v>144.19999999999999</c:v>
                </c:pt>
                <c:pt idx="6899">
                  <c:v>144.1</c:v>
                </c:pt>
                <c:pt idx="6900">
                  <c:v>144.4</c:v>
                </c:pt>
                <c:pt idx="6901">
                  <c:v>144.4</c:v>
                </c:pt>
                <c:pt idx="6902">
                  <c:v>144.4</c:v>
                </c:pt>
                <c:pt idx="6903">
                  <c:v>144.4</c:v>
                </c:pt>
                <c:pt idx="6904">
                  <c:v>144.5</c:v>
                </c:pt>
                <c:pt idx="6905">
                  <c:v>144</c:v>
                </c:pt>
                <c:pt idx="6906">
                  <c:v>144</c:v>
                </c:pt>
                <c:pt idx="6907">
                  <c:v>144</c:v>
                </c:pt>
                <c:pt idx="6908">
                  <c:v>144</c:v>
                </c:pt>
                <c:pt idx="6909">
                  <c:v>144.1</c:v>
                </c:pt>
                <c:pt idx="6910">
                  <c:v>144</c:v>
                </c:pt>
                <c:pt idx="6911">
                  <c:v>144.1</c:v>
                </c:pt>
                <c:pt idx="6912">
                  <c:v>144.1</c:v>
                </c:pt>
                <c:pt idx="6913">
                  <c:v>144.1</c:v>
                </c:pt>
                <c:pt idx="6914">
                  <c:v>144.19999999999999</c:v>
                </c:pt>
                <c:pt idx="6915">
                  <c:v>144.19999999999999</c:v>
                </c:pt>
                <c:pt idx="6916">
                  <c:v>144.19999999999999</c:v>
                </c:pt>
                <c:pt idx="6917">
                  <c:v>144.1</c:v>
                </c:pt>
                <c:pt idx="6918">
                  <c:v>144.1</c:v>
                </c:pt>
                <c:pt idx="6919">
                  <c:v>144</c:v>
                </c:pt>
                <c:pt idx="6920">
                  <c:v>144</c:v>
                </c:pt>
                <c:pt idx="6921">
                  <c:v>144.1</c:v>
                </c:pt>
                <c:pt idx="6922">
                  <c:v>144.1</c:v>
                </c:pt>
                <c:pt idx="6923">
                  <c:v>144.1</c:v>
                </c:pt>
                <c:pt idx="6924">
                  <c:v>144.1</c:v>
                </c:pt>
                <c:pt idx="6925">
                  <c:v>144.1</c:v>
                </c:pt>
                <c:pt idx="6926">
                  <c:v>144</c:v>
                </c:pt>
                <c:pt idx="6927">
                  <c:v>144.19999999999999</c:v>
                </c:pt>
                <c:pt idx="6928">
                  <c:v>144.1</c:v>
                </c:pt>
                <c:pt idx="6929">
                  <c:v>144.19999999999999</c:v>
                </c:pt>
                <c:pt idx="6930">
                  <c:v>144.19999999999999</c:v>
                </c:pt>
                <c:pt idx="6931">
                  <c:v>144.19999999999999</c:v>
                </c:pt>
                <c:pt idx="6932">
                  <c:v>144.19999999999999</c:v>
                </c:pt>
                <c:pt idx="6933">
                  <c:v>144.1</c:v>
                </c:pt>
                <c:pt idx="6934">
                  <c:v>144.1</c:v>
                </c:pt>
                <c:pt idx="6935">
                  <c:v>144.1</c:v>
                </c:pt>
                <c:pt idx="6936">
                  <c:v>144.1</c:v>
                </c:pt>
                <c:pt idx="6937">
                  <c:v>144.1</c:v>
                </c:pt>
                <c:pt idx="6938">
                  <c:v>144.19999999999999</c:v>
                </c:pt>
                <c:pt idx="6939">
                  <c:v>144.19999999999999</c:v>
                </c:pt>
                <c:pt idx="6940">
                  <c:v>144.1</c:v>
                </c:pt>
                <c:pt idx="6941">
                  <c:v>144.19999999999999</c:v>
                </c:pt>
                <c:pt idx="6942">
                  <c:v>144.1</c:v>
                </c:pt>
                <c:pt idx="6943">
                  <c:v>144.1</c:v>
                </c:pt>
                <c:pt idx="6944">
                  <c:v>144.1</c:v>
                </c:pt>
                <c:pt idx="6945">
                  <c:v>144.1</c:v>
                </c:pt>
                <c:pt idx="6946">
                  <c:v>144</c:v>
                </c:pt>
                <c:pt idx="6947">
                  <c:v>144.1</c:v>
                </c:pt>
                <c:pt idx="6948">
                  <c:v>144.19999999999999</c:v>
                </c:pt>
                <c:pt idx="6949">
                  <c:v>144.19999999999999</c:v>
                </c:pt>
                <c:pt idx="6950">
                  <c:v>144.19999999999999</c:v>
                </c:pt>
                <c:pt idx="6951">
                  <c:v>144.19999999999999</c:v>
                </c:pt>
                <c:pt idx="6952">
                  <c:v>144.19999999999999</c:v>
                </c:pt>
                <c:pt idx="6953">
                  <c:v>144.1</c:v>
                </c:pt>
                <c:pt idx="6954">
                  <c:v>144.1</c:v>
                </c:pt>
                <c:pt idx="6955">
                  <c:v>144.1</c:v>
                </c:pt>
                <c:pt idx="6956">
                  <c:v>144</c:v>
                </c:pt>
                <c:pt idx="6957">
                  <c:v>144</c:v>
                </c:pt>
                <c:pt idx="6958">
                  <c:v>144</c:v>
                </c:pt>
                <c:pt idx="6959">
                  <c:v>143.9</c:v>
                </c:pt>
                <c:pt idx="6960">
                  <c:v>144</c:v>
                </c:pt>
                <c:pt idx="6961">
                  <c:v>144</c:v>
                </c:pt>
                <c:pt idx="6962">
                  <c:v>144</c:v>
                </c:pt>
                <c:pt idx="6963">
                  <c:v>144</c:v>
                </c:pt>
                <c:pt idx="6964">
                  <c:v>144</c:v>
                </c:pt>
                <c:pt idx="6965">
                  <c:v>144</c:v>
                </c:pt>
                <c:pt idx="6966">
                  <c:v>144</c:v>
                </c:pt>
                <c:pt idx="6967">
                  <c:v>34</c:v>
                </c:pt>
                <c:pt idx="6968">
                  <c:v>34</c:v>
                </c:pt>
                <c:pt idx="6969">
                  <c:v>34</c:v>
                </c:pt>
                <c:pt idx="6970">
                  <c:v>34</c:v>
                </c:pt>
                <c:pt idx="6971">
                  <c:v>34</c:v>
                </c:pt>
                <c:pt idx="6972">
                  <c:v>34</c:v>
                </c:pt>
                <c:pt idx="6973">
                  <c:v>34</c:v>
                </c:pt>
                <c:pt idx="6974">
                  <c:v>34</c:v>
                </c:pt>
                <c:pt idx="6975">
                  <c:v>34</c:v>
                </c:pt>
                <c:pt idx="6976">
                  <c:v>34</c:v>
                </c:pt>
                <c:pt idx="6977">
                  <c:v>34</c:v>
                </c:pt>
                <c:pt idx="6978">
                  <c:v>34</c:v>
                </c:pt>
                <c:pt idx="6979">
                  <c:v>34</c:v>
                </c:pt>
                <c:pt idx="6980">
                  <c:v>34</c:v>
                </c:pt>
                <c:pt idx="6981">
                  <c:v>34</c:v>
                </c:pt>
                <c:pt idx="6982">
                  <c:v>34</c:v>
                </c:pt>
                <c:pt idx="6983">
                  <c:v>34</c:v>
                </c:pt>
                <c:pt idx="6984">
                  <c:v>34</c:v>
                </c:pt>
                <c:pt idx="6985">
                  <c:v>44</c:v>
                </c:pt>
                <c:pt idx="6986">
                  <c:v>44</c:v>
                </c:pt>
                <c:pt idx="6987">
                  <c:v>44</c:v>
                </c:pt>
                <c:pt idx="6988">
                  <c:v>44</c:v>
                </c:pt>
                <c:pt idx="6989">
                  <c:v>44</c:v>
                </c:pt>
                <c:pt idx="6990">
                  <c:v>44</c:v>
                </c:pt>
                <c:pt idx="6991">
                  <c:v>44</c:v>
                </c:pt>
                <c:pt idx="6992">
                  <c:v>44</c:v>
                </c:pt>
                <c:pt idx="6993">
                  <c:v>44</c:v>
                </c:pt>
                <c:pt idx="6994">
                  <c:v>44</c:v>
                </c:pt>
                <c:pt idx="6995">
                  <c:v>44</c:v>
                </c:pt>
                <c:pt idx="6996">
                  <c:v>44</c:v>
                </c:pt>
                <c:pt idx="6997">
                  <c:v>44</c:v>
                </c:pt>
                <c:pt idx="6998">
                  <c:v>44</c:v>
                </c:pt>
                <c:pt idx="6999">
                  <c:v>44</c:v>
                </c:pt>
                <c:pt idx="7000">
                  <c:v>44</c:v>
                </c:pt>
                <c:pt idx="7001">
                  <c:v>44</c:v>
                </c:pt>
                <c:pt idx="7002">
                  <c:v>44</c:v>
                </c:pt>
                <c:pt idx="7003">
                  <c:v>44</c:v>
                </c:pt>
                <c:pt idx="7004">
                  <c:v>44</c:v>
                </c:pt>
                <c:pt idx="7005">
                  <c:v>44</c:v>
                </c:pt>
                <c:pt idx="7006">
                  <c:v>44</c:v>
                </c:pt>
                <c:pt idx="7007">
                  <c:v>44</c:v>
                </c:pt>
                <c:pt idx="7008">
                  <c:v>44</c:v>
                </c:pt>
                <c:pt idx="7009">
                  <c:v>44</c:v>
                </c:pt>
                <c:pt idx="7010">
                  <c:v>44</c:v>
                </c:pt>
                <c:pt idx="7011">
                  <c:v>44</c:v>
                </c:pt>
                <c:pt idx="7012">
                  <c:v>44</c:v>
                </c:pt>
                <c:pt idx="7013">
                  <c:v>44</c:v>
                </c:pt>
                <c:pt idx="7014">
                  <c:v>34</c:v>
                </c:pt>
                <c:pt idx="7015">
                  <c:v>34</c:v>
                </c:pt>
                <c:pt idx="7016">
                  <c:v>144</c:v>
                </c:pt>
                <c:pt idx="7017">
                  <c:v>144</c:v>
                </c:pt>
                <c:pt idx="7018">
                  <c:v>144</c:v>
                </c:pt>
                <c:pt idx="7019">
                  <c:v>144.1</c:v>
                </c:pt>
                <c:pt idx="7020">
                  <c:v>144.1</c:v>
                </c:pt>
                <c:pt idx="7021">
                  <c:v>144.1</c:v>
                </c:pt>
                <c:pt idx="7022">
                  <c:v>144.19999999999999</c:v>
                </c:pt>
                <c:pt idx="7023">
                  <c:v>144.1</c:v>
                </c:pt>
                <c:pt idx="7024">
                  <c:v>144</c:v>
                </c:pt>
                <c:pt idx="7025">
                  <c:v>144.1</c:v>
                </c:pt>
                <c:pt idx="7026">
                  <c:v>144.1</c:v>
                </c:pt>
                <c:pt idx="7027">
                  <c:v>144</c:v>
                </c:pt>
                <c:pt idx="7028">
                  <c:v>144</c:v>
                </c:pt>
                <c:pt idx="7029">
                  <c:v>144</c:v>
                </c:pt>
                <c:pt idx="7030">
                  <c:v>144</c:v>
                </c:pt>
                <c:pt idx="7031">
                  <c:v>144</c:v>
                </c:pt>
                <c:pt idx="7032">
                  <c:v>144</c:v>
                </c:pt>
                <c:pt idx="7033">
                  <c:v>144.1</c:v>
                </c:pt>
                <c:pt idx="7034">
                  <c:v>144.19999999999999</c:v>
                </c:pt>
                <c:pt idx="7035">
                  <c:v>144.19999999999999</c:v>
                </c:pt>
                <c:pt idx="7036">
                  <c:v>144.19999999999999</c:v>
                </c:pt>
                <c:pt idx="7037">
                  <c:v>144.1</c:v>
                </c:pt>
                <c:pt idx="7038">
                  <c:v>144.1</c:v>
                </c:pt>
                <c:pt idx="7039">
                  <c:v>144.1</c:v>
                </c:pt>
                <c:pt idx="7040">
                  <c:v>144.1</c:v>
                </c:pt>
                <c:pt idx="7041">
                  <c:v>144</c:v>
                </c:pt>
                <c:pt idx="7042">
                  <c:v>144</c:v>
                </c:pt>
                <c:pt idx="7043">
                  <c:v>144</c:v>
                </c:pt>
                <c:pt idx="7044">
                  <c:v>144</c:v>
                </c:pt>
                <c:pt idx="7045">
                  <c:v>144</c:v>
                </c:pt>
                <c:pt idx="7046">
                  <c:v>144</c:v>
                </c:pt>
                <c:pt idx="7047">
                  <c:v>144</c:v>
                </c:pt>
                <c:pt idx="7048">
                  <c:v>144</c:v>
                </c:pt>
                <c:pt idx="7049">
                  <c:v>144.1</c:v>
                </c:pt>
                <c:pt idx="7050">
                  <c:v>144.1</c:v>
                </c:pt>
                <c:pt idx="7051">
                  <c:v>144.1</c:v>
                </c:pt>
                <c:pt idx="7052">
                  <c:v>144.1</c:v>
                </c:pt>
                <c:pt idx="7053">
                  <c:v>144.19999999999999</c:v>
                </c:pt>
                <c:pt idx="7054">
                  <c:v>144.1</c:v>
                </c:pt>
                <c:pt idx="7055">
                  <c:v>144.1</c:v>
                </c:pt>
                <c:pt idx="7056">
                  <c:v>144.1</c:v>
                </c:pt>
                <c:pt idx="7057">
                  <c:v>144.1</c:v>
                </c:pt>
                <c:pt idx="7058">
                  <c:v>144.19999999999999</c:v>
                </c:pt>
                <c:pt idx="7059">
                  <c:v>144.1</c:v>
                </c:pt>
                <c:pt idx="7060">
                  <c:v>144</c:v>
                </c:pt>
                <c:pt idx="7061">
                  <c:v>144.1</c:v>
                </c:pt>
                <c:pt idx="7062">
                  <c:v>144</c:v>
                </c:pt>
                <c:pt idx="7063">
                  <c:v>144</c:v>
                </c:pt>
                <c:pt idx="7064">
                  <c:v>144</c:v>
                </c:pt>
                <c:pt idx="7065">
                  <c:v>144</c:v>
                </c:pt>
                <c:pt idx="7066">
                  <c:v>143.9</c:v>
                </c:pt>
                <c:pt idx="7067">
                  <c:v>143.9</c:v>
                </c:pt>
                <c:pt idx="7068">
                  <c:v>144</c:v>
                </c:pt>
                <c:pt idx="7069">
                  <c:v>144</c:v>
                </c:pt>
                <c:pt idx="7070">
                  <c:v>144</c:v>
                </c:pt>
                <c:pt idx="7071">
                  <c:v>144</c:v>
                </c:pt>
                <c:pt idx="7072">
                  <c:v>144</c:v>
                </c:pt>
                <c:pt idx="7073">
                  <c:v>144</c:v>
                </c:pt>
                <c:pt idx="7074">
                  <c:v>144</c:v>
                </c:pt>
                <c:pt idx="7075">
                  <c:v>143.9</c:v>
                </c:pt>
                <c:pt idx="7076">
                  <c:v>143.9</c:v>
                </c:pt>
                <c:pt idx="7077">
                  <c:v>144.1</c:v>
                </c:pt>
                <c:pt idx="7078">
                  <c:v>144.19999999999999</c:v>
                </c:pt>
                <c:pt idx="7079">
                  <c:v>144.1</c:v>
                </c:pt>
                <c:pt idx="7080">
                  <c:v>144.19999999999999</c:v>
                </c:pt>
                <c:pt idx="7081">
                  <c:v>144.1</c:v>
                </c:pt>
                <c:pt idx="7082">
                  <c:v>144</c:v>
                </c:pt>
                <c:pt idx="7083">
                  <c:v>144</c:v>
                </c:pt>
                <c:pt idx="7084">
                  <c:v>144</c:v>
                </c:pt>
                <c:pt idx="7085">
                  <c:v>144</c:v>
                </c:pt>
                <c:pt idx="7086">
                  <c:v>144</c:v>
                </c:pt>
                <c:pt idx="7087">
                  <c:v>144</c:v>
                </c:pt>
                <c:pt idx="7088">
                  <c:v>143.9</c:v>
                </c:pt>
                <c:pt idx="7089">
                  <c:v>144</c:v>
                </c:pt>
                <c:pt idx="7090">
                  <c:v>144.1</c:v>
                </c:pt>
                <c:pt idx="7091">
                  <c:v>144.19999999999999</c:v>
                </c:pt>
                <c:pt idx="7092">
                  <c:v>144</c:v>
                </c:pt>
                <c:pt idx="7093">
                  <c:v>144</c:v>
                </c:pt>
                <c:pt idx="7094">
                  <c:v>144</c:v>
                </c:pt>
                <c:pt idx="7095">
                  <c:v>143.9</c:v>
                </c:pt>
                <c:pt idx="7096">
                  <c:v>143.9</c:v>
                </c:pt>
                <c:pt idx="7097">
                  <c:v>144</c:v>
                </c:pt>
                <c:pt idx="7098">
                  <c:v>144.19999999999999</c:v>
                </c:pt>
                <c:pt idx="7099">
                  <c:v>144.19999999999999</c:v>
                </c:pt>
                <c:pt idx="7100">
                  <c:v>144</c:v>
                </c:pt>
                <c:pt idx="7101">
                  <c:v>144</c:v>
                </c:pt>
                <c:pt idx="7102">
                  <c:v>144</c:v>
                </c:pt>
                <c:pt idx="7103">
                  <c:v>143.9</c:v>
                </c:pt>
                <c:pt idx="7104">
                  <c:v>144</c:v>
                </c:pt>
                <c:pt idx="7105">
                  <c:v>144.19999999999999</c:v>
                </c:pt>
                <c:pt idx="7106">
                  <c:v>144.19999999999999</c:v>
                </c:pt>
                <c:pt idx="7107">
                  <c:v>144.19999999999999</c:v>
                </c:pt>
                <c:pt idx="7108">
                  <c:v>144</c:v>
                </c:pt>
                <c:pt idx="7109">
                  <c:v>144</c:v>
                </c:pt>
                <c:pt idx="7110">
                  <c:v>143.9</c:v>
                </c:pt>
                <c:pt idx="7111">
                  <c:v>143.9</c:v>
                </c:pt>
                <c:pt idx="7112">
                  <c:v>143.9</c:v>
                </c:pt>
                <c:pt idx="7113">
                  <c:v>144</c:v>
                </c:pt>
                <c:pt idx="7114">
                  <c:v>144.1</c:v>
                </c:pt>
                <c:pt idx="7115">
                  <c:v>144</c:v>
                </c:pt>
                <c:pt idx="7116">
                  <c:v>144</c:v>
                </c:pt>
                <c:pt idx="7117">
                  <c:v>143.9</c:v>
                </c:pt>
                <c:pt idx="7118">
                  <c:v>143.9</c:v>
                </c:pt>
                <c:pt idx="7119">
                  <c:v>143.9</c:v>
                </c:pt>
                <c:pt idx="7120">
                  <c:v>124</c:v>
                </c:pt>
                <c:pt idx="7121">
                  <c:v>124.1</c:v>
                </c:pt>
                <c:pt idx="7122">
                  <c:v>124.1</c:v>
                </c:pt>
                <c:pt idx="7123">
                  <c:v>124</c:v>
                </c:pt>
                <c:pt idx="7124">
                  <c:v>144</c:v>
                </c:pt>
                <c:pt idx="7125">
                  <c:v>55.9</c:v>
                </c:pt>
                <c:pt idx="7126">
                  <c:v>270</c:v>
                </c:pt>
                <c:pt idx="7127">
                  <c:v>270</c:v>
                </c:pt>
                <c:pt idx="7128">
                  <c:v>270</c:v>
                </c:pt>
                <c:pt idx="7129">
                  <c:v>270</c:v>
                </c:pt>
                <c:pt idx="7130">
                  <c:v>270</c:v>
                </c:pt>
                <c:pt idx="7131">
                  <c:v>270</c:v>
                </c:pt>
                <c:pt idx="7132">
                  <c:v>270</c:v>
                </c:pt>
                <c:pt idx="7133">
                  <c:v>270</c:v>
                </c:pt>
                <c:pt idx="7134">
                  <c:v>270</c:v>
                </c:pt>
                <c:pt idx="7135">
                  <c:v>270</c:v>
                </c:pt>
                <c:pt idx="7136">
                  <c:v>270</c:v>
                </c:pt>
                <c:pt idx="7137">
                  <c:v>270</c:v>
                </c:pt>
                <c:pt idx="7138">
                  <c:v>270</c:v>
                </c:pt>
                <c:pt idx="7139">
                  <c:v>269</c:v>
                </c:pt>
                <c:pt idx="7140">
                  <c:v>269</c:v>
                </c:pt>
                <c:pt idx="7141">
                  <c:v>269</c:v>
                </c:pt>
                <c:pt idx="7142">
                  <c:v>269</c:v>
                </c:pt>
                <c:pt idx="7143">
                  <c:v>269</c:v>
                </c:pt>
                <c:pt idx="7144">
                  <c:v>269</c:v>
                </c:pt>
                <c:pt idx="7145">
                  <c:v>269</c:v>
                </c:pt>
                <c:pt idx="7146">
                  <c:v>269</c:v>
                </c:pt>
                <c:pt idx="7147">
                  <c:v>269</c:v>
                </c:pt>
                <c:pt idx="7148">
                  <c:v>269</c:v>
                </c:pt>
                <c:pt idx="7149">
                  <c:v>269</c:v>
                </c:pt>
                <c:pt idx="7150">
                  <c:v>269</c:v>
                </c:pt>
                <c:pt idx="7151">
                  <c:v>269</c:v>
                </c:pt>
                <c:pt idx="7152">
                  <c:v>269</c:v>
                </c:pt>
                <c:pt idx="7153">
                  <c:v>269</c:v>
                </c:pt>
                <c:pt idx="7154">
                  <c:v>269</c:v>
                </c:pt>
                <c:pt idx="7155">
                  <c:v>269</c:v>
                </c:pt>
                <c:pt idx="7156">
                  <c:v>269</c:v>
                </c:pt>
                <c:pt idx="7157">
                  <c:v>269</c:v>
                </c:pt>
                <c:pt idx="7158">
                  <c:v>269</c:v>
                </c:pt>
                <c:pt idx="7159">
                  <c:v>269</c:v>
                </c:pt>
                <c:pt idx="7160">
                  <c:v>269</c:v>
                </c:pt>
                <c:pt idx="7161">
                  <c:v>269</c:v>
                </c:pt>
                <c:pt idx="7162">
                  <c:v>269</c:v>
                </c:pt>
                <c:pt idx="7163">
                  <c:v>269</c:v>
                </c:pt>
                <c:pt idx="7164">
                  <c:v>269</c:v>
                </c:pt>
                <c:pt idx="7165">
                  <c:v>269</c:v>
                </c:pt>
                <c:pt idx="7166">
                  <c:v>269</c:v>
                </c:pt>
                <c:pt idx="7167">
                  <c:v>269</c:v>
                </c:pt>
                <c:pt idx="7168">
                  <c:v>269</c:v>
                </c:pt>
                <c:pt idx="7169">
                  <c:v>269</c:v>
                </c:pt>
                <c:pt idx="7170">
                  <c:v>269</c:v>
                </c:pt>
                <c:pt idx="7171">
                  <c:v>269</c:v>
                </c:pt>
                <c:pt idx="7172">
                  <c:v>269</c:v>
                </c:pt>
                <c:pt idx="7173">
                  <c:v>269</c:v>
                </c:pt>
                <c:pt idx="7174">
                  <c:v>269</c:v>
                </c:pt>
                <c:pt idx="7175">
                  <c:v>269</c:v>
                </c:pt>
                <c:pt idx="7176">
                  <c:v>269</c:v>
                </c:pt>
                <c:pt idx="7177">
                  <c:v>269</c:v>
                </c:pt>
                <c:pt idx="7178">
                  <c:v>269</c:v>
                </c:pt>
                <c:pt idx="7179">
                  <c:v>269</c:v>
                </c:pt>
                <c:pt idx="7180">
                  <c:v>269</c:v>
                </c:pt>
                <c:pt idx="7181">
                  <c:v>269</c:v>
                </c:pt>
                <c:pt idx="7182">
                  <c:v>269</c:v>
                </c:pt>
                <c:pt idx="7183">
                  <c:v>269</c:v>
                </c:pt>
                <c:pt idx="7184">
                  <c:v>269</c:v>
                </c:pt>
                <c:pt idx="7185">
                  <c:v>269</c:v>
                </c:pt>
                <c:pt idx="7186">
                  <c:v>269</c:v>
                </c:pt>
                <c:pt idx="7187">
                  <c:v>269</c:v>
                </c:pt>
                <c:pt idx="7188">
                  <c:v>269</c:v>
                </c:pt>
                <c:pt idx="7189">
                  <c:v>269</c:v>
                </c:pt>
                <c:pt idx="7190">
                  <c:v>269</c:v>
                </c:pt>
                <c:pt idx="7191">
                  <c:v>269</c:v>
                </c:pt>
                <c:pt idx="7192">
                  <c:v>269</c:v>
                </c:pt>
                <c:pt idx="7193">
                  <c:v>269</c:v>
                </c:pt>
                <c:pt idx="7194">
                  <c:v>269</c:v>
                </c:pt>
                <c:pt idx="7195">
                  <c:v>269</c:v>
                </c:pt>
                <c:pt idx="7196">
                  <c:v>269</c:v>
                </c:pt>
                <c:pt idx="7197">
                  <c:v>269</c:v>
                </c:pt>
                <c:pt idx="7198">
                  <c:v>269</c:v>
                </c:pt>
                <c:pt idx="7199">
                  <c:v>269</c:v>
                </c:pt>
                <c:pt idx="7200">
                  <c:v>269</c:v>
                </c:pt>
                <c:pt idx="7201">
                  <c:v>269</c:v>
                </c:pt>
                <c:pt idx="7202">
                  <c:v>269</c:v>
                </c:pt>
                <c:pt idx="7203">
                  <c:v>269</c:v>
                </c:pt>
                <c:pt idx="7204">
                  <c:v>269</c:v>
                </c:pt>
                <c:pt idx="7205">
                  <c:v>269</c:v>
                </c:pt>
                <c:pt idx="7206">
                  <c:v>269</c:v>
                </c:pt>
                <c:pt idx="7207">
                  <c:v>269</c:v>
                </c:pt>
                <c:pt idx="7208">
                  <c:v>269</c:v>
                </c:pt>
                <c:pt idx="7209">
                  <c:v>269</c:v>
                </c:pt>
                <c:pt idx="7210">
                  <c:v>269</c:v>
                </c:pt>
                <c:pt idx="7211">
                  <c:v>270</c:v>
                </c:pt>
                <c:pt idx="7212">
                  <c:v>270</c:v>
                </c:pt>
                <c:pt idx="7213">
                  <c:v>270</c:v>
                </c:pt>
                <c:pt idx="7214">
                  <c:v>270</c:v>
                </c:pt>
                <c:pt idx="7215">
                  <c:v>270</c:v>
                </c:pt>
                <c:pt idx="7216">
                  <c:v>270</c:v>
                </c:pt>
                <c:pt idx="7217">
                  <c:v>270</c:v>
                </c:pt>
                <c:pt idx="7218">
                  <c:v>270</c:v>
                </c:pt>
                <c:pt idx="7219">
                  <c:v>270</c:v>
                </c:pt>
                <c:pt idx="7220">
                  <c:v>270</c:v>
                </c:pt>
                <c:pt idx="7221">
                  <c:v>270</c:v>
                </c:pt>
                <c:pt idx="7222">
                  <c:v>270</c:v>
                </c:pt>
                <c:pt idx="7223">
                  <c:v>270</c:v>
                </c:pt>
                <c:pt idx="7224">
                  <c:v>270</c:v>
                </c:pt>
                <c:pt idx="7225">
                  <c:v>270</c:v>
                </c:pt>
                <c:pt idx="7226">
                  <c:v>270</c:v>
                </c:pt>
                <c:pt idx="7227">
                  <c:v>270</c:v>
                </c:pt>
                <c:pt idx="7228">
                  <c:v>270</c:v>
                </c:pt>
                <c:pt idx="7229">
                  <c:v>270</c:v>
                </c:pt>
                <c:pt idx="7230">
                  <c:v>270</c:v>
                </c:pt>
                <c:pt idx="7231">
                  <c:v>270</c:v>
                </c:pt>
                <c:pt idx="7232">
                  <c:v>270</c:v>
                </c:pt>
                <c:pt idx="7233">
                  <c:v>270</c:v>
                </c:pt>
                <c:pt idx="7234">
                  <c:v>270</c:v>
                </c:pt>
                <c:pt idx="7235">
                  <c:v>270</c:v>
                </c:pt>
                <c:pt idx="7236">
                  <c:v>270</c:v>
                </c:pt>
                <c:pt idx="7237">
                  <c:v>270</c:v>
                </c:pt>
                <c:pt idx="7238">
                  <c:v>270</c:v>
                </c:pt>
                <c:pt idx="7239">
                  <c:v>270</c:v>
                </c:pt>
                <c:pt idx="7240">
                  <c:v>270</c:v>
                </c:pt>
                <c:pt idx="7241">
                  <c:v>270</c:v>
                </c:pt>
                <c:pt idx="7242">
                  <c:v>270</c:v>
                </c:pt>
                <c:pt idx="7243">
                  <c:v>270</c:v>
                </c:pt>
                <c:pt idx="7244">
                  <c:v>270</c:v>
                </c:pt>
                <c:pt idx="7245">
                  <c:v>270</c:v>
                </c:pt>
                <c:pt idx="7246">
                  <c:v>270</c:v>
                </c:pt>
                <c:pt idx="7247">
                  <c:v>34</c:v>
                </c:pt>
                <c:pt idx="7248">
                  <c:v>34</c:v>
                </c:pt>
                <c:pt idx="7249">
                  <c:v>34</c:v>
                </c:pt>
                <c:pt idx="7250">
                  <c:v>34</c:v>
                </c:pt>
                <c:pt idx="7251">
                  <c:v>34</c:v>
                </c:pt>
                <c:pt idx="7252">
                  <c:v>34</c:v>
                </c:pt>
                <c:pt idx="7253">
                  <c:v>34</c:v>
                </c:pt>
                <c:pt idx="7254">
                  <c:v>34</c:v>
                </c:pt>
                <c:pt idx="7255">
                  <c:v>34</c:v>
                </c:pt>
                <c:pt idx="7256">
                  <c:v>34</c:v>
                </c:pt>
                <c:pt idx="7257">
                  <c:v>34</c:v>
                </c:pt>
                <c:pt idx="7258">
                  <c:v>34</c:v>
                </c:pt>
                <c:pt idx="7259">
                  <c:v>34</c:v>
                </c:pt>
                <c:pt idx="7260">
                  <c:v>34</c:v>
                </c:pt>
                <c:pt idx="7261">
                  <c:v>34</c:v>
                </c:pt>
                <c:pt idx="7262">
                  <c:v>34</c:v>
                </c:pt>
                <c:pt idx="7263">
                  <c:v>34</c:v>
                </c:pt>
                <c:pt idx="7264">
                  <c:v>34</c:v>
                </c:pt>
                <c:pt idx="7265">
                  <c:v>34</c:v>
                </c:pt>
                <c:pt idx="7266">
                  <c:v>34</c:v>
                </c:pt>
                <c:pt idx="7267">
                  <c:v>34</c:v>
                </c:pt>
                <c:pt idx="7268">
                  <c:v>34</c:v>
                </c:pt>
                <c:pt idx="7269">
                  <c:v>34</c:v>
                </c:pt>
                <c:pt idx="7270">
                  <c:v>34</c:v>
                </c:pt>
                <c:pt idx="7271">
                  <c:v>34</c:v>
                </c:pt>
                <c:pt idx="7272">
                  <c:v>48</c:v>
                </c:pt>
                <c:pt idx="7273">
                  <c:v>48</c:v>
                </c:pt>
                <c:pt idx="7274">
                  <c:v>48</c:v>
                </c:pt>
                <c:pt idx="7275">
                  <c:v>48</c:v>
                </c:pt>
                <c:pt idx="7276">
                  <c:v>48</c:v>
                </c:pt>
                <c:pt idx="7277">
                  <c:v>48</c:v>
                </c:pt>
                <c:pt idx="7278">
                  <c:v>48</c:v>
                </c:pt>
                <c:pt idx="7279">
                  <c:v>48</c:v>
                </c:pt>
                <c:pt idx="7280">
                  <c:v>48</c:v>
                </c:pt>
                <c:pt idx="7281">
                  <c:v>48</c:v>
                </c:pt>
                <c:pt idx="7282">
                  <c:v>48</c:v>
                </c:pt>
                <c:pt idx="7283">
                  <c:v>48</c:v>
                </c:pt>
                <c:pt idx="7284">
                  <c:v>48</c:v>
                </c:pt>
                <c:pt idx="7285">
                  <c:v>48</c:v>
                </c:pt>
                <c:pt idx="7286">
                  <c:v>48</c:v>
                </c:pt>
                <c:pt idx="7287">
                  <c:v>48</c:v>
                </c:pt>
                <c:pt idx="7288">
                  <c:v>48</c:v>
                </c:pt>
                <c:pt idx="7289">
                  <c:v>48</c:v>
                </c:pt>
                <c:pt idx="7290">
                  <c:v>48</c:v>
                </c:pt>
                <c:pt idx="7291">
                  <c:v>48</c:v>
                </c:pt>
                <c:pt idx="7292">
                  <c:v>48</c:v>
                </c:pt>
                <c:pt idx="7293">
                  <c:v>48</c:v>
                </c:pt>
                <c:pt idx="7294">
                  <c:v>48</c:v>
                </c:pt>
                <c:pt idx="7295">
                  <c:v>48</c:v>
                </c:pt>
                <c:pt idx="7296">
                  <c:v>48</c:v>
                </c:pt>
                <c:pt idx="7297">
                  <c:v>48</c:v>
                </c:pt>
                <c:pt idx="7298">
                  <c:v>48</c:v>
                </c:pt>
                <c:pt idx="7299">
                  <c:v>48</c:v>
                </c:pt>
                <c:pt idx="7300">
                  <c:v>48</c:v>
                </c:pt>
                <c:pt idx="7301">
                  <c:v>48</c:v>
                </c:pt>
                <c:pt idx="7302">
                  <c:v>48</c:v>
                </c:pt>
                <c:pt idx="7303">
                  <c:v>48</c:v>
                </c:pt>
                <c:pt idx="7304">
                  <c:v>48</c:v>
                </c:pt>
                <c:pt idx="7305">
                  <c:v>48</c:v>
                </c:pt>
                <c:pt idx="7306">
                  <c:v>48</c:v>
                </c:pt>
                <c:pt idx="7307">
                  <c:v>48</c:v>
                </c:pt>
                <c:pt idx="7308">
                  <c:v>48</c:v>
                </c:pt>
                <c:pt idx="7309">
                  <c:v>48</c:v>
                </c:pt>
                <c:pt idx="7310">
                  <c:v>48</c:v>
                </c:pt>
                <c:pt idx="7311">
                  <c:v>48</c:v>
                </c:pt>
                <c:pt idx="7312">
                  <c:v>48</c:v>
                </c:pt>
                <c:pt idx="7313">
                  <c:v>48</c:v>
                </c:pt>
                <c:pt idx="7314">
                  <c:v>48</c:v>
                </c:pt>
                <c:pt idx="7315">
                  <c:v>48</c:v>
                </c:pt>
                <c:pt idx="7316">
                  <c:v>48</c:v>
                </c:pt>
                <c:pt idx="7317">
                  <c:v>48</c:v>
                </c:pt>
                <c:pt idx="7318">
                  <c:v>48</c:v>
                </c:pt>
                <c:pt idx="7319">
                  <c:v>48</c:v>
                </c:pt>
                <c:pt idx="7320">
                  <c:v>48</c:v>
                </c:pt>
                <c:pt idx="7321">
                  <c:v>270</c:v>
                </c:pt>
                <c:pt idx="7322">
                  <c:v>270</c:v>
                </c:pt>
                <c:pt idx="7323">
                  <c:v>270</c:v>
                </c:pt>
                <c:pt idx="7324">
                  <c:v>270</c:v>
                </c:pt>
                <c:pt idx="7325">
                  <c:v>270</c:v>
                </c:pt>
                <c:pt idx="7326">
                  <c:v>270</c:v>
                </c:pt>
                <c:pt idx="7327">
                  <c:v>270</c:v>
                </c:pt>
                <c:pt idx="7328">
                  <c:v>270</c:v>
                </c:pt>
                <c:pt idx="7329">
                  <c:v>270</c:v>
                </c:pt>
                <c:pt idx="7330">
                  <c:v>270</c:v>
                </c:pt>
                <c:pt idx="7331">
                  <c:v>270</c:v>
                </c:pt>
                <c:pt idx="7332">
                  <c:v>270</c:v>
                </c:pt>
                <c:pt idx="7333">
                  <c:v>270</c:v>
                </c:pt>
                <c:pt idx="7334">
                  <c:v>270</c:v>
                </c:pt>
                <c:pt idx="7335">
                  <c:v>270</c:v>
                </c:pt>
                <c:pt idx="7336">
                  <c:v>270</c:v>
                </c:pt>
                <c:pt idx="7337">
                  <c:v>270</c:v>
                </c:pt>
                <c:pt idx="7338">
                  <c:v>270</c:v>
                </c:pt>
                <c:pt idx="7339">
                  <c:v>270</c:v>
                </c:pt>
                <c:pt idx="7340">
                  <c:v>270</c:v>
                </c:pt>
                <c:pt idx="7341">
                  <c:v>270</c:v>
                </c:pt>
                <c:pt idx="7342">
                  <c:v>270</c:v>
                </c:pt>
                <c:pt idx="7343">
                  <c:v>270</c:v>
                </c:pt>
                <c:pt idx="7344">
                  <c:v>270</c:v>
                </c:pt>
                <c:pt idx="7345">
                  <c:v>270</c:v>
                </c:pt>
                <c:pt idx="7346">
                  <c:v>270</c:v>
                </c:pt>
                <c:pt idx="7347">
                  <c:v>270</c:v>
                </c:pt>
                <c:pt idx="7348">
                  <c:v>270</c:v>
                </c:pt>
                <c:pt idx="7349">
                  <c:v>270</c:v>
                </c:pt>
                <c:pt idx="7350">
                  <c:v>270</c:v>
                </c:pt>
                <c:pt idx="7351">
                  <c:v>270</c:v>
                </c:pt>
                <c:pt idx="7352">
                  <c:v>270</c:v>
                </c:pt>
                <c:pt idx="7353">
                  <c:v>270</c:v>
                </c:pt>
                <c:pt idx="7354">
                  <c:v>270</c:v>
                </c:pt>
                <c:pt idx="7355">
                  <c:v>270</c:v>
                </c:pt>
                <c:pt idx="7356">
                  <c:v>270</c:v>
                </c:pt>
                <c:pt idx="7357">
                  <c:v>270</c:v>
                </c:pt>
                <c:pt idx="7358">
                  <c:v>270</c:v>
                </c:pt>
                <c:pt idx="7359">
                  <c:v>270</c:v>
                </c:pt>
                <c:pt idx="7360">
                  <c:v>270</c:v>
                </c:pt>
                <c:pt idx="7361">
                  <c:v>270</c:v>
                </c:pt>
                <c:pt idx="7362">
                  <c:v>270</c:v>
                </c:pt>
                <c:pt idx="7363">
                  <c:v>270</c:v>
                </c:pt>
                <c:pt idx="7364">
                  <c:v>270</c:v>
                </c:pt>
                <c:pt idx="7365">
                  <c:v>270</c:v>
                </c:pt>
                <c:pt idx="7366">
                  <c:v>270</c:v>
                </c:pt>
                <c:pt idx="7367">
                  <c:v>270</c:v>
                </c:pt>
                <c:pt idx="7368">
                  <c:v>270</c:v>
                </c:pt>
                <c:pt idx="7369">
                  <c:v>270</c:v>
                </c:pt>
                <c:pt idx="7370">
                  <c:v>270</c:v>
                </c:pt>
                <c:pt idx="7371">
                  <c:v>269</c:v>
                </c:pt>
                <c:pt idx="7372">
                  <c:v>269</c:v>
                </c:pt>
                <c:pt idx="7373">
                  <c:v>269</c:v>
                </c:pt>
                <c:pt idx="7374">
                  <c:v>269</c:v>
                </c:pt>
                <c:pt idx="7375">
                  <c:v>269</c:v>
                </c:pt>
                <c:pt idx="7376">
                  <c:v>269</c:v>
                </c:pt>
                <c:pt idx="7377">
                  <c:v>269</c:v>
                </c:pt>
                <c:pt idx="7378">
                  <c:v>269</c:v>
                </c:pt>
                <c:pt idx="7379">
                  <c:v>269</c:v>
                </c:pt>
                <c:pt idx="7380">
                  <c:v>269</c:v>
                </c:pt>
                <c:pt idx="7381">
                  <c:v>269</c:v>
                </c:pt>
                <c:pt idx="7382">
                  <c:v>269</c:v>
                </c:pt>
                <c:pt idx="7383">
                  <c:v>269</c:v>
                </c:pt>
                <c:pt idx="7384">
                  <c:v>269</c:v>
                </c:pt>
                <c:pt idx="7385">
                  <c:v>269</c:v>
                </c:pt>
                <c:pt idx="7386">
                  <c:v>269</c:v>
                </c:pt>
                <c:pt idx="7387">
                  <c:v>269</c:v>
                </c:pt>
                <c:pt idx="7388">
                  <c:v>269</c:v>
                </c:pt>
                <c:pt idx="7389">
                  <c:v>269</c:v>
                </c:pt>
                <c:pt idx="7390">
                  <c:v>269</c:v>
                </c:pt>
                <c:pt idx="7391">
                  <c:v>269</c:v>
                </c:pt>
                <c:pt idx="7392">
                  <c:v>269</c:v>
                </c:pt>
                <c:pt idx="7393">
                  <c:v>269</c:v>
                </c:pt>
                <c:pt idx="7394">
                  <c:v>269</c:v>
                </c:pt>
                <c:pt idx="7395">
                  <c:v>269</c:v>
                </c:pt>
                <c:pt idx="7396">
                  <c:v>269</c:v>
                </c:pt>
                <c:pt idx="7397">
                  <c:v>269</c:v>
                </c:pt>
                <c:pt idx="7398">
                  <c:v>269</c:v>
                </c:pt>
                <c:pt idx="7399">
                  <c:v>269</c:v>
                </c:pt>
                <c:pt idx="7400">
                  <c:v>269</c:v>
                </c:pt>
                <c:pt idx="7401">
                  <c:v>269</c:v>
                </c:pt>
                <c:pt idx="7402">
                  <c:v>269</c:v>
                </c:pt>
                <c:pt idx="7403">
                  <c:v>269</c:v>
                </c:pt>
                <c:pt idx="7404">
                  <c:v>269</c:v>
                </c:pt>
                <c:pt idx="7405">
                  <c:v>269</c:v>
                </c:pt>
                <c:pt idx="7406">
                  <c:v>269</c:v>
                </c:pt>
                <c:pt idx="7407">
                  <c:v>269</c:v>
                </c:pt>
                <c:pt idx="7408">
                  <c:v>269</c:v>
                </c:pt>
                <c:pt idx="7409">
                  <c:v>269</c:v>
                </c:pt>
                <c:pt idx="7410">
                  <c:v>269</c:v>
                </c:pt>
                <c:pt idx="7411">
                  <c:v>269</c:v>
                </c:pt>
                <c:pt idx="7412">
                  <c:v>269</c:v>
                </c:pt>
                <c:pt idx="7413">
                  <c:v>269</c:v>
                </c:pt>
                <c:pt idx="7414">
                  <c:v>269</c:v>
                </c:pt>
                <c:pt idx="7415">
                  <c:v>269</c:v>
                </c:pt>
                <c:pt idx="7416">
                  <c:v>269</c:v>
                </c:pt>
                <c:pt idx="7417">
                  <c:v>269</c:v>
                </c:pt>
                <c:pt idx="7418">
                  <c:v>269</c:v>
                </c:pt>
                <c:pt idx="7419">
                  <c:v>269</c:v>
                </c:pt>
                <c:pt idx="7420">
                  <c:v>269</c:v>
                </c:pt>
                <c:pt idx="7421">
                  <c:v>269</c:v>
                </c:pt>
                <c:pt idx="7422">
                  <c:v>269</c:v>
                </c:pt>
                <c:pt idx="7423">
                  <c:v>269</c:v>
                </c:pt>
                <c:pt idx="7424">
                  <c:v>269</c:v>
                </c:pt>
                <c:pt idx="7425">
                  <c:v>269</c:v>
                </c:pt>
                <c:pt idx="7426">
                  <c:v>269</c:v>
                </c:pt>
                <c:pt idx="7427">
                  <c:v>269</c:v>
                </c:pt>
                <c:pt idx="7428">
                  <c:v>269</c:v>
                </c:pt>
                <c:pt idx="7429">
                  <c:v>269</c:v>
                </c:pt>
                <c:pt idx="7430">
                  <c:v>269</c:v>
                </c:pt>
                <c:pt idx="7431">
                  <c:v>269</c:v>
                </c:pt>
                <c:pt idx="7432">
                  <c:v>269</c:v>
                </c:pt>
                <c:pt idx="7433">
                  <c:v>269</c:v>
                </c:pt>
                <c:pt idx="7434">
                  <c:v>269</c:v>
                </c:pt>
                <c:pt idx="7435">
                  <c:v>269</c:v>
                </c:pt>
                <c:pt idx="7436">
                  <c:v>269</c:v>
                </c:pt>
                <c:pt idx="7437">
                  <c:v>269</c:v>
                </c:pt>
                <c:pt idx="7438">
                  <c:v>269</c:v>
                </c:pt>
                <c:pt idx="7439">
                  <c:v>269</c:v>
                </c:pt>
                <c:pt idx="7440">
                  <c:v>269</c:v>
                </c:pt>
                <c:pt idx="7441">
                  <c:v>269</c:v>
                </c:pt>
                <c:pt idx="7442">
                  <c:v>269</c:v>
                </c:pt>
                <c:pt idx="7443">
                  <c:v>269</c:v>
                </c:pt>
                <c:pt idx="7444">
                  <c:v>269</c:v>
                </c:pt>
                <c:pt idx="7445">
                  <c:v>269</c:v>
                </c:pt>
                <c:pt idx="7446">
                  <c:v>269</c:v>
                </c:pt>
                <c:pt idx="7447">
                  <c:v>269</c:v>
                </c:pt>
                <c:pt idx="7448">
                  <c:v>269</c:v>
                </c:pt>
                <c:pt idx="7449">
                  <c:v>269</c:v>
                </c:pt>
                <c:pt idx="7450">
                  <c:v>269</c:v>
                </c:pt>
                <c:pt idx="7451">
                  <c:v>269</c:v>
                </c:pt>
                <c:pt idx="7452">
                  <c:v>269</c:v>
                </c:pt>
                <c:pt idx="7453">
                  <c:v>269</c:v>
                </c:pt>
                <c:pt idx="7454">
                  <c:v>269</c:v>
                </c:pt>
                <c:pt idx="7455">
                  <c:v>269</c:v>
                </c:pt>
                <c:pt idx="7456">
                  <c:v>269</c:v>
                </c:pt>
                <c:pt idx="7457">
                  <c:v>269</c:v>
                </c:pt>
                <c:pt idx="7458">
                  <c:v>269</c:v>
                </c:pt>
                <c:pt idx="7459">
                  <c:v>269</c:v>
                </c:pt>
                <c:pt idx="7460">
                  <c:v>269</c:v>
                </c:pt>
                <c:pt idx="7461">
                  <c:v>269</c:v>
                </c:pt>
                <c:pt idx="7462">
                  <c:v>269</c:v>
                </c:pt>
                <c:pt idx="7463">
                  <c:v>269</c:v>
                </c:pt>
                <c:pt idx="7464">
                  <c:v>269</c:v>
                </c:pt>
                <c:pt idx="7465">
                  <c:v>269</c:v>
                </c:pt>
                <c:pt idx="7466">
                  <c:v>269</c:v>
                </c:pt>
                <c:pt idx="7467">
                  <c:v>269</c:v>
                </c:pt>
                <c:pt idx="7468">
                  <c:v>269</c:v>
                </c:pt>
                <c:pt idx="7469">
                  <c:v>269</c:v>
                </c:pt>
                <c:pt idx="7470">
                  <c:v>269</c:v>
                </c:pt>
                <c:pt idx="7471">
                  <c:v>269</c:v>
                </c:pt>
                <c:pt idx="7472">
                  <c:v>269</c:v>
                </c:pt>
                <c:pt idx="7473">
                  <c:v>269</c:v>
                </c:pt>
                <c:pt idx="7474">
                  <c:v>269</c:v>
                </c:pt>
                <c:pt idx="7475">
                  <c:v>269</c:v>
                </c:pt>
                <c:pt idx="7476">
                  <c:v>269</c:v>
                </c:pt>
                <c:pt idx="7477">
                  <c:v>269</c:v>
                </c:pt>
                <c:pt idx="7478">
                  <c:v>269</c:v>
                </c:pt>
                <c:pt idx="7479">
                  <c:v>269</c:v>
                </c:pt>
                <c:pt idx="7480">
                  <c:v>269</c:v>
                </c:pt>
                <c:pt idx="7481">
                  <c:v>269</c:v>
                </c:pt>
                <c:pt idx="7482">
                  <c:v>269</c:v>
                </c:pt>
                <c:pt idx="7483">
                  <c:v>269</c:v>
                </c:pt>
                <c:pt idx="7484">
                  <c:v>269</c:v>
                </c:pt>
                <c:pt idx="7485">
                  <c:v>269</c:v>
                </c:pt>
                <c:pt idx="7486">
                  <c:v>269</c:v>
                </c:pt>
                <c:pt idx="7487">
                  <c:v>269</c:v>
                </c:pt>
                <c:pt idx="7488">
                  <c:v>269</c:v>
                </c:pt>
                <c:pt idx="7489">
                  <c:v>269</c:v>
                </c:pt>
                <c:pt idx="7490">
                  <c:v>269</c:v>
                </c:pt>
                <c:pt idx="7491">
                  <c:v>269</c:v>
                </c:pt>
                <c:pt idx="7492">
                  <c:v>269</c:v>
                </c:pt>
                <c:pt idx="7493">
                  <c:v>269</c:v>
                </c:pt>
                <c:pt idx="7494">
                  <c:v>269</c:v>
                </c:pt>
                <c:pt idx="7495">
                  <c:v>269</c:v>
                </c:pt>
                <c:pt idx="7496">
                  <c:v>269</c:v>
                </c:pt>
                <c:pt idx="7497">
                  <c:v>269</c:v>
                </c:pt>
                <c:pt idx="7498">
                  <c:v>269</c:v>
                </c:pt>
                <c:pt idx="7499">
                  <c:v>269</c:v>
                </c:pt>
                <c:pt idx="7500">
                  <c:v>269</c:v>
                </c:pt>
                <c:pt idx="7501">
                  <c:v>269</c:v>
                </c:pt>
                <c:pt idx="7502">
                  <c:v>269</c:v>
                </c:pt>
                <c:pt idx="7503">
                  <c:v>269</c:v>
                </c:pt>
                <c:pt idx="7504">
                  <c:v>269</c:v>
                </c:pt>
                <c:pt idx="7505">
                  <c:v>269</c:v>
                </c:pt>
                <c:pt idx="7506">
                  <c:v>269</c:v>
                </c:pt>
                <c:pt idx="7507">
                  <c:v>269</c:v>
                </c:pt>
                <c:pt idx="7508">
                  <c:v>269</c:v>
                </c:pt>
                <c:pt idx="7509">
                  <c:v>269</c:v>
                </c:pt>
                <c:pt idx="7510">
                  <c:v>269</c:v>
                </c:pt>
                <c:pt idx="7511">
                  <c:v>269</c:v>
                </c:pt>
                <c:pt idx="7512">
                  <c:v>269</c:v>
                </c:pt>
                <c:pt idx="7513">
                  <c:v>269</c:v>
                </c:pt>
                <c:pt idx="7514">
                  <c:v>269</c:v>
                </c:pt>
              </c:numCache>
            </c:numRef>
          </c:xVal>
          <c:yVal>
            <c:numRef>
              <c:f>'RUC LSL vs System Lambda'!$B$2:$B$7516</c:f>
              <c:numCache>
                <c:formatCode>_(* #,##0.0000_);_(* \(#,##0.0000\);_(* "-"??_);_(@_)</c:formatCode>
                <c:ptCount val="7515"/>
                <c:pt idx="0">
                  <c:v>23.459526062011701</c:v>
                </c:pt>
                <c:pt idx="1">
                  <c:v>23.410886764526399</c:v>
                </c:pt>
                <c:pt idx="2">
                  <c:v>23.656370162963899</c:v>
                </c:pt>
                <c:pt idx="3">
                  <c:v>23.768436431884801</c:v>
                </c:pt>
                <c:pt idx="4">
                  <c:v>23.8469562530518</c:v>
                </c:pt>
                <c:pt idx="5">
                  <c:v>24.170717239379901</c:v>
                </c:pt>
                <c:pt idx="6">
                  <c:v>24.362712860107401</c:v>
                </c:pt>
                <c:pt idx="7">
                  <c:v>24.8715705871582</c:v>
                </c:pt>
                <c:pt idx="8">
                  <c:v>25.682674407958999</c:v>
                </c:pt>
                <c:pt idx="9">
                  <c:v>26.4847927093506</c:v>
                </c:pt>
                <c:pt idx="10">
                  <c:v>26.5253582000732</c:v>
                </c:pt>
                <c:pt idx="11">
                  <c:v>28.620815277099599</c:v>
                </c:pt>
                <c:pt idx="12">
                  <c:v>28.623508453369102</c:v>
                </c:pt>
                <c:pt idx="13">
                  <c:v>28.614728927612301</c:v>
                </c:pt>
                <c:pt idx="14">
                  <c:v>29.535331726074201</c:v>
                </c:pt>
                <c:pt idx="15">
                  <c:v>31.278995513916001</c:v>
                </c:pt>
                <c:pt idx="16">
                  <c:v>31.983570098876999</c:v>
                </c:pt>
                <c:pt idx="17">
                  <c:v>34.283046722412102</c:v>
                </c:pt>
                <c:pt idx="18">
                  <c:v>35.193233489990199</c:v>
                </c:pt>
                <c:pt idx="19">
                  <c:v>36.449764251708999</c:v>
                </c:pt>
                <c:pt idx="20">
                  <c:v>37.279483795166001</c:v>
                </c:pt>
                <c:pt idx="21">
                  <c:v>39.136791229247997</c:v>
                </c:pt>
                <c:pt idx="22">
                  <c:v>38.5999565124512</c:v>
                </c:pt>
                <c:pt idx="23">
                  <c:v>38.519317626953097</c:v>
                </c:pt>
                <c:pt idx="24">
                  <c:v>38.070262908935497</c:v>
                </c:pt>
                <c:pt idx="25">
                  <c:v>38.362590789794901</c:v>
                </c:pt>
                <c:pt idx="26">
                  <c:v>38.369777679443402</c:v>
                </c:pt>
                <c:pt idx="27">
                  <c:v>38.362693786621101</c:v>
                </c:pt>
                <c:pt idx="28">
                  <c:v>34.051555633544901</c:v>
                </c:pt>
                <c:pt idx="29">
                  <c:v>32.356155395507798</c:v>
                </c:pt>
                <c:pt idx="30">
                  <c:v>32.303657531738303</c:v>
                </c:pt>
                <c:pt idx="31">
                  <c:v>32.3045043945313</c:v>
                </c:pt>
                <c:pt idx="32">
                  <c:v>31.0301609039307</c:v>
                </c:pt>
                <c:pt idx="33">
                  <c:v>27.795864105224599</c:v>
                </c:pt>
                <c:pt idx="34">
                  <c:v>26.456335067748999</c:v>
                </c:pt>
                <c:pt idx="35">
                  <c:v>25.964860916137699</c:v>
                </c:pt>
                <c:pt idx="36">
                  <c:v>26.395484924316399</c:v>
                </c:pt>
                <c:pt idx="37">
                  <c:v>26.115108489990199</c:v>
                </c:pt>
                <c:pt idx="38">
                  <c:v>25.673660278320298</c:v>
                </c:pt>
                <c:pt idx="39">
                  <c:v>25.142745971679702</c:v>
                </c:pt>
                <c:pt idx="40">
                  <c:v>25.138933181762699</c:v>
                </c:pt>
                <c:pt idx="41">
                  <c:v>25.063928604126001</c:v>
                </c:pt>
                <c:pt idx="42">
                  <c:v>24.7945251464844</c:v>
                </c:pt>
                <c:pt idx="43">
                  <c:v>24.777330398559599</c:v>
                </c:pt>
                <c:pt idx="44">
                  <c:v>24.775873184204102</c:v>
                </c:pt>
                <c:pt idx="45">
                  <c:v>24.698066711425799</c:v>
                </c:pt>
                <c:pt idx="46">
                  <c:v>24.6001682281494</c:v>
                </c:pt>
                <c:pt idx="47">
                  <c:v>24.5032653808594</c:v>
                </c:pt>
                <c:pt idx="48">
                  <c:v>24.804622650146499</c:v>
                </c:pt>
                <c:pt idx="49">
                  <c:v>24.988794326782202</c:v>
                </c:pt>
                <c:pt idx="50">
                  <c:v>25.093879699706999</c:v>
                </c:pt>
                <c:pt idx="51">
                  <c:v>25.1050510406494</c:v>
                </c:pt>
                <c:pt idx="52">
                  <c:v>24.8660182952881</c:v>
                </c:pt>
                <c:pt idx="53">
                  <c:v>24.804182052612301</c:v>
                </c:pt>
                <c:pt idx="54">
                  <c:v>24.678394317626999</c:v>
                </c:pt>
                <c:pt idx="55">
                  <c:v>24.622438430786101</c:v>
                </c:pt>
                <c:pt idx="56">
                  <c:v>23.931087493896499</c:v>
                </c:pt>
                <c:pt idx="57">
                  <c:v>24.800132751464801</c:v>
                </c:pt>
                <c:pt idx="58">
                  <c:v>24.5750217437744</c:v>
                </c:pt>
                <c:pt idx="59">
                  <c:v>24.381982803344702</c:v>
                </c:pt>
                <c:pt idx="60">
                  <c:v>24.230669021606399</c:v>
                </c:pt>
                <c:pt idx="61">
                  <c:v>24.234315872192401</c:v>
                </c:pt>
                <c:pt idx="62">
                  <c:v>24.160366058349599</c:v>
                </c:pt>
                <c:pt idx="63">
                  <c:v>24.641117095947301</c:v>
                </c:pt>
                <c:pt idx="64">
                  <c:v>23.473203659057599</c:v>
                </c:pt>
                <c:pt idx="65">
                  <c:v>24.5759181976318</c:v>
                </c:pt>
                <c:pt idx="66">
                  <c:v>24.341346740722699</c:v>
                </c:pt>
                <c:pt idx="67">
                  <c:v>24.3263969421387</c:v>
                </c:pt>
                <c:pt idx="68">
                  <c:v>24.232765197753899</c:v>
                </c:pt>
                <c:pt idx="69">
                  <c:v>23.983177185058601</c:v>
                </c:pt>
                <c:pt idx="70">
                  <c:v>23.929855346679702</c:v>
                </c:pt>
                <c:pt idx="71">
                  <c:v>23.843368530273398</c:v>
                </c:pt>
                <c:pt idx="72">
                  <c:v>23.711692810058601</c:v>
                </c:pt>
                <c:pt idx="73">
                  <c:v>23.732830047607401</c:v>
                </c:pt>
                <c:pt idx="74">
                  <c:v>23.614049911498999</c:v>
                </c:pt>
                <c:pt idx="75">
                  <c:v>23.614629745483398</c:v>
                </c:pt>
                <c:pt idx="76">
                  <c:v>23.5934143066406</c:v>
                </c:pt>
                <c:pt idx="77">
                  <c:v>23.654933929443398</c:v>
                </c:pt>
                <c:pt idx="78">
                  <c:v>23.7753200531006</c:v>
                </c:pt>
                <c:pt idx="79">
                  <c:v>23.698347091674801</c:v>
                </c:pt>
                <c:pt idx="80">
                  <c:v>23.624504089355501</c:v>
                </c:pt>
                <c:pt idx="81">
                  <c:v>23.499296188354499</c:v>
                </c:pt>
                <c:pt idx="82">
                  <c:v>23.3651313781738</c:v>
                </c:pt>
                <c:pt idx="83">
                  <c:v>23.431045532226602</c:v>
                </c:pt>
                <c:pt idx="84">
                  <c:v>23.361415863037099</c:v>
                </c:pt>
                <c:pt idx="85">
                  <c:v>23.327182769775401</c:v>
                </c:pt>
                <c:pt idx="86">
                  <c:v>23.259952545166001</c:v>
                </c:pt>
                <c:pt idx="87">
                  <c:v>23.218357086181602</c:v>
                </c:pt>
                <c:pt idx="88">
                  <c:v>23.213882446289102</c:v>
                </c:pt>
                <c:pt idx="89">
                  <c:v>23.202268600463899</c:v>
                </c:pt>
                <c:pt idx="90">
                  <c:v>23.1038513183594</c:v>
                </c:pt>
                <c:pt idx="91">
                  <c:v>23.068897247314499</c:v>
                </c:pt>
                <c:pt idx="92">
                  <c:v>23.0703029632568</c:v>
                </c:pt>
                <c:pt idx="93">
                  <c:v>22.99538230896</c:v>
                </c:pt>
                <c:pt idx="94">
                  <c:v>22.968492507934599</c:v>
                </c:pt>
                <c:pt idx="95">
                  <c:v>22.9534015655518</c:v>
                </c:pt>
                <c:pt idx="96">
                  <c:v>22.871221542358398</c:v>
                </c:pt>
                <c:pt idx="97">
                  <c:v>22.8609714508057</c:v>
                </c:pt>
                <c:pt idx="98">
                  <c:v>22.852949142456101</c:v>
                </c:pt>
                <c:pt idx="99">
                  <c:v>22.865140914916999</c:v>
                </c:pt>
                <c:pt idx="100">
                  <c:v>28.623508453369102</c:v>
                </c:pt>
                <c:pt idx="101">
                  <c:v>28.614728927612301</c:v>
                </c:pt>
                <c:pt idx="102">
                  <c:v>29.535331726074201</c:v>
                </c:pt>
                <c:pt idx="103">
                  <c:v>31.278995513916001</c:v>
                </c:pt>
                <c:pt idx="104">
                  <c:v>31.983570098876999</c:v>
                </c:pt>
                <c:pt idx="105">
                  <c:v>34.283046722412102</c:v>
                </c:pt>
                <c:pt idx="106">
                  <c:v>35.193233489990199</c:v>
                </c:pt>
                <c:pt idx="107">
                  <c:v>36.449764251708999</c:v>
                </c:pt>
                <c:pt idx="108">
                  <c:v>37.279483795166001</c:v>
                </c:pt>
                <c:pt idx="109">
                  <c:v>39.136791229247997</c:v>
                </c:pt>
                <c:pt idx="110">
                  <c:v>38.5999565124512</c:v>
                </c:pt>
                <c:pt idx="111">
                  <c:v>38.519317626953097</c:v>
                </c:pt>
                <c:pt idx="112">
                  <c:v>38.070262908935497</c:v>
                </c:pt>
                <c:pt idx="113">
                  <c:v>38.362590789794901</c:v>
                </c:pt>
                <c:pt idx="114">
                  <c:v>38.369777679443402</c:v>
                </c:pt>
                <c:pt idx="115">
                  <c:v>38.362693786621101</c:v>
                </c:pt>
                <c:pt idx="116">
                  <c:v>34.051555633544901</c:v>
                </c:pt>
                <c:pt idx="117">
                  <c:v>32.356155395507798</c:v>
                </c:pt>
                <c:pt idx="118">
                  <c:v>32.303657531738303</c:v>
                </c:pt>
                <c:pt idx="119">
                  <c:v>32.3045043945313</c:v>
                </c:pt>
                <c:pt idx="120">
                  <c:v>31.0301609039307</c:v>
                </c:pt>
                <c:pt idx="121">
                  <c:v>27.795864105224599</c:v>
                </c:pt>
                <c:pt idx="122">
                  <c:v>26.456335067748999</c:v>
                </c:pt>
                <c:pt idx="123">
                  <c:v>25.964860916137699</c:v>
                </c:pt>
                <c:pt idx="124">
                  <c:v>26.395484924316399</c:v>
                </c:pt>
                <c:pt idx="125">
                  <c:v>22.865140914916999</c:v>
                </c:pt>
                <c:pt idx="126">
                  <c:v>22.8553161621094</c:v>
                </c:pt>
                <c:pt idx="127">
                  <c:v>22.762159347534201</c:v>
                </c:pt>
                <c:pt idx="128">
                  <c:v>22.676712036132798</c:v>
                </c:pt>
                <c:pt idx="129">
                  <c:v>22.712841033935501</c:v>
                </c:pt>
                <c:pt idx="130">
                  <c:v>22.715684890747099</c:v>
                </c:pt>
                <c:pt idx="131">
                  <c:v>22.659868240356399</c:v>
                </c:pt>
                <c:pt idx="132">
                  <c:v>22.633522033691399</c:v>
                </c:pt>
                <c:pt idx="133">
                  <c:v>22.652097702026399</c:v>
                </c:pt>
                <c:pt idx="134">
                  <c:v>22.5834846496582</c:v>
                </c:pt>
                <c:pt idx="135">
                  <c:v>22.580226898193398</c:v>
                </c:pt>
                <c:pt idx="136">
                  <c:v>22.576807022094702</c:v>
                </c:pt>
                <c:pt idx="137">
                  <c:v>22.509504318237301</c:v>
                </c:pt>
                <c:pt idx="138">
                  <c:v>22.477005004882798</c:v>
                </c:pt>
                <c:pt idx="139">
                  <c:v>22.328550338745099</c:v>
                </c:pt>
                <c:pt idx="140">
                  <c:v>22.391773223876999</c:v>
                </c:pt>
                <c:pt idx="141">
                  <c:v>22.365003585815401</c:v>
                </c:pt>
                <c:pt idx="142">
                  <c:v>22.281312942504901</c:v>
                </c:pt>
                <c:pt idx="143">
                  <c:v>22.163232803344702</c:v>
                </c:pt>
                <c:pt idx="144">
                  <c:v>22.091722488403299</c:v>
                </c:pt>
                <c:pt idx="145">
                  <c:v>22.129352569580099</c:v>
                </c:pt>
                <c:pt idx="146">
                  <c:v>22.101385116577099</c:v>
                </c:pt>
                <c:pt idx="147">
                  <c:v>22.037813186645501</c:v>
                </c:pt>
                <c:pt idx="148">
                  <c:v>21.9916896820068</c:v>
                </c:pt>
                <c:pt idx="149">
                  <c:v>21.877916336059599</c:v>
                </c:pt>
                <c:pt idx="150">
                  <c:v>23.614629745483398</c:v>
                </c:pt>
                <c:pt idx="151">
                  <c:v>23.5934143066406</c:v>
                </c:pt>
                <c:pt idx="152">
                  <c:v>23.654933929443398</c:v>
                </c:pt>
                <c:pt idx="153">
                  <c:v>23.7753200531006</c:v>
                </c:pt>
                <c:pt idx="154">
                  <c:v>23.698347091674801</c:v>
                </c:pt>
                <c:pt idx="155">
                  <c:v>23.624504089355501</c:v>
                </c:pt>
                <c:pt idx="156">
                  <c:v>23.499296188354499</c:v>
                </c:pt>
                <c:pt idx="157">
                  <c:v>23.3651313781738</c:v>
                </c:pt>
                <c:pt idx="158">
                  <c:v>23.431045532226602</c:v>
                </c:pt>
                <c:pt idx="159">
                  <c:v>23.361415863037099</c:v>
                </c:pt>
                <c:pt idx="160">
                  <c:v>23.327182769775401</c:v>
                </c:pt>
                <c:pt idx="161">
                  <c:v>23.259952545166001</c:v>
                </c:pt>
                <c:pt idx="162">
                  <c:v>23.218357086181602</c:v>
                </c:pt>
                <c:pt idx="163">
                  <c:v>23.213882446289102</c:v>
                </c:pt>
                <c:pt idx="164">
                  <c:v>23.202268600463899</c:v>
                </c:pt>
                <c:pt idx="165">
                  <c:v>23.1038513183594</c:v>
                </c:pt>
                <c:pt idx="166">
                  <c:v>23.068897247314499</c:v>
                </c:pt>
                <c:pt idx="167">
                  <c:v>23.0703029632568</c:v>
                </c:pt>
                <c:pt idx="168">
                  <c:v>22.99538230896</c:v>
                </c:pt>
                <c:pt idx="169">
                  <c:v>22.968492507934599</c:v>
                </c:pt>
                <c:pt idx="170">
                  <c:v>22.9534015655518</c:v>
                </c:pt>
                <c:pt idx="171">
                  <c:v>22.871221542358398</c:v>
                </c:pt>
                <c:pt idx="172">
                  <c:v>22.8609714508057</c:v>
                </c:pt>
                <c:pt idx="173">
                  <c:v>22.852949142456101</c:v>
                </c:pt>
                <c:pt idx="174">
                  <c:v>22.865140914916999</c:v>
                </c:pt>
                <c:pt idx="175">
                  <c:v>22.8553161621094</c:v>
                </c:pt>
                <c:pt idx="176">
                  <c:v>22.762159347534201</c:v>
                </c:pt>
                <c:pt idx="177">
                  <c:v>22.676712036132798</c:v>
                </c:pt>
                <c:pt idx="178">
                  <c:v>22.712841033935501</c:v>
                </c:pt>
                <c:pt idx="179">
                  <c:v>22.715684890747099</c:v>
                </c:pt>
                <c:pt idx="180">
                  <c:v>22.659868240356399</c:v>
                </c:pt>
                <c:pt idx="181">
                  <c:v>22.633522033691399</c:v>
                </c:pt>
                <c:pt idx="182">
                  <c:v>22.652097702026399</c:v>
                </c:pt>
                <c:pt idx="183">
                  <c:v>22.5834846496582</c:v>
                </c:pt>
                <c:pt idx="184">
                  <c:v>22.580226898193398</c:v>
                </c:pt>
                <c:pt idx="185">
                  <c:v>22.576807022094702</c:v>
                </c:pt>
                <c:pt idx="186">
                  <c:v>22.509504318237301</c:v>
                </c:pt>
                <c:pt idx="187">
                  <c:v>22.477005004882798</c:v>
                </c:pt>
                <c:pt idx="188">
                  <c:v>22.328550338745099</c:v>
                </c:pt>
                <c:pt idx="189">
                  <c:v>22.391773223876999</c:v>
                </c:pt>
                <c:pt idx="190">
                  <c:v>22.365003585815401</c:v>
                </c:pt>
                <c:pt idx="191">
                  <c:v>22.281312942504901</c:v>
                </c:pt>
                <c:pt idx="192">
                  <c:v>22.163232803344702</c:v>
                </c:pt>
                <c:pt idx="193">
                  <c:v>22.091722488403299</c:v>
                </c:pt>
                <c:pt idx="194">
                  <c:v>22.129352569580099</c:v>
                </c:pt>
                <c:pt idx="195">
                  <c:v>22.101385116577099</c:v>
                </c:pt>
                <c:pt idx="196">
                  <c:v>22.037813186645501</c:v>
                </c:pt>
                <c:pt idx="197">
                  <c:v>21.9916896820068</c:v>
                </c:pt>
                <c:pt idx="198">
                  <c:v>21.877916336059599</c:v>
                </c:pt>
                <c:pt idx="199">
                  <c:v>22.981992721557599</c:v>
                </c:pt>
                <c:pt idx="200">
                  <c:v>22.7033882141113</c:v>
                </c:pt>
                <c:pt idx="201">
                  <c:v>22.762098312377901</c:v>
                </c:pt>
                <c:pt idx="202">
                  <c:v>22.763727188110401</c:v>
                </c:pt>
                <c:pt idx="203">
                  <c:v>22.839439392089801</c:v>
                </c:pt>
                <c:pt idx="204">
                  <c:v>22.854429244995099</c:v>
                </c:pt>
                <c:pt idx="205">
                  <c:v>22.8220615386963</c:v>
                </c:pt>
                <c:pt idx="206">
                  <c:v>22.808982849121101</c:v>
                </c:pt>
                <c:pt idx="207">
                  <c:v>23.280332565307599</c:v>
                </c:pt>
                <c:pt idx="208">
                  <c:v>23.514795303344702</c:v>
                </c:pt>
                <c:pt idx="209">
                  <c:v>24.306404113769499</c:v>
                </c:pt>
                <c:pt idx="210">
                  <c:v>24.494279861450199</c:v>
                </c:pt>
                <c:pt idx="211">
                  <c:v>24.347917556762699</c:v>
                </c:pt>
                <c:pt idx="212">
                  <c:v>24.818273544311499</c:v>
                </c:pt>
                <c:pt idx="213">
                  <c:v>26.724655151367202</c:v>
                </c:pt>
                <c:pt idx="214">
                  <c:v>26.756227493286101</c:v>
                </c:pt>
                <c:pt idx="215">
                  <c:v>27.817512512206999</c:v>
                </c:pt>
                <c:pt idx="216">
                  <c:v>28.4801349639893</c:v>
                </c:pt>
                <c:pt idx="217">
                  <c:v>48.165946960449197</c:v>
                </c:pt>
                <c:pt idx="218">
                  <c:v>48.797878265380902</c:v>
                </c:pt>
                <c:pt idx="219">
                  <c:v>49.4120903015137</c:v>
                </c:pt>
                <c:pt idx="220">
                  <c:v>51.168239593505902</c:v>
                </c:pt>
                <c:pt idx="221">
                  <c:v>52.2418823242188</c:v>
                </c:pt>
                <c:pt idx="222">
                  <c:v>51.673904418945298</c:v>
                </c:pt>
                <c:pt idx="223">
                  <c:v>51.553611755371101</c:v>
                </c:pt>
                <c:pt idx="224">
                  <c:v>52.020946502685497</c:v>
                </c:pt>
                <c:pt idx="225">
                  <c:v>51.398078918457003</c:v>
                </c:pt>
                <c:pt idx="226">
                  <c:v>50.085643768310497</c:v>
                </c:pt>
                <c:pt idx="227">
                  <c:v>30.067714691162099</c:v>
                </c:pt>
                <c:pt idx="228">
                  <c:v>29.1709690093994</c:v>
                </c:pt>
                <c:pt idx="229">
                  <c:v>48.424800872802699</c:v>
                </c:pt>
                <c:pt idx="230">
                  <c:v>47.830997467041001</c:v>
                </c:pt>
                <c:pt idx="231">
                  <c:v>31.0142917633057</c:v>
                </c:pt>
                <c:pt idx="232">
                  <c:v>30.723180770873999</c:v>
                </c:pt>
                <c:pt idx="233">
                  <c:v>30.484876632690401</c:v>
                </c:pt>
                <c:pt idx="234">
                  <c:v>29.975101470947301</c:v>
                </c:pt>
                <c:pt idx="235">
                  <c:v>29.965539932251001</c:v>
                </c:pt>
                <c:pt idx="236">
                  <c:v>29.792167663574201</c:v>
                </c:pt>
                <c:pt idx="237">
                  <c:v>29.624998092651399</c:v>
                </c:pt>
                <c:pt idx="238">
                  <c:v>29.493400573730501</c:v>
                </c:pt>
                <c:pt idx="239">
                  <c:v>28.7588787078857</c:v>
                </c:pt>
                <c:pt idx="240">
                  <c:v>25.444944381713899</c:v>
                </c:pt>
                <c:pt idx="241">
                  <c:v>22.6853122711182</c:v>
                </c:pt>
                <c:pt idx="242">
                  <c:v>28.020549774169901</c:v>
                </c:pt>
                <c:pt idx="243">
                  <c:v>27.786422729492202</c:v>
                </c:pt>
                <c:pt idx="244">
                  <c:v>27.568489074706999</c:v>
                </c:pt>
                <c:pt idx="245">
                  <c:v>27.201494216918899</c:v>
                </c:pt>
                <c:pt idx="246">
                  <c:v>27.114597320556602</c:v>
                </c:pt>
                <c:pt idx="247">
                  <c:v>26.935646057128899</c:v>
                </c:pt>
                <c:pt idx="248">
                  <c:v>27.240673065185501</c:v>
                </c:pt>
                <c:pt idx="249">
                  <c:v>52.020946502685497</c:v>
                </c:pt>
                <c:pt idx="250">
                  <c:v>51.398078918457003</c:v>
                </c:pt>
                <c:pt idx="251">
                  <c:v>50.085643768310497</c:v>
                </c:pt>
                <c:pt idx="252">
                  <c:v>30.067714691162099</c:v>
                </c:pt>
                <c:pt idx="253">
                  <c:v>29.1709690093994</c:v>
                </c:pt>
                <c:pt idx="254">
                  <c:v>48.424800872802699</c:v>
                </c:pt>
                <c:pt idx="255">
                  <c:v>47.830997467041001</c:v>
                </c:pt>
                <c:pt idx="256">
                  <c:v>31.0142917633057</c:v>
                </c:pt>
                <c:pt idx="257">
                  <c:v>30.723180770873999</c:v>
                </c:pt>
                <c:pt idx="258">
                  <c:v>30.484876632690401</c:v>
                </c:pt>
                <c:pt idx="259">
                  <c:v>29.975101470947301</c:v>
                </c:pt>
                <c:pt idx="260">
                  <c:v>29.965539932251001</c:v>
                </c:pt>
                <c:pt idx="261">
                  <c:v>29.792167663574201</c:v>
                </c:pt>
                <c:pt idx="262">
                  <c:v>27.240673065185501</c:v>
                </c:pt>
                <c:pt idx="263">
                  <c:v>25.813358306884801</c:v>
                </c:pt>
                <c:pt idx="264">
                  <c:v>27.0567951202393</c:v>
                </c:pt>
                <c:pt idx="265">
                  <c:v>23.236883163452099</c:v>
                </c:pt>
                <c:pt idx="266">
                  <c:v>26.971258163452099</c:v>
                </c:pt>
                <c:pt idx="267">
                  <c:v>26.948217391967798</c:v>
                </c:pt>
                <c:pt idx="268">
                  <c:v>26.858112335205099</c:v>
                </c:pt>
                <c:pt idx="269">
                  <c:v>26.952922821044901</c:v>
                </c:pt>
                <c:pt idx="270">
                  <c:v>24.751634597778299</c:v>
                </c:pt>
                <c:pt idx="271">
                  <c:v>27.1297931671143</c:v>
                </c:pt>
                <c:pt idx="272">
                  <c:v>26.137628555297901</c:v>
                </c:pt>
                <c:pt idx="273">
                  <c:v>24.791706085205099</c:v>
                </c:pt>
                <c:pt idx="274">
                  <c:v>26.5295085906982</c:v>
                </c:pt>
                <c:pt idx="275">
                  <c:v>29.792167663574201</c:v>
                </c:pt>
                <c:pt idx="276">
                  <c:v>29.624998092651399</c:v>
                </c:pt>
                <c:pt idx="277">
                  <c:v>29.493400573730501</c:v>
                </c:pt>
                <c:pt idx="278">
                  <c:v>28.7588787078857</c:v>
                </c:pt>
                <c:pt idx="279">
                  <c:v>25.444944381713899</c:v>
                </c:pt>
                <c:pt idx="280">
                  <c:v>22.6853122711182</c:v>
                </c:pt>
                <c:pt idx="281">
                  <c:v>28.020549774169901</c:v>
                </c:pt>
                <c:pt idx="282">
                  <c:v>27.786422729492202</c:v>
                </c:pt>
                <c:pt idx="283">
                  <c:v>27.568489074706999</c:v>
                </c:pt>
                <c:pt idx="284">
                  <c:v>27.201494216918899</c:v>
                </c:pt>
                <c:pt idx="285">
                  <c:v>27.114597320556602</c:v>
                </c:pt>
                <c:pt idx="286">
                  <c:v>26.935646057128899</c:v>
                </c:pt>
                <c:pt idx="287">
                  <c:v>27.240673065185501</c:v>
                </c:pt>
                <c:pt idx="288">
                  <c:v>25.813358306884801</c:v>
                </c:pt>
                <c:pt idx="289">
                  <c:v>27.0567951202393</c:v>
                </c:pt>
                <c:pt idx="290">
                  <c:v>23.236883163452099</c:v>
                </c:pt>
                <c:pt idx="291">
                  <c:v>26.971258163452099</c:v>
                </c:pt>
                <c:pt idx="292">
                  <c:v>26.948217391967798</c:v>
                </c:pt>
                <c:pt idx="293">
                  <c:v>26.858112335205099</c:v>
                </c:pt>
                <c:pt idx="294">
                  <c:v>26.952922821044901</c:v>
                </c:pt>
                <c:pt idx="295">
                  <c:v>24.751634597778299</c:v>
                </c:pt>
                <c:pt idx="296">
                  <c:v>27.1297931671143</c:v>
                </c:pt>
                <c:pt idx="297">
                  <c:v>26.137628555297901</c:v>
                </c:pt>
                <c:pt idx="298">
                  <c:v>24.791706085205099</c:v>
                </c:pt>
                <c:pt idx="299">
                  <c:v>26.5295085906982</c:v>
                </c:pt>
                <c:pt idx="300">
                  <c:v>26.5295085906982</c:v>
                </c:pt>
                <c:pt idx="301">
                  <c:v>22.2276515960693</c:v>
                </c:pt>
                <c:pt idx="302">
                  <c:v>21.824342727661101</c:v>
                </c:pt>
                <c:pt idx="303">
                  <c:v>26.327152252197301</c:v>
                </c:pt>
                <c:pt idx="304">
                  <c:v>22.9595947265625</c:v>
                </c:pt>
                <c:pt idx="305">
                  <c:v>22.111707687377901</c:v>
                </c:pt>
                <c:pt idx="306">
                  <c:v>21.915653228759801</c:v>
                </c:pt>
                <c:pt idx="307">
                  <c:v>20.919412612915</c:v>
                </c:pt>
                <c:pt idx="308">
                  <c:v>21.327074050903299</c:v>
                </c:pt>
                <c:pt idx="309">
                  <c:v>20.828445434570298</c:v>
                </c:pt>
                <c:pt idx="310">
                  <c:v>21.534273147583001</c:v>
                </c:pt>
                <c:pt idx="311">
                  <c:v>21.615343093872099</c:v>
                </c:pt>
                <c:pt idx="312">
                  <c:v>21.455307006835898</c:v>
                </c:pt>
                <c:pt idx="313">
                  <c:v>24.107152938842798</c:v>
                </c:pt>
                <c:pt idx="314">
                  <c:v>24.1265773773193</c:v>
                </c:pt>
                <c:pt idx="315">
                  <c:v>23.96994972229</c:v>
                </c:pt>
                <c:pt idx="316">
                  <c:v>24.1417331695557</c:v>
                </c:pt>
                <c:pt idx="317">
                  <c:v>24.1695957183838</c:v>
                </c:pt>
                <c:pt idx="318">
                  <c:v>24.119228363037099</c:v>
                </c:pt>
                <c:pt idx="319">
                  <c:v>23.947769165039102</c:v>
                </c:pt>
                <c:pt idx="320">
                  <c:v>23.696294784545898</c:v>
                </c:pt>
                <c:pt idx="321">
                  <c:v>23.5713291168213</c:v>
                </c:pt>
                <c:pt idx="322">
                  <c:v>23.622844696044901</c:v>
                </c:pt>
                <c:pt idx="323">
                  <c:v>23.469762802123999</c:v>
                </c:pt>
                <c:pt idx="324">
                  <c:v>23.4549674987793</c:v>
                </c:pt>
                <c:pt idx="325">
                  <c:v>23.4696941375732</c:v>
                </c:pt>
                <c:pt idx="326">
                  <c:v>23.290754318237301</c:v>
                </c:pt>
                <c:pt idx="327">
                  <c:v>23.290895462036101</c:v>
                </c:pt>
                <c:pt idx="328">
                  <c:v>23.309749603271499</c:v>
                </c:pt>
                <c:pt idx="329">
                  <c:v>23.2903232574463</c:v>
                </c:pt>
                <c:pt idx="330">
                  <c:v>23.190860748291001</c:v>
                </c:pt>
                <c:pt idx="331">
                  <c:v>23.1996154785156</c:v>
                </c:pt>
                <c:pt idx="332">
                  <c:v>23.093460083007798</c:v>
                </c:pt>
                <c:pt idx="333">
                  <c:v>23.058296203613299</c:v>
                </c:pt>
                <c:pt idx="334">
                  <c:v>23.006881713867202</c:v>
                </c:pt>
                <c:pt idx="335">
                  <c:v>23.0215873718262</c:v>
                </c:pt>
                <c:pt idx="336">
                  <c:v>23.008642196655298</c:v>
                </c:pt>
                <c:pt idx="337">
                  <c:v>22.912408828735401</c:v>
                </c:pt>
                <c:pt idx="338">
                  <c:v>22.754440307617202</c:v>
                </c:pt>
                <c:pt idx="339">
                  <c:v>22.734790802001999</c:v>
                </c:pt>
                <c:pt idx="340">
                  <c:v>22.753288269043001</c:v>
                </c:pt>
                <c:pt idx="341">
                  <c:v>22.837364196777301</c:v>
                </c:pt>
                <c:pt idx="342">
                  <c:v>22.8272609710693</c:v>
                </c:pt>
                <c:pt idx="343">
                  <c:v>22.774881362915</c:v>
                </c:pt>
                <c:pt idx="344">
                  <c:v>22.7344360351563</c:v>
                </c:pt>
                <c:pt idx="345">
                  <c:v>22.4030570983887</c:v>
                </c:pt>
                <c:pt idx="346">
                  <c:v>22.360343933105501</c:v>
                </c:pt>
                <c:pt idx="347">
                  <c:v>22.319337844848601</c:v>
                </c:pt>
                <c:pt idx="348">
                  <c:v>22.4961051940918</c:v>
                </c:pt>
                <c:pt idx="349">
                  <c:v>12.5884704589844</c:v>
                </c:pt>
                <c:pt idx="350">
                  <c:v>12.6387634277344</c:v>
                </c:pt>
                <c:pt idx="351">
                  <c:v>12.971583366394</c:v>
                </c:pt>
                <c:pt idx="352">
                  <c:v>13.8244724273682</c:v>
                </c:pt>
                <c:pt idx="353">
                  <c:v>12.4828948974609</c:v>
                </c:pt>
                <c:pt idx="354">
                  <c:v>25.1365642547607</c:v>
                </c:pt>
                <c:pt idx="355">
                  <c:v>27.423412322998001</c:v>
                </c:pt>
                <c:pt idx="356">
                  <c:v>27.4203796386719</c:v>
                </c:pt>
                <c:pt idx="357">
                  <c:v>27.4432697296143</c:v>
                </c:pt>
                <c:pt idx="358">
                  <c:v>30.343408584594702</c:v>
                </c:pt>
                <c:pt idx="359">
                  <c:v>31.170557022094702</c:v>
                </c:pt>
                <c:pt idx="360">
                  <c:v>31.482883453369102</c:v>
                </c:pt>
                <c:pt idx="361">
                  <c:v>35.1748046875</c:v>
                </c:pt>
                <c:pt idx="362">
                  <c:v>34.9479370117188</c:v>
                </c:pt>
                <c:pt idx="363">
                  <c:v>51.410255432128899</c:v>
                </c:pt>
                <c:pt idx="364">
                  <c:v>58.922599792480497</c:v>
                </c:pt>
                <c:pt idx="365">
                  <c:v>34.500923156738303</c:v>
                </c:pt>
                <c:pt idx="366">
                  <c:v>32.188694000244098</c:v>
                </c:pt>
                <c:pt idx="367">
                  <c:v>31.488134384155298</c:v>
                </c:pt>
                <c:pt idx="368">
                  <c:v>31.434139251708999</c:v>
                </c:pt>
                <c:pt idx="369">
                  <c:v>30.187658309936499</c:v>
                </c:pt>
                <c:pt idx="370">
                  <c:v>27.421758651733398</c:v>
                </c:pt>
                <c:pt idx="371">
                  <c:v>26.805395126342798</c:v>
                </c:pt>
                <c:pt idx="372">
                  <c:v>25.792234420776399</c:v>
                </c:pt>
                <c:pt idx="373">
                  <c:v>25.1724853515625</c:v>
                </c:pt>
                <c:pt idx="374">
                  <c:v>24.945518493652301</c:v>
                </c:pt>
                <c:pt idx="375">
                  <c:v>24.700731277465799</c:v>
                </c:pt>
                <c:pt idx="376">
                  <c:v>24.4958820343018</c:v>
                </c:pt>
                <c:pt idx="377">
                  <c:v>24.132051467895501</c:v>
                </c:pt>
                <c:pt idx="378">
                  <c:v>24.1440525054932</c:v>
                </c:pt>
                <c:pt idx="379">
                  <c:v>32.188694000244098</c:v>
                </c:pt>
                <c:pt idx="380">
                  <c:v>31.488134384155298</c:v>
                </c:pt>
                <c:pt idx="381">
                  <c:v>31.434139251708999</c:v>
                </c:pt>
                <c:pt idx="382">
                  <c:v>30.187658309936499</c:v>
                </c:pt>
                <c:pt idx="383">
                  <c:v>27.421758651733398</c:v>
                </c:pt>
                <c:pt idx="384">
                  <c:v>26.805395126342798</c:v>
                </c:pt>
                <c:pt idx="385">
                  <c:v>25.792234420776399</c:v>
                </c:pt>
                <c:pt idx="386">
                  <c:v>25.1724853515625</c:v>
                </c:pt>
                <c:pt idx="387">
                  <c:v>24.945518493652301</c:v>
                </c:pt>
                <c:pt idx="388">
                  <c:v>24.700731277465799</c:v>
                </c:pt>
                <c:pt idx="389">
                  <c:v>24.4958820343018</c:v>
                </c:pt>
                <c:pt idx="390">
                  <c:v>24.132051467895501</c:v>
                </c:pt>
                <c:pt idx="391">
                  <c:v>24.1440525054932</c:v>
                </c:pt>
                <c:pt idx="392">
                  <c:v>24.0515651702881</c:v>
                </c:pt>
                <c:pt idx="393">
                  <c:v>23.6134147644043</c:v>
                </c:pt>
                <c:pt idx="394">
                  <c:v>23.569337844848601</c:v>
                </c:pt>
                <c:pt idx="395">
                  <c:v>23.523429870605501</c:v>
                </c:pt>
                <c:pt idx="396">
                  <c:v>23.4402160644531</c:v>
                </c:pt>
                <c:pt idx="397">
                  <c:v>22.8468933105469</c:v>
                </c:pt>
                <c:pt idx="398">
                  <c:v>23.1014289855957</c:v>
                </c:pt>
                <c:pt idx="399">
                  <c:v>23.234714508056602</c:v>
                </c:pt>
                <c:pt idx="400">
                  <c:v>23.3142185211182</c:v>
                </c:pt>
                <c:pt idx="401">
                  <c:v>23.103717803955099</c:v>
                </c:pt>
                <c:pt idx="402">
                  <c:v>23.154212951660199</c:v>
                </c:pt>
                <c:pt idx="403">
                  <c:v>23.510248184204102</c:v>
                </c:pt>
                <c:pt idx="404">
                  <c:v>32.188694000244098</c:v>
                </c:pt>
                <c:pt idx="405">
                  <c:v>31.488134384155298</c:v>
                </c:pt>
                <c:pt idx="406">
                  <c:v>31.434139251708999</c:v>
                </c:pt>
                <c:pt idx="407">
                  <c:v>30.187658309936499</c:v>
                </c:pt>
                <c:pt idx="408">
                  <c:v>27.421758651733398</c:v>
                </c:pt>
                <c:pt idx="409">
                  <c:v>26.805395126342798</c:v>
                </c:pt>
                <c:pt idx="410">
                  <c:v>25.792234420776399</c:v>
                </c:pt>
                <c:pt idx="411">
                  <c:v>25.1724853515625</c:v>
                </c:pt>
                <c:pt idx="412">
                  <c:v>24.945518493652301</c:v>
                </c:pt>
                <c:pt idx="413">
                  <c:v>24.700731277465799</c:v>
                </c:pt>
                <c:pt idx="414">
                  <c:v>24.4958820343018</c:v>
                </c:pt>
                <c:pt idx="415">
                  <c:v>24.132051467895501</c:v>
                </c:pt>
                <c:pt idx="416">
                  <c:v>24.1440525054932</c:v>
                </c:pt>
                <c:pt idx="417">
                  <c:v>24.0515651702881</c:v>
                </c:pt>
                <c:pt idx="418">
                  <c:v>23.6134147644043</c:v>
                </c:pt>
                <c:pt idx="419">
                  <c:v>23.569337844848601</c:v>
                </c:pt>
                <c:pt idx="420">
                  <c:v>23.523429870605501</c:v>
                </c:pt>
                <c:pt idx="421">
                  <c:v>23.4402160644531</c:v>
                </c:pt>
                <c:pt idx="422">
                  <c:v>22.8468933105469</c:v>
                </c:pt>
                <c:pt idx="423">
                  <c:v>23.1014289855957</c:v>
                </c:pt>
                <c:pt idx="424">
                  <c:v>23.234714508056602</c:v>
                </c:pt>
                <c:pt idx="425">
                  <c:v>23.3142185211182</c:v>
                </c:pt>
                <c:pt idx="426">
                  <c:v>23.103717803955099</c:v>
                </c:pt>
                <c:pt idx="427">
                  <c:v>23.154212951660199</c:v>
                </c:pt>
                <c:pt idx="428">
                  <c:v>23.510248184204102</c:v>
                </c:pt>
                <c:pt idx="429">
                  <c:v>32.188694000244098</c:v>
                </c:pt>
                <c:pt idx="430">
                  <c:v>31.488134384155298</c:v>
                </c:pt>
                <c:pt idx="431">
                  <c:v>31.434139251708999</c:v>
                </c:pt>
                <c:pt idx="432">
                  <c:v>30.187658309936499</c:v>
                </c:pt>
                <c:pt idx="433">
                  <c:v>27.421758651733398</c:v>
                </c:pt>
                <c:pt idx="434">
                  <c:v>26.805395126342798</c:v>
                </c:pt>
                <c:pt idx="435">
                  <c:v>25.792234420776399</c:v>
                </c:pt>
                <c:pt idx="436">
                  <c:v>25.1724853515625</c:v>
                </c:pt>
                <c:pt idx="437">
                  <c:v>24.945518493652301</c:v>
                </c:pt>
                <c:pt idx="438">
                  <c:v>24.700731277465799</c:v>
                </c:pt>
                <c:pt idx="439">
                  <c:v>24.4958820343018</c:v>
                </c:pt>
                <c:pt idx="440">
                  <c:v>24.132051467895501</c:v>
                </c:pt>
                <c:pt idx="441">
                  <c:v>24.1440525054932</c:v>
                </c:pt>
                <c:pt idx="442">
                  <c:v>24.0515651702881</c:v>
                </c:pt>
                <c:pt idx="443">
                  <c:v>23.6134147644043</c:v>
                </c:pt>
                <c:pt idx="444">
                  <c:v>23.569337844848601</c:v>
                </c:pt>
                <c:pt idx="445">
                  <c:v>23.523429870605501</c:v>
                </c:pt>
                <c:pt idx="446">
                  <c:v>23.4402160644531</c:v>
                </c:pt>
                <c:pt idx="447">
                  <c:v>22.8468933105469</c:v>
                </c:pt>
                <c:pt idx="448">
                  <c:v>23.1014289855957</c:v>
                </c:pt>
                <c:pt idx="449">
                  <c:v>23.234714508056602</c:v>
                </c:pt>
                <c:pt idx="450">
                  <c:v>23.3142185211182</c:v>
                </c:pt>
                <c:pt idx="451">
                  <c:v>23.103717803955099</c:v>
                </c:pt>
                <c:pt idx="452">
                  <c:v>23.154212951660199</c:v>
                </c:pt>
                <c:pt idx="453">
                  <c:v>23.510248184204102</c:v>
                </c:pt>
                <c:pt idx="454">
                  <c:v>32.188694000244098</c:v>
                </c:pt>
                <c:pt idx="455">
                  <c:v>31.488134384155298</c:v>
                </c:pt>
                <c:pt idx="456">
                  <c:v>31.434139251708999</c:v>
                </c:pt>
                <c:pt idx="457">
                  <c:v>30.187658309936499</c:v>
                </c:pt>
                <c:pt idx="458">
                  <c:v>27.421758651733398</c:v>
                </c:pt>
                <c:pt idx="459">
                  <c:v>26.805395126342798</c:v>
                </c:pt>
                <c:pt idx="460">
                  <c:v>25.792234420776399</c:v>
                </c:pt>
                <c:pt idx="461">
                  <c:v>25.1724853515625</c:v>
                </c:pt>
                <c:pt idx="462">
                  <c:v>24.945518493652301</c:v>
                </c:pt>
                <c:pt idx="463">
                  <c:v>24.700731277465799</c:v>
                </c:pt>
                <c:pt idx="464">
                  <c:v>24.4958820343018</c:v>
                </c:pt>
                <c:pt idx="465">
                  <c:v>24.132051467895501</c:v>
                </c:pt>
                <c:pt idx="466">
                  <c:v>24.1440525054932</c:v>
                </c:pt>
                <c:pt idx="467">
                  <c:v>24.0515651702881</c:v>
                </c:pt>
                <c:pt idx="468">
                  <c:v>23.6134147644043</c:v>
                </c:pt>
                <c:pt idx="469">
                  <c:v>23.569337844848601</c:v>
                </c:pt>
                <c:pt idx="470">
                  <c:v>23.523429870605501</c:v>
                </c:pt>
                <c:pt idx="471">
                  <c:v>23.4402160644531</c:v>
                </c:pt>
                <c:pt idx="472">
                  <c:v>22.8468933105469</c:v>
                </c:pt>
                <c:pt idx="473">
                  <c:v>23.1014289855957</c:v>
                </c:pt>
                <c:pt idx="474">
                  <c:v>23.234714508056602</c:v>
                </c:pt>
                <c:pt idx="475">
                  <c:v>23.3142185211182</c:v>
                </c:pt>
                <c:pt idx="476">
                  <c:v>23.103717803955099</c:v>
                </c:pt>
                <c:pt idx="477">
                  <c:v>23.154212951660199</c:v>
                </c:pt>
                <c:pt idx="478">
                  <c:v>23.510248184204102</c:v>
                </c:pt>
                <c:pt idx="479">
                  <c:v>32.188694000244098</c:v>
                </c:pt>
                <c:pt idx="480">
                  <c:v>31.488134384155298</c:v>
                </c:pt>
                <c:pt idx="481">
                  <c:v>31.434139251708999</c:v>
                </c:pt>
                <c:pt idx="482">
                  <c:v>30.187658309936499</c:v>
                </c:pt>
                <c:pt idx="483">
                  <c:v>27.421758651733398</c:v>
                </c:pt>
                <c:pt idx="484">
                  <c:v>26.805395126342798</c:v>
                </c:pt>
                <c:pt idx="485">
                  <c:v>25.792234420776399</c:v>
                </c:pt>
                <c:pt idx="486">
                  <c:v>25.1724853515625</c:v>
                </c:pt>
                <c:pt idx="487">
                  <c:v>24.945518493652301</c:v>
                </c:pt>
                <c:pt idx="488">
                  <c:v>24.700731277465799</c:v>
                </c:pt>
                <c:pt idx="489">
                  <c:v>24.4958820343018</c:v>
                </c:pt>
                <c:pt idx="490">
                  <c:v>24.132051467895501</c:v>
                </c:pt>
                <c:pt idx="491">
                  <c:v>24.1440525054932</c:v>
                </c:pt>
                <c:pt idx="492">
                  <c:v>24.0515651702881</c:v>
                </c:pt>
                <c:pt idx="493">
                  <c:v>23.6134147644043</c:v>
                </c:pt>
                <c:pt idx="494">
                  <c:v>23.569337844848601</c:v>
                </c:pt>
                <c:pt idx="495">
                  <c:v>23.523429870605501</c:v>
                </c:pt>
                <c:pt idx="496">
                  <c:v>23.4402160644531</c:v>
                </c:pt>
                <c:pt idx="497">
                  <c:v>22.8468933105469</c:v>
                </c:pt>
                <c:pt idx="498">
                  <c:v>23.1014289855957</c:v>
                </c:pt>
                <c:pt idx="499">
                  <c:v>23.234714508056602</c:v>
                </c:pt>
                <c:pt idx="500">
                  <c:v>23.3142185211182</c:v>
                </c:pt>
                <c:pt idx="501">
                  <c:v>23.103717803955099</c:v>
                </c:pt>
                <c:pt idx="502">
                  <c:v>23.154212951660199</c:v>
                </c:pt>
                <c:pt idx="503">
                  <c:v>23.510248184204102</c:v>
                </c:pt>
                <c:pt idx="504">
                  <c:v>32.188694000244098</c:v>
                </c:pt>
                <c:pt idx="505">
                  <c:v>31.488134384155298</c:v>
                </c:pt>
                <c:pt idx="506">
                  <c:v>31.434139251708999</c:v>
                </c:pt>
                <c:pt idx="507">
                  <c:v>30.187658309936499</c:v>
                </c:pt>
                <c:pt idx="508">
                  <c:v>27.421758651733398</c:v>
                </c:pt>
                <c:pt idx="509">
                  <c:v>26.805395126342798</c:v>
                </c:pt>
                <c:pt idx="510">
                  <c:v>25.792234420776399</c:v>
                </c:pt>
                <c:pt idx="511">
                  <c:v>25.1724853515625</c:v>
                </c:pt>
                <c:pt idx="512">
                  <c:v>24.945518493652301</c:v>
                </c:pt>
                <c:pt idx="513">
                  <c:v>24.700731277465799</c:v>
                </c:pt>
                <c:pt idx="514">
                  <c:v>24.4958820343018</c:v>
                </c:pt>
                <c:pt idx="515">
                  <c:v>24.132051467895501</c:v>
                </c:pt>
                <c:pt idx="516">
                  <c:v>24.1440525054932</c:v>
                </c:pt>
                <c:pt idx="517">
                  <c:v>24.0515651702881</c:v>
                </c:pt>
                <c:pt idx="518">
                  <c:v>23.6134147644043</c:v>
                </c:pt>
                <c:pt idx="519">
                  <c:v>23.569337844848601</c:v>
                </c:pt>
                <c:pt idx="520">
                  <c:v>23.523429870605501</c:v>
                </c:pt>
                <c:pt idx="521">
                  <c:v>23.4402160644531</c:v>
                </c:pt>
                <c:pt idx="522">
                  <c:v>22.8468933105469</c:v>
                </c:pt>
                <c:pt idx="523">
                  <c:v>23.1014289855957</c:v>
                </c:pt>
                <c:pt idx="524">
                  <c:v>23.234714508056602</c:v>
                </c:pt>
                <c:pt idx="525">
                  <c:v>23.3142185211182</c:v>
                </c:pt>
                <c:pt idx="526">
                  <c:v>23.103717803955099</c:v>
                </c:pt>
                <c:pt idx="527">
                  <c:v>23.154212951660199</c:v>
                </c:pt>
                <c:pt idx="528">
                  <c:v>23.510248184204102</c:v>
                </c:pt>
                <c:pt idx="529">
                  <c:v>32.188694000244098</c:v>
                </c:pt>
                <c:pt idx="530">
                  <c:v>31.488134384155298</c:v>
                </c:pt>
                <c:pt idx="531">
                  <c:v>31.434139251708999</c:v>
                </c:pt>
                <c:pt idx="532">
                  <c:v>30.187658309936499</c:v>
                </c:pt>
                <c:pt idx="533">
                  <c:v>27.421758651733398</c:v>
                </c:pt>
                <c:pt idx="534">
                  <c:v>26.805395126342798</c:v>
                </c:pt>
                <c:pt idx="535">
                  <c:v>25.792234420776399</c:v>
                </c:pt>
                <c:pt idx="536">
                  <c:v>25.1724853515625</c:v>
                </c:pt>
                <c:pt idx="537">
                  <c:v>24.945518493652301</c:v>
                </c:pt>
                <c:pt idx="538">
                  <c:v>24.700731277465799</c:v>
                </c:pt>
                <c:pt idx="539">
                  <c:v>24.4958820343018</c:v>
                </c:pt>
                <c:pt idx="540">
                  <c:v>24.132051467895501</c:v>
                </c:pt>
                <c:pt idx="541">
                  <c:v>24.1440525054932</c:v>
                </c:pt>
                <c:pt idx="542">
                  <c:v>24.0515651702881</c:v>
                </c:pt>
                <c:pt idx="543">
                  <c:v>23.6134147644043</c:v>
                </c:pt>
                <c:pt idx="544">
                  <c:v>23.569337844848601</c:v>
                </c:pt>
                <c:pt idx="545">
                  <c:v>23.523429870605501</c:v>
                </c:pt>
                <c:pt idx="546">
                  <c:v>23.4402160644531</c:v>
                </c:pt>
                <c:pt idx="547">
                  <c:v>22.8468933105469</c:v>
                </c:pt>
                <c:pt idx="548">
                  <c:v>23.1014289855957</c:v>
                </c:pt>
                <c:pt idx="549">
                  <c:v>23.234714508056602</c:v>
                </c:pt>
                <c:pt idx="550">
                  <c:v>23.3142185211182</c:v>
                </c:pt>
                <c:pt idx="551">
                  <c:v>23.103717803955099</c:v>
                </c:pt>
                <c:pt idx="552">
                  <c:v>23.154212951660199</c:v>
                </c:pt>
                <c:pt idx="553">
                  <c:v>23.510248184204102</c:v>
                </c:pt>
                <c:pt idx="554">
                  <c:v>25.8729038238525</c:v>
                </c:pt>
                <c:pt idx="555">
                  <c:v>26.060895919799801</c:v>
                </c:pt>
                <c:pt idx="556">
                  <c:v>25.362817764282202</c:v>
                </c:pt>
                <c:pt idx="557">
                  <c:v>24.062761306762699</c:v>
                </c:pt>
                <c:pt idx="558">
                  <c:v>25.354713439941399</c:v>
                </c:pt>
                <c:pt idx="559">
                  <c:v>25.1781826019287</c:v>
                </c:pt>
                <c:pt idx="560">
                  <c:v>25.0787658691406</c:v>
                </c:pt>
                <c:pt idx="561">
                  <c:v>25.4092197418213</c:v>
                </c:pt>
                <c:pt idx="562">
                  <c:v>25.864397048950199</c:v>
                </c:pt>
                <c:pt idx="563">
                  <c:v>25.697196960449201</c:v>
                </c:pt>
                <c:pt idx="564">
                  <c:v>25.5650730133057</c:v>
                </c:pt>
                <c:pt idx="565">
                  <c:v>25.396537780761701</c:v>
                </c:pt>
                <c:pt idx="566">
                  <c:v>25.344114303588899</c:v>
                </c:pt>
                <c:pt idx="567">
                  <c:v>25.2328777313232</c:v>
                </c:pt>
                <c:pt idx="568">
                  <c:v>25.162115097045898</c:v>
                </c:pt>
                <c:pt idx="569">
                  <c:v>25.152898788452099</c:v>
                </c:pt>
                <c:pt idx="570">
                  <c:v>24.665584564208999</c:v>
                </c:pt>
                <c:pt idx="571">
                  <c:v>24.8556728363037</c:v>
                </c:pt>
                <c:pt idx="572">
                  <c:v>24.914331436157202</c:v>
                </c:pt>
                <c:pt idx="573">
                  <c:v>24.4198818206787</c:v>
                </c:pt>
                <c:pt idx="574">
                  <c:v>24.4078483581543</c:v>
                </c:pt>
                <c:pt idx="575">
                  <c:v>23.8905849456787</c:v>
                </c:pt>
                <c:pt idx="576">
                  <c:v>23.957757949829102</c:v>
                </c:pt>
                <c:pt idx="577">
                  <c:v>23.913455963134801</c:v>
                </c:pt>
                <c:pt idx="578">
                  <c:v>23.9363193511963</c:v>
                </c:pt>
                <c:pt idx="579">
                  <c:v>23.7638244628906</c:v>
                </c:pt>
                <c:pt idx="580">
                  <c:v>23.7638244628906</c:v>
                </c:pt>
                <c:pt idx="581">
                  <c:v>24.016410827636701</c:v>
                </c:pt>
                <c:pt idx="582">
                  <c:v>23.807916641235401</c:v>
                </c:pt>
                <c:pt idx="583">
                  <c:v>23.934144973754901</c:v>
                </c:pt>
                <c:pt idx="584">
                  <c:v>23.8818264007568</c:v>
                </c:pt>
                <c:pt idx="585">
                  <c:v>23.781721115112301</c:v>
                </c:pt>
                <c:pt idx="586">
                  <c:v>23.810420989990199</c:v>
                </c:pt>
                <c:pt idx="587">
                  <c:v>23.6695442199707</c:v>
                </c:pt>
                <c:pt idx="588">
                  <c:v>23.643045425415</c:v>
                </c:pt>
                <c:pt idx="589">
                  <c:v>23.523208618164102</c:v>
                </c:pt>
                <c:pt idx="590">
                  <c:v>23.4646911621094</c:v>
                </c:pt>
                <c:pt idx="591">
                  <c:v>23.447046279907202</c:v>
                </c:pt>
                <c:pt idx="592">
                  <c:v>23.598558425903299</c:v>
                </c:pt>
                <c:pt idx="593">
                  <c:v>23.272529602050799</c:v>
                </c:pt>
                <c:pt idx="594">
                  <c:v>23.474796295166001</c:v>
                </c:pt>
                <c:pt idx="595">
                  <c:v>24.300022125244102</c:v>
                </c:pt>
                <c:pt idx="596">
                  <c:v>23.536985397338899</c:v>
                </c:pt>
                <c:pt idx="597">
                  <c:v>23.919462203979499</c:v>
                </c:pt>
                <c:pt idx="598">
                  <c:v>24.203763961791999</c:v>
                </c:pt>
                <c:pt idx="599">
                  <c:v>23.322334289550799</c:v>
                </c:pt>
                <c:pt idx="600">
                  <c:v>23.239961624145501</c:v>
                </c:pt>
                <c:pt idx="601">
                  <c:v>23.213859558105501</c:v>
                </c:pt>
                <c:pt idx="602">
                  <c:v>22.994987487793001</c:v>
                </c:pt>
                <c:pt idx="603">
                  <c:v>23.413501739501999</c:v>
                </c:pt>
                <c:pt idx="604">
                  <c:v>22.961002349853501</c:v>
                </c:pt>
                <c:pt idx="605">
                  <c:v>21.771135330200199</c:v>
                </c:pt>
                <c:pt idx="606">
                  <c:v>22.846307754516602</c:v>
                </c:pt>
                <c:pt idx="607">
                  <c:v>22.747817993164102</c:v>
                </c:pt>
                <c:pt idx="608">
                  <c:v>22.155124664306602</c:v>
                </c:pt>
                <c:pt idx="609">
                  <c:v>21.962688446044901</c:v>
                </c:pt>
                <c:pt idx="610">
                  <c:v>22.458349227905298</c:v>
                </c:pt>
                <c:pt idx="611">
                  <c:v>23.147804260253899</c:v>
                </c:pt>
                <c:pt idx="612">
                  <c:v>22.795351028442401</c:v>
                </c:pt>
                <c:pt idx="613">
                  <c:v>23.2887077331543</c:v>
                </c:pt>
                <c:pt idx="614">
                  <c:v>23.476799011230501</c:v>
                </c:pt>
                <c:pt idx="615">
                  <c:v>23.8010158538818</c:v>
                </c:pt>
                <c:pt idx="616">
                  <c:v>23.483806610107401</c:v>
                </c:pt>
                <c:pt idx="617">
                  <c:v>23.4972114562988</c:v>
                </c:pt>
                <c:pt idx="618">
                  <c:v>23.468870162963899</c:v>
                </c:pt>
                <c:pt idx="619">
                  <c:v>23.410854339599599</c:v>
                </c:pt>
                <c:pt idx="620">
                  <c:v>22.60009765625</c:v>
                </c:pt>
                <c:pt idx="621">
                  <c:v>22.218152999877901</c:v>
                </c:pt>
                <c:pt idx="622">
                  <c:v>22.3050746917725</c:v>
                </c:pt>
                <c:pt idx="623">
                  <c:v>22.2901306152344</c:v>
                </c:pt>
                <c:pt idx="624">
                  <c:v>22.220155715942401</c:v>
                </c:pt>
                <c:pt idx="625">
                  <c:v>22.3115348815918</c:v>
                </c:pt>
                <c:pt idx="626">
                  <c:v>22.3401699066162</c:v>
                </c:pt>
                <c:pt idx="627">
                  <c:v>22.466819763183601</c:v>
                </c:pt>
                <c:pt idx="628">
                  <c:v>30.2939567565918</c:v>
                </c:pt>
                <c:pt idx="629">
                  <c:v>38.912208557128899</c:v>
                </c:pt>
                <c:pt idx="630">
                  <c:v>39.109951019287102</c:v>
                </c:pt>
                <c:pt idx="631">
                  <c:v>30.882884979248001</c:v>
                </c:pt>
                <c:pt idx="632">
                  <c:v>31.073154449462901</c:v>
                </c:pt>
                <c:pt idx="633">
                  <c:v>31.380496978759801</c:v>
                </c:pt>
                <c:pt idx="634">
                  <c:v>62.7259330749512</c:v>
                </c:pt>
                <c:pt idx="635">
                  <c:v>26.209064483642599</c:v>
                </c:pt>
                <c:pt idx="636">
                  <c:v>22.471601486206101</c:v>
                </c:pt>
                <c:pt idx="637">
                  <c:v>22.358789443969702</c:v>
                </c:pt>
                <c:pt idx="638">
                  <c:v>22.3763027191162</c:v>
                </c:pt>
                <c:pt idx="639">
                  <c:v>22.416570663452099</c:v>
                </c:pt>
                <c:pt idx="640">
                  <c:v>22.392480850219702</c:v>
                </c:pt>
                <c:pt idx="641">
                  <c:v>22.3033447265625</c:v>
                </c:pt>
                <c:pt idx="642">
                  <c:v>23.272529602050799</c:v>
                </c:pt>
                <c:pt idx="643">
                  <c:v>23.474796295166001</c:v>
                </c:pt>
                <c:pt idx="644">
                  <c:v>24.300022125244102</c:v>
                </c:pt>
                <c:pt idx="645">
                  <c:v>23.536985397338899</c:v>
                </c:pt>
                <c:pt idx="646">
                  <c:v>23.919462203979499</c:v>
                </c:pt>
                <c:pt idx="647">
                  <c:v>24.203763961791999</c:v>
                </c:pt>
                <c:pt idx="648">
                  <c:v>23.322334289550799</c:v>
                </c:pt>
                <c:pt idx="649">
                  <c:v>23.239961624145501</c:v>
                </c:pt>
                <c:pt idx="650">
                  <c:v>23.213859558105501</c:v>
                </c:pt>
                <c:pt idx="651">
                  <c:v>22.994987487793001</c:v>
                </c:pt>
                <c:pt idx="652">
                  <c:v>23.413501739501999</c:v>
                </c:pt>
                <c:pt idx="653">
                  <c:v>22.961002349853501</c:v>
                </c:pt>
                <c:pt idx="654">
                  <c:v>21.771135330200199</c:v>
                </c:pt>
                <c:pt idx="655">
                  <c:v>22.846307754516602</c:v>
                </c:pt>
                <c:pt idx="656">
                  <c:v>22.747817993164102</c:v>
                </c:pt>
                <c:pt idx="657">
                  <c:v>22.155124664306602</c:v>
                </c:pt>
                <c:pt idx="658">
                  <c:v>21.962688446044901</c:v>
                </c:pt>
                <c:pt idx="659">
                  <c:v>22.458349227905298</c:v>
                </c:pt>
                <c:pt idx="660">
                  <c:v>23.147804260253899</c:v>
                </c:pt>
                <c:pt idx="661">
                  <c:v>22.795351028442401</c:v>
                </c:pt>
                <c:pt idx="662">
                  <c:v>23.2887077331543</c:v>
                </c:pt>
                <c:pt idx="663">
                  <c:v>23.476799011230501</c:v>
                </c:pt>
                <c:pt idx="664">
                  <c:v>23.8010158538818</c:v>
                </c:pt>
                <c:pt idx="665">
                  <c:v>23.483806610107401</c:v>
                </c:pt>
                <c:pt idx="666">
                  <c:v>23.4972114562988</c:v>
                </c:pt>
                <c:pt idx="667">
                  <c:v>23.468870162963899</c:v>
                </c:pt>
                <c:pt idx="668">
                  <c:v>23.410854339599599</c:v>
                </c:pt>
                <c:pt idx="669">
                  <c:v>22.60009765625</c:v>
                </c:pt>
                <c:pt idx="670">
                  <c:v>22.218152999877901</c:v>
                </c:pt>
                <c:pt idx="671">
                  <c:v>22.3050746917725</c:v>
                </c:pt>
                <c:pt idx="672">
                  <c:v>22.2901306152344</c:v>
                </c:pt>
                <c:pt idx="673">
                  <c:v>22.220155715942401</c:v>
                </c:pt>
                <c:pt idx="674">
                  <c:v>22.3115348815918</c:v>
                </c:pt>
                <c:pt idx="675">
                  <c:v>22.3401699066162</c:v>
                </c:pt>
                <c:pt idx="676">
                  <c:v>22.466819763183601</c:v>
                </c:pt>
                <c:pt idx="677">
                  <c:v>30.2939567565918</c:v>
                </c:pt>
                <c:pt idx="678">
                  <c:v>38.912208557128899</c:v>
                </c:pt>
                <c:pt idx="679">
                  <c:v>23.2132892608643</c:v>
                </c:pt>
                <c:pt idx="680">
                  <c:v>23.2501831054688</c:v>
                </c:pt>
                <c:pt idx="681">
                  <c:v>23.3499431610107</c:v>
                </c:pt>
                <c:pt idx="682">
                  <c:v>23.2851257324219</c:v>
                </c:pt>
                <c:pt idx="683">
                  <c:v>23.3080348968506</c:v>
                </c:pt>
                <c:pt idx="684">
                  <c:v>23.020441055297901</c:v>
                </c:pt>
                <c:pt idx="685">
                  <c:v>23.062196731567401</c:v>
                </c:pt>
                <c:pt idx="686">
                  <c:v>22.800077438354499</c:v>
                </c:pt>
                <c:pt idx="687">
                  <c:v>22.7674350738525</c:v>
                </c:pt>
                <c:pt idx="688">
                  <c:v>22.416152954101602</c:v>
                </c:pt>
                <c:pt idx="689">
                  <c:v>22.287195205688501</c:v>
                </c:pt>
                <c:pt idx="690">
                  <c:v>22.105998992919901</c:v>
                </c:pt>
                <c:pt idx="691">
                  <c:v>21.9578151702881</c:v>
                </c:pt>
                <c:pt idx="692">
                  <c:v>22.425031661987301</c:v>
                </c:pt>
                <c:pt idx="693">
                  <c:v>22.754152297973601</c:v>
                </c:pt>
                <c:pt idx="694">
                  <c:v>22.557445526123001</c:v>
                </c:pt>
                <c:pt idx="695">
                  <c:v>22.4576511383057</c:v>
                </c:pt>
                <c:pt idx="696">
                  <c:v>22.069133758544901</c:v>
                </c:pt>
                <c:pt idx="697">
                  <c:v>22.100833892822301</c:v>
                </c:pt>
                <c:pt idx="698">
                  <c:v>22.059135437011701</c:v>
                </c:pt>
                <c:pt idx="699">
                  <c:v>21.811473846435501</c:v>
                </c:pt>
                <c:pt idx="700">
                  <c:v>21.8008918762207</c:v>
                </c:pt>
                <c:pt idx="701">
                  <c:v>21.625526428222699</c:v>
                </c:pt>
                <c:pt idx="702">
                  <c:v>21.419874191284201</c:v>
                </c:pt>
                <c:pt idx="703">
                  <c:v>21.182203292846701</c:v>
                </c:pt>
                <c:pt idx="704">
                  <c:v>21.295751571655298</c:v>
                </c:pt>
                <c:pt idx="705">
                  <c:v>23.2132892608643</c:v>
                </c:pt>
                <c:pt idx="706">
                  <c:v>23.2501831054688</c:v>
                </c:pt>
                <c:pt idx="707">
                  <c:v>23.3499431610107</c:v>
                </c:pt>
                <c:pt idx="708">
                  <c:v>23.2851257324219</c:v>
                </c:pt>
                <c:pt idx="709">
                  <c:v>23.3080348968506</c:v>
                </c:pt>
                <c:pt idx="710">
                  <c:v>23.020441055297901</c:v>
                </c:pt>
                <c:pt idx="711">
                  <c:v>23.062196731567401</c:v>
                </c:pt>
                <c:pt idx="712">
                  <c:v>22.800077438354499</c:v>
                </c:pt>
                <c:pt idx="713">
                  <c:v>22.7674350738525</c:v>
                </c:pt>
                <c:pt idx="714">
                  <c:v>22.416152954101602</c:v>
                </c:pt>
                <c:pt idx="715">
                  <c:v>22.287195205688501</c:v>
                </c:pt>
                <c:pt idx="716">
                  <c:v>22.105998992919901</c:v>
                </c:pt>
                <c:pt idx="717">
                  <c:v>21.9578151702881</c:v>
                </c:pt>
                <c:pt idx="718">
                  <c:v>22.425031661987301</c:v>
                </c:pt>
                <c:pt idx="719">
                  <c:v>22.754152297973601</c:v>
                </c:pt>
                <c:pt idx="720">
                  <c:v>22.557445526123001</c:v>
                </c:pt>
                <c:pt idx="721">
                  <c:v>22.4576511383057</c:v>
                </c:pt>
                <c:pt idx="722">
                  <c:v>22.069133758544901</c:v>
                </c:pt>
                <c:pt idx="723">
                  <c:v>22.100833892822301</c:v>
                </c:pt>
                <c:pt idx="724">
                  <c:v>22.059135437011701</c:v>
                </c:pt>
                <c:pt idx="725">
                  <c:v>21.811473846435501</c:v>
                </c:pt>
                <c:pt idx="726">
                  <c:v>21.8008918762207</c:v>
                </c:pt>
                <c:pt idx="727">
                  <c:v>21.625526428222699</c:v>
                </c:pt>
                <c:pt idx="728">
                  <c:v>21.419874191284201</c:v>
                </c:pt>
                <c:pt idx="729">
                  <c:v>21.182203292846701</c:v>
                </c:pt>
                <c:pt idx="730">
                  <c:v>21.295751571655298</c:v>
                </c:pt>
                <c:pt idx="731">
                  <c:v>21.295751571655298</c:v>
                </c:pt>
                <c:pt idx="732">
                  <c:v>21.936378479003899</c:v>
                </c:pt>
                <c:pt idx="733">
                  <c:v>21.810941696166999</c:v>
                </c:pt>
                <c:pt idx="734">
                  <c:v>21.587450027465799</c:v>
                </c:pt>
                <c:pt idx="735">
                  <c:v>21.469419479370099</c:v>
                </c:pt>
                <c:pt idx="736">
                  <c:v>21.371623992919901</c:v>
                </c:pt>
                <c:pt idx="737">
                  <c:v>20.923265457153299</c:v>
                </c:pt>
                <c:pt idx="738">
                  <c:v>21.080472946166999</c:v>
                </c:pt>
                <c:pt idx="739">
                  <c:v>20.970626831054702</c:v>
                </c:pt>
                <c:pt idx="740">
                  <c:v>20.725172042846701</c:v>
                </c:pt>
                <c:pt idx="741">
                  <c:v>20.641792297363299</c:v>
                </c:pt>
                <c:pt idx="742">
                  <c:v>20.640460968017599</c:v>
                </c:pt>
                <c:pt idx="743">
                  <c:v>20.831121444702099</c:v>
                </c:pt>
                <c:pt idx="744">
                  <c:v>20.956184387206999</c:v>
                </c:pt>
                <c:pt idx="745">
                  <c:v>21.056856155395501</c:v>
                </c:pt>
                <c:pt idx="746">
                  <c:v>21.186668395996101</c:v>
                </c:pt>
                <c:pt idx="747">
                  <c:v>21.137792587280298</c:v>
                </c:pt>
                <c:pt idx="748">
                  <c:v>21.064771652221701</c:v>
                </c:pt>
                <c:pt idx="749">
                  <c:v>20.745796203613299</c:v>
                </c:pt>
                <c:pt idx="750">
                  <c:v>20.696844100952099</c:v>
                </c:pt>
                <c:pt idx="751">
                  <c:v>20.665290832519499</c:v>
                </c:pt>
                <c:pt idx="752">
                  <c:v>20.4953804016113</c:v>
                </c:pt>
                <c:pt idx="753">
                  <c:v>20.5904426574707</c:v>
                </c:pt>
                <c:pt idx="754">
                  <c:v>20.610954284668001</c:v>
                </c:pt>
                <c:pt idx="755">
                  <c:v>20.653547286987301</c:v>
                </c:pt>
                <c:pt idx="756">
                  <c:v>21.295751571655298</c:v>
                </c:pt>
                <c:pt idx="757">
                  <c:v>21.936378479003899</c:v>
                </c:pt>
                <c:pt idx="758">
                  <c:v>21.810941696166999</c:v>
                </c:pt>
                <c:pt idx="759">
                  <c:v>21.587450027465799</c:v>
                </c:pt>
                <c:pt idx="760">
                  <c:v>21.469419479370099</c:v>
                </c:pt>
                <c:pt idx="761">
                  <c:v>21.371623992919901</c:v>
                </c:pt>
                <c:pt idx="762">
                  <c:v>20.923265457153299</c:v>
                </c:pt>
                <c:pt idx="763">
                  <c:v>21.080472946166999</c:v>
                </c:pt>
                <c:pt idx="764">
                  <c:v>20.970626831054702</c:v>
                </c:pt>
                <c:pt idx="765">
                  <c:v>20.725172042846701</c:v>
                </c:pt>
                <c:pt idx="766">
                  <c:v>20.641792297363299</c:v>
                </c:pt>
                <c:pt idx="767">
                  <c:v>20.640460968017599</c:v>
                </c:pt>
                <c:pt idx="768">
                  <c:v>20.831121444702099</c:v>
                </c:pt>
                <c:pt idx="769">
                  <c:v>20.956184387206999</c:v>
                </c:pt>
                <c:pt idx="770">
                  <c:v>21.056856155395501</c:v>
                </c:pt>
                <c:pt idx="771">
                  <c:v>21.186668395996101</c:v>
                </c:pt>
                <c:pt idx="772">
                  <c:v>21.137792587280298</c:v>
                </c:pt>
                <c:pt idx="773">
                  <c:v>21.064771652221701</c:v>
                </c:pt>
                <c:pt idx="774">
                  <c:v>20.745796203613299</c:v>
                </c:pt>
                <c:pt idx="775">
                  <c:v>20.696844100952099</c:v>
                </c:pt>
                <c:pt idx="776">
                  <c:v>20.665290832519499</c:v>
                </c:pt>
                <c:pt idx="777">
                  <c:v>20.4953804016113</c:v>
                </c:pt>
                <c:pt idx="778">
                  <c:v>20.5904426574707</c:v>
                </c:pt>
                <c:pt idx="779">
                  <c:v>20.610954284668001</c:v>
                </c:pt>
                <c:pt idx="780">
                  <c:v>20.653547286987301</c:v>
                </c:pt>
                <c:pt idx="781">
                  <c:v>20.653547286987301</c:v>
                </c:pt>
                <c:pt idx="782">
                  <c:v>20.679536819458001</c:v>
                </c:pt>
                <c:pt idx="783">
                  <c:v>20.794704437255898</c:v>
                </c:pt>
                <c:pt idx="784">
                  <c:v>21.0826225280762</c:v>
                </c:pt>
                <c:pt idx="785">
                  <c:v>20.967491149902301</c:v>
                </c:pt>
                <c:pt idx="786">
                  <c:v>20.8812580108643</c:v>
                </c:pt>
                <c:pt idx="787">
                  <c:v>20.8445148468018</c:v>
                </c:pt>
                <c:pt idx="788">
                  <c:v>20.701881408691399</c:v>
                </c:pt>
                <c:pt idx="789">
                  <c:v>20.6456489562988</c:v>
                </c:pt>
                <c:pt idx="790">
                  <c:v>20.672254562377901</c:v>
                </c:pt>
                <c:pt idx="791">
                  <c:v>20.7310791015625</c:v>
                </c:pt>
                <c:pt idx="792">
                  <c:v>20.7620525360107</c:v>
                </c:pt>
                <c:pt idx="793">
                  <c:v>20.931419372558601</c:v>
                </c:pt>
                <c:pt idx="794">
                  <c:v>21.197172164916999</c:v>
                </c:pt>
                <c:pt idx="795">
                  <c:v>21.4215297698975</c:v>
                </c:pt>
                <c:pt idx="796">
                  <c:v>21.357160568237301</c:v>
                </c:pt>
                <c:pt idx="797">
                  <c:v>21.255714416503899</c:v>
                </c:pt>
                <c:pt idx="798">
                  <c:v>21.5409336090088</c:v>
                </c:pt>
                <c:pt idx="799">
                  <c:v>21.7548503875732</c:v>
                </c:pt>
                <c:pt idx="800">
                  <c:v>21.810914993286101</c:v>
                </c:pt>
                <c:pt idx="801">
                  <c:v>21.861984252929702</c:v>
                </c:pt>
                <c:pt idx="802">
                  <c:v>21.997602462768601</c:v>
                </c:pt>
                <c:pt idx="803">
                  <c:v>21.929729461669901</c:v>
                </c:pt>
                <c:pt idx="804">
                  <c:v>22.221349716186499</c:v>
                </c:pt>
                <c:pt idx="805">
                  <c:v>22.081321716308601</c:v>
                </c:pt>
                <c:pt idx="806">
                  <c:v>22.1006774902344</c:v>
                </c:pt>
                <c:pt idx="807">
                  <c:v>22.100908279418899</c:v>
                </c:pt>
                <c:pt idx="808">
                  <c:v>22.159238815307599</c:v>
                </c:pt>
                <c:pt idx="809">
                  <c:v>22.192846298217798</c:v>
                </c:pt>
                <c:pt idx="810">
                  <c:v>22.184110641479499</c:v>
                </c:pt>
                <c:pt idx="811">
                  <c:v>22.210920333862301</c:v>
                </c:pt>
                <c:pt idx="812">
                  <c:v>22.285692214965799</c:v>
                </c:pt>
                <c:pt idx="813">
                  <c:v>22.267881393432599</c:v>
                </c:pt>
                <c:pt idx="814">
                  <c:v>22.421260833740199</c:v>
                </c:pt>
                <c:pt idx="815">
                  <c:v>22.369968414306602</c:v>
                </c:pt>
                <c:pt idx="816">
                  <c:v>22.3750896453857</c:v>
                </c:pt>
                <c:pt idx="817">
                  <c:v>22.507383346557599</c:v>
                </c:pt>
                <c:pt idx="818">
                  <c:v>22.523647308349599</c:v>
                </c:pt>
                <c:pt idx="819">
                  <c:v>22.1520290374756</c:v>
                </c:pt>
                <c:pt idx="820">
                  <c:v>20.653547286987301</c:v>
                </c:pt>
                <c:pt idx="821">
                  <c:v>20.679536819458001</c:v>
                </c:pt>
                <c:pt idx="822">
                  <c:v>20.794704437255898</c:v>
                </c:pt>
                <c:pt idx="823">
                  <c:v>21.0826225280762</c:v>
                </c:pt>
                <c:pt idx="824">
                  <c:v>20.967491149902301</c:v>
                </c:pt>
                <c:pt idx="825">
                  <c:v>20.8812580108643</c:v>
                </c:pt>
                <c:pt idx="826">
                  <c:v>20.8445148468018</c:v>
                </c:pt>
                <c:pt idx="827">
                  <c:v>20.701881408691399</c:v>
                </c:pt>
                <c:pt idx="828">
                  <c:v>20.6456489562988</c:v>
                </c:pt>
                <c:pt idx="829">
                  <c:v>20.672254562377901</c:v>
                </c:pt>
                <c:pt idx="830">
                  <c:v>20.7310791015625</c:v>
                </c:pt>
                <c:pt idx="831">
                  <c:v>20.7620525360107</c:v>
                </c:pt>
                <c:pt idx="832">
                  <c:v>20.931419372558601</c:v>
                </c:pt>
                <c:pt idx="833">
                  <c:v>21.197172164916999</c:v>
                </c:pt>
                <c:pt idx="834">
                  <c:v>21.4215297698975</c:v>
                </c:pt>
                <c:pt idx="835">
                  <c:v>21.357160568237301</c:v>
                </c:pt>
                <c:pt idx="836">
                  <c:v>21.255714416503899</c:v>
                </c:pt>
                <c:pt idx="837">
                  <c:v>21.5409336090088</c:v>
                </c:pt>
                <c:pt idx="838">
                  <c:v>21.7548503875732</c:v>
                </c:pt>
                <c:pt idx="839">
                  <c:v>21.810914993286101</c:v>
                </c:pt>
                <c:pt idx="840">
                  <c:v>21.861984252929702</c:v>
                </c:pt>
                <c:pt idx="841">
                  <c:v>21.997602462768601</c:v>
                </c:pt>
                <c:pt idx="842">
                  <c:v>21.929729461669901</c:v>
                </c:pt>
                <c:pt idx="843">
                  <c:v>22.221349716186499</c:v>
                </c:pt>
                <c:pt idx="844">
                  <c:v>22.081321716308601</c:v>
                </c:pt>
                <c:pt idx="845">
                  <c:v>22.1006774902344</c:v>
                </c:pt>
                <c:pt idx="846">
                  <c:v>22.100908279418899</c:v>
                </c:pt>
                <c:pt idx="847">
                  <c:v>22.159238815307599</c:v>
                </c:pt>
                <c:pt idx="848">
                  <c:v>22.192846298217798</c:v>
                </c:pt>
                <c:pt idx="849">
                  <c:v>22.184110641479499</c:v>
                </c:pt>
                <c:pt idx="850">
                  <c:v>22.210920333862301</c:v>
                </c:pt>
                <c:pt idx="851">
                  <c:v>22.285692214965799</c:v>
                </c:pt>
                <c:pt idx="852">
                  <c:v>22.267881393432599</c:v>
                </c:pt>
                <c:pt idx="853">
                  <c:v>22.421260833740199</c:v>
                </c:pt>
                <c:pt idx="854">
                  <c:v>22.369968414306602</c:v>
                </c:pt>
                <c:pt idx="855">
                  <c:v>22.3750896453857</c:v>
                </c:pt>
                <c:pt idx="856">
                  <c:v>22.507383346557599</c:v>
                </c:pt>
                <c:pt idx="857">
                  <c:v>22.523647308349599</c:v>
                </c:pt>
                <c:pt idx="858">
                  <c:v>22.1520290374756</c:v>
                </c:pt>
                <c:pt idx="859">
                  <c:v>22.100908279418899</c:v>
                </c:pt>
                <c:pt idx="860">
                  <c:v>22.159238815307599</c:v>
                </c:pt>
                <c:pt idx="861">
                  <c:v>22.192846298217798</c:v>
                </c:pt>
                <c:pt idx="862">
                  <c:v>22.184110641479499</c:v>
                </c:pt>
                <c:pt idx="863">
                  <c:v>22.210920333862301</c:v>
                </c:pt>
                <c:pt idx="864">
                  <c:v>22.285692214965799</c:v>
                </c:pt>
                <c:pt idx="865">
                  <c:v>22.267881393432599</c:v>
                </c:pt>
                <c:pt idx="866">
                  <c:v>22.421260833740199</c:v>
                </c:pt>
                <c:pt idx="867">
                  <c:v>22.369968414306602</c:v>
                </c:pt>
                <c:pt idx="868">
                  <c:v>22.3750896453857</c:v>
                </c:pt>
                <c:pt idx="869">
                  <c:v>22.507383346557599</c:v>
                </c:pt>
                <c:pt idx="870">
                  <c:v>22.523647308349599</c:v>
                </c:pt>
                <c:pt idx="871">
                  <c:v>22.1520290374756</c:v>
                </c:pt>
                <c:pt idx="872">
                  <c:v>22.100908279418899</c:v>
                </c:pt>
                <c:pt idx="873">
                  <c:v>22.159238815307599</c:v>
                </c:pt>
                <c:pt idx="874">
                  <c:v>22.192846298217798</c:v>
                </c:pt>
                <c:pt idx="875">
                  <c:v>22.184110641479499</c:v>
                </c:pt>
                <c:pt idx="876">
                  <c:v>22.210920333862301</c:v>
                </c:pt>
                <c:pt idx="877">
                  <c:v>22.285692214965799</c:v>
                </c:pt>
                <c:pt idx="878">
                  <c:v>22.267881393432599</c:v>
                </c:pt>
                <c:pt idx="879">
                  <c:v>22.421260833740199</c:v>
                </c:pt>
                <c:pt idx="880">
                  <c:v>22.369968414306602</c:v>
                </c:pt>
                <c:pt idx="881">
                  <c:v>22.3750896453857</c:v>
                </c:pt>
                <c:pt idx="882">
                  <c:v>22.507383346557599</c:v>
                </c:pt>
                <c:pt idx="883">
                  <c:v>22.523647308349599</c:v>
                </c:pt>
                <c:pt idx="884">
                  <c:v>22.1520290374756</c:v>
                </c:pt>
                <c:pt idx="885">
                  <c:v>22.1520290374756</c:v>
                </c:pt>
                <c:pt idx="886">
                  <c:v>21.485063552856399</c:v>
                </c:pt>
                <c:pt idx="887">
                  <c:v>21.957393646240199</c:v>
                </c:pt>
                <c:pt idx="888">
                  <c:v>22.162298202514599</c:v>
                </c:pt>
                <c:pt idx="889">
                  <c:v>22.1632480621338</c:v>
                </c:pt>
                <c:pt idx="890">
                  <c:v>22.438835144043001</c:v>
                </c:pt>
                <c:pt idx="891">
                  <c:v>22.570716857910199</c:v>
                </c:pt>
                <c:pt idx="892">
                  <c:v>22.772314071655298</c:v>
                </c:pt>
                <c:pt idx="893">
                  <c:v>23.22336769104</c:v>
                </c:pt>
                <c:pt idx="894">
                  <c:v>23.396141052246101</c:v>
                </c:pt>
                <c:pt idx="895">
                  <c:v>23.2870273590088</c:v>
                </c:pt>
                <c:pt idx="896">
                  <c:v>23.2550163269043</c:v>
                </c:pt>
                <c:pt idx="897">
                  <c:v>22.8575134277344</c:v>
                </c:pt>
                <c:pt idx="898">
                  <c:v>22.1520290374756</c:v>
                </c:pt>
                <c:pt idx="899">
                  <c:v>21.485063552856399</c:v>
                </c:pt>
                <c:pt idx="900">
                  <c:v>21.957393646240199</c:v>
                </c:pt>
                <c:pt idx="901">
                  <c:v>22.162298202514599</c:v>
                </c:pt>
                <c:pt idx="902">
                  <c:v>22.1632480621338</c:v>
                </c:pt>
                <c:pt idx="903">
                  <c:v>22.438835144043001</c:v>
                </c:pt>
                <c:pt idx="904">
                  <c:v>22.570716857910199</c:v>
                </c:pt>
                <c:pt idx="905">
                  <c:v>22.772314071655298</c:v>
                </c:pt>
                <c:pt idx="906">
                  <c:v>23.22336769104</c:v>
                </c:pt>
                <c:pt idx="907">
                  <c:v>23.396141052246101</c:v>
                </c:pt>
                <c:pt idx="908">
                  <c:v>23.2870273590088</c:v>
                </c:pt>
                <c:pt idx="909">
                  <c:v>23.2550163269043</c:v>
                </c:pt>
                <c:pt idx="910">
                  <c:v>22.8575134277344</c:v>
                </c:pt>
                <c:pt idx="911">
                  <c:v>22.1520290374756</c:v>
                </c:pt>
                <c:pt idx="912">
                  <c:v>21.485063552856399</c:v>
                </c:pt>
                <c:pt idx="913">
                  <c:v>21.957393646240199</c:v>
                </c:pt>
                <c:pt idx="914">
                  <c:v>22.162298202514599</c:v>
                </c:pt>
                <c:pt idx="915">
                  <c:v>22.1632480621338</c:v>
                </c:pt>
                <c:pt idx="916">
                  <c:v>22.438835144043001</c:v>
                </c:pt>
                <c:pt idx="917">
                  <c:v>22.570716857910199</c:v>
                </c:pt>
                <c:pt idx="918">
                  <c:v>22.772314071655298</c:v>
                </c:pt>
                <c:pt idx="919">
                  <c:v>23.22336769104</c:v>
                </c:pt>
                <c:pt idx="920">
                  <c:v>23.396141052246101</c:v>
                </c:pt>
                <c:pt idx="921">
                  <c:v>23.2870273590088</c:v>
                </c:pt>
                <c:pt idx="922">
                  <c:v>23.2550163269043</c:v>
                </c:pt>
                <c:pt idx="923">
                  <c:v>22.8575134277344</c:v>
                </c:pt>
                <c:pt idx="924">
                  <c:v>22.1520290374756</c:v>
                </c:pt>
                <c:pt idx="925">
                  <c:v>21.485063552856399</c:v>
                </c:pt>
                <c:pt idx="926">
                  <c:v>21.957393646240199</c:v>
                </c:pt>
                <c:pt idx="927">
                  <c:v>22.162298202514599</c:v>
                </c:pt>
                <c:pt idx="928">
                  <c:v>22.1632480621338</c:v>
                </c:pt>
                <c:pt idx="929">
                  <c:v>22.438835144043001</c:v>
                </c:pt>
                <c:pt idx="930">
                  <c:v>22.570716857910199</c:v>
                </c:pt>
                <c:pt idx="931">
                  <c:v>22.772314071655298</c:v>
                </c:pt>
                <c:pt idx="932">
                  <c:v>23.22336769104</c:v>
                </c:pt>
                <c:pt idx="933">
                  <c:v>23.396141052246101</c:v>
                </c:pt>
                <c:pt idx="934">
                  <c:v>23.2870273590088</c:v>
                </c:pt>
                <c:pt idx="935">
                  <c:v>23.2550163269043</c:v>
                </c:pt>
                <c:pt idx="936">
                  <c:v>22.8575134277344</c:v>
                </c:pt>
                <c:pt idx="937">
                  <c:v>22.8575134277344</c:v>
                </c:pt>
                <c:pt idx="938">
                  <c:v>23.198625564575199</c:v>
                </c:pt>
                <c:pt idx="939">
                  <c:v>25.106664657592798</c:v>
                </c:pt>
                <c:pt idx="940">
                  <c:v>24.1408786773682</c:v>
                </c:pt>
                <c:pt idx="941">
                  <c:v>24.512365341186499</c:v>
                </c:pt>
                <c:pt idx="942">
                  <c:v>25.1384372711182</c:v>
                </c:pt>
                <c:pt idx="943">
                  <c:v>25.499311447143601</c:v>
                </c:pt>
                <c:pt idx="944">
                  <c:v>27.1162414550781</c:v>
                </c:pt>
                <c:pt idx="945">
                  <c:v>29.096958160400401</c:v>
                </c:pt>
                <c:pt idx="946">
                  <c:v>32.220367431640597</c:v>
                </c:pt>
                <c:pt idx="947">
                  <c:v>34.843639373779297</c:v>
                </c:pt>
                <c:pt idx="948">
                  <c:v>30.315200805664102</c:v>
                </c:pt>
                <c:pt idx="949">
                  <c:v>29.051576614379901</c:v>
                </c:pt>
                <c:pt idx="950">
                  <c:v>25.493675231933601</c:v>
                </c:pt>
                <c:pt idx="951">
                  <c:v>25.394302368164102</c:v>
                </c:pt>
                <c:pt idx="952">
                  <c:v>25.016565322876001</c:v>
                </c:pt>
                <c:pt idx="953">
                  <c:v>24.651515960693398</c:v>
                </c:pt>
                <c:pt idx="954">
                  <c:v>24.441688537597699</c:v>
                </c:pt>
                <c:pt idx="955">
                  <c:v>24.614219665527301</c:v>
                </c:pt>
                <c:pt idx="956">
                  <c:v>24.8492240905762</c:v>
                </c:pt>
                <c:pt idx="957">
                  <c:v>24.531753540039102</c:v>
                </c:pt>
                <c:pt idx="958">
                  <c:v>24.474174499511701</c:v>
                </c:pt>
                <c:pt idx="959">
                  <c:v>24.371353149414102</c:v>
                </c:pt>
                <c:pt idx="960">
                  <c:v>24.323513031005898</c:v>
                </c:pt>
                <c:pt idx="961">
                  <c:v>24.301176071166999</c:v>
                </c:pt>
                <c:pt idx="962">
                  <c:v>22.8575134277344</c:v>
                </c:pt>
                <c:pt idx="963">
                  <c:v>23.198625564575199</c:v>
                </c:pt>
                <c:pt idx="964">
                  <c:v>25.106664657592798</c:v>
                </c:pt>
                <c:pt idx="965">
                  <c:v>24.1408786773682</c:v>
                </c:pt>
                <c:pt idx="966">
                  <c:v>24.512365341186499</c:v>
                </c:pt>
                <c:pt idx="967">
                  <c:v>25.1384372711182</c:v>
                </c:pt>
                <c:pt idx="968">
                  <c:v>25.499311447143601</c:v>
                </c:pt>
                <c:pt idx="969">
                  <c:v>27.1162414550781</c:v>
                </c:pt>
                <c:pt idx="970">
                  <c:v>29.096958160400401</c:v>
                </c:pt>
                <c:pt idx="971">
                  <c:v>32.220367431640597</c:v>
                </c:pt>
                <c:pt idx="972">
                  <c:v>34.843639373779297</c:v>
                </c:pt>
                <c:pt idx="973">
                  <c:v>30.315200805664102</c:v>
                </c:pt>
                <c:pt idx="974">
                  <c:v>29.051576614379901</c:v>
                </c:pt>
                <c:pt idx="975">
                  <c:v>25.493675231933601</c:v>
                </c:pt>
                <c:pt idx="976">
                  <c:v>25.394302368164102</c:v>
                </c:pt>
                <c:pt idx="977">
                  <c:v>25.016565322876001</c:v>
                </c:pt>
                <c:pt idx="978">
                  <c:v>24.651515960693398</c:v>
                </c:pt>
                <c:pt idx="979">
                  <c:v>24.441688537597699</c:v>
                </c:pt>
                <c:pt idx="980">
                  <c:v>24.614219665527301</c:v>
                </c:pt>
                <c:pt idx="981">
                  <c:v>24.8492240905762</c:v>
                </c:pt>
                <c:pt idx="982">
                  <c:v>24.531753540039102</c:v>
                </c:pt>
                <c:pt idx="983">
                  <c:v>24.474174499511701</c:v>
                </c:pt>
                <c:pt idx="984">
                  <c:v>24.371353149414102</c:v>
                </c:pt>
                <c:pt idx="985">
                  <c:v>24.323513031005898</c:v>
                </c:pt>
                <c:pt idx="986">
                  <c:v>24.301176071166999</c:v>
                </c:pt>
                <c:pt idx="987">
                  <c:v>22.8575134277344</c:v>
                </c:pt>
                <c:pt idx="988">
                  <c:v>23.198625564575199</c:v>
                </c:pt>
                <c:pt idx="989">
                  <c:v>25.106664657592798</c:v>
                </c:pt>
                <c:pt idx="990">
                  <c:v>24.1408786773682</c:v>
                </c:pt>
                <c:pt idx="991">
                  <c:v>24.512365341186499</c:v>
                </c:pt>
                <c:pt idx="992">
                  <c:v>25.1384372711182</c:v>
                </c:pt>
                <c:pt idx="993">
                  <c:v>25.499311447143601</c:v>
                </c:pt>
                <c:pt idx="994">
                  <c:v>27.1162414550781</c:v>
                </c:pt>
                <c:pt idx="995">
                  <c:v>29.096958160400401</c:v>
                </c:pt>
                <c:pt idx="996">
                  <c:v>32.220367431640597</c:v>
                </c:pt>
                <c:pt idx="997">
                  <c:v>34.843639373779297</c:v>
                </c:pt>
                <c:pt idx="998">
                  <c:v>30.315200805664102</c:v>
                </c:pt>
                <c:pt idx="999">
                  <c:v>29.051576614379901</c:v>
                </c:pt>
                <c:pt idx="1000">
                  <c:v>25.493675231933601</c:v>
                </c:pt>
                <c:pt idx="1001">
                  <c:v>25.394302368164102</c:v>
                </c:pt>
                <c:pt idx="1002">
                  <c:v>25.016565322876001</c:v>
                </c:pt>
                <c:pt idx="1003">
                  <c:v>24.651515960693398</c:v>
                </c:pt>
                <c:pt idx="1004">
                  <c:v>24.441688537597699</c:v>
                </c:pt>
                <c:pt idx="1005">
                  <c:v>24.614219665527301</c:v>
                </c:pt>
                <c:pt idx="1006">
                  <c:v>24.8492240905762</c:v>
                </c:pt>
                <c:pt idx="1007">
                  <c:v>24.531753540039102</c:v>
                </c:pt>
                <c:pt idx="1008">
                  <c:v>24.474174499511701</c:v>
                </c:pt>
                <c:pt idx="1009">
                  <c:v>24.371353149414102</c:v>
                </c:pt>
                <c:pt idx="1010">
                  <c:v>24.323513031005898</c:v>
                </c:pt>
                <c:pt idx="1011">
                  <c:v>24.301176071166999</c:v>
                </c:pt>
                <c:pt idx="1012">
                  <c:v>22.8575134277344</c:v>
                </c:pt>
                <c:pt idx="1013">
                  <c:v>23.198625564575199</c:v>
                </c:pt>
                <c:pt idx="1014">
                  <c:v>25.106664657592798</c:v>
                </c:pt>
                <c:pt idx="1015">
                  <c:v>24.1408786773682</c:v>
                </c:pt>
                <c:pt idx="1016">
                  <c:v>24.512365341186499</c:v>
                </c:pt>
                <c:pt idx="1017">
                  <c:v>25.1384372711182</c:v>
                </c:pt>
                <c:pt idx="1018">
                  <c:v>25.499311447143601</c:v>
                </c:pt>
                <c:pt idx="1019">
                  <c:v>27.1162414550781</c:v>
                </c:pt>
                <c:pt idx="1020">
                  <c:v>29.096958160400401</c:v>
                </c:pt>
                <c:pt idx="1021">
                  <c:v>32.220367431640597</c:v>
                </c:pt>
                <c:pt idx="1022">
                  <c:v>34.843639373779297</c:v>
                </c:pt>
                <c:pt idx="1023">
                  <c:v>30.315200805664102</c:v>
                </c:pt>
                <c:pt idx="1024">
                  <c:v>29.051576614379901</c:v>
                </c:pt>
                <c:pt idx="1025">
                  <c:v>25.493675231933601</c:v>
                </c:pt>
                <c:pt idx="1026">
                  <c:v>25.394302368164102</c:v>
                </c:pt>
                <c:pt idx="1027">
                  <c:v>25.016565322876001</c:v>
                </c:pt>
                <c:pt idx="1028">
                  <c:v>24.651515960693398</c:v>
                </c:pt>
                <c:pt idx="1029">
                  <c:v>24.441688537597699</c:v>
                </c:pt>
                <c:pt idx="1030">
                  <c:v>24.614219665527301</c:v>
                </c:pt>
                <c:pt idx="1031">
                  <c:v>24.8492240905762</c:v>
                </c:pt>
                <c:pt idx="1032">
                  <c:v>24.531753540039102</c:v>
                </c:pt>
                <c:pt idx="1033">
                  <c:v>24.474174499511701</c:v>
                </c:pt>
                <c:pt idx="1034">
                  <c:v>24.371353149414102</c:v>
                </c:pt>
                <c:pt idx="1035">
                  <c:v>24.323513031005898</c:v>
                </c:pt>
                <c:pt idx="1036">
                  <c:v>24.301176071166999</c:v>
                </c:pt>
                <c:pt idx="1037">
                  <c:v>22.4849243164063</c:v>
                </c:pt>
                <c:pt idx="1038">
                  <c:v>22.471570968627901</c:v>
                </c:pt>
                <c:pt idx="1039">
                  <c:v>22.51051902771</c:v>
                </c:pt>
                <c:pt idx="1040">
                  <c:v>22.444185256958001</c:v>
                </c:pt>
                <c:pt idx="1041">
                  <c:v>22.479629516601602</c:v>
                </c:pt>
                <c:pt idx="1042">
                  <c:v>22.4576206207275</c:v>
                </c:pt>
                <c:pt idx="1043">
                  <c:v>22.419868469238299</c:v>
                </c:pt>
                <c:pt idx="1044">
                  <c:v>22.442892074585</c:v>
                </c:pt>
                <c:pt idx="1045">
                  <c:v>22.393714904785199</c:v>
                </c:pt>
                <c:pt idx="1046">
                  <c:v>22.375242233276399</c:v>
                </c:pt>
                <c:pt idx="1047">
                  <c:v>22.363073348998999</c:v>
                </c:pt>
                <c:pt idx="1048">
                  <c:v>22.342969894409201</c:v>
                </c:pt>
                <c:pt idx="1049">
                  <c:v>22.380367279052699</c:v>
                </c:pt>
                <c:pt idx="1050">
                  <c:v>22.463331222534201</c:v>
                </c:pt>
                <c:pt idx="1051">
                  <c:v>22.389085769653299</c:v>
                </c:pt>
                <c:pt idx="1052">
                  <c:v>22.465642929077099</c:v>
                </c:pt>
                <c:pt idx="1053">
                  <c:v>22.443546295166001</c:v>
                </c:pt>
                <c:pt idx="1054">
                  <c:v>22.3938102722168</c:v>
                </c:pt>
                <c:pt idx="1055">
                  <c:v>22.427415847778299</c:v>
                </c:pt>
                <c:pt idx="1056">
                  <c:v>22.452054977416999</c:v>
                </c:pt>
                <c:pt idx="1057">
                  <c:v>22.265195846557599</c:v>
                </c:pt>
                <c:pt idx="1058">
                  <c:v>22.308069229126001</c:v>
                </c:pt>
                <c:pt idx="1059">
                  <c:v>22.2431125640869</c:v>
                </c:pt>
                <c:pt idx="1060">
                  <c:v>22.2688694000244</c:v>
                </c:pt>
                <c:pt idx="1061">
                  <c:v>22.2720127105713</c:v>
                </c:pt>
                <c:pt idx="1062">
                  <c:v>22.201612472534201</c:v>
                </c:pt>
                <c:pt idx="1063">
                  <c:v>22.239620208740199</c:v>
                </c:pt>
                <c:pt idx="1064">
                  <c:v>22.246776580810501</c:v>
                </c:pt>
                <c:pt idx="1065">
                  <c:v>22.225233078002901</c:v>
                </c:pt>
                <c:pt idx="1066">
                  <c:v>22.282739639282202</c:v>
                </c:pt>
                <c:pt idx="1067">
                  <c:v>22.451499938964801</c:v>
                </c:pt>
                <c:pt idx="1068">
                  <c:v>22.4954624176025</c:v>
                </c:pt>
                <c:pt idx="1069">
                  <c:v>22.5007629394531</c:v>
                </c:pt>
                <c:pt idx="1070">
                  <c:v>22.500911712646499</c:v>
                </c:pt>
                <c:pt idx="1071">
                  <c:v>22.7075080871582</c:v>
                </c:pt>
                <c:pt idx="1072">
                  <c:v>22.846717834472699</c:v>
                </c:pt>
                <c:pt idx="1073">
                  <c:v>23.214775085449201</c:v>
                </c:pt>
                <c:pt idx="1074">
                  <c:v>25.129468917846701</c:v>
                </c:pt>
                <c:pt idx="1075">
                  <c:v>24.6405143737793</c:v>
                </c:pt>
                <c:pt idx="1076">
                  <c:v>24.793434143066399</c:v>
                </c:pt>
                <c:pt idx="1077">
                  <c:v>24.635688781738299</c:v>
                </c:pt>
                <c:pt idx="1078">
                  <c:v>25.430513381958001</c:v>
                </c:pt>
                <c:pt idx="1079">
                  <c:v>25.687980651855501</c:v>
                </c:pt>
                <c:pt idx="1080">
                  <c:v>25.462739944458001</c:v>
                </c:pt>
                <c:pt idx="1081">
                  <c:v>26.466375350952099</c:v>
                </c:pt>
                <c:pt idx="1082">
                  <c:v>25.461641311645501</c:v>
                </c:pt>
                <c:pt idx="1083">
                  <c:v>25.294813156127901</c:v>
                </c:pt>
                <c:pt idx="1084">
                  <c:v>25.675184249877901</c:v>
                </c:pt>
                <c:pt idx="1085">
                  <c:v>25.090560913085898</c:v>
                </c:pt>
                <c:pt idx="1086">
                  <c:v>24.9122505187988</c:v>
                </c:pt>
                <c:pt idx="1087">
                  <c:v>24.742057800293001</c:v>
                </c:pt>
                <c:pt idx="1088">
                  <c:v>24.438848495483398</c:v>
                </c:pt>
                <c:pt idx="1089">
                  <c:v>24.287050247192401</c:v>
                </c:pt>
                <c:pt idx="1090">
                  <c:v>24.4506950378418</c:v>
                </c:pt>
                <c:pt idx="1091">
                  <c:v>24.329748153686499</c:v>
                </c:pt>
                <c:pt idx="1092">
                  <c:v>24.048095703125</c:v>
                </c:pt>
                <c:pt idx="1093">
                  <c:v>23.510297775268601</c:v>
                </c:pt>
                <c:pt idx="1094">
                  <c:v>23.127813339233398</c:v>
                </c:pt>
                <c:pt idx="1095">
                  <c:v>23.071538925170898</c:v>
                </c:pt>
                <c:pt idx="1096">
                  <c:v>23.082258224487301</c:v>
                </c:pt>
                <c:pt idx="1097">
                  <c:v>23.085739135742202</c:v>
                </c:pt>
                <c:pt idx="1098">
                  <c:v>23.091190338134801</c:v>
                </c:pt>
                <c:pt idx="1099">
                  <c:v>23.026126861572301</c:v>
                </c:pt>
                <c:pt idx="1100">
                  <c:v>23.032218933105501</c:v>
                </c:pt>
                <c:pt idx="1101">
                  <c:v>22.818119049072301</c:v>
                </c:pt>
                <c:pt idx="1102">
                  <c:v>22.626100540161101</c:v>
                </c:pt>
                <c:pt idx="1103">
                  <c:v>22.557798385620099</c:v>
                </c:pt>
                <c:pt idx="1104">
                  <c:v>22.494226455688501</c:v>
                </c:pt>
                <c:pt idx="1105">
                  <c:v>22.483427047729499</c:v>
                </c:pt>
                <c:pt idx="1106">
                  <c:v>22.4228210449219</c:v>
                </c:pt>
                <c:pt idx="1107">
                  <c:v>22.418342590331999</c:v>
                </c:pt>
                <c:pt idx="1108">
                  <c:v>22.298120498657202</c:v>
                </c:pt>
                <c:pt idx="1109">
                  <c:v>22.277257919311499</c:v>
                </c:pt>
                <c:pt idx="1110">
                  <c:v>22.146965026855501</c:v>
                </c:pt>
                <c:pt idx="1111">
                  <c:v>22.1496486663818</c:v>
                </c:pt>
                <c:pt idx="1112">
                  <c:v>22.10009765625</c:v>
                </c:pt>
                <c:pt idx="1113">
                  <c:v>21.7831020355225</c:v>
                </c:pt>
                <c:pt idx="1114">
                  <c:v>21.6480197906494</c:v>
                </c:pt>
                <c:pt idx="1115">
                  <c:v>21.8333835601807</c:v>
                </c:pt>
                <c:pt idx="1116">
                  <c:v>20.310276031494102</c:v>
                </c:pt>
                <c:pt idx="1117">
                  <c:v>20.3514614105225</c:v>
                </c:pt>
                <c:pt idx="1118">
                  <c:v>21.2257595062256</c:v>
                </c:pt>
                <c:pt idx="1119">
                  <c:v>20.4098720550537</c:v>
                </c:pt>
                <c:pt idx="1120">
                  <c:v>20.124780654907202</c:v>
                </c:pt>
                <c:pt idx="1121">
                  <c:v>20.3501586914063</c:v>
                </c:pt>
                <c:pt idx="1122">
                  <c:v>20.154294967651399</c:v>
                </c:pt>
                <c:pt idx="1123">
                  <c:v>20.0402927398682</c:v>
                </c:pt>
                <c:pt idx="1124">
                  <c:v>19.832929611206101</c:v>
                </c:pt>
                <c:pt idx="1125">
                  <c:v>19.597642898559599</c:v>
                </c:pt>
                <c:pt idx="1126">
                  <c:v>19.637590408325199</c:v>
                </c:pt>
                <c:pt idx="1127">
                  <c:v>19.467041015625</c:v>
                </c:pt>
                <c:pt idx="1128">
                  <c:v>19.048646926879901</c:v>
                </c:pt>
                <c:pt idx="1129">
                  <c:v>19.169837951660199</c:v>
                </c:pt>
                <c:pt idx="1130">
                  <c:v>19.163732528686499</c:v>
                </c:pt>
                <c:pt idx="1131">
                  <c:v>19.166933059692401</c:v>
                </c:pt>
                <c:pt idx="1132">
                  <c:v>18.574132919311499</c:v>
                </c:pt>
                <c:pt idx="1133">
                  <c:v>17.389673233032202</c:v>
                </c:pt>
                <c:pt idx="1134">
                  <c:v>19.027744293212901</c:v>
                </c:pt>
                <c:pt idx="1135">
                  <c:v>19.6751003265381</c:v>
                </c:pt>
                <c:pt idx="1136">
                  <c:v>19.5671291351318</c:v>
                </c:pt>
                <c:pt idx="1137">
                  <c:v>19.510133743286101</c:v>
                </c:pt>
                <c:pt idx="1138">
                  <c:v>19.287754058837901</c:v>
                </c:pt>
                <c:pt idx="1139">
                  <c:v>18.7421684265137</c:v>
                </c:pt>
                <c:pt idx="1140">
                  <c:v>18.5511684417725</c:v>
                </c:pt>
                <c:pt idx="1141">
                  <c:v>18.282751083373999</c:v>
                </c:pt>
                <c:pt idx="1142">
                  <c:v>17.6218070983887</c:v>
                </c:pt>
                <c:pt idx="1143">
                  <c:v>16.861061096191399</c:v>
                </c:pt>
                <c:pt idx="1144">
                  <c:v>6.2337851524353001</c:v>
                </c:pt>
                <c:pt idx="1145">
                  <c:v>-6.3195191323757199E-2</c:v>
                </c:pt>
                <c:pt idx="1146">
                  <c:v>22.418342590331999</c:v>
                </c:pt>
                <c:pt idx="1147">
                  <c:v>22.298120498657202</c:v>
                </c:pt>
                <c:pt idx="1148">
                  <c:v>22.277257919311499</c:v>
                </c:pt>
                <c:pt idx="1149">
                  <c:v>22.146965026855501</c:v>
                </c:pt>
                <c:pt idx="1150">
                  <c:v>22.1496486663818</c:v>
                </c:pt>
                <c:pt idx="1151">
                  <c:v>22.10009765625</c:v>
                </c:pt>
                <c:pt idx="1152">
                  <c:v>21.7831020355225</c:v>
                </c:pt>
                <c:pt idx="1153">
                  <c:v>21.6480197906494</c:v>
                </c:pt>
                <c:pt idx="1154">
                  <c:v>21.8333835601807</c:v>
                </c:pt>
                <c:pt idx="1155">
                  <c:v>20.310276031494102</c:v>
                </c:pt>
                <c:pt idx="1156">
                  <c:v>20.3514614105225</c:v>
                </c:pt>
                <c:pt idx="1157">
                  <c:v>21.2257595062256</c:v>
                </c:pt>
                <c:pt idx="1158">
                  <c:v>20.4098720550537</c:v>
                </c:pt>
                <c:pt idx="1159">
                  <c:v>20.124780654907202</c:v>
                </c:pt>
                <c:pt idx="1160">
                  <c:v>20.3501586914063</c:v>
                </c:pt>
                <c:pt idx="1161">
                  <c:v>20.154294967651399</c:v>
                </c:pt>
                <c:pt idx="1162">
                  <c:v>20.0402927398682</c:v>
                </c:pt>
                <c:pt idx="1163">
                  <c:v>19.832929611206101</c:v>
                </c:pt>
                <c:pt idx="1164">
                  <c:v>19.597642898559599</c:v>
                </c:pt>
                <c:pt idx="1165">
                  <c:v>19.637590408325199</c:v>
                </c:pt>
                <c:pt idx="1166">
                  <c:v>19.467041015625</c:v>
                </c:pt>
                <c:pt idx="1167">
                  <c:v>19.048646926879901</c:v>
                </c:pt>
                <c:pt idx="1168">
                  <c:v>19.169837951660199</c:v>
                </c:pt>
                <c:pt idx="1169">
                  <c:v>19.163732528686499</c:v>
                </c:pt>
                <c:pt idx="1170">
                  <c:v>19.166933059692401</c:v>
                </c:pt>
                <c:pt idx="1171">
                  <c:v>18.574132919311499</c:v>
                </c:pt>
                <c:pt idx="1172">
                  <c:v>17.389673233032202</c:v>
                </c:pt>
                <c:pt idx="1173">
                  <c:v>19.027744293212901</c:v>
                </c:pt>
                <c:pt idx="1174">
                  <c:v>19.6751003265381</c:v>
                </c:pt>
                <c:pt idx="1175">
                  <c:v>19.5671291351318</c:v>
                </c:pt>
                <c:pt idx="1176">
                  <c:v>19.510133743286101</c:v>
                </c:pt>
                <c:pt idx="1177">
                  <c:v>19.287754058837901</c:v>
                </c:pt>
                <c:pt idx="1178">
                  <c:v>18.7421684265137</c:v>
                </c:pt>
                <c:pt idx="1179">
                  <c:v>18.5511684417725</c:v>
                </c:pt>
                <c:pt idx="1180">
                  <c:v>18.282751083373999</c:v>
                </c:pt>
                <c:pt idx="1181">
                  <c:v>17.6218070983887</c:v>
                </c:pt>
                <c:pt idx="1182">
                  <c:v>16.861061096191399</c:v>
                </c:pt>
                <c:pt idx="1183">
                  <c:v>6.2337851524353001</c:v>
                </c:pt>
                <c:pt idx="1184">
                  <c:v>-6.3195191323757199E-2</c:v>
                </c:pt>
                <c:pt idx="1185">
                  <c:v>6.0463628768920898</c:v>
                </c:pt>
                <c:pt idx="1186">
                  <c:v>5.0103912353515598</c:v>
                </c:pt>
                <c:pt idx="1187">
                  <c:v>5.8218355178832999</c:v>
                </c:pt>
                <c:pt idx="1188">
                  <c:v>4.8588685989379901</c:v>
                </c:pt>
                <c:pt idx="1189">
                  <c:v>0.109835848212242</c:v>
                </c:pt>
                <c:pt idx="1190">
                  <c:v>-8.4052167832851396E-2</c:v>
                </c:pt>
                <c:pt idx="1191">
                  <c:v>-0.68210858106613204</c:v>
                </c:pt>
                <c:pt idx="1192">
                  <c:v>-7.0971295237541199E-2</c:v>
                </c:pt>
                <c:pt idx="1193">
                  <c:v>-7.0668742060661302E-2</c:v>
                </c:pt>
                <c:pt idx="1194">
                  <c:v>-7.1500971913337694E-2</c:v>
                </c:pt>
                <c:pt idx="1195">
                  <c:v>-6.8540677428245503E-2</c:v>
                </c:pt>
                <c:pt idx="1196">
                  <c:v>-6.5983518958091694E-2</c:v>
                </c:pt>
                <c:pt idx="1197">
                  <c:v>17.2782878875732</c:v>
                </c:pt>
                <c:pt idx="1198">
                  <c:v>17.444286346435501</c:v>
                </c:pt>
                <c:pt idx="1199">
                  <c:v>17.369695663452099</c:v>
                </c:pt>
                <c:pt idx="1200">
                  <c:v>17.565753936767599</c:v>
                </c:pt>
                <c:pt idx="1201">
                  <c:v>17.385614395141602</c:v>
                </c:pt>
                <c:pt idx="1202">
                  <c:v>16.537660598754901</c:v>
                </c:pt>
                <c:pt idx="1203">
                  <c:v>17.380348205566399</c:v>
                </c:pt>
                <c:pt idx="1204">
                  <c:v>17.456459045410199</c:v>
                </c:pt>
                <c:pt idx="1205">
                  <c:v>17.5570583343506</c:v>
                </c:pt>
                <c:pt idx="1206">
                  <c:v>17.450803756713899</c:v>
                </c:pt>
                <c:pt idx="1207">
                  <c:v>17.360641479492202</c:v>
                </c:pt>
                <c:pt idx="1208">
                  <c:v>17.489673614501999</c:v>
                </c:pt>
                <c:pt idx="1209">
                  <c:v>19.3093376159668</c:v>
                </c:pt>
                <c:pt idx="1210">
                  <c:v>19.3093376159668</c:v>
                </c:pt>
                <c:pt idx="1211">
                  <c:v>19.2556476593018</c:v>
                </c:pt>
                <c:pt idx="1212">
                  <c:v>19.2556476593018</c:v>
                </c:pt>
                <c:pt idx="1213">
                  <c:v>18.9335231781006</c:v>
                </c:pt>
                <c:pt idx="1214">
                  <c:v>18.9335231781006</c:v>
                </c:pt>
                <c:pt idx="1215">
                  <c:v>18.941738128662099</c:v>
                </c:pt>
                <c:pt idx="1216">
                  <c:v>18.941738128662099</c:v>
                </c:pt>
                <c:pt idx="1217">
                  <c:v>18.955890655517599</c:v>
                </c:pt>
                <c:pt idx="1218">
                  <c:v>18.955890655517599</c:v>
                </c:pt>
                <c:pt idx="1219">
                  <c:v>18.836261749267599</c:v>
                </c:pt>
                <c:pt idx="1220">
                  <c:v>18.836261749267599</c:v>
                </c:pt>
                <c:pt idx="1221">
                  <c:v>18.519115447998001</c:v>
                </c:pt>
                <c:pt idx="1222">
                  <c:v>18.519115447998001</c:v>
                </c:pt>
                <c:pt idx="1223">
                  <c:v>18.665010452270501</c:v>
                </c:pt>
                <c:pt idx="1224">
                  <c:v>18.665010452270501</c:v>
                </c:pt>
                <c:pt idx="1225">
                  <c:v>18.814865112304702</c:v>
                </c:pt>
                <c:pt idx="1226">
                  <c:v>18.814865112304702</c:v>
                </c:pt>
                <c:pt idx="1227">
                  <c:v>18.727094650268601</c:v>
                </c:pt>
                <c:pt idx="1228">
                  <c:v>18.727094650268601</c:v>
                </c:pt>
                <c:pt idx="1229">
                  <c:v>18.507127761840799</c:v>
                </c:pt>
                <c:pt idx="1230">
                  <c:v>18.507127761840799</c:v>
                </c:pt>
                <c:pt idx="1231">
                  <c:v>18.357385635376001</c:v>
                </c:pt>
                <c:pt idx="1232">
                  <c:v>18.357385635376001</c:v>
                </c:pt>
                <c:pt idx="1233">
                  <c:v>18.531272888183601</c:v>
                </c:pt>
                <c:pt idx="1234">
                  <c:v>18.531272888183601</c:v>
                </c:pt>
                <c:pt idx="1235">
                  <c:v>22.5367641448975</c:v>
                </c:pt>
                <c:pt idx="1236">
                  <c:v>22.5367641448975</c:v>
                </c:pt>
                <c:pt idx="1237">
                  <c:v>25.502561569213899</c:v>
                </c:pt>
                <c:pt idx="1238">
                  <c:v>25.502561569213899</c:v>
                </c:pt>
                <c:pt idx="1239">
                  <c:v>25.451683044433601</c:v>
                </c:pt>
                <c:pt idx="1240">
                  <c:v>25.451683044433601</c:v>
                </c:pt>
                <c:pt idx="1241">
                  <c:v>22.099094390869102</c:v>
                </c:pt>
                <c:pt idx="1242">
                  <c:v>22.099094390869102</c:v>
                </c:pt>
                <c:pt idx="1243">
                  <c:v>21.8386840820313</c:v>
                </c:pt>
                <c:pt idx="1244">
                  <c:v>21.8386840820313</c:v>
                </c:pt>
                <c:pt idx="1245">
                  <c:v>23.1983833312988</c:v>
                </c:pt>
                <c:pt idx="1246">
                  <c:v>23.1983833312988</c:v>
                </c:pt>
                <c:pt idx="1247">
                  <c:v>19.964054107666001</c:v>
                </c:pt>
                <c:pt idx="1248">
                  <c:v>19.964054107666001</c:v>
                </c:pt>
                <c:pt idx="1249">
                  <c:v>20.211973190307599</c:v>
                </c:pt>
                <c:pt idx="1250">
                  <c:v>20.211973190307599</c:v>
                </c:pt>
                <c:pt idx="1251">
                  <c:v>20.253059387206999</c:v>
                </c:pt>
                <c:pt idx="1252">
                  <c:v>20.253059387206999</c:v>
                </c:pt>
                <c:pt idx="1253">
                  <c:v>20.872386932373001</c:v>
                </c:pt>
                <c:pt idx="1254">
                  <c:v>20.872386932373001</c:v>
                </c:pt>
                <c:pt idx="1255">
                  <c:v>20.218441009521499</c:v>
                </c:pt>
                <c:pt idx="1256">
                  <c:v>20.218441009521499</c:v>
                </c:pt>
                <c:pt idx="1257">
                  <c:v>20.251287460327099</c:v>
                </c:pt>
                <c:pt idx="1258">
                  <c:v>20.251287460327099</c:v>
                </c:pt>
                <c:pt idx="1259">
                  <c:v>20.378320693969702</c:v>
                </c:pt>
                <c:pt idx="1260">
                  <c:v>20.378320693969702</c:v>
                </c:pt>
                <c:pt idx="1261">
                  <c:v>20.703760147094702</c:v>
                </c:pt>
                <c:pt idx="1262">
                  <c:v>20.703760147094702</c:v>
                </c:pt>
                <c:pt idx="1263">
                  <c:v>21.115669250488299</c:v>
                </c:pt>
                <c:pt idx="1264">
                  <c:v>21.115669250488299</c:v>
                </c:pt>
                <c:pt idx="1265">
                  <c:v>20.7042446136475</c:v>
                </c:pt>
                <c:pt idx="1266">
                  <c:v>20.7042446136475</c:v>
                </c:pt>
                <c:pt idx="1267">
                  <c:v>20.421672821044901</c:v>
                </c:pt>
                <c:pt idx="1268">
                  <c:v>20.421672821044901</c:v>
                </c:pt>
                <c:pt idx="1269">
                  <c:v>20.443925857543899</c:v>
                </c:pt>
                <c:pt idx="1270">
                  <c:v>20.443925857543899</c:v>
                </c:pt>
                <c:pt idx="1271">
                  <c:v>19.3040256500244</c:v>
                </c:pt>
                <c:pt idx="1272">
                  <c:v>19.3040256500244</c:v>
                </c:pt>
                <c:pt idx="1273">
                  <c:v>20.8287868499756</c:v>
                </c:pt>
                <c:pt idx="1274">
                  <c:v>20.8287868499756</c:v>
                </c:pt>
                <c:pt idx="1275">
                  <c:v>21.180885314941399</c:v>
                </c:pt>
                <c:pt idx="1276">
                  <c:v>21.180885314941399</c:v>
                </c:pt>
                <c:pt idx="1277">
                  <c:v>21.307456970214801</c:v>
                </c:pt>
                <c:pt idx="1278">
                  <c:v>21.307456970214801</c:v>
                </c:pt>
                <c:pt idx="1279">
                  <c:v>21.165369033813501</c:v>
                </c:pt>
                <c:pt idx="1280">
                  <c:v>21.165369033813501</c:v>
                </c:pt>
                <c:pt idx="1281">
                  <c:v>20.742029190063501</c:v>
                </c:pt>
                <c:pt idx="1282">
                  <c:v>20.742029190063501</c:v>
                </c:pt>
                <c:pt idx="1283">
                  <c:v>21.052972793579102</c:v>
                </c:pt>
                <c:pt idx="1284">
                  <c:v>21.052972793579102</c:v>
                </c:pt>
                <c:pt idx="1285">
                  <c:v>20.941400527954102</c:v>
                </c:pt>
                <c:pt idx="1286">
                  <c:v>20.941400527954102</c:v>
                </c:pt>
                <c:pt idx="1287">
                  <c:v>21.0938205718994</c:v>
                </c:pt>
                <c:pt idx="1288">
                  <c:v>21.0938205718994</c:v>
                </c:pt>
                <c:pt idx="1289">
                  <c:v>21.071678161621101</c:v>
                </c:pt>
                <c:pt idx="1290">
                  <c:v>21.071678161621101</c:v>
                </c:pt>
                <c:pt idx="1291">
                  <c:v>20.857109069824201</c:v>
                </c:pt>
                <c:pt idx="1292">
                  <c:v>20.857109069824201</c:v>
                </c:pt>
                <c:pt idx="1293">
                  <c:v>20.976737976074201</c:v>
                </c:pt>
                <c:pt idx="1294">
                  <c:v>20.976737976074201</c:v>
                </c:pt>
                <c:pt idx="1295">
                  <c:v>21.066473007202099</c:v>
                </c:pt>
                <c:pt idx="1296">
                  <c:v>21.066473007202099</c:v>
                </c:pt>
                <c:pt idx="1297">
                  <c:v>21.1705627441406</c:v>
                </c:pt>
                <c:pt idx="1298">
                  <c:v>21.1705627441406</c:v>
                </c:pt>
                <c:pt idx="1299">
                  <c:v>21.060672760009801</c:v>
                </c:pt>
                <c:pt idx="1300">
                  <c:v>21.060672760009801</c:v>
                </c:pt>
                <c:pt idx="1301">
                  <c:v>20.904317855835</c:v>
                </c:pt>
                <c:pt idx="1302">
                  <c:v>20.904317855835</c:v>
                </c:pt>
                <c:pt idx="1303">
                  <c:v>21.021440505981399</c:v>
                </c:pt>
                <c:pt idx="1304">
                  <c:v>21.021440505981399</c:v>
                </c:pt>
                <c:pt idx="1305">
                  <c:v>21.174190521240199</c:v>
                </c:pt>
                <c:pt idx="1306">
                  <c:v>21.174190521240199</c:v>
                </c:pt>
                <c:pt idx="1307">
                  <c:v>21.141206741333001</c:v>
                </c:pt>
                <c:pt idx="1308">
                  <c:v>21.141206741333001</c:v>
                </c:pt>
                <c:pt idx="1309">
                  <c:v>20.863885879516602</c:v>
                </c:pt>
                <c:pt idx="1310">
                  <c:v>20.863885879516602</c:v>
                </c:pt>
                <c:pt idx="1311">
                  <c:v>20.748844146728501</c:v>
                </c:pt>
                <c:pt idx="1312">
                  <c:v>20.748844146728501</c:v>
                </c:pt>
                <c:pt idx="1313">
                  <c:v>19.329755783081101</c:v>
                </c:pt>
                <c:pt idx="1314">
                  <c:v>19.329755783081101</c:v>
                </c:pt>
                <c:pt idx="1315">
                  <c:v>19.313198089599599</c:v>
                </c:pt>
                <c:pt idx="1316">
                  <c:v>19.313198089599599</c:v>
                </c:pt>
                <c:pt idx="1317">
                  <c:v>19.560474395751999</c:v>
                </c:pt>
                <c:pt idx="1318">
                  <c:v>19.560474395751999</c:v>
                </c:pt>
                <c:pt idx="1319">
                  <c:v>19.596824645996101</c:v>
                </c:pt>
                <c:pt idx="1320">
                  <c:v>19.596824645996101</c:v>
                </c:pt>
                <c:pt idx="1321">
                  <c:v>21.286317825317401</c:v>
                </c:pt>
                <c:pt idx="1322">
                  <c:v>21.286317825317401</c:v>
                </c:pt>
                <c:pt idx="1323">
                  <c:v>21.577445983886701</c:v>
                </c:pt>
                <c:pt idx="1324">
                  <c:v>21.577445983886701</c:v>
                </c:pt>
                <c:pt idx="1325">
                  <c:v>21.916669845581101</c:v>
                </c:pt>
                <c:pt idx="1326">
                  <c:v>21.916669845581101</c:v>
                </c:pt>
                <c:pt idx="1327">
                  <c:v>22.051622390747099</c:v>
                </c:pt>
                <c:pt idx="1328">
                  <c:v>22.051622390747099</c:v>
                </c:pt>
                <c:pt idx="1329">
                  <c:v>22.035972595214801</c:v>
                </c:pt>
                <c:pt idx="1330">
                  <c:v>22.035972595214801</c:v>
                </c:pt>
                <c:pt idx="1331">
                  <c:v>22.173622131347699</c:v>
                </c:pt>
                <c:pt idx="1332">
                  <c:v>22.173622131347699</c:v>
                </c:pt>
                <c:pt idx="1333">
                  <c:v>22.247196197509801</c:v>
                </c:pt>
                <c:pt idx="1334">
                  <c:v>22.247196197509801</c:v>
                </c:pt>
                <c:pt idx="1335">
                  <c:v>22.214820861816399</c:v>
                </c:pt>
                <c:pt idx="1336">
                  <c:v>22.214820861816399</c:v>
                </c:pt>
                <c:pt idx="1337">
                  <c:v>22.3128986358643</c:v>
                </c:pt>
                <c:pt idx="1338">
                  <c:v>22.3128986358643</c:v>
                </c:pt>
                <c:pt idx="1339">
                  <c:v>22.504106521606399</c:v>
                </c:pt>
                <c:pt idx="1340">
                  <c:v>22.504106521606399</c:v>
                </c:pt>
                <c:pt idx="1341">
                  <c:v>22.764406204223601</c:v>
                </c:pt>
                <c:pt idx="1342">
                  <c:v>22.764406204223601</c:v>
                </c:pt>
                <c:pt idx="1343">
                  <c:v>22.888740539550799</c:v>
                </c:pt>
                <c:pt idx="1344">
                  <c:v>22.888740539550799</c:v>
                </c:pt>
                <c:pt idx="1345">
                  <c:v>23.157772064208999</c:v>
                </c:pt>
                <c:pt idx="1346">
                  <c:v>23.157772064208999</c:v>
                </c:pt>
                <c:pt idx="1347">
                  <c:v>23.310197830200199</c:v>
                </c:pt>
                <c:pt idx="1348">
                  <c:v>23.310197830200199</c:v>
                </c:pt>
                <c:pt idx="1349">
                  <c:v>23.460817337036101</c:v>
                </c:pt>
                <c:pt idx="1350">
                  <c:v>23.460817337036101</c:v>
                </c:pt>
                <c:pt idx="1351">
                  <c:v>23.665952682495099</c:v>
                </c:pt>
                <c:pt idx="1352">
                  <c:v>23.665952682495099</c:v>
                </c:pt>
                <c:pt idx="1353">
                  <c:v>26.084674835205099</c:v>
                </c:pt>
                <c:pt idx="1354">
                  <c:v>26.084674835205099</c:v>
                </c:pt>
                <c:pt idx="1355">
                  <c:v>24.6920471191406</c:v>
                </c:pt>
                <c:pt idx="1356">
                  <c:v>24.6920471191406</c:v>
                </c:pt>
                <c:pt idx="1357">
                  <c:v>24.470516204833999</c:v>
                </c:pt>
                <c:pt idx="1358">
                  <c:v>24.470516204833999</c:v>
                </c:pt>
                <c:pt idx="1359">
                  <c:v>24.2457065582275</c:v>
                </c:pt>
                <c:pt idx="1360">
                  <c:v>24.2457065582275</c:v>
                </c:pt>
                <c:pt idx="1361">
                  <c:v>25.886825561523398</c:v>
                </c:pt>
                <c:pt idx="1362">
                  <c:v>25.886825561523398</c:v>
                </c:pt>
                <c:pt idx="1363">
                  <c:v>24.889335632324201</c:v>
                </c:pt>
                <c:pt idx="1364">
                  <c:v>24.889335632324201</c:v>
                </c:pt>
                <c:pt idx="1365">
                  <c:v>24.3218479156494</c:v>
                </c:pt>
                <c:pt idx="1366">
                  <c:v>24.3218479156494</c:v>
                </c:pt>
                <c:pt idx="1367">
                  <c:v>24.018648147583001</c:v>
                </c:pt>
                <c:pt idx="1368">
                  <c:v>24.018648147583001</c:v>
                </c:pt>
                <c:pt idx="1369">
                  <c:v>24.1184597015381</c:v>
                </c:pt>
                <c:pt idx="1370">
                  <c:v>24.1184597015381</c:v>
                </c:pt>
                <c:pt idx="1371">
                  <c:v>24.5643100738525</c:v>
                </c:pt>
                <c:pt idx="1372">
                  <c:v>24.5643100738525</c:v>
                </c:pt>
                <c:pt idx="1373">
                  <c:v>24.6643257141113</c:v>
                </c:pt>
                <c:pt idx="1374">
                  <c:v>24.6643257141113</c:v>
                </c:pt>
                <c:pt idx="1375">
                  <c:v>24.121883392333999</c:v>
                </c:pt>
                <c:pt idx="1376">
                  <c:v>24.121883392333999</c:v>
                </c:pt>
                <c:pt idx="1377">
                  <c:v>24.003864288330099</c:v>
                </c:pt>
                <c:pt idx="1378">
                  <c:v>24.003864288330099</c:v>
                </c:pt>
                <c:pt idx="1379">
                  <c:v>24.0540065765381</c:v>
                </c:pt>
                <c:pt idx="1380">
                  <c:v>24.0540065765381</c:v>
                </c:pt>
                <c:pt idx="1381">
                  <c:v>23.891618728637699</c:v>
                </c:pt>
                <c:pt idx="1382">
                  <c:v>23.891618728637699</c:v>
                </c:pt>
                <c:pt idx="1383">
                  <c:v>23.915218353271499</c:v>
                </c:pt>
                <c:pt idx="1384">
                  <c:v>23.915218353271499</c:v>
                </c:pt>
                <c:pt idx="1385">
                  <c:v>23.221591949462901</c:v>
                </c:pt>
                <c:pt idx="1386">
                  <c:v>23.221591949462901</c:v>
                </c:pt>
                <c:pt idx="1387">
                  <c:v>22.734498977661101</c:v>
                </c:pt>
                <c:pt idx="1388">
                  <c:v>22.734498977661101</c:v>
                </c:pt>
                <c:pt idx="1389">
                  <c:v>22.724817276001001</c:v>
                </c:pt>
                <c:pt idx="1390">
                  <c:v>22.724817276001001</c:v>
                </c:pt>
                <c:pt idx="1391">
                  <c:v>23.507631301879901</c:v>
                </c:pt>
                <c:pt idx="1392">
                  <c:v>23.507631301879901</c:v>
                </c:pt>
                <c:pt idx="1393">
                  <c:v>23.498262405395501</c:v>
                </c:pt>
                <c:pt idx="1394">
                  <c:v>23.498262405395501</c:v>
                </c:pt>
                <c:pt idx="1395">
                  <c:v>22.816961288452099</c:v>
                </c:pt>
                <c:pt idx="1396">
                  <c:v>22.816961288452099</c:v>
                </c:pt>
                <c:pt idx="1397">
                  <c:v>23.484743118286101</c:v>
                </c:pt>
                <c:pt idx="1398">
                  <c:v>23.484743118286101</c:v>
                </c:pt>
                <c:pt idx="1399">
                  <c:v>23.405767440795898</c:v>
                </c:pt>
                <c:pt idx="1400">
                  <c:v>23.405767440795898</c:v>
                </c:pt>
                <c:pt idx="1401">
                  <c:v>23.643800735473601</c:v>
                </c:pt>
                <c:pt idx="1402">
                  <c:v>23.643800735473601</c:v>
                </c:pt>
                <c:pt idx="1403">
                  <c:v>23.6583957672119</c:v>
                </c:pt>
                <c:pt idx="1404">
                  <c:v>23.6583957672119</c:v>
                </c:pt>
                <c:pt idx="1405">
                  <c:v>23.733476638793899</c:v>
                </c:pt>
                <c:pt idx="1406">
                  <c:v>23.733476638793899</c:v>
                </c:pt>
                <c:pt idx="1407">
                  <c:v>24.056032180786101</c:v>
                </c:pt>
                <c:pt idx="1408">
                  <c:v>24.056032180786101</c:v>
                </c:pt>
                <c:pt idx="1409">
                  <c:v>25.052762985229499</c:v>
                </c:pt>
                <c:pt idx="1410">
                  <c:v>25.052762985229499</c:v>
                </c:pt>
                <c:pt idx="1411">
                  <c:v>23.7790412902832</c:v>
                </c:pt>
                <c:pt idx="1412">
                  <c:v>23.7790412902832</c:v>
                </c:pt>
                <c:pt idx="1413">
                  <c:v>23.504114151001001</c:v>
                </c:pt>
                <c:pt idx="1414">
                  <c:v>23.504114151001001</c:v>
                </c:pt>
                <c:pt idx="1415">
                  <c:v>23.5941276550293</c:v>
                </c:pt>
                <c:pt idx="1416">
                  <c:v>23.5941276550293</c:v>
                </c:pt>
                <c:pt idx="1417">
                  <c:v>23.446876525878899</c:v>
                </c:pt>
                <c:pt idx="1418">
                  <c:v>23.446876525878899</c:v>
                </c:pt>
                <c:pt idx="1419">
                  <c:v>21.522296905517599</c:v>
                </c:pt>
                <c:pt idx="1420">
                  <c:v>21.522296905517599</c:v>
                </c:pt>
                <c:pt idx="1421">
                  <c:v>20.927778244018601</c:v>
                </c:pt>
                <c:pt idx="1422">
                  <c:v>20.927778244018601</c:v>
                </c:pt>
                <c:pt idx="1423">
                  <c:v>20.007930755615199</c:v>
                </c:pt>
                <c:pt idx="1424">
                  <c:v>20.007930755615199</c:v>
                </c:pt>
                <c:pt idx="1425">
                  <c:v>19.697807312011701</c:v>
                </c:pt>
                <c:pt idx="1426">
                  <c:v>19.697807312011701</c:v>
                </c:pt>
                <c:pt idx="1427">
                  <c:v>19.308271408081101</c:v>
                </c:pt>
                <c:pt idx="1428">
                  <c:v>19.308271408081101</c:v>
                </c:pt>
                <c:pt idx="1429">
                  <c:v>19.640897750854499</c:v>
                </c:pt>
                <c:pt idx="1430">
                  <c:v>19.640897750854499</c:v>
                </c:pt>
                <c:pt idx="1431">
                  <c:v>19.415382385253899</c:v>
                </c:pt>
                <c:pt idx="1432">
                  <c:v>19.415382385253899</c:v>
                </c:pt>
                <c:pt idx="1433">
                  <c:v>19.0878200531006</c:v>
                </c:pt>
                <c:pt idx="1434">
                  <c:v>19.0878200531006</c:v>
                </c:pt>
                <c:pt idx="1435">
                  <c:v>18.947608947753899</c:v>
                </c:pt>
                <c:pt idx="1436">
                  <c:v>18.947608947753899</c:v>
                </c:pt>
                <c:pt idx="1437">
                  <c:v>18.845161437988299</c:v>
                </c:pt>
                <c:pt idx="1438">
                  <c:v>18.845161437988299</c:v>
                </c:pt>
                <c:pt idx="1439">
                  <c:v>18.74436378479</c:v>
                </c:pt>
                <c:pt idx="1440">
                  <c:v>18.74436378479</c:v>
                </c:pt>
                <c:pt idx="1441">
                  <c:v>18.554325103759801</c:v>
                </c:pt>
                <c:pt idx="1442">
                  <c:v>18.554325103759801</c:v>
                </c:pt>
                <c:pt idx="1443">
                  <c:v>18.23583984375</c:v>
                </c:pt>
                <c:pt idx="1444">
                  <c:v>18.23583984375</c:v>
                </c:pt>
                <c:pt idx="1445">
                  <c:v>17.604721069335898</c:v>
                </c:pt>
                <c:pt idx="1446">
                  <c:v>17.604721069335898</c:v>
                </c:pt>
                <c:pt idx="1447">
                  <c:v>17.797502517700199</c:v>
                </c:pt>
                <c:pt idx="1448">
                  <c:v>17.797502517700199</c:v>
                </c:pt>
                <c:pt idx="1449">
                  <c:v>17.7176208496094</c:v>
                </c:pt>
                <c:pt idx="1450">
                  <c:v>17.7176208496094</c:v>
                </c:pt>
                <c:pt idx="1451">
                  <c:v>17.5209350585938</c:v>
                </c:pt>
                <c:pt idx="1452">
                  <c:v>17.5209350585938</c:v>
                </c:pt>
                <c:pt idx="1453">
                  <c:v>16.484617233276399</c:v>
                </c:pt>
                <c:pt idx="1454">
                  <c:v>16.484617233276399</c:v>
                </c:pt>
                <c:pt idx="1455">
                  <c:v>18.205907821655298</c:v>
                </c:pt>
                <c:pt idx="1456">
                  <c:v>18.205907821655298</c:v>
                </c:pt>
                <c:pt idx="1457">
                  <c:v>18.058547973632798</c:v>
                </c:pt>
                <c:pt idx="1458">
                  <c:v>18.058547973632798</c:v>
                </c:pt>
                <c:pt idx="1459">
                  <c:v>17.951116561889599</c:v>
                </c:pt>
                <c:pt idx="1460">
                  <c:v>17.951116561889599</c:v>
                </c:pt>
                <c:pt idx="1461">
                  <c:v>17.6468906402588</c:v>
                </c:pt>
                <c:pt idx="1462">
                  <c:v>17.6468906402588</c:v>
                </c:pt>
                <c:pt idx="1463">
                  <c:v>17.657588958740199</c:v>
                </c:pt>
                <c:pt idx="1464">
                  <c:v>17.657588958740199</c:v>
                </c:pt>
                <c:pt idx="1465">
                  <c:v>17.708168029785199</c:v>
                </c:pt>
                <c:pt idx="1466">
                  <c:v>17.708168029785199</c:v>
                </c:pt>
                <c:pt idx="1467">
                  <c:v>17.3297119140625</c:v>
                </c:pt>
                <c:pt idx="1468">
                  <c:v>17.3297119140625</c:v>
                </c:pt>
                <c:pt idx="1469">
                  <c:v>15.6008100509644</c:v>
                </c:pt>
                <c:pt idx="1470">
                  <c:v>15.6008100509644</c:v>
                </c:pt>
                <c:pt idx="1471">
                  <c:v>15.389570236206101</c:v>
                </c:pt>
                <c:pt idx="1472">
                  <c:v>15.389570236206101</c:v>
                </c:pt>
                <c:pt idx="1473">
                  <c:v>16.583044052123999</c:v>
                </c:pt>
                <c:pt idx="1474">
                  <c:v>16.583044052123999</c:v>
                </c:pt>
                <c:pt idx="1475">
                  <c:v>14.0128993988037</c:v>
                </c:pt>
                <c:pt idx="1476">
                  <c:v>14.0128993988037</c:v>
                </c:pt>
                <c:pt idx="1477">
                  <c:v>14.107887268066399</c:v>
                </c:pt>
                <c:pt idx="1478">
                  <c:v>14.107887268066399</c:v>
                </c:pt>
                <c:pt idx="1479">
                  <c:v>15.0528621673584</c:v>
                </c:pt>
                <c:pt idx="1480">
                  <c:v>2.85482621192932</c:v>
                </c:pt>
                <c:pt idx="1481">
                  <c:v>15.2598867416382</c:v>
                </c:pt>
                <c:pt idx="1482">
                  <c:v>14.356834411621101</c:v>
                </c:pt>
                <c:pt idx="1483">
                  <c:v>14.674480438232401</c:v>
                </c:pt>
                <c:pt idx="1484">
                  <c:v>14.737003326416</c:v>
                </c:pt>
                <c:pt idx="1485">
                  <c:v>6.7167868614196804</c:v>
                </c:pt>
                <c:pt idx="1486">
                  <c:v>14.493700981140099</c:v>
                </c:pt>
                <c:pt idx="1487">
                  <c:v>14.1758069992065</c:v>
                </c:pt>
                <c:pt idx="1488">
                  <c:v>14.5173959732056</c:v>
                </c:pt>
                <c:pt idx="1489">
                  <c:v>6.6151995658874503</c:v>
                </c:pt>
                <c:pt idx="1490">
                  <c:v>14.381274223327599</c:v>
                </c:pt>
                <c:pt idx="1491">
                  <c:v>14.7144470214844</c:v>
                </c:pt>
                <c:pt idx="1492">
                  <c:v>15.9603815078735</c:v>
                </c:pt>
                <c:pt idx="1493">
                  <c:v>15.4681644439697</c:v>
                </c:pt>
                <c:pt idx="1494">
                  <c:v>14.936703681945801</c:v>
                </c:pt>
                <c:pt idx="1495">
                  <c:v>15.669017791748001</c:v>
                </c:pt>
                <c:pt idx="1496">
                  <c:v>15.628145217895501</c:v>
                </c:pt>
                <c:pt idx="1497">
                  <c:v>15.4343366622925</c:v>
                </c:pt>
                <c:pt idx="1498">
                  <c:v>14.313453674316399</c:v>
                </c:pt>
                <c:pt idx="1499">
                  <c:v>14.342663764953601</c:v>
                </c:pt>
                <c:pt idx="1500">
                  <c:v>14.306759834289601</c:v>
                </c:pt>
                <c:pt idx="1501">
                  <c:v>14.8172302246094</c:v>
                </c:pt>
                <c:pt idx="1502">
                  <c:v>14.4053335189819</c:v>
                </c:pt>
                <c:pt idx="1503">
                  <c:v>14.0560445785522</c:v>
                </c:pt>
                <c:pt idx="1504">
                  <c:v>13.8681831359863</c:v>
                </c:pt>
                <c:pt idx="1505">
                  <c:v>13.953853607177701</c:v>
                </c:pt>
                <c:pt idx="1506">
                  <c:v>2.36681461334229</c:v>
                </c:pt>
                <c:pt idx="1507">
                  <c:v>7.24672508239746</c:v>
                </c:pt>
                <c:pt idx="1508">
                  <c:v>13.8377838134766</c:v>
                </c:pt>
                <c:pt idx="1509">
                  <c:v>16.200197219848601</c:v>
                </c:pt>
                <c:pt idx="1510">
                  <c:v>16.369867324829102</c:v>
                </c:pt>
                <c:pt idx="1511">
                  <c:v>19.630516052246101</c:v>
                </c:pt>
                <c:pt idx="1512">
                  <c:v>19.5888862609863</c:v>
                </c:pt>
                <c:pt idx="1513">
                  <c:v>19.805679321289102</c:v>
                </c:pt>
                <c:pt idx="1514">
                  <c:v>20.229087829589801</c:v>
                </c:pt>
                <c:pt idx="1515">
                  <c:v>20.7928352355957</c:v>
                </c:pt>
                <c:pt idx="1516">
                  <c:v>20.756210327148398</c:v>
                </c:pt>
                <c:pt idx="1517">
                  <c:v>20.743476867675799</c:v>
                </c:pt>
                <c:pt idx="1518">
                  <c:v>20.779485702514599</c:v>
                </c:pt>
                <c:pt idx="1519">
                  <c:v>20.858942031860401</c:v>
                </c:pt>
                <c:pt idx="1520">
                  <c:v>20.835577011108398</c:v>
                </c:pt>
                <c:pt idx="1521">
                  <c:v>20.8397922515869</c:v>
                </c:pt>
                <c:pt idx="1522">
                  <c:v>21.030769348144499</c:v>
                </c:pt>
                <c:pt idx="1523">
                  <c:v>20.907690048217798</c:v>
                </c:pt>
                <c:pt idx="1524">
                  <c:v>20.867263793945298</c:v>
                </c:pt>
                <c:pt idx="1525">
                  <c:v>20.777931213378899</c:v>
                </c:pt>
                <c:pt idx="1526">
                  <c:v>20.9412841796875</c:v>
                </c:pt>
                <c:pt idx="1527">
                  <c:v>21.2548522949219</c:v>
                </c:pt>
                <c:pt idx="1528">
                  <c:v>21.205825805664102</c:v>
                </c:pt>
                <c:pt idx="1529">
                  <c:v>21.479856491088899</c:v>
                </c:pt>
                <c:pt idx="1530">
                  <c:v>21.481124877929702</c:v>
                </c:pt>
                <c:pt idx="1531">
                  <c:v>21.296148300170898</c:v>
                </c:pt>
                <c:pt idx="1532">
                  <c:v>21.2811584472656</c:v>
                </c:pt>
                <c:pt idx="1533">
                  <c:v>21.475530624389599</c:v>
                </c:pt>
                <c:pt idx="1534">
                  <c:v>21.429954528808601</c:v>
                </c:pt>
                <c:pt idx="1535">
                  <c:v>21.652753829956101</c:v>
                </c:pt>
                <c:pt idx="1536">
                  <c:v>21.6770534515381</c:v>
                </c:pt>
                <c:pt idx="1537">
                  <c:v>21.709680557251001</c:v>
                </c:pt>
                <c:pt idx="1538">
                  <c:v>22.0165309906006</c:v>
                </c:pt>
                <c:pt idx="1539">
                  <c:v>21.737867355346701</c:v>
                </c:pt>
                <c:pt idx="1540">
                  <c:v>21.821680068969702</c:v>
                </c:pt>
                <c:pt idx="1541">
                  <c:v>21.938533782958999</c:v>
                </c:pt>
                <c:pt idx="1542">
                  <c:v>21.9796142578125</c:v>
                </c:pt>
                <c:pt idx="1543">
                  <c:v>22.183679580688501</c:v>
                </c:pt>
                <c:pt idx="1544">
                  <c:v>22.450914382934599</c:v>
                </c:pt>
                <c:pt idx="1545">
                  <c:v>23.0774116516113</c:v>
                </c:pt>
                <c:pt idx="1546">
                  <c:v>23.110774993896499</c:v>
                </c:pt>
                <c:pt idx="1547">
                  <c:v>23.391269683837901</c:v>
                </c:pt>
                <c:pt idx="1548">
                  <c:v>23.3306560516357</c:v>
                </c:pt>
                <c:pt idx="1549">
                  <c:v>23.0325717926025</c:v>
                </c:pt>
                <c:pt idx="1550">
                  <c:v>22.448514938354499</c:v>
                </c:pt>
                <c:pt idx="1551">
                  <c:v>22.355052947998001</c:v>
                </c:pt>
                <c:pt idx="1552">
                  <c:v>23.389255523681602</c:v>
                </c:pt>
                <c:pt idx="1553">
                  <c:v>23.4269714355469</c:v>
                </c:pt>
                <c:pt idx="1554">
                  <c:v>23.179906845092798</c:v>
                </c:pt>
                <c:pt idx="1555">
                  <c:v>23.349393844604499</c:v>
                </c:pt>
                <c:pt idx="1556">
                  <c:v>23.1328010559082</c:v>
                </c:pt>
                <c:pt idx="1557">
                  <c:v>23.062604904174801</c:v>
                </c:pt>
                <c:pt idx="1558">
                  <c:v>23.018798828125</c:v>
                </c:pt>
                <c:pt idx="1559">
                  <c:v>23.0266723632813</c:v>
                </c:pt>
                <c:pt idx="1560">
                  <c:v>23.078855514526399</c:v>
                </c:pt>
                <c:pt idx="1561">
                  <c:v>23.1245002746582</c:v>
                </c:pt>
                <c:pt idx="1562">
                  <c:v>23.164588928222699</c:v>
                </c:pt>
                <c:pt idx="1563">
                  <c:v>23.1324577331543</c:v>
                </c:pt>
                <c:pt idx="1564">
                  <c:v>23.325386047363299</c:v>
                </c:pt>
                <c:pt idx="1565">
                  <c:v>23.407247543335</c:v>
                </c:pt>
                <c:pt idx="1566">
                  <c:v>23.3807582855225</c:v>
                </c:pt>
                <c:pt idx="1567">
                  <c:v>23.4317226409912</c:v>
                </c:pt>
                <c:pt idx="1568">
                  <c:v>23.365764617919901</c:v>
                </c:pt>
                <c:pt idx="1569">
                  <c:v>23.347419738769499</c:v>
                </c:pt>
                <c:pt idx="1570">
                  <c:v>23.439308166503899</c:v>
                </c:pt>
                <c:pt idx="1571">
                  <c:v>23.465303421020501</c:v>
                </c:pt>
                <c:pt idx="1572">
                  <c:v>23.4077053070068</c:v>
                </c:pt>
                <c:pt idx="1573">
                  <c:v>23.411125183105501</c:v>
                </c:pt>
                <c:pt idx="1574">
                  <c:v>23.3803825378418</c:v>
                </c:pt>
                <c:pt idx="1575">
                  <c:v>23.4754829406738</c:v>
                </c:pt>
                <c:pt idx="1576">
                  <c:v>23.678409576416001</c:v>
                </c:pt>
                <c:pt idx="1577">
                  <c:v>23.951103210449201</c:v>
                </c:pt>
                <c:pt idx="1578">
                  <c:v>24.008407592773398</c:v>
                </c:pt>
                <c:pt idx="1579">
                  <c:v>24.028608322143601</c:v>
                </c:pt>
                <c:pt idx="1580">
                  <c:v>24.064085006713899</c:v>
                </c:pt>
                <c:pt idx="1581">
                  <c:v>24.139453887939499</c:v>
                </c:pt>
                <c:pt idx="1582">
                  <c:v>24.147785186767599</c:v>
                </c:pt>
                <c:pt idx="1583">
                  <c:v>24.530315399169901</c:v>
                </c:pt>
                <c:pt idx="1584">
                  <c:v>24.6745719909668</c:v>
                </c:pt>
                <c:pt idx="1585">
                  <c:v>24.6901741027832</c:v>
                </c:pt>
                <c:pt idx="1586">
                  <c:v>24.769525527954102</c:v>
                </c:pt>
                <c:pt idx="1587">
                  <c:v>24.731389999389599</c:v>
                </c:pt>
                <c:pt idx="1588">
                  <c:v>24.770795822143601</c:v>
                </c:pt>
                <c:pt idx="1589">
                  <c:v>24.890058517456101</c:v>
                </c:pt>
                <c:pt idx="1590">
                  <c:v>24.922266006469702</c:v>
                </c:pt>
                <c:pt idx="1591">
                  <c:v>24.719699859619102</c:v>
                </c:pt>
                <c:pt idx="1592">
                  <c:v>24.3957824707031</c:v>
                </c:pt>
                <c:pt idx="1593">
                  <c:v>24.018140792846701</c:v>
                </c:pt>
                <c:pt idx="1594">
                  <c:v>23.922792434692401</c:v>
                </c:pt>
                <c:pt idx="1595">
                  <c:v>23.874586105346701</c:v>
                </c:pt>
                <c:pt idx="1596">
                  <c:v>24.070705413818398</c:v>
                </c:pt>
                <c:pt idx="1597">
                  <c:v>24.383724212646499</c:v>
                </c:pt>
                <c:pt idx="1598">
                  <c:v>24.2007446289063</c:v>
                </c:pt>
                <c:pt idx="1599">
                  <c:v>24.259010314941399</c:v>
                </c:pt>
                <c:pt idx="1600">
                  <c:v>24.182907104492202</c:v>
                </c:pt>
                <c:pt idx="1601">
                  <c:v>24.571559906005898</c:v>
                </c:pt>
                <c:pt idx="1602">
                  <c:v>23.579359054565401</c:v>
                </c:pt>
                <c:pt idx="1603">
                  <c:v>23.579359054565401</c:v>
                </c:pt>
                <c:pt idx="1604">
                  <c:v>23.439905166626001</c:v>
                </c:pt>
                <c:pt idx="1605">
                  <c:v>23.427209854126001</c:v>
                </c:pt>
                <c:pt idx="1606">
                  <c:v>23.340499877929702</c:v>
                </c:pt>
                <c:pt idx="1607">
                  <c:v>23.335546493530298</c:v>
                </c:pt>
                <c:pt idx="1608">
                  <c:v>23.367149353027301</c:v>
                </c:pt>
                <c:pt idx="1609">
                  <c:v>23.353946685791001</c:v>
                </c:pt>
                <c:pt idx="1610">
                  <c:v>23.354404449462901</c:v>
                </c:pt>
                <c:pt idx="1611">
                  <c:v>23.2516975402832</c:v>
                </c:pt>
                <c:pt idx="1612">
                  <c:v>23.291566848754901</c:v>
                </c:pt>
                <c:pt idx="1613">
                  <c:v>23.3765544891357</c:v>
                </c:pt>
                <c:pt idx="1614">
                  <c:v>23.440946578979499</c:v>
                </c:pt>
                <c:pt idx="1615">
                  <c:v>23.455854415893601</c:v>
                </c:pt>
                <c:pt idx="1616">
                  <c:v>23.420761108398398</c:v>
                </c:pt>
                <c:pt idx="1617">
                  <c:v>23.376085281372099</c:v>
                </c:pt>
                <c:pt idx="1618">
                  <c:v>23.266515731811499</c:v>
                </c:pt>
                <c:pt idx="1619">
                  <c:v>23.358751296997099</c:v>
                </c:pt>
                <c:pt idx="1620">
                  <c:v>23.3669624328613</c:v>
                </c:pt>
                <c:pt idx="1621">
                  <c:v>23.336666107177699</c:v>
                </c:pt>
                <c:pt idx="1622">
                  <c:v>23.3843803405762</c:v>
                </c:pt>
                <c:pt idx="1623">
                  <c:v>23.3536491394043</c:v>
                </c:pt>
                <c:pt idx="1624">
                  <c:v>23.368434906005898</c:v>
                </c:pt>
                <c:pt idx="1625">
                  <c:v>23.4173488616943</c:v>
                </c:pt>
                <c:pt idx="1626">
                  <c:v>23.387632369995099</c:v>
                </c:pt>
                <c:pt idx="1627">
                  <c:v>23.830751419067401</c:v>
                </c:pt>
                <c:pt idx="1628">
                  <c:v>23.603347778320298</c:v>
                </c:pt>
                <c:pt idx="1629">
                  <c:v>23.537071228027301</c:v>
                </c:pt>
                <c:pt idx="1630">
                  <c:v>23.534175872802699</c:v>
                </c:pt>
                <c:pt idx="1631">
                  <c:v>23.5190734863281</c:v>
                </c:pt>
                <c:pt idx="1632">
                  <c:v>23.454509735107401</c:v>
                </c:pt>
                <c:pt idx="1633">
                  <c:v>23.419008255004901</c:v>
                </c:pt>
                <c:pt idx="1634">
                  <c:v>23.4482517242432</c:v>
                </c:pt>
                <c:pt idx="1635">
                  <c:v>23.410829544067401</c:v>
                </c:pt>
                <c:pt idx="1636">
                  <c:v>23.371372222900401</c:v>
                </c:pt>
                <c:pt idx="1637">
                  <c:v>23.521560668945298</c:v>
                </c:pt>
                <c:pt idx="1638">
                  <c:v>23.447456359863299</c:v>
                </c:pt>
                <c:pt idx="1639">
                  <c:v>23.498580932617202</c:v>
                </c:pt>
                <c:pt idx="1640">
                  <c:v>23.508886337280298</c:v>
                </c:pt>
                <c:pt idx="1641">
                  <c:v>23.4630527496338</c:v>
                </c:pt>
                <c:pt idx="1642">
                  <c:v>23.348638534545898</c:v>
                </c:pt>
                <c:pt idx="1643">
                  <c:v>23.3501281738281</c:v>
                </c:pt>
                <c:pt idx="1644">
                  <c:v>23.338392257690401</c:v>
                </c:pt>
                <c:pt idx="1645">
                  <c:v>23.253555297851602</c:v>
                </c:pt>
                <c:pt idx="1646">
                  <c:v>23.244297027587901</c:v>
                </c:pt>
                <c:pt idx="1647">
                  <c:v>23.245054244995099</c:v>
                </c:pt>
                <c:pt idx="1648">
                  <c:v>23.1616821289063</c:v>
                </c:pt>
                <c:pt idx="1649">
                  <c:v>23.084741592407202</c:v>
                </c:pt>
                <c:pt idx="1650">
                  <c:v>23.018001556396499</c:v>
                </c:pt>
                <c:pt idx="1651">
                  <c:v>22.9339084625244</c:v>
                </c:pt>
                <c:pt idx="1652">
                  <c:v>22.970087051391602</c:v>
                </c:pt>
                <c:pt idx="1653">
                  <c:v>23.001266479492202</c:v>
                </c:pt>
                <c:pt idx="1654">
                  <c:v>22.640911102294901</c:v>
                </c:pt>
                <c:pt idx="1655">
                  <c:v>22.49143409729</c:v>
                </c:pt>
                <c:pt idx="1656">
                  <c:v>22.573326110839801</c:v>
                </c:pt>
                <c:pt idx="1657">
                  <c:v>22.501415252685501</c:v>
                </c:pt>
                <c:pt idx="1658">
                  <c:v>22.538089752197301</c:v>
                </c:pt>
                <c:pt idx="1659">
                  <c:v>22.550441741943398</c:v>
                </c:pt>
                <c:pt idx="1660">
                  <c:v>22.531822204589801</c:v>
                </c:pt>
                <c:pt idx="1661">
                  <c:v>22.531602859497099</c:v>
                </c:pt>
                <c:pt idx="1662">
                  <c:v>22.564764022827099</c:v>
                </c:pt>
                <c:pt idx="1663">
                  <c:v>22.303514480590799</c:v>
                </c:pt>
                <c:pt idx="1664">
                  <c:v>22.5125617980957</c:v>
                </c:pt>
                <c:pt idx="1665">
                  <c:v>22.484319686889599</c:v>
                </c:pt>
                <c:pt idx="1666">
                  <c:v>22.4690551757813</c:v>
                </c:pt>
                <c:pt idx="1667">
                  <c:v>22.5238933563232</c:v>
                </c:pt>
                <c:pt idx="1668">
                  <c:v>21.413576126098601</c:v>
                </c:pt>
                <c:pt idx="1669">
                  <c:v>22.360231399536101</c:v>
                </c:pt>
                <c:pt idx="1670">
                  <c:v>22.360326766967798</c:v>
                </c:pt>
                <c:pt idx="1671">
                  <c:v>22.490638732910199</c:v>
                </c:pt>
                <c:pt idx="1672">
                  <c:v>22.427965164184599</c:v>
                </c:pt>
                <c:pt idx="1673">
                  <c:v>22.407577514648398</c:v>
                </c:pt>
                <c:pt idx="1674">
                  <c:v>22.429607391357401</c:v>
                </c:pt>
                <c:pt idx="1675">
                  <c:v>22.593757629394499</c:v>
                </c:pt>
                <c:pt idx="1676">
                  <c:v>22.6945610046387</c:v>
                </c:pt>
                <c:pt idx="1677">
                  <c:v>22.9168376922607</c:v>
                </c:pt>
                <c:pt idx="1678">
                  <c:v>22.994209289550799</c:v>
                </c:pt>
                <c:pt idx="1679">
                  <c:v>23.177106857299801</c:v>
                </c:pt>
                <c:pt idx="1680">
                  <c:v>23.250116348266602</c:v>
                </c:pt>
                <c:pt idx="1681">
                  <c:v>23.246421813964801</c:v>
                </c:pt>
                <c:pt idx="1682">
                  <c:v>23.105939865112301</c:v>
                </c:pt>
                <c:pt idx="1683">
                  <c:v>22.9273777008057</c:v>
                </c:pt>
                <c:pt idx="1684">
                  <c:v>22.8612461090088</c:v>
                </c:pt>
                <c:pt idx="1685">
                  <c:v>22.859306335449201</c:v>
                </c:pt>
                <c:pt idx="1686">
                  <c:v>22.90651512146</c:v>
                </c:pt>
                <c:pt idx="1687">
                  <c:v>22.893142700195298</c:v>
                </c:pt>
                <c:pt idx="1688">
                  <c:v>22.802894592285199</c:v>
                </c:pt>
                <c:pt idx="1689">
                  <c:v>23.030109405517599</c:v>
                </c:pt>
                <c:pt idx="1690">
                  <c:v>23.106977462768601</c:v>
                </c:pt>
                <c:pt idx="1691">
                  <c:v>23.4791069030762</c:v>
                </c:pt>
                <c:pt idx="1692">
                  <c:v>24.068143844604499</c:v>
                </c:pt>
                <c:pt idx="1693">
                  <c:v>24.298341751098601</c:v>
                </c:pt>
                <c:pt idx="1694">
                  <c:v>24.374485015869102</c:v>
                </c:pt>
                <c:pt idx="1695">
                  <c:v>24.9836616516113</c:v>
                </c:pt>
                <c:pt idx="1696">
                  <c:v>25.377738952636701</c:v>
                </c:pt>
                <c:pt idx="1697">
                  <c:v>24.8566074371338</c:v>
                </c:pt>
                <c:pt idx="1698">
                  <c:v>24.780784606933601</c:v>
                </c:pt>
                <c:pt idx="1699">
                  <c:v>24.520847320556602</c:v>
                </c:pt>
                <c:pt idx="1700">
                  <c:v>24.158714294433601</c:v>
                </c:pt>
                <c:pt idx="1701">
                  <c:v>23.956102371215799</c:v>
                </c:pt>
                <c:pt idx="1702">
                  <c:v>23.703371047973601</c:v>
                </c:pt>
                <c:pt idx="1703">
                  <c:v>23.671825408935501</c:v>
                </c:pt>
                <c:pt idx="1704">
                  <c:v>23.6709899902344</c:v>
                </c:pt>
                <c:pt idx="1705">
                  <c:v>23.636602401733398</c:v>
                </c:pt>
                <c:pt idx="1706">
                  <c:v>23.4598484039307</c:v>
                </c:pt>
                <c:pt idx="1707">
                  <c:v>23.422065734863299</c:v>
                </c:pt>
                <c:pt idx="1708">
                  <c:v>23.384834289550799</c:v>
                </c:pt>
                <c:pt idx="1709">
                  <c:v>23.800422668456999</c:v>
                </c:pt>
                <c:pt idx="1710">
                  <c:v>23.883182525634801</c:v>
                </c:pt>
                <c:pt idx="1711">
                  <c:v>24.621025085449201</c:v>
                </c:pt>
                <c:pt idx="1712">
                  <c:v>24.354764938354499</c:v>
                </c:pt>
                <c:pt idx="1713">
                  <c:v>24.545335769653299</c:v>
                </c:pt>
                <c:pt idx="1714">
                  <c:v>24.131404876708999</c:v>
                </c:pt>
                <c:pt idx="1715">
                  <c:v>24.141622543335</c:v>
                </c:pt>
                <c:pt idx="1716">
                  <c:v>24.146030426025401</c:v>
                </c:pt>
                <c:pt idx="1717">
                  <c:v>23.941501617431602</c:v>
                </c:pt>
                <c:pt idx="1718">
                  <c:v>23.8373508453369</c:v>
                </c:pt>
                <c:pt idx="1719">
                  <c:v>23.7690620422363</c:v>
                </c:pt>
                <c:pt idx="1720">
                  <c:v>23.781034469604499</c:v>
                </c:pt>
                <c:pt idx="1721">
                  <c:v>23.685277938842798</c:v>
                </c:pt>
                <c:pt idx="1722">
                  <c:v>23.899257659912099</c:v>
                </c:pt>
                <c:pt idx="1723">
                  <c:v>23.7531833648682</c:v>
                </c:pt>
                <c:pt idx="1724">
                  <c:v>39.967136383056598</c:v>
                </c:pt>
                <c:pt idx="1725">
                  <c:v>43.684738159179702</c:v>
                </c:pt>
                <c:pt idx="1726">
                  <c:v>43.593986511230497</c:v>
                </c:pt>
                <c:pt idx="1727">
                  <c:v>42.564846038818402</c:v>
                </c:pt>
                <c:pt idx="1728">
                  <c:v>44.934982299804702</c:v>
                </c:pt>
                <c:pt idx="1729">
                  <c:v>44.262031555175803</c:v>
                </c:pt>
                <c:pt idx="1730">
                  <c:v>47.5975952148438</c:v>
                </c:pt>
                <c:pt idx="1731">
                  <c:v>48.478488922119098</c:v>
                </c:pt>
                <c:pt idx="1732">
                  <c:v>47.862522125244098</c:v>
                </c:pt>
                <c:pt idx="1733">
                  <c:v>47.394485473632798</c:v>
                </c:pt>
                <c:pt idx="1734">
                  <c:v>48.517253875732401</c:v>
                </c:pt>
                <c:pt idx="1735">
                  <c:v>48.3886909484863</c:v>
                </c:pt>
                <c:pt idx="1736">
                  <c:v>47.6561889648438</c:v>
                </c:pt>
                <c:pt idx="1737">
                  <c:v>39.076446533203097</c:v>
                </c:pt>
                <c:pt idx="1738">
                  <c:v>40.245643615722699</c:v>
                </c:pt>
                <c:pt idx="1739">
                  <c:v>40.209064483642599</c:v>
                </c:pt>
                <c:pt idx="1740">
                  <c:v>39.187137603759801</c:v>
                </c:pt>
                <c:pt idx="1741">
                  <c:v>38.565258026122997</c:v>
                </c:pt>
                <c:pt idx="1742">
                  <c:v>38.030857086181598</c:v>
                </c:pt>
                <c:pt idx="1743">
                  <c:v>37.4881591796875</c:v>
                </c:pt>
                <c:pt idx="1744">
                  <c:v>34.638229370117202</c:v>
                </c:pt>
                <c:pt idx="1745">
                  <c:v>34.668647766113303</c:v>
                </c:pt>
                <c:pt idx="1746">
                  <c:v>35.594860076904297</c:v>
                </c:pt>
                <c:pt idx="1747">
                  <c:v>35.595729827880902</c:v>
                </c:pt>
                <c:pt idx="1748">
                  <c:v>36.5744438171387</c:v>
                </c:pt>
                <c:pt idx="1749">
                  <c:v>37.964057922363303</c:v>
                </c:pt>
                <c:pt idx="1750">
                  <c:v>38.192630767822301</c:v>
                </c:pt>
                <c:pt idx="1751">
                  <c:v>37.636573791503899</c:v>
                </c:pt>
                <c:pt idx="1752">
                  <c:v>37.245800018310497</c:v>
                </c:pt>
                <c:pt idx="1753">
                  <c:v>37.498756408691399</c:v>
                </c:pt>
                <c:pt idx="1754">
                  <c:v>37.616416931152301</c:v>
                </c:pt>
                <c:pt idx="1755">
                  <c:v>37.693214416503899</c:v>
                </c:pt>
                <c:pt idx="1756">
                  <c:v>36.966773986816399</c:v>
                </c:pt>
                <c:pt idx="1757">
                  <c:v>36.670059204101598</c:v>
                </c:pt>
                <c:pt idx="1758">
                  <c:v>36.138069152832003</c:v>
                </c:pt>
                <c:pt idx="1759">
                  <c:v>36.282680511474602</c:v>
                </c:pt>
                <c:pt idx="1760">
                  <c:v>37.1680717468262</c:v>
                </c:pt>
                <c:pt idx="1761">
                  <c:v>37.045196533203097</c:v>
                </c:pt>
                <c:pt idx="1762">
                  <c:v>35.421394348144503</c:v>
                </c:pt>
                <c:pt idx="1763">
                  <c:v>35.890670776367202</c:v>
                </c:pt>
                <c:pt idx="1764">
                  <c:v>35.137184143066399</c:v>
                </c:pt>
                <c:pt idx="1765">
                  <c:v>34.6134033203125</c:v>
                </c:pt>
                <c:pt idx="1766">
                  <c:v>32.727035522460902</c:v>
                </c:pt>
                <c:pt idx="1767">
                  <c:v>32.438610076904297</c:v>
                </c:pt>
                <c:pt idx="1768">
                  <c:v>32.860774993896499</c:v>
                </c:pt>
                <c:pt idx="1769">
                  <c:v>32.844638824462898</c:v>
                </c:pt>
                <c:pt idx="1770">
                  <c:v>32.5598335266113</c:v>
                </c:pt>
                <c:pt idx="1771">
                  <c:v>31.637760162353501</c:v>
                </c:pt>
                <c:pt idx="1772">
                  <c:v>31.158308029174801</c:v>
                </c:pt>
                <c:pt idx="1773">
                  <c:v>32.5396728515625</c:v>
                </c:pt>
                <c:pt idx="1774">
                  <c:v>32.148708343505902</c:v>
                </c:pt>
                <c:pt idx="1775">
                  <c:v>31.6461086273193</c:v>
                </c:pt>
                <c:pt idx="1776">
                  <c:v>31.638134002685501</c:v>
                </c:pt>
                <c:pt idx="1777">
                  <c:v>31.676692962646499</c:v>
                </c:pt>
                <c:pt idx="1778">
                  <c:v>32.036960601806598</c:v>
                </c:pt>
                <c:pt idx="1779">
                  <c:v>31.4042663574219</c:v>
                </c:pt>
                <c:pt idx="1780">
                  <c:v>30.290994644165</c:v>
                </c:pt>
                <c:pt idx="1781">
                  <c:v>30.290481567382798</c:v>
                </c:pt>
                <c:pt idx="1782">
                  <c:v>30.061769485473601</c:v>
                </c:pt>
                <c:pt idx="1783">
                  <c:v>29.5857963562012</c:v>
                </c:pt>
                <c:pt idx="1784">
                  <c:v>32.012271881103501</c:v>
                </c:pt>
                <c:pt idx="1785">
                  <c:v>32.310718536377003</c:v>
                </c:pt>
                <c:pt idx="1786">
                  <c:v>31.637235641479499</c:v>
                </c:pt>
                <c:pt idx="1787">
                  <c:v>32.325969696044901</c:v>
                </c:pt>
                <c:pt idx="1788">
                  <c:v>31.5078125</c:v>
                </c:pt>
                <c:pt idx="1789">
                  <c:v>30.9418239593506</c:v>
                </c:pt>
                <c:pt idx="1790">
                  <c:v>30.290920257568398</c:v>
                </c:pt>
                <c:pt idx="1791">
                  <c:v>30.494235992431602</c:v>
                </c:pt>
                <c:pt idx="1792">
                  <c:v>29.317777633666999</c:v>
                </c:pt>
                <c:pt idx="1793">
                  <c:v>29.007194519043001</c:v>
                </c:pt>
                <c:pt idx="1794">
                  <c:v>28.464004516601602</c:v>
                </c:pt>
                <c:pt idx="1795">
                  <c:v>27.4454650878906</c:v>
                </c:pt>
                <c:pt idx="1796">
                  <c:v>26.4456462860107</c:v>
                </c:pt>
                <c:pt idx="1797">
                  <c:v>29.382341384887699</c:v>
                </c:pt>
                <c:pt idx="1798">
                  <c:v>29.005245208740199</c:v>
                </c:pt>
                <c:pt idx="1799">
                  <c:v>28.988662719726602</c:v>
                </c:pt>
                <c:pt idx="1800">
                  <c:v>28.495307922363299</c:v>
                </c:pt>
                <c:pt idx="1801">
                  <c:v>28.176191329956101</c:v>
                </c:pt>
                <c:pt idx="1802">
                  <c:v>26.455665588378899</c:v>
                </c:pt>
                <c:pt idx="1803">
                  <c:v>25.890975952148398</c:v>
                </c:pt>
                <c:pt idx="1804">
                  <c:v>26.2955532073975</c:v>
                </c:pt>
                <c:pt idx="1805">
                  <c:v>25.8328552246094</c:v>
                </c:pt>
                <c:pt idx="1806">
                  <c:v>25.4597072601318</c:v>
                </c:pt>
                <c:pt idx="1807">
                  <c:v>25.544023513793899</c:v>
                </c:pt>
                <c:pt idx="1808">
                  <c:v>25.511297225952099</c:v>
                </c:pt>
                <c:pt idx="1809">
                  <c:v>26.580945968627901</c:v>
                </c:pt>
                <c:pt idx="1810">
                  <c:v>26.529649734497099</c:v>
                </c:pt>
                <c:pt idx="1811">
                  <c:v>26.297010421752901</c:v>
                </c:pt>
                <c:pt idx="1812">
                  <c:v>26.821374893188501</c:v>
                </c:pt>
                <c:pt idx="1813">
                  <c:v>25.799072265625</c:v>
                </c:pt>
                <c:pt idx="1814">
                  <c:v>25.811948776245099</c:v>
                </c:pt>
                <c:pt idx="1815">
                  <c:v>25.417549133300799</c:v>
                </c:pt>
                <c:pt idx="1816">
                  <c:v>25.362503051757798</c:v>
                </c:pt>
                <c:pt idx="1817">
                  <c:v>25.266551971435501</c:v>
                </c:pt>
                <c:pt idx="1818">
                  <c:v>25.1641445159912</c:v>
                </c:pt>
                <c:pt idx="1819">
                  <c:v>25.1273403167725</c:v>
                </c:pt>
                <c:pt idx="1820">
                  <c:v>24.861427307128899</c:v>
                </c:pt>
                <c:pt idx="1821">
                  <c:v>24.965429306030298</c:v>
                </c:pt>
                <c:pt idx="1822">
                  <c:v>26.581010818481399</c:v>
                </c:pt>
                <c:pt idx="1823">
                  <c:v>25.812900543212901</c:v>
                </c:pt>
                <c:pt idx="1824">
                  <c:v>26.422700881958001</c:v>
                </c:pt>
                <c:pt idx="1825">
                  <c:v>26.3041896820068</c:v>
                </c:pt>
                <c:pt idx="1826">
                  <c:v>26.151741027831999</c:v>
                </c:pt>
                <c:pt idx="1827">
                  <c:v>25.7609977722168</c:v>
                </c:pt>
                <c:pt idx="1828">
                  <c:v>25.633222579956101</c:v>
                </c:pt>
                <c:pt idx="1829">
                  <c:v>25.578020095825199</c:v>
                </c:pt>
                <c:pt idx="1830">
                  <c:v>25.4831943511963</c:v>
                </c:pt>
                <c:pt idx="1831">
                  <c:v>25.531785964965799</c:v>
                </c:pt>
                <c:pt idx="1832">
                  <c:v>24.666454315185501</c:v>
                </c:pt>
                <c:pt idx="1833">
                  <c:v>24.620603561401399</c:v>
                </c:pt>
                <c:pt idx="1834">
                  <c:v>24.810619354248001</c:v>
                </c:pt>
                <c:pt idx="1835">
                  <c:v>24.662769317626999</c:v>
                </c:pt>
                <c:pt idx="1836">
                  <c:v>24.619987487793001</c:v>
                </c:pt>
                <c:pt idx="1837">
                  <c:v>24.5956211090088</c:v>
                </c:pt>
                <c:pt idx="1838">
                  <c:v>24.597387313842798</c:v>
                </c:pt>
                <c:pt idx="1839">
                  <c:v>24.393163681030298</c:v>
                </c:pt>
                <c:pt idx="1840">
                  <c:v>24.080705642700199</c:v>
                </c:pt>
                <c:pt idx="1841">
                  <c:v>24.2814235687256</c:v>
                </c:pt>
                <c:pt idx="1842">
                  <c:v>24.014572143554702</c:v>
                </c:pt>
                <c:pt idx="1843">
                  <c:v>24.082984924316399</c:v>
                </c:pt>
                <c:pt idx="1844">
                  <c:v>23.8588962554932</c:v>
                </c:pt>
                <c:pt idx="1845">
                  <c:v>23.949775695800799</c:v>
                </c:pt>
                <c:pt idx="1846">
                  <c:v>23.794887542724599</c:v>
                </c:pt>
                <c:pt idx="1847">
                  <c:v>23.602880477905298</c:v>
                </c:pt>
                <c:pt idx="1848">
                  <c:v>23.001436233520501</c:v>
                </c:pt>
                <c:pt idx="1849">
                  <c:v>23.174074172973601</c:v>
                </c:pt>
                <c:pt idx="1850">
                  <c:v>23.462854385376001</c:v>
                </c:pt>
                <c:pt idx="1851">
                  <c:v>23.447187423706101</c:v>
                </c:pt>
                <c:pt idx="1852">
                  <c:v>23.446281433105501</c:v>
                </c:pt>
                <c:pt idx="1853">
                  <c:v>23.365901947021499</c:v>
                </c:pt>
                <c:pt idx="1854">
                  <c:v>23.227888107299801</c:v>
                </c:pt>
                <c:pt idx="1855">
                  <c:v>23.1990776062012</c:v>
                </c:pt>
                <c:pt idx="1856">
                  <c:v>23.277074813842798</c:v>
                </c:pt>
                <c:pt idx="1857">
                  <c:v>23.0650444030762</c:v>
                </c:pt>
                <c:pt idx="1858">
                  <c:v>23.0595607757568</c:v>
                </c:pt>
                <c:pt idx="1859">
                  <c:v>23.031011581420898</c:v>
                </c:pt>
                <c:pt idx="1860">
                  <c:v>22.984733581543001</c:v>
                </c:pt>
                <c:pt idx="1861">
                  <c:v>22.976160049438501</c:v>
                </c:pt>
                <c:pt idx="1862">
                  <c:v>23.006464004516602</c:v>
                </c:pt>
                <c:pt idx="1863">
                  <c:v>23.0737628936768</c:v>
                </c:pt>
                <c:pt idx="1864">
                  <c:v>23.1795444488525</c:v>
                </c:pt>
                <c:pt idx="1865">
                  <c:v>23.419981002807599</c:v>
                </c:pt>
                <c:pt idx="1866">
                  <c:v>23.583011627197301</c:v>
                </c:pt>
                <c:pt idx="1867">
                  <c:v>23.452856063842798</c:v>
                </c:pt>
                <c:pt idx="1868">
                  <c:v>23.4816188812256</c:v>
                </c:pt>
                <c:pt idx="1869">
                  <c:v>23.4165859222412</c:v>
                </c:pt>
                <c:pt idx="1870">
                  <c:v>23.161252975463899</c:v>
                </c:pt>
                <c:pt idx="1871">
                  <c:v>23.017387390136701</c:v>
                </c:pt>
                <c:pt idx="1872">
                  <c:v>22.7978820800781</c:v>
                </c:pt>
                <c:pt idx="1873">
                  <c:v>22.834501266479499</c:v>
                </c:pt>
                <c:pt idx="1874">
                  <c:v>22.706804275512699</c:v>
                </c:pt>
                <c:pt idx="1875">
                  <c:v>22.6904487609863</c:v>
                </c:pt>
                <c:pt idx="1876">
                  <c:v>22.675390243530298</c:v>
                </c:pt>
                <c:pt idx="1877">
                  <c:v>22.510322570800799</c:v>
                </c:pt>
                <c:pt idx="1878">
                  <c:v>22.613634109497099</c:v>
                </c:pt>
                <c:pt idx="1879">
                  <c:v>22.6787014007568</c:v>
                </c:pt>
                <c:pt idx="1880">
                  <c:v>22.677320480346701</c:v>
                </c:pt>
                <c:pt idx="1881">
                  <c:v>22.639673233032202</c:v>
                </c:pt>
                <c:pt idx="1882">
                  <c:v>21.9859104156494</c:v>
                </c:pt>
                <c:pt idx="1883">
                  <c:v>22.166971206665</c:v>
                </c:pt>
                <c:pt idx="1884">
                  <c:v>22.407554626464801</c:v>
                </c:pt>
                <c:pt idx="1885">
                  <c:v>22.5612697601318</c:v>
                </c:pt>
                <c:pt idx="1886">
                  <c:v>22.546146392822301</c:v>
                </c:pt>
                <c:pt idx="1887">
                  <c:v>22.6406650543213</c:v>
                </c:pt>
                <c:pt idx="1888">
                  <c:v>22.6925945281982</c:v>
                </c:pt>
                <c:pt idx="1889">
                  <c:v>22.71022605896</c:v>
                </c:pt>
                <c:pt idx="1890">
                  <c:v>22.724800109863299</c:v>
                </c:pt>
                <c:pt idx="1891">
                  <c:v>22.640588760376001</c:v>
                </c:pt>
                <c:pt idx="1892">
                  <c:v>21.959600448608398</c:v>
                </c:pt>
                <c:pt idx="1893">
                  <c:v>21.837459564208999</c:v>
                </c:pt>
                <c:pt idx="1894">
                  <c:v>26.151359558105501</c:v>
                </c:pt>
                <c:pt idx="1895">
                  <c:v>25.578367233276399</c:v>
                </c:pt>
                <c:pt idx="1896">
                  <c:v>26.8590908050537</c:v>
                </c:pt>
                <c:pt idx="1897">
                  <c:v>27.234287261962901</c:v>
                </c:pt>
                <c:pt idx="1898">
                  <c:v>26.7730617523193</c:v>
                </c:pt>
                <c:pt idx="1899">
                  <c:v>26.2220554351807</c:v>
                </c:pt>
                <c:pt idx="1900">
                  <c:v>25.991914749145501</c:v>
                </c:pt>
                <c:pt idx="1901">
                  <c:v>25.583665847778299</c:v>
                </c:pt>
                <c:pt idx="1902">
                  <c:v>25.3710327148438</c:v>
                </c:pt>
                <c:pt idx="1903">
                  <c:v>25.148149490356399</c:v>
                </c:pt>
                <c:pt idx="1904">
                  <c:v>24.767881393432599</c:v>
                </c:pt>
                <c:pt idx="1905">
                  <c:v>24.7680149078369</c:v>
                </c:pt>
                <c:pt idx="1906">
                  <c:v>24.6626281738281</c:v>
                </c:pt>
                <c:pt idx="1907">
                  <c:v>24.665864944458001</c:v>
                </c:pt>
                <c:pt idx="1908">
                  <c:v>24.767427444458001</c:v>
                </c:pt>
                <c:pt idx="1909">
                  <c:v>24.681449890136701</c:v>
                </c:pt>
                <c:pt idx="1910">
                  <c:v>24.619773864746101</c:v>
                </c:pt>
                <c:pt idx="1911">
                  <c:v>24.591831207275401</c:v>
                </c:pt>
                <c:pt idx="1912">
                  <c:v>24.575222015380898</c:v>
                </c:pt>
                <c:pt idx="1913">
                  <c:v>24.468626022338899</c:v>
                </c:pt>
                <c:pt idx="1914">
                  <c:v>24.326656341552699</c:v>
                </c:pt>
                <c:pt idx="1915">
                  <c:v>24.357194900512699</c:v>
                </c:pt>
                <c:pt idx="1916">
                  <c:v>24.261272430419901</c:v>
                </c:pt>
                <c:pt idx="1917">
                  <c:v>24.253288269043001</c:v>
                </c:pt>
                <c:pt idx="1918">
                  <c:v>24.192867279052699</c:v>
                </c:pt>
                <c:pt idx="1919">
                  <c:v>24.0934352874756</c:v>
                </c:pt>
                <c:pt idx="1920">
                  <c:v>23.965600967407202</c:v>
                </c:pt>
                <c:pt idx="1921">
                  <c:v>23.8134250640869</c:v>
                </c:pt>
                <c:pt idx="1922">
                  <c:v>23.750501632690401</c:v>
                </c:pt>
                <c:pt idx="1923">
                  <c:v>23.593378067016602</c:v>
                </c:pt>
                <c:pt idx="1924">
                  <c:v>23.2857265472412</c:v>
                </c:pt>
                <c:pt idx="1925">
                  <c:v>23.165603637695298</c:v>
                </c:pt>
                <c:pt idx="1926">
                  <c:v>23.0182285308838</c:v>
                </c:pt>
                <c:pt idx="1927">
                  <c:v>22.8647651672363</c:v>
                </c:pt>
                <c:pt idx="1928">
                  <c:v>22.7690029144287</c:v>
                </c:pt>
                <c:pt idx="1929">
                  <c:v>22.609296798706101</c:v>
                </c:pt>
                <c:pt idx="1930">
                  <c:v>22.614332199096701</c:v>
                </c:pt>
                <c:pt idx="1931">
                  <c:v>22.594701766967798</c:v>
                </c:pt>
                <c:pt idx="1932">
                  <c:v>22.6164455413818</c:v>
                </c:pt>
                <c:pt idx="1933">
                  <c:v>22.667762756347699</c:v>
                </c:pt>
                <c:pt idx="1934">
                  <c:v>22.695152282714801</c:v>
                </c:pt>
                <c:pt idx="1935">
                  <c:v>22.679304122924801</c:v>
                </c:pt>
                <c:pt idx="1936">
                  <c:v>22.6685905456543</c:v>
                </c:pt>
                <c:pt idx="1937">
                  <c:v>22.679018020629901</c:v>
                </c:pt>
                <c:pt idx="1938">
                  <c:v>22.666233062744102</c:v>
                </c:pt>
                <c:pt idx="1939">
                  <c:v>22.662239074706999</c:v>
                </c:pt>
                <c:pt idx="1940">
                  <c:v>22.663820266723601</c:v>
                </c:pt>
                <c:pt idx="1941">
                  <c:v>22.646787643432599</c:v>
                </c:pt>
                <c:pt idx="1942">
                  <c:v>22.6517639160156</c:v>
                </c:pt>
                <c:pt idx="1943">
                  <c:v>22.6527214050293</c:v>
                </c:pt>
                <c:pt idx="1944">
                  <c:v>22.510938644409201</c:v>
                </c:pt>
                <c:pt idx="1945">
                  <c:v>22.5846767425537</c:v>
                </c:pt>
                <c:pt idx="1946">
                  <c:v>22.573347091674801</c:v>
                </c:pt>
                <c:pt idx="1947">
                  <c:v>22.566825866699201</c:v>
                </c:pt>
                <c:pt idx="1948">
                  <c:v>22.578056335449201</c:v>
                </c:pt>
                <c:pt idx="1949">
                  <c:v>22.642860412597699</c:v>
                </c:pt>
                <c:pt idx="1950">
                  <c:v>22.633134841918899</c:v>
                </c:pt>
                <c:pt idx="1951">
                  <c:v>22.675508499145501</c:v>
                </c:pt>
                <c:pt idx="1952">
                  <c:v>22.746488571166999</c:v>
                </c:pt>
                <c:pt idx="1953">
                  <c:v>22.610500335693398</c:v>
                </c:pt>
                <c:pt idx="1954">
                  <c:v>22.653631210327099</c:v>
                </c:pt>
                <c:pt idx="1955">
                  <c:v>22.7341403961182</c:v>
                </c:pt>
                <c:pt idx="1956">
                  <c:v>22.7674369812012</c:v>
                </c:pt>
                <c:pt idx="1957">
                  <c:v>22.8526725769043</c:v>
                </c:pt>
                <c:pt idx="1958">
                  <c:v>23.153467178344702</c:v>
                </c:pt>
                <c:pt idx="1959">
                  <c:v>23.204490661621101</c:v>
                </c:pt>
                <c:pt idx="1960">
                  <c:v>23.425247192382798</c:v>
                </c:pt>
                <c:pt idx="1961">
                  <c:v>23.555469512939499</c:v>
                </c:pt>
                <c:pt idx="1962">
                  <c:v>23.604463577270501</c:v>
                </c:pt>
                <c:pt idx="1963">
                  <c:v>23.767910003662099</c:v>
                </c:pt>
                <c:pt idx="1964">
                  <c:v>22.978620529174801</c:v>
                </c:pt>
                <c:pt idx="1965">
                  <c:v>22.833736419677699</c:v>
                </c:pt>
                <c:pt idx="1966">
                  <c:v>23.356487274169901</c:v>
                </c:pt>
                <c:pt idx="1967">
                  <c:v>24.2205619812012</c:v>
                </c:pt>
                <c:pt idx="1968">
                  <c:v>25.069608688354499</c:v>
                </c:pt>
                <c:pt idx="1969">
                  <c:v>24.220752716064499</c:v>
                </c:pt>
                <c:pt idx="1970">
                  <c:v>23.5846462249756</c:v>
                </c:pt>
                <c:pt idx="1971">
                  <c:v>23.707441329956101</c:v>
                </c:pt>
                <c:pt idx="1972">
                  <c:v>23.393589019775401</c:v>
                </c:pt>
                <c:pt idx="1973">
                  <c:v>23.355955123901399</c:v>
                </c:pt>
                <c:pt idx="1974">
                  <c:v>23.448757171630898</c:v>
                </c:pt>
                <c:pt idx="1975">
                  <c:v>23.5393676757813</c:v>
                </c:pt>
                <c:pt idx="1976">
                  <c:v>23.690040588378899</c:v>
                </c:pt>
                <c:pt idx="1977">
                  <c:v>23.9505519866943</c:v>
                </c:pt>
                <c:pt idx="1978">
                  <c:v>23.808233261108398</c:v>
                </c:pt>
                <c:pt idx="1979">
                  <c:v>23.6025295257568</c:v>
                </c:pt>
                <c:pt idx="1980">
                  <c:v>23.5694065093994</c:v>
                </c:pt>
                <c:pt idx="1981">
                  <c:v>23.790887832641602</c:v>
                </c:pt>
                <c:pt idx="1982">
                  <c:v>23.717716217041001</c:v>
                </c:pt>
                <c:pt idx="1983">
                  <c:v>23.564100265502901</c:v>
                </c:pt>
                <c:pt idx="1984">
                  <c:v>23.352298736572301</c:v>
                </c:pt>
                <c:pt idx="1985">
                  <c:v>23.354082107543899</c:v>
                </c:pt>
                <c:pt idx="1986">
                  <c:v>23.354307174682599</c:v>
                </c:pt>
                <c:pt idx="1987">
                  <c:v>23.2388000488281</c:v>
                </c:pt>
                <c:pt idx="1988">
                  <c:v>23.326295852661101</c:v>
                </c:pt>
                <c:pt idx="1989">
                  <c:v>23.367536544799801</c:v>
                </c:pt>
                <c:pt idx="1990">
                  <c:v>23.4594631195068</c:v>
                </c:pt>
                <c:pt idx="1991">
                  <c:v>23.571559906005898</c:v>
                </c:pt>
                <c:pt idx="1992">
                  <c:v>23.643262863159201</c:v>
                </c:pt>
                <c:pt idx="1993">
                  <c:v>23.4874877929688</c:v>
                </c:pt>
                <c:pt idx="1994">
                  <c:v>23.558607101440401</c:v>
                </c:pt>
                <c:pt idx="1995">
                  <c:v>24.102861404418899</c:v>
                </c:pt>
                <c:pt idx="1996">
                  <c:v>24.2941493988037</c:v>
                </c:pt>
                <c:pt idx="1997">
                  <c:v>24.220870971679702</c:v>
                </c:pt>
                <c:pt idx="1998">
                  <c:v>24.088598251342798</c:v>
                </c:pt>
                <c:pt idx="1999">
                  <c:v>23.972251892089801</c:v>
                </c:pt>
                <c:pt idx="2000">
                  <c:v>23.9479866027832</c:v>
                </c:pt>
                <c:pt idx="2001">
                  <c:v>23.9506320953369</c:v>
                </c:pt>
                <c:pt idx="2002">
                  <c:v>23.6933498382568</c:v>
                </c:pt>
                <c:pt idx="2003">
                  <c:v>23.535316467285199</c:v>
                </c:pt>
                <c:pt idx="2004">
                  <c:v>23.666988372802699</c:v>
                </c:pt>
                <c:pt idx="2005">
                  <c:v>23.671022415161101</c:v>
                </c:pt>
                <c:pt idx="2006">
                  <c:v>23.805381774902301</c:v>
                </c:pt>
                <c:pt idx="2007">
                  <c:v>23.9720859527588</c:v>
                </c:pt>
                <c:pt idx="2008">
                  <c:v>24.220872879028299</c:v>
                </c:pt>
                <c:pt idx="2009">
                  <c:v>24.220485687255898</c:v>
                </c:pt>
                <c:pt idx="2010">
                  <c:v>24.2983283996582</c:v>
                </c:pt>
                <c:pt idx="2011">
                  <c:v>24.221178054809599</c:v>
                </c:pt>
                <c:pt idx="2012">
                  <c:v>24.221515655517599</c:v>
                </c:pt>
                <c:pt idx="2013">
                  <c:v>24.5689582824707</c:v>
                </c:pt>
                <c:pt idx="2014">
                  <c:v>24.482000350952099</c:v>
                </c:pt>
                <c:pt idx="2015">
                  <c:v>24.669643402099599</c:v>
                </c:pt>
                <c:pt idx="2016">
                  <c:v>24.407234191894499</c:v>
                </c:pt>
                <c:pt idx="2017">
                  <c:v>24.222436904907202</c:v>
                </c:pt>
                <c:pt idx="2018">
                  <c:v>24.137641906738299</c:v>
                </c:pt>
                <c:pt idx="2019">
                  <c:v>24.2209281921387</c:v>
                </c:pt>
                <c:pt idx="2020">
                  <c:v>23.972492218017599</c:v>
                </c:pt>
                <c:pt idx="2021">
                  <c:v>23.908031463623001</c:v>
                </c:pt>
                <c:pt idx="2022">
                  <c:v>23.3524265289307</c:v>
                </c:pt>
                <c:pt idx="2023">
                  <c:v>23.766696929931602</c:v>
                </c:pt>
                <c:pt idx="2024">
                  <c:v>23.527019500732401</c:v>
                </c:pt>
                <c:pt idx="2025">
                  <c:v>23.355628967285199</c:v>
                </c:pt>
                <c:pt idx="2026">
                  <c:v>23.476676940918001</c:v>
                </c:pt>
                <c:pt idx="2027">
                  <c:v>23.603075027465799</c:v>
                </c:pt>
                <c:pt idx="2028">
                  <c:v>23.9989528656006</c:v>
                </c:pt>
                <c:pt idx="2029">
                  <c:v>24.181221008300799</c:v>
                </c:pt>
                <c:pt idx="2030">
                  <c:v>24.170139312744102</c:v>
                </c:pt>
                <c:pt idx="2031">
                  <c:v>24.396434783935501</c:v>
                </c:pt>
                <c:pt idx="2032">
                  <c:v>24.596113204956101</c:v>
                </c:pt>
                <c:pt idx="2033">
                  <c:v>24.821607589721701</c:v>
                </c:pt>
                <c:pt idx="2034">
                  <c:v>24.8034858703613</c:v>
                </c:pt>
                <c:pt idx="2035">
                  <c:v>24.9314994812012</c:v>
                </c:pt>
                <c:pt idx="2036">
                  <c:v>24.7796115875244</c:v>
                </c:pt>
                <c:pt idx="2037">
                  <c:v>23.991943359375</c:v>
                </c:pt>
                <c:pt idx="2038">
                  <c:v>20.3693542480469</c:v>
                </c:pt>
                <c:pt idx="2039">
                  <c:v>20.554021835327099</c:v>
                </c:pt>
                <c:pt idx="2040">
                  <c:v>20.399684906005898</c:v>
                </c:pt>
                <c:pt idx="2041">
                  <c:v>20.576065063476602</c:v>
                </c:pt>
                <c:pt idx="2042">
                  <c:v>20.554628372192401</c:v>
                </c:pt>
                <c:pt idx="2043">
                  <c:v>20.498426437377901</c:v>
                </c:pt>
                <c:pt idx="2044">
                  <c:v>20.555866241455099</c:v>
                </c:pt>
                <c:pt idx="2045">
                  <c:v>20.428245544433601</c:v>
                </c:pt>
                <c:pt idx="2046">
                  <c:v>20.439868927001999</c:v>
                </c:pt>
                <c:pt idx="2047">
                  <c:v>20.2704467773438</c:v>
                </c:pt>
                <c:pt idx="2048">
                  <c:v>20.226182937622099</c:v>
                </c:pt>
                <c:pt idx="2049">
                  <c:v>20.3675537109375</c:v>
                </c:pt>
                <c:pt idx="2050">
                  <c:v>20.419185638427699</c:v>
                </c:pt>
                <c:pt idx="2051">
                  <c:v>20.6557216644287</c:v>
                </c:pt>
                <c:pt idx="2052">
                  <c:v>20.521499633789102</c:v>
                </c:pt>
                <c:pt idx="2053">
                  <c:v>20.3396110534668</c:v>
                </c:pt>
                <c:pt idx="2054">
                  <c:v>20.362068176269499</c:v>
                </c:pt>
                <c:pt idx="2055">
                  <c:v>20.2323112487793</c:v>
                </c:pt>
                <c:pt idx="2056">
                  <c:v>20.2583618164063</c:v>
                </c:pt>
                <c:pt idx="2057">
                  <c:v>20.351537704467798</c:v>
                </c:pt>
                <c:pt idx="2058">
                  <c:v>20.342893600463899</c:v>
                </c:pt>
                <c:pt idx="2059">
                  <c:v>20.255809783935501</c:v>
                </c:pt>
                <c:pt idx="2060">
                  <c:v>20.300474166870099</c:v>
                </c:pt>
                <c:pt idx="2061">
                  <c:v>20.284938812255898</c:v>
                </c:pt>
                <c:pt idx="2062">
                  <c:v>20.335475921630898</c:v>
                </c:pt>
                <c:pt idx="2063">
                  <c:v>20.329130172729499</c:v>
                </c:pt>
                <c:pt idx="2064">
                  <c:v>20.3604431152344</c:v>
                </c:pt>
                <c:pt idx="2065">
                  <c:v>20.284971237182599</c:v>
                </c:pt>
                <c:pt idx="2066">
                  <c:v>20.2728061676025</c:v>
                </c:pt>
                <c:pt idx="2067">
                  <c:v>20.2428073883057</c:v>
                </c:pt>
                <c:pt idx="2068">
                  <c:v>20.389476776123001</c:v>
                </c:pt>
                <c:pt idx="2069">
                  <c:v>20.4012756347656</c:v>
                </c:pt>
                <c:pt idx="2070">
                  <c:v>20.338699340820298</c:v>
                </c:pt>
                <c:pt idx="2071">
                  <c:v>20.236137390136701</c:v>
                </c:pt>
                <c:pt idx="2072">
                  <c:v>20.250694274902301</c:v>
                </c:pt>
                <c:pt idx="2073">
                  <c:v>20.172859191894499</c:v>
                </c:pt>
                <c:pt idx="2074">
                  <c:v>20.129419326782202</c:v>
                </c:pt>
                <c:pt idx="2075">
                  <c:v>20.069904327392599</c:v>
                </c:pt>
                <c:pt idx="2076">
                  <c:v>20.1198215484619</c:v>
                </c:pt>
                <c:pt idx="2077">
                  <c:v>20.1699523925781</c:v>
                </c:pt>
                <c:pt idx="2078">
                  <c:v>20.1260890960693</c:v>
                </c:pt>
                <c:pt idx="2079">
                  <c:v>20.056837081909201</c:v>
                </c:pt>
                <c:pt idx="2080">
                  <c:v>20.113224029541001</c:v>
                </c:pt>
                <c:pt idx="2081">
                  <c:v>20.116676330566399</c:v>
                </c:pt>
                <c:pt idx="2082">
                  <c:v>20.123428344726602</c:v>
                </c:pt>
                <c:pt idx="2083">
                  <c:v>20.151548385620099</c:v>
                </c:pt>
                <c:pt idx="2084">
                  <c:v>20.117942810058601</c:v>
                </c:pt>
                <c:pt idx="2085">
                  <c:v>20.222579956054702</c:v>
                </c:pt>
                <c:pt idx="2086">
                  <c:v>18.606479644775401</c:v>
                </c:pt>
                <c:pt idx="2087">
                  <c:v>17.327489852905298</c:v>
                </c:pt>
                <c:pt idx="2088">
                  <c:v>19.1701755523682</c:v>
                </c:pt>
                <c:pt idx="2089">
                  <c:v>19.815750122070298</c:v>
                </c:pt>
                <c:pt idx="2090">
                  <c:v>19.611377716064499</c:v>
                </c:pt>
                <c:pt idx="2091">
                  <c:v>19.806777954101602</c:v>
                </c:pt>
                <c:pt idx="2092">
                  <c:v>19.826047897338899</c:v>
                </c:pt>
                <c:pt idx="2093">
                  <c:v>19.955020904541001</c:v>
                </c:pt>
                <c:pt idx="2094">
                  <c:v>20.065687179565401</c:v>
                </c:pt>
                <c:pt idx="2095">
                  <c:v>20.0318088531494</c:v>
                </c:pt>
                <c:pt idx="2096">
                  <c:v>20.0478115081787</c:v>
                </c:pt>
                <c:pt idx="2097">
                  <c:v>20.142580032348601</c:v>
                </c:pt>
                <c:pt idx="2098">
                  <c:v>19.585441589355501</c:v>
                </c:pt>
                <c:pt idx="2099">
                  <c:v>18.417238235473601</c:v>
                </c:pt>
                <c:pt idx="2100">
                  <c:v>19.2546901702881</c:v>
                </c:pt>
                <c:pt idx="2101">
                  <c:v>20.065525054931602</c:v>
                </c:pt>
                <c:pt idx="2102">
                  <c:v>19.546461105346701</c:v>
                </c:pt>
                <c:pt idx="2103">
                  <c:v>19.663368225097699</c:v>
                </c:pt>
                <c:pt idx="2104">
                  <c:v>19.726448059081999</c:v>
                </c:pt>
                <c:pt idx="2105">
                  <c:v>19.955141067504901</c:v>
                </c:pt>
                <c:pt idx="2106">
                  <c:v>20.0410251617432</c:v>
                </c:pt>
                <c:pt idx="2107">
                  <c:v>20.0299968719482</c:v>
                </c:pt>
                <c:pt idx="2108">
                  <c:v>20.105869293212901</c:v>
                </c:pt>
                <c:pt idx="2109">
                  <c:v>20.3533420562744</c:v>
                </c:pt>
                <c:pt idx="2110">
                  <c:v>20.577716827392599</c:v>
                </c:pt>
                <c:pt idx="2111">
                  <c:v>20.810152053833001</c:v>
                </c:pt>
                <c:pt idx="2112">
                  <c:v>20.7954006195068</c:v>
                </c:pt>
                <c:pt idx="2113">
                  <c:v>20.7180061340332</c:v>
                </c:pt>
                <c:pt idx="2114">
                  <c:v>20.820741653442401</c:v>
                </c:pt>
                <c:pt idx="2115">
                  <c:v>20.611650466918899</c:v>
                </c:pt>
                <c:pt idx="2116">
                  <c:v>20.740648269653299</c:v>
                </c:pt>
                <c:pt idx="2117">
                  <c:v>20.799657821655298</c:v>
                </c:pt>
                <c:pt idx="2118">
                  <c:v>20.813350677490199</c:v>
                </c:pt>
                <c:pt idx="2119">
                  <c:v>20.761095046997099</c:v>
                </c:pt>
                <c:pt idx="2120">
                  <c:v>20.826084136962901</c:v>
                </c:pt>
                <c:pt idx="2121">
                  <c:v>20.777675628662099</c:v>
                </c:pt>
                <c:pt idx="2122">
                  <c:v>22.335691452026399</c:v>
                </c:pt>
                <c:pt idx="2123">
                  <c:v>24.695619583129901</c:v>
                </c:pt>
                <c:pt idx="2124">
                  <c:v>25.640731811523398</c:v>
                </c:pt>
                <c:pt idx="2125">
                  <c:v>24.905229568481399</c:v>
                </c:pt>
                <c:pt idx="2126">
                  <c:v>25.640459060668899</c:v>
                </c:pt>
                <c:pt idx="2127">
                  <c:v>25.437303543090799</c:v>
                </c:pt>
                <c:pt idx="2128">
                  <c:v>24.789312362670898</c:v>
                </c:pt>
                <c:pt idx="2129">
                  <c:v>24.7179985046387</c:v>
                </c:pt>
                <c:pt idx="2130">
                  <c:v>24.759315490722699</c:v>
                </c:pt>
                <c:pt idx="2131">
                  <c:v>24.657787322998001</c:v>
                </c:pt>
                <c:pt idx="2132">
                  <c:v>24.375013351440401</c:v>
                </c:pt>
                <c:pt idx="2133">
                  <c:v>24.051303863525401</c:v>
                </c:pt>
                <c:pt idx="2134">
                  <c:v>23.6598205566406</c:v>
                </c:pt>
                <c:pt idx="2135">
                  <c:v>23.789171218872099</c:v>
                </c:pt>
                <c:pt idx="2136">
                  <c:v>23.399951934814499</c:v>
                </c:pt>
                <c:pt idx="2137">
                  <c:v>23.426109313964801</c:v>
                </c:pt>
                <c:pt idx="2138">
                  <c:v>23.417625427246101</c:v>
                </c:pt>
                <c:pt idx="2139">
                  <c:v>23.4603271484375</c:v>
                </c:pt>
                <c:pt idx="2140">
                  <c:v>23.3161296844482</c:v>
                </c:pt>
                <c:pt idx="2141">
                  <c:v>23.3331604003906</c:v>
                </c:pt>
                <c:pt idx="2142">
                  <c:v>23.325853347778299</c:v>
                </c:pt>
                <c:pt idx="2143">
                  <c:v>23.182651519775401</c:v>
                </c:pt>
                <c:pt idx="2144">
                  <c:v>23.169519424438501</c:v>
                </c:pt>
                <c:pt idx="2145">
                  <c:v>23.153505325317401</c:v>
                </c:pt>
                <c:pt idx="2146">
                  <c:v>23.0864868164063</c:v>
                </c:pt>
                <c:pt idx="2147">
                  <c:v>23.140142440795898</c:v>
                </c:pt>
                <c:pt idx="2148">
                  <c:v>23.1212348937988</c:v>
                </c:pt>
                <c:pt idx="2149">
                  <c:v>23.099197387695298</c:v>
                </c:pt>
                <c:pt idx="2150">
                  <c:v>23.0442810058594</c:v>
                </c:pt>
                <c:pt idx="2151">
                  <c:v>22.993106842041001</c:v>
                </c:pt>
                <c:pt idx="2152">
                  <c:v>22.9949436187744</c:v>
                </c:pt>
                <c:pt idx="2153">
                  <c:v>23.0493774414063</c:v>
                </c:pt>
                <c:pt idx="2154">
                  <c:v>23.0858268737793</c:v>
                </c:pt>
                <c:pt idx="2155">
                  <c:v>23.0622653961182</c:v>
                </c:pt>
                <c:pt idx="2156">
                  <c:v>23.071342468261701</c:v>
                </c:pt>
                <c:pt idx="2157">
                  <c:v>22.949253082275401</c:v>
                </c:pt>
                <c:pt idx="2158">
                  <c:v>22.9677543640137</c:v>
                </c:pt>
                <c:pt idx="2159">
                  <c:v>23.035888671875</c:v>
                </c:pt>
                <c:pt idx="2160">
                  <c:v>23.0531921386719</c:v>
                </c:pt>
                <c:pt idx="2161">
                  <c:v>23.038812637329102</c:v>
                </c:pt>
                <c:pt idx="2162">
                  <c:v>22.946250915527301</c:v>
                </c:pt>
                <c:pt idx="2163">
                  <c:v>22.901451110839801</c:v>
                </c:pt>
                <c:pt idx="2164">
                  <c:v>22.8450832366943</c:v>
                </c:pt>
                <c:pt idx="2165">
                  <c:v>22.8888053894043</c:v>
                </c:pt>
                <c:pt idx="2166">
                  <c:v>22.899009704589801</c:v>
                </c:pt>
                <c:pt idx="2167">
                  <c:v>22.888347625732401</c:v>
                </c:pt>
                <c:pt idx="2168">
                  <c:v>22.886558532714801</c:v>
                </c:pt>
                <c:pt idx="2169">
                  <c:v>22.8570957183838</c:v>
                </c:pt>
                <c:pt idx="2170">
                  <c:v>22.720945358276399</c:v>
                </c:pt>
                <c:pt idx="2171">
                  <c:v>22.737089157104499</c:v>
                </c:pt>
                <c:pt idx="2172">
                  <c:v>22.708227157592798</c:v>
                </c:pt>
                <c:pt idx="2173">
                  <c:v>22.661554336547901</c:v>
                </c:pt>
                <c:pt idx="2174">
                  <c:v>22.531579971313501</c:v>
                </c:pt>
                <c:pt idx="2175">
                  <c:v>22.455427169799801</c:v>
                </c:pt>
                <c:pt idx="2176">
                  <c:v>22.443052291870099</c:v>
                </c:pt>
                <c:pt idx="2177">
                  <c:v>22.428337097168001</c:v>
                </c:pt>
                <c:pt idx="2178">
                  <c:v>22.426708221435501</c:v>
                </c:pt>
                <c:pt idx="2179">
                  <c:v>21.863573074340799</c:v>
                </c:pt>
                <c:pt idx="2180">
                  <c:v>21.635808944702099</c:v>
                </c:pt>
                <c:pt idx="2181">
                  <c:v>21.663612365722699</c:v>
                </c:pt>
                <c:pt idx="2182">
                  <c:v>21.825986862182599</c:v>
                </c:pt>
                <c:pt idx="2183">
                  <c:v>11.551430702209499</c:v>
                </c:pt>
                <c:pt idx="2184">
                  <c:v>10.7335109710693</c:v>
                </c:pt>
                <c:pt idx="2185">
                  <c:v>20.478042602539102</c:v>
                </c:pt>
                <c:pt idx="2186">
                  <c:v>20.625463485717798</c:v>
                </c:pt>
                <c:pt idx="2187">
                  <c:v>21.009056091308601</c:v>
                </c:pt>
                <c:pt idx="2188">
                  <c:v>20.639398574829102</c:v>
                </c:pt>
                <c:pt idx="2189">
                  <c:v>20.832923889160199</c:v>
                </c:pt>
                <c:pt idx="2190">
                  <c:v>21.176420211791999</c:v>
                </c:pt>
                <c:pt idx="2191">
                  <c:v>21.094457626342798</c:v>
                </c:pt>
                <c:pt idx="2192">
                  <c:v>19.531671524047901</c:v>
                </c:pt>
                <c:pt idx="2193">
                  <c:v>20.558643341064499</c:v>
                </c:pt>
                <c:pt idx="2194">
                  <c:v>20.696882247924801</c:v>
                </c:pt>
                <c:pt idx="2195">
                  <c:v>19.522844314575199</c:v>
                </c:pt>
                <c:pt idx="2196">
                  <c:v>16.726810455322301</c:v>
                </c:pt>
                <c:pt idx="2197">
                  <c:v>11.5385828018188</c:v>
                </c:pt>
                <c:pt idx="2198">
                  <c:v>19.357889175415</c:v>
                </c:pt>
                <c:pt idx="2199">
                  <c:v>19.427482604980501</c:v>
                </c:pt>
                <c:pt idx="2200">
                  <c:v>19.323310852050799</c:v>
                </c:pt>
                <c:pt idx="2201">
                  <c:v>19.520658493041999</c:v>
                </c:pt>
                <c:pt idx="2202">
                  <c:v>19.9789848327637</c:v>
                </c:pt>
                <c:pt idx="2203">
                  <c:v>19.876560211181602</c:v>
                </c:pt>
                <c:pt idx="2204">
                  <c:v>19.885999679565401</c:v>
                </c:pt>
                <c:pt idx="2205">
                  <c:v>20.019933700561499</c:v>
                </c:pt>
                <c:pt idx="2206">
                  <c:v>19.9496746063232</c:v>
                </c:pt>
                <c:pt idx="2207">
                  <c:v>20.097814559936499</c:v>
                </c:pt>
                <c:pt idx="2208">
                  <c:v>20.6187133789063</c:v>
                </c:pt>
                <c:pt idx="2209">
                  <c:v>20.077724456787099</c:v>
                </c:pt>
                <c:pt idx="2210">
                  <c:v>19.523136138916001</c:v>
                </c:pt>
                <c:pt idx="2211">
                  <c:v>20.047948837280298</c:v>
                </c:pt>
                <c:pt idx="2212">
                  <c:v>19.987504959106399</c:v>
                </c:pt>
                <c:pt idx="2213">
                  <c:v>20.505771636962901</c:v>
                </c:pt>
                <c:pt idx="2214">
                  <c:v>20.241960525512699</c:v>
                </c:pt>
                <c:pt idx="2215">
                  <c:v>20.219793319702099</c:v>
                </c:pt>
                <c:pt idx="2216">
                  <c:v>21.893873214721701</c:v>
                </c:pt>
                <c:pt idx="2217">
                  <c:v>21.224403381347699</c:v>
                </c:pt>
                <c:pt idx="2218">
                  <c:v>20.628301620483398</c:v>
                </c:pt>
                <c:pt idx="2219">
                  <c:v>19.405576705932599</c:v>
                </c:pt>
                <c:pt idx="2220">
                  <c:v>22.185895919799801</c:v>
                </c:pt>
                <c:pt idx="2221">
                  <c:v>22.952987670898398</c:v>
                </c:pt>
                <c:pt idx="2222">
                  <c:v>22.8847770690918</c:v>
                </c:pt>
                <c:pt idx="2223">
                  <c:v>23.5098476409912</c:v>
                </c:pt>
                <c:pt idx="2224">
                  <c:v>23.615440368652301</c:v>
                </c:pt>
                <c:pt idx="2225">
                  <c:v>22.949192047119102</c:v>
                </c:pt>
                <c:pt idx="2226">
                  <c:v>22.648036956787099</c:v>
                </c:pt>
                <c:pt idx="2227">
                  <c:v>22.250932693481399</c:v>
                </c:pt>
                <c:pt idx="2228">
                  <c:v>22.444787979126001</c:v>
                </c:pt>
                <c:pt idx="2229">
                  <c:v>22.6211051940918</c:v>
                </c:pt>
                <c:pt idx="2230">
                  <c:v>22.136491775512699</c:v>
                </c:pt>
                <c:pt idx="2231">
                  <c:v>21.856437683105501</c:v>
                </c:pt>
                <c:pt idx="2232">
                  <c:v>21.7308235168457</c:v>
                </c:pt>
                <c:pt idx="2233">
                  <c:v>21.869218826293899</c:v>
                </c:pt>
                <c:pt idx="2234">
                  <c:v>21.757108688354499</c:v>
                </c:pt>
                <c:pt idx="2235">
                  <c:v>21.671802520751999</c:v>
                </c:pt>
                <c:pt idx="2236">
                  <c:v>21.536361694335898</c:v>
                </c:pt>
                <c:pt idx="2237">
                  <c:v>21.3973178863525</c:v>
                </c:pt>
                <c:pt idx="2238">
                  <c:v>20.9899806976318</c:v>
                </c:pt>
                <c:pt idx="2239">
                  <c:v>20.7924480438232</c:v>
                </c:pt>
                <c:pt idx="2240">
                  <c:v>20.93772315979</c:v>
                </c:pt>
                <c:pt idx="2241">
                  <c:v>20.9848957061768</c:v>
                </c:pt>
                <c:pt idx="2242">
                  <c:v>20.892511367797901</c:v>
                </c:pt>
                <c:pt idx="2243">
                  <c:v>20.7308158874512</c:v>
                </c:pt>
                <c:pt idx="2244">
                  <c:v>20.7243556976318</c:v>
                </c:pt>
                <c:pt idx="2245">
                  <c:v>20.718244552612301</c:v>
                </c:pt>
                <c:pt idx="2246">
                  <c:v>20.6422328948975</c:v>
                </c:pt>
                <c:pt idx="2247">
                  <c:v>20.178642272949201</c:v>
                </c:pt>
                <c:pt idx="2248">
                  <c:v>20.2281799316406</c:v>
                </c:pt>
                <c:pt idx="2249">
                  <c:v>19.2383136749268</c:v>
                </c:pt>
                <c:pt idx="2250">
                  <c:v>5.1180763244628897</c:v>
                </c:pt>
                <c:pt idx="2251">
                  <c:v>0.98442924022674605</c:v>
                </c:pt>
                <c:pt idx="2252">
                  <c:v>0.98499524593353305</c:v>
                </c:pt>
                <c:pt idx="2253">
                  <c:v>11.290864944458001</c:v>
                </c:pt>
                <c:pt idx="2254">
                  <c:v>19.232955932617202</c:v>
                </c:pt>
                <c:pt idx="2255">
                  <c:v>16.014225006103501</c:v>
                </c:pt>
                <c:pt idx="2256">
                  <c:v>0.98486655950546298</c:v>
                </c:pt>
                <c:pt idx="2257">
                  <c:v>19.225334167480501</c:v>
                </c:pt>
                <c:pt idx="2258">
                  <c:v>19.565986633300799</c:v>
                </c:pt>
                <c:pt idx="2259">
                  <c:v>11.5718288421631</c:v>
                </c:pt>
                <c:pt idx="2260">
                  <c:v>0.98496180772781405</c:v>
                </c:pt>
                <c:pt idx="2261">
                  <c:v>10.1891384124756</c:v>
                </c:pt>
                <c:pt idx="2262">
                  <c:v>0.98463314771652199</c:v>
                </c:pt>
                <c:pt idx="2263">
                  <c:v>10.178311347961399</c:v>
                </c:pt>
                <c:pt idx="2264">
                  <c:v>18.9550685882568</c:v>
                </c:pt>
                <c:pt idx="2265">
                  <c:v>11.5759468078613</c:v>
                </c:pt>
                <c:pt idx="2266">
                  <c:v>16.194400787353501</c:v>
                </c:pt>
                <c:pt idx="2267">
                  <c:v>18.688190460205099</c:v>
                </c:pt>
                <c:pt idx="2268">
                  <c:v>10.2190408706665</c:v>
                </c:pt>
                <c:pt idx="2269">
                  <c:v>11.4127111434937</c:v>
                </c:pt>
                <c:pt idx="2270">
                  <c:v>19.516761779785199</c:v>
                </c:pt>
                <c:pt idx="2271">
                  <c:v>18.965980529785199</c:v>
                </c:pt>
                <c:pt idx="2272">
                  <c:v>19.5263061523438</c:v>
                </c:pt>
                <c:pt idx="2273">
                  <c:v>10.010725021362299</c:v>
                </c:pt>
                <c:pt idx="2274">
                  <c:v>10.41481590271</c:v>
                </c:pt>
                <c:pt idx="2275">
                  <c:v>19.396549224853501</c:v>
                </c:pt>
                <c:pt idx="2276">
                  <c:v>19.4009399414063</c:v>
                </c:pt>
                <c:pt idx="2277">
                  <c:v>19.249059677123999</c:v>
                </c:pt>
                <c:pt idx="2278">
                  <c:v>6.4574460983276403</c:v>
                </c:pt>
                <c:pt idx="2279">
                  <c:v>19.4194240570068</c:v>
                </c:pt>
                <c:pt idx="2280">
                  <c:v>19.515356063842798</c:v>
                </c:pt>
                <c:pt idx="2281">
                  <c:v>16.5753479003906</c:v>
                </c:pt>
                <c:pt idx="2282">
                  <c:v>21.095239639282202</c:v>
                </c:pt>
                <c:pt idx="2283">
                  <c:v>21.410886764526399</c:v>
                </c:pt>
                <c:pt idx="2284">
                  <c:v>21.542280197143601</c:v>
                </c:pt>
                <c:pt idx="2285">
                  <c:v>21.488849639892599</c:v>
                </c:pt>
                <c:pt idx="2286">
                  <c:v>21.4755153656006</c:v>
                </c:pt>
                <c:pt idx="2287">
                  <c:v>23.293766021728501</c:v>
                </c:pt>
                <c:pt idx="2288">
                  <c:v>23.9171962738037</c:v>
                </c:pt>
                <c:pt idx="2289">
                  <c:v>23.492538452148398</c:v>
                </c:pt>
                <c:pt idx="2290">
                  <c:v>22.6116333007813</c:v>
                </c:pt>
                <c:pt idx="2291">
                  <c:v>21.238430023193398</c:v>
                </c:pt>
                <c:pt idx="2292">
                  <c:v>20.993608474731399</c:v>
                </c:pt>
                <c:pt idx="2293">
                  <c:v>24.875230789184599</c:v>
                </c:pt>
                <c:pt idx="2294">
                  <c:v>26.326175689697301</c:v>
                </c:pt>
                <c:pt idx="2295">
                  <c:v>26.2604064941406</c:v>
                </c:pt>
                <c:pt idx="2296">
                  <c:v>27.027206420898398</c:v>
                </c:pt>
                <c:pt idx="2297">
                  <c:v>26.418451309204102</c:v>
                </c:pt>
                <c:pt idx="2298">
                  <c:v>25.435867309570298</c:v>
                </c:pt>
                <c:pt idx="2299">
                  <c:v>25.400392532348601</c:v>
                </c:pt>
                <c:pt idx="2300">
                  <c:v>25.483392715454102</c:v>
                </c:pt>
                <c:pt idx="2301">
                  <c:v>25.636468887329102</c:v>
                </c:pt>
                <c:pt idx="2302">
                  <c:v>26.258304595947301</c:v>
                </c:pt>
                <c:pt idx="2303">
                  <c:v>25.547611236572301</c:v>
                </c:pt>
                <c:pt idx="2304">
                  <c:v>25.771915435791001</c:v>
                </c:pt>
                <c:pt idx="2305">
                  <c:v>25.651466369628899</c:v>
                </c:pt>
                <c:pt idx="2306">
                  <c:v>26.197877883911101</c:v>
                </c:pt>
                <c:pt idx="2307">
                  <c:v>26.435317993164102</c:v>
                </c:pt>
                <c:pt idx="2308">
                  <c:v>26.4490642547607</c:v>
                </c:pt>
                <c:pt idx="2309">
                  <c:v>26.977745056152301</c:v>
                </c:pt>
                <c:pt idx="2310">
                  <c:v>27.168516159057599</c:v>
                </c:pt>
                <c:pt idx="2311">
                  <c:v>26.870357513427699</c:v>
                </c:pt>
                <c:pt idx="2312">
                  <c:v>27.0764274597168</c:v>
                </c:pt>
                <c:pt idx="2313">
                  <c:v>28.174251556396499</c:v>
                </c:pt>
                <c:pt idx="2314">
                  <c:v>27.555845260620099</c:v>
                </c:pt>
                <c:pt idx="2315">
                  <c:v>28.250734329223601</c:v>
                </c:pt>
                <c:pt idx="2316">
                  <c:v>28.566278457641602</c:v>
                </c:pt>
                <c:pt idx="2317">
                  <c:v>28.4603576660156</c:v>
                </c:pt>
                <c:pt idx="2318">
                  <c:v>28.5009250640869</c:v>
                </c:pt>
                <c:pt idx="2319">
                  <c:v>29.388591766357401</c:v>
                </c:pt>
                <c:pt idx="2320">
                  <c:v>29.657346725463899</c:v>
                </c:pt>
                <c:pt idx="2321">
                  <c:v>31.309076309204102</c:v>
                </c:pt>
                <c:pt idx="2322">
                  <c:v>32.312973022460902</c:v>
                </c:pt>
                <c:pt idx="2323">
                  <c:v>32.694271087646499</c:v>
                </c:pt>
                <c:pt idx="2324">
                  <c:v>32.918972015380902</c:v>
                </c:pt>
                <c:pt idx="2325">
                  <c:v>32.666969299316399</c:v>
                </c:pt>
                <c:pt idx="2326">
                  <c:v>31.226953506469702</c:v>
                </c:pt>
                <c:pt idx="2327">
                  <c:v>32.355388641357401</c:v>
                </c:pt>
                <c:pt idx="2328">
                  <c:v>31.418037414550799</c:v>
                </c:pt>
                <c:pt idx="2329">
                  <c:v>31.851926803588899</c:v>
                </c:pt>
                <c:pt idx="2330">
                  <c:v>24.875230789184599</c:v>
                </c:pt>
                <c:pt idx="2331">
                  <c:v>26.326175689697301</c:v>
                </c:pt>
                <c:pt idx="2332">
                  <c:v>26.2604064941406</c:v>
                </c:pt>
                <c:pt idx="2333">
                  <c:v>27.027206420898398</c:v>
                </c:pt>
                <c:pt idx="2334">
                  <c:v>26.418451309204102</c:v>
                </c:pt>
                <c:pt idx="2335">
                  <c:v>25.435867309570298</c:v>
                </c:pt>
                <c:pt idx="2336">
                  <c:v>25.400392532348601</c:v>
                </c:pt>
                <c:pt idx="2337">
                  <c:v>25.483392715454102</c:v>
                </c:pt>
                <c:pt idx="2338">
                  <c:v>25.636468887329102</c:v>
                </c:pt>
                <c:pt idx="2339">
                  <c:v>26.258304595947301</c:v>
                </c:pt>
                <c:pt idx="2340">
                  <c:v>25.547611236572301</c:v>
                </c:pt>
                <c:pt idx="2341">
                  <c:v>25.771915435791001</c:v>
                </c:pt>
                <c:pt idx="2342">
                  <c:v>25.651466369628899</c:v>
                </c:pt>
                <c:pt idx="2343">
                  <c:v>26.197877883911101</c:v>
                </c:pt>
                <c:pt idx="2344">
                  <c:v>26.435317993164102</c:v>
                </c:pt>
                <c:pt idx="2345">
                  <c:v>26.4490642547607</c:v>
                </c:pt>
                <c:pt idx="2346">
                  <c:v>26.977745056152301</c:v>
                </c:pt>
                <c:pt idx="2347">
                  <c:v>27.168516159057599</c:v>
                </c:pt>
                <c:pt idx="2348">
                  <c:v>26.870357513427699</c:v>
                </c:pt>
                <c:pt idx="2349">
                  <c:v>27.0764274597168</c:v>
                </c:pt>
                <c:pt idx="2350">
                  <c:v>28.174251556396499</c:v>
                </c:pt>
                <c:pt idx="2351">
                  <c:v>27.555845260620099</c:v>
                </c:pt>
                <c:pt idx="2352">
                  <c:v>28.250734329223601</c:v>
                </c:pt>
                <c:pt idx="2353">
                  <c:v>28.566278457641602</c:v>
                </c:pt>
                <c:pt idx="2354">
                  <c:v>28.4603576660156</c:v>
                </c:pt>
                <c:pt idx="2355">
                  <c:v>28.5009250640869</c:v>
                </c:pt>
                <c:pt idx="2356">
                  <c:v>29.388591766357401</c:v>
                </c:pt>
                <c:pt idx="2357">
                  <c:v>29.657346725463899</c:v>
                </c:pt>
                <c:pt idx="2358">
                  <c:v>31.309076309204102</c:v>
                </c:pt>
                <c:pt idx="2359">
                  <c:v>32.312973022460902</c:v>
                </c:pt>
                <c:pt idx="2360">
                  <c:v>32.694271087646499</c:v>
                </c:pt>
                <c:pt idx="2361">
                  <c:v>32.918972015380902</c:v>
                </c:pt>
                <c:pt idx="2362">
                  <c:v>32.666969299316399</c:v>
                </c:pt>
                <c:pt idx="2363">
                  <c:v>31.226953506469702</c:v>
                </c:pt>
                <c:pt idx="2364">
                  <c:v>32.355388641357401</c:v>
                </c:pt>
                <c:pt idx="2365">
                  <c:v>31.418037414550799</c:v>
                </c:pt>
                <c:pt idx="2366">
                  <c:v>31.851926803588899</c:v>
                </c:pt>
                <c:pt idx="2367">
                  <c:v>24.875230789184599</c:v>
                </c:pt>
                <c:pt idx="2368">
                  <c:v>26.326175689697301</c:v>
                </c:pt>
                <c:pt idx="2369">
                  <c:v>24.875230789184599</c:v>
                </c:pt>
                <c:pt idx="2370">
                  <c:v>26.326175689697301</c:v>
                </c:pt>
                <c:pt idx="2371">
                  <c:v>26.2604064941406</c:v>
                </c:pt>
                <c:pt idx="2372">
                  <c:v>27.027206420898398</c:v>
                </c:pt>
                <c:pt idx="2373">
                  <c:v>26.418451309204102</c:v>
                </c:pt>
                <c:pt idx="2374">
                  <c:v>25.435867309570298</c:v>
                </c:pt>
                <c:pt idx="2375">
                  <c:v>25.400392532348601</c:v>
                </c:pt>
                <c:pt idx="2376">
                  <c:v>25.483392715454102</c:v>
                </c:pt>
                <c:pt idx="2377">
                  <c:v>25.636468887329102</c:v>
                </c:pt>
                <c:pt idx="2378">
                  <c:v>26.258304595947301</c:v>
                </c:pt>
                <c:pt idx="2379">
                  <c:v>25.547611236572301</c:v>
                </c:pt>
                <c:pt idx="2380">
                  <c:v>25.771915435791001</c:v>
                </c:pt>
                <c:pt idx="2381">
                  <c:v>25.651466369628899</c:v>
                </c:pt>
                <c:pt idx="2382">
                  <c:v>26.197877883911101</c:v>
                </c:pt>
                <c:pt idx="2383">
                  <c:v>26.435317993164102</c:v>
                </c:pt>
                <c:pt idx="2384">
                  <c:v>26.4490642547607</c:v>
                </c:pt>
                <c:pt idx="2385">
                  <c:v>26.977745056152301</c:v>
                </c:pt>
                <c:pt idx="2386">
                  <c:v>27.168516159057599</c:v>
                </c:pt>
                <c:pt idx="2387">
                  <c:v>26.870357513427699</c:v>
                </c:pt>
                <c:pt idx="2388">
                  <c:v>27.0764274597168</c:v>
                </c:pt>
                <c:pt idx="2389">
                  <c:v>28.174251556396499</c:v>
                </c:pt>
                <c:pt idx="2390">
                  <c:v>27.555845260620099</c:v>
                </c:pt>
                <c:pt idx="2391">
                  <c:v>28.250734329223601</c:v>
                </c:pt>
                <c:pt idx="2392">
                  <c:v>28.566278457641602</c:v>
                </c:pt>
                <c:pt idx="2393">
                  <c:v>28.4603576660156</c:v>
                </c:pt>
                <c:pt idx="2394">
                  <c:v>28.5009250640869</c:v>
                </c:pt>
                <c:pt idx="2395">
                  <c:v>29.388591766357401</c:v>
                </c:pt>
                <c:pt idx="2396">
                  <c:v>29.657346725463899</c:v>
                </c:pt>
                <c:pt idx="2397">
                  <c:v>31.309076309204102</c:v>
                </c:pt>
                <c:pt idx="2398">
                  <c:v>32.312973022460902</c:v>
                </c:pt>
                <c:pt idx="2399">
                  <c:v>32.694271087646499</c:v>
                </c:pt>
                <c:pt idx="2400">
                  <c:v>32.918972015380902</c:v>
                </c:pt>
                <c:pt idx="2401">
                  <c:v>32.666969299316399</c:v>
                </c:pt>
                <c:pt idx="2402">
                  <c:v>31.226953506469702</c:v>
                </c:pt>
                <c:pt idx="2403">
                  <c:v>32.355388641357401</c:v>
                </c:pt>
                <c:pt idx="2404">
                  <c:v>31.418037414550799</c:v>
                </c:pt>
                <c:pt idx="2405">
                  <c:v>31.851926803588899</c:v>
                </c:pt>
                <c:pt idx="2406">
                  <c:v>25.651466369628899</c:v>
                </c:pt>
                <c:pt idx="2407">
                  <c:v>26.197877883911101</c:v>
                </c:pt>
                <c:pt idx="2408">
                  <c:v>26.435317993164102</c:v>
                </c:pt>
                <c:pt idx="2409">
                  <c:v>26.4490642547607</c:v>
                </c:pt>
                <c:pt idx="2410">
                  <c:v>26.977745056152301</c:v>
                </c:pt>
                <c:pt idx="2411">
                  <c:v>27.168516159057599</c:v>
                </c:pt>
                <c:pt idx="2412">
                  <c:v>26.870357513427699</c:v>
                </c:pt>
                <c:pt idx="2413">
                  <c:v>27.0764274597168</c:v>
                </c:pt>
                <c:pt idx="2414">
                  <c:v>28.174251556396499</c:v>
                </c:pt>
                <c:pt idx="2415">
                  <c:v>27.555845260620099</c:v>
                </c:pt>
                <c:pt idx="2416">
                  <c:v>28.250734329223601</c:v>
                </c:pt>
                <c:pt idx="2417">
                  <c:v>28.566278457641602</c:v>
                </c:pt>
                <c:pt idx="2418">
                  <c:v>28.4603576660156</c:v>
                </c:pt>
                <c:pt idx="2419">
                  <c:v>28.5009250640869</c:v>
                </c:pt>
                <c:pt idx="2420">
                  <c:v>29.388591766357401</c:v>
                </c:pt>
                <c:pt idx="2421">
                  <c:v>29.657346725463899</c:v>
                </c:pt>
                <c:pt idx="2422">
                  <c:v>31.309076309204102</c:v>
                </c:pt>
                <c:pt idx="2423">
                  <c:v>32.312973022460902</c:v>
                </c:pt>
                <c:pt idx="2424">
                  <c:v>32.694271087646499</c:v>
                </c:pt>
                <c:pt idx="2425">
                  <c:v>32.918972015380902</c:v>
                </c:pt>
                <c:pt idx="2426">
                  <c:v>32.666969299316399</c:v>
                </c:pt>
                <c:pt idx="2427">
                  <c:v>31.226953506469702</c:v>
                </c:pt>
                <c:pt idx="2428">
                  <c:v>32.355388641357401</c:v>
                </c:pt>
                <c:pt idx="2429">
                  <c:v>31.418037414550799</c:v>
                </c:pt>
                <c:pt idx="2430">
                  <c:v>31.851926803588899</c:v>
                </c:pt>
                <c:pt idx="2431">
                  <c:v>31.851926803588899</c:v>
                </c:pt>
                <c:pt idx="2432">
                  <c:v>30.5917778015137</c:v>
                </c:pt>
                <c:pt idx="2433">
                  <c:v>29.594850540161101</c:v>
                </c:pt>
                <c:pt idx="2434">
                  <c:v>31.129026412963899</c:v>
                </c:pt>
                <c:pt idx="2435">
                  <c:v>31.049263000488299</c:v>
                </c:pt>
                <c:pt idx="2436">
                  <c:v>30.833530426025401</c:v>
                </c:pt>
                <c:pt idx="2437">
                  <c:v>31.473329544067401</c:v>
                </c:pt>
                <c:pt idx="2438">
                  <c:v>31.106117248535199</c:v>
                </c:pt>
                <c:pt idx="2439">
                  <c:v>32.032569885253899</c:v>
                </c:pt>
                <c:pt idx="2440">
                  <c:v>32.241935729980497</c:v>
                </c:pt>
                <c:pt idx="2441">
                  <c:v>32.519966125488303</c:v>
                </c:pt>
                <c:pt idx="2442">
                  <c:v>31.833616256713899</c:v>
                </c:pt>
                <c:pt idx="2443">
                  <c:v>31.9921569824219</c:v>
                </c:pt>
                <c:pt idx="2444">
                  <c:v>32.325874328613303</c:v>
                </c:pt>
                <c:pt idx="2445">
                  <c:v>33.399856567382798</c:v>
                </c:pt>
                <c:pt idx="2446">
                  <c:v>34.024528503417997</c:v>
                </c:pt>
                <c:pt idx="2447">
                  <c:v>34.443199157714801</c:v>
                </c:pt>
                <c:pt idx="2448">
                  <c:v>38.157539367675803</c:v>
                </c:pt>
                <c:pt idx="2449">
                  <c:v>38.150093078613303</c:v>
                </c:pt>
                <c:pt idx="2450">
                  <c:v>38.0315971374512</c:v>
                </c:pt>
                <c:pt idx="2451">
                  <c:v>38.265846252441399</c:v>
                </c:pt>
                <c:pt idx="2452">
                  <c:v>38.079925537109403</c:v>
                </c:pt>
                <c:pt idx="2453">
                  <c:v>38.391914367675803</c:v>
                </c:pt>
                <c:pt idx="2454">
                  <c:v>38.498580932617202</c:v>
                </c:pt>
                <c:pt idx="2455">
                  <c:v>37.169193267822301</c:v>
                </c:pt>
                <c:pt idx="2456">
                  <c:v>36.180549621582003</c:v>
                </c:pt>
                <c:pt idx="2457">
                  <c:v>38.328727722167997</c:v>
                </c:pt>
                <c:pt idx="2458">
                  <c:v>38.4818725585938</c:v>
                </c:pt>
                <c:pt idx="2459">
                  <c:v>38.410140991210902</c:v>
                </c:pt>
                <c:pt idx="2460">
                  <c:v>39.041923522949197</c:v>
                </c:pt>
                <c:pt idx="2461">
                  <c:v>37.965995788574197</c:v>
                </c:pt>
                <c:pt idx="2462">
                  <c:v>36.568351745605497</c:v>
                </c:pt>
                <c:pt idx="2463">
                  <c:v>35.385429382324197</c:v>
                </c:pt>
                <c:pt idx="2464">
                  <c:v>36.232288360595703</c:v>
                </c:pt>
                <c:pt idx="2465">
                  <c:v>36.347724914550803</c:v>
                </c:pt>
                <c:pt idx="2466">
                  <c:v>35.028678894042997</c:v>
                </c:pt>
                <c:pt idx="2467">
                  <c:v>34.668296813964801</c:v>
                </c:pt>
                <c:pt idx="2468">
                  <c:v>31.851926803588899</c:v>
                </c:pt>
                <c:pt idx="2469">
                  <c:v>30.5917778015137</c:v>
                </c:pt>
                <c:pt idx="2470">
                  <c:v>29.594850540161101</c:v>
                </c:pt>
                <c:pt idx="2471">
                  <c:v>31.129026412963899</c:v>
                </c:pt>
                <c:pt idx="2472">
                  <c:v>31.049263000488299</c:v>
                </c:pt>
                <c:pt idx="2473">
                  <c:v>30.833530426025401</c:v>
                </c:pt>
                <c:pt idx="2474">
                  <c:v>31.473329544067401</c:v>
                </c:pt>
                <c:pt idx="2475">
                  <c:v>31.106117248535199</c:v>
                </c:pt>
                <c:pt idx="2476">
                  <c:v>32.032569885253899</c:v>
                </c:pt>
                <c:pt idx="2477">
                  <c:v>32.241935729980497</c:v>
                </c:pt>
                <c:pt idx="2478">
                  <c:v>32.519966125488303</c:v>
                </c:pt>
                <c:pt idx="2479">
                  <c:v>31.833616256713899</c:v>
                </c:pt>
                <c:pt idx="2480">
                  <c:v>31.9921569824219</c:v>
                </c:pt>
                <c:pt idx="2481">
                  <c:v>32.325874328613303</c:v>
                </c:pt>
                <c:pt idx="2482">
                  <c:v>33.399856567382798</c:v>
                </c:pt>
                <c:pt idx="2483">
                  <c:v>34.024528503417997</c:v>
                </c:pt>
                <c:pt idx="2484">
                  <c:v>34.443199157714801</c:v>
                </c:pt>
                <c:pt idx="2485">
                  <c:v>38.157539367675803</c:v>
                </c:pt>
                <c:pt idx="2486">
                  <c:v>38.150093078613303</c:v>
                </c:pt>
                <c:pt idx="2487">
                  <c:v>38.0315971374512</c:v>
                </c:pt>
                <c:pt idx="2488">
                  <c:v>38.265846252441399</c:v>
                </c:pt>
                <c:pt idx="2489">
                  <c:v>38.079925537109403</c:v>
                </c:pt>
                <c:pt idx="2490">
                  <c:v>38.391914367675803</c:v>
                </c:pt>
                <c:pt idx="2491">
                  <c:v>38.498580932617202</c:v>
                </c:pt>
                <c:pt idx="2492">
                  <c:v>37.169193267822301</c:v>
                </c:pt>
                <c:pt idx="2493">
                  <c:v>36.180549621582003</c:v>
                </c:pt>
                <c:pt idx="2494">
                  <c:v>38.328727722167997</c:v>
                </c:pt>
                <c:pt idx="2495">
                  <c:v>38.4818725585938</c:v>
                </c:pt>
                <c:pt idx="2496">
                  <c:v>38.410140991210902</c:v>
                </c:pt>
                <c:pt idx="2497">
                  <c:v>39.041923522949197</c:v>
                </c:pt>
                <c:pt idx="2498">
                  <c:v>37.965995788574197</c:v>
                </c:pt>
                <c:pt idx="2499">
                  <c:v>36.568351745605497</c:v>
                </c:pt>
                <c:pt idx="2500">
                  <c:v>35.385429382324197</c:v>
                </c:pt>
                <c:pt idx="2501">
                  <c:v>36.232288360595703</c:v>
                </c:pt>
                <c:pt idx="2502">
                  <c:v>36.347724914550803</c:v>
                </c:pt>
                <c:pt idx="2503">
                  <c:v>35.028678894042997</c:v>
                </c:pt>
                <c:pt idx="2504">
                  <c:v>34.668296813964801</c:v>
                </c:pt>
                <c:pt idx="2505">
                  <c:v>31.851926803588899</c:v>
                </c:pt>
                <c:pt idx="2506">
                  <c:v>30.5917778015137</c:v>
                </c:pt>
                <c:pt idx="2507">
                  <c:v>29.594850540161101</c:v>
                </c:pt>
                <c:pt idx="2508">
                  <c:v>31.129026412963899</c:v>
                </c:pt>
                <c:pt idx="2509">
                  <c:v>31.049263000488299</c:v>
                </c:pt>
                <c:pt idx="2510">
                  <c:v>30.833530426025401</c:v>
                </c:pt>
                <c:pt idx="2511">
                  <c:v>31.473329544067401</c:v>
                </c:pt>
                <c:pt idx="2512">
                  <c:v>31.106117248535199</c:v>
                </c:pt>
                <c:pt idx="2513">
                  <c:v>32.032569885253899</c:v>
                </c:pt>
                <c:pt idx="2514">
                  <c:v>32.241935729980497</c:v>
                </c:pt>
                <c:pt idx="2515">
                  <c:v>32.519966125488303</c:v>
                </c:pt>
                <c:pt idx="2516">
                  <c:v>31.833616256713899</c:v>
                </c:pt>
                <c:pt idx="2517">
                  <c:v>31.9921569824219</c:v>
                </c:pt>
                <c:pt idx="2518">
                  <c:v>32.325874328613303</c:v>
                </c:pt>
                <c:pt idx="2519">
                  <c:v>33.399856567382798</c:v>
                </c:pt>
                <c:pt idx="2520">
                  <c:v>34.024528503417997</c:v>
                </c:pt>
                <c:pt idx="2521">
                  <c:v>34.443199157714801</c:v>
                </c:pt>
                <c:pt idx="2522">
                  <c:v>38.157539367675803</c:v>
                </c:pt>
                <c:pt idx="2523">
                  <c:v>38.150093078613303</c:v>
                </c:pt>
                <c:pt idx="2524">
                  <c:v>38.0315971374512</c:v>
                </c:pt>
                <c:pt idx="2525">
                  <c:v>38.265846252441399</c:v>
                </c:pt>
                <c:pt idx="2526">
                  <c:v>38.079925537109403</c:v>
                </c:pt>
                <c:pt idx="2527">
                  <c:v>38.391914367675803</c:v>
                </c:pt>
                <c:pt idx="2528">
                  <c:v>38.498580932617202</c:v>
                </c:pt>
                <c:pt idx="2529">
                  <c:v>37.169193267822301</c:v>
                </c:pt>
                <c:pt idx="2530">
                  <c:v>36.180549621582003</c:v>
                </c:pt>
                <c:pt idx="2531">
                  <c:v>38.328727722167997</c:v>
                </c:pt>
                <c:pt idx="2532">
                  <c:v>38.4818725585938</c:v>
                </c:pt>
                <c:pt idx="2533">
                  <c:v>38.410140991210902</c:v>
                </c:pt>
                <c:pt idx="2534">
                  <c:v>39.041923522949197</c:v>
                </c:pt>
                <c:pt idx="2535">
                  <c:v>37.965995788574197</c:v>
                </c:pt>
                <c:pt idx="2536">
                  <c:v>36.568351745605497</c:v>
                </c:pt>
                <c:pt idx="2537">
                  <c:v>35.385429382324197</c:v>
                </c:pt>
                <c:pt idx="2538">
                  <c:v>36.232288360595703</c:v>
                </c:pt>
                <c:pt idx="2539">
                  <c:v>36.347724914550803</c:v>
                </c:pt>
                <c:pt idx="2540">
                  <c:v>35.028678894042997</c:v>
                </c:pt>
                <c:pt idx="2541">
                  <c:v>34.668296813964801</c:v>
                </c:pt>
                <c:pt idx="2542">
                  <c:v>31.851926803588899</c:v>
                </c:pt>
                <c:pt idx="2543">
                  <c:v>30.5917778015137</c:v>
                </c:pt>
                <c:pt idx="2544">
                  <c:v>29.594850540161101</c:v>
                </c:pt>
                <c:pt idx="2545">
                  <c:v>31.129026412963899</c:v>
                </c:pt>
                <c:pt idx="2546">
                  <c:v>31.049263000488299</c:v>
                </c:pt>
                <c:pt idx="2547">
                  <c:v>30.833530426025401</c:v>
                </c:pt>
                <c:pt idx="2548">
                  <c:v>31.473329544067401</c:v>
                </c:pt>
                <c:pt idx="2549">
                  <c:v>31.106117248535199</c:v>
                </c:pt>
                <c:pt idx="2550">
                  <c:v>32.032569885253899</c:v>
                </c:pt>
                <c:pt idx="2551">
                  <c:v>32.241935729980497</c:v>
                </c:pt>
                <c:pt idx="2552">
                  <c:v>32.519966125488303</c:v>
                </c:pt>
                <c:pt idx="2553">
                  <c:v>31.833616256713899</c:v>
                </c:pt>
                <c:pt idx="2554">
                  <c:v>31.9921569824219</c:v>
                </c:pt>
                <c:pt idx="2555">
                  <c:v>32.325874328613303</c:v>
                </c:pt>
                <c:pt idx="2556">
                  <c:v>33.399856567382798</c:v>
                </c:pt>
                <c:pt idx="2557">
                  <c:v>34.024528503417997</c:v>
                </c:pt>
                <c:pt idx="2558">
                  <c:v>34.443199157714801</c:v>
                </c:pt>
                <c:pt idx="2559">
                  <c:v>38.157539367675803</c:v>
                </c:pt>
                <c:pt idx="2560">
                  <c:v>38.150093078613303</c:v>
                </c:pt>
                <c:pt idx="2561">
                  <c:v>38.0315971374512</c:v>
                </c:pt>
                <c:pt idx="2562">
                  <c:v>38.265846252441399</c:v>
                </c:pt>
                <c:pt idx="2563">
                  <c:v>38.079925537109403</c:v>
                </c:pt>
                <c:pt idx="2564">
                  <c:v>38.391914367675803</c:v>
                </c:pt>
                <c:pt idx="2565">
                  <c:v>38.498580932617202</c:v>
                </c:pt>
                <c:pt idx="2566">
                  <c:v>37.169193267822301</c:v>
                </c:pt>
                <c:pt idx="2567">
                  <c:v>36.180549621582003</c:v>
                </c:pt>
                <c:pt idx="2568">
                  <c:v>38.328727722167997</c:v>
                </c:pt>
                <c:pt idx="2569">
                  <c:v>38.4818725585938</c:v>
                </c:pt>
                <c:pt idx="2570">
                  <c:v>38.410140991210902</c:v>
                </c:pt>
                <c:pt idx="2571">
                  <c:v>39.041923522949197</c:v>
                </c:pt>
                <c:pt idx="2572">
                  <c:v>37.965995788574197</c:v>
                </c:pt>
                <c:pt idx="2573">
                  <c:v>36.568351745605497</c:v>
                </c:pt>
                <c:pt idx="2574">
                  <c:v>35.385429382324197</c:v>
                </c:pt>
                <c:pt idx="2575">
                  <c:v>36.232288360595703</c:v>
                </c:pt>
                <c:pt idx="2576">
                  <c:v>36.347724914550803</c:v>
                </c:pt>
                <c:pt idx="2577">
                  <c:v>35.028678894042997</c:v>
                </c:pt>
                <c:pt idx="2578">
                  <c:v>34.668296813964801</c:v>
                </c:pt>
                <c:pt idx="2579">
                  <c:v>34.668296813964801</c:v>
                </c:pt>
                <c:pt idx="2580">
                  <c:v>33.814083099365199</c:v>
                </c:pt>
                <c:pt idx="2581">
                  <c:v>34.854488372802699</c:v>
                </c:pt>
                <c:pt idx="2582">
                  <c:v>35.131870269775398</c:v>
                </c:pt>
                <c:pt idx="2583">
                  <c:v>35.851219177246101</c:v>
                </c:pt>
                <c:pt idx="2584">
                  <c:v>35.750400543212898</c:v>
                </c:pt>
                <c:pt idx="2585">
                  <c:v>34.840736389160199</c:v>
                </c:pt>
                <c:pt idx="2586">
                  <c:v>33.773792266845703</c:v>
                </c:pt>
                <c:pt idx="2587">
                  <c:v>34.123641967773402</c:v>
                </c:pt>
                <c:pt idx="2588">
                  <c:v>35.663627624511697</c:v>
                </c:pt>
                <c:pt idx="2589">
                  <c:v>35.060787200927699</c:v>
                </c:pt>
                <c:pt idx="2590">
                  <c:v>34.960300445556598</c:v>
                </c:pt>
                <c:pt idx="2591">
                  <c:v>35.446903228759801</c:v>
                </c:pt>
                <c:pt idx="2592">
                  <c:v>34.833625793457003</c:v>
                </c:pt>
                <c:pt idx="2593">
                  <c:v>33.735870361328097</c:v>
                </c:pt>
                <c:pt idx="2594">
                  <c:v>34.721893310546903</c:v>
                </c:pt>
                <c:pt idx="2595">
                  <c:v>33.098873138427699</c:v>
                </c:pt>
                <c:pt idx="2596">
                  <c:v>31.882808685302699</c:v>
                </c:pt>
                <c:pt idx="2597">
                  <c:v>32.258255004882798</c:v>
                </c:pt>
                <c:pt idx="2598">
                  <c:v>34.661746978759801</c:v>
                </c:pt>
                <c:pt idx="2599">
                  <c:v>32.158763885497997</c:v>
                </c:pt>
                <c:pt idx="2600">
                  <c:v>31.976417541503899</c:v>
                </c:pt>
                <c:pt idx="2601">
                  <c:v>33.488491058349602</c:v>
                </c:pt>
                <c:pt idx="2602">
                  <c:v>35.5196533203125</c:v>
                </c:pt>
                <c:pt idx="2603">
                  <c:v>35.847946166992202</c:v>
                </c:pt>
                <c:pt idx="2604">
                  <c:v>33.284313201904297</c:v>
                </c:pt>
                <c:pt idx="2605">
                  <c:v>29.674249649047901</c:v>
                </c:pt>
                <c:pt idx="2606">
                  <c:v>29.4022312164307</c:v>
                </c:pt>
                <c:pt idx="2607">
                  <c:v>29.2120361328125</c:v>
                </c:pt>
                <c:pt idx="2608">
                  <c:v>30.6737766265869</c:v>
                </c:pt>
                <c:pt idx="2609">
                  <c:v>31.249485015869102</c:v>
                </c:pt>
                <c:pt idx="2610">
                  <c:v>30.826709747314499</c:v>
                </c:pt>
                <c:pt idx="2611">
                  <c:v>32.876941680908203</c:v>
                </c:pt>
                <c:pt idx="2612">
                  <c:v>35.576328277587898</c:v>
                </c:pt>
                <c:pt idx="2613">
                  <c:v>38.616504669189503</c:v>
                </c:pt>
                <c:pt idx="2614">
                  <c:v>43.649837493896499</c:v>
                </c:pt>
                <c:pt idx="2615">
                  <c:v>37.494838714599602</c:v>
                </c:pt>
                <c:pt idx="2616">
                  <c:v>37.1303520202637</c:v>
                </c:pt>
                <c:pt idx="2617">
                  <c:v>34.668296813964801</c:v>
                </c:pt>
                <c:pt idx="2618">
                  <c:v>33.814083099365199</c:v>
                </c:pt>
                <c:pt idx="2619">
                  <c:v>34.854488372802699</c:v>
                </c:pt>
                <c:pt idx="2620">
                  <c:v>35.131870269775398</c:v>
                </c:pt>
                <c:pt idx="2621">
                  <c:v>35.851219177246101</c:v>
                </c:pt>
                <c:pt idx="2622">
                  <c:v>35.750400543212898</c:v>
                </c:pt>
                <c:pt idx="2623">
                  <c:v>34.840736389160199</c:v>
                </c:pt>
                <c:pt idx="2624">
                  <c:v>33.773792266845703</c:v>
                </c:pt>
                <c:pt idx="2625">
                  <c:v>34.123641967773402</c:v>
                </c:pt>
                <c:pt idx="2626">
                  <c:v>35.663627624511697</c:v>
                </c:pt>
                <c:pt idx="2627">
                  <c:v>35.060787200927699</c:v>
                </c:pt>
                <c:pt idx="2628">
                  <c:v>34.960300445556598</c:v>
                </c:pt>
                <c:pt idx="2629">
                  <c:v>35.446903228759801</c:v>
                </c:pt>
                <c:pt idx="2630">
                  <c:v>34.833625793457003</c:v>
                </c:pt>
                <c:pt idx="2631">
                  <c:v>33.735870361328097</c:v>
                </c:pt>
                <c:pt idx="2632">
                  <c:v>34.721893310546903</c:v>
                </c:pt>
                <c:pt idx="2633">
                  <c:v>33.098873138427699</c:v>
                </c:pt>
                <c:pt idx="2634">
                  <c:v>31.882808685302699</c:v>
                </c:pt>
                <c:pt idx="2635">
                  <c:v>32.258255004882798</c:v>
                </c:pt>
                <c:pt idx="2636">
                  <c:v>34.661746978759801</c:v>
                </c:pt>
                <c:pt idx="2637">
                  <c:v>32.158763885497997</c:v>
                </c:pt>
                <c:pt idx="2638">
                  <c:v>31.976417541503899</c:v>
                </c:pt>
                <c:pt idx="2639">
                  <c:v>33.488491058349602</c:v>
                </c:pt>
                <c:pt idx="2640">
                  <c:v>35.5196533203125</c:v>
                </c:pt>
                <c:pt idx="2641">
                  <c:v>35.847946166992202</c:v>
                </c:pt>
                <c:pt idx="2642">
                  <c:v>33.284313201904297</c:v>
                </c:pt>
                <c:pt idx="2643">
                  <c:v>29.674249649047901</c:v>
                </c:pt>
                <c:pt idx="2644">
                  <c:v>29.4022312164307</c:v>
                </c:pt>
                <c:pt idx="2645">
                  <c:v>29.2120361328125</c:v>
                </c:pt>
                <c:pt idx="2646">
                  <c:v>30.6737766265869</c:v>
                </c:pt>
                <c:pt idx="2647">
                  <c:v>31.249485015869102</c:v>
                </c:pt>
                <c:pt idx="2648">
                  <c:v>30.826709747314499</c:v>
                </c:pt>
                <c:pt idx="2649">
                  <c:v>32.876941680908203</c:v>
                </c:pt>
                <c:pt idx="2650">
                  <c:v>35.576328277587898</c:v>
                </c:pt>
                <c:pt idx="2651">
                  <c:v>38.616504669189503</c:v>
                </c:pt>
                <c:pt idx="2652">
                  <c:v>43.649837493896499</c:v>
                </c:pt>
                <c:pt idx="2653">
                  <c:v>37.494838714599602</c:v>
                </c:pt>
                <c:pt idx="2654">
                  <c:v>37.1303520202637</c:v>
                </c:pt>
                <c:pt idx="2655">
                  <c:v>34.668296813964801</c:v>
                </c:pt>
                <c:pt idx="2656">
                  <c:v>33.814083099365199</c:v>
                </c:pt>
                <c:pt idx="2657">
                  <c:v>34.854488372802699</c:v>
                </c:pt>
                <c:pt idx="2658">
                  <c:v>35.131870269775398</c:v>
                </c:pt>
                <c:pt idx="2659">
                  <c:v>35.851219177246101</c:v>
                </c:pt>
                <c:pt idx="2660">
                  <c:v>35.750400543212898</c:v>
                </c:pt>
                <c:pt idx="2661">
                  <c:v>34.840736389160199</c:v>
                </c:pt>
                <c:pt idx="2662">
                  <c:v>33.773792266845703</c:v>
                </c:pt>
                <c:pt idx="2663">
                  <c:v>34.123641967773402</c:v>
                </c:pt>
                <c:pt idx="2664">
                  <c:v>35.663627624511697</c:v>
                </c:pt>
                <c:pt idx="2665">
                  <c:v>35.060787200927699</c:v>
                </c:pt>
                <c:pt idx="2666">
                  <c:v>34.960300445556598</c:v>
                </c:pt>
                <c:pt idx="2667">
                  <c:v>35.446903228759801</c:v>
                </c:pt>
                <c:pt idx="2668">
                  <c:v>34.833625793457003</c:v>
                </c:pt>
                <c:pt idx="2669">
                  <c:v>33.735870361328097</c:v>
                </c:pt>
                <c:pt idx="2670">
                  <c:v>34.721893310546903</c:v>
                </c:pt>
                <c:pt idx="2671">
                  <c:v>33.098873138427699</c:v>
                </c:pt>
                <c:pt idx="2672">
                  <c:v>31.882808685302699</c:v>
                </c:pt>
                <c:pt idx="2673">
                  <c:v>32.258255004882798</c:v>
                </c:pt>
                <c:pt idx="2674">
                  <c:v>34.661746978759801</c:v>
                </c:pt>
                <c:pt idx="2675">
                  <c:v>32.158763885497997</c:v>
                </c:pt>
                <c:pt idx="2676">
                  <c:v>31.976417541503899</c:v>
                </c:pt>
                <c:pt idx="2677">
                  <c:v>33.488491058349602</c:v>
                </c:pt>
                <c:pt idx="2678">
                  <c:v>35.5196533203125</c:v>
                </c:pt>
                <c:pt idx="2679">
                  <c:v>35.847946166992202</c:v>
                </c:pt>
                <c:pt idx="2680">
                  <c:v>33.284313201904297</c:v>
                </c:pt>
                <c:pt idx="2681">
                  <c:v>29.674249649047901</c:v>
                </c:pt>
                <c:pt idx="2682">
                  <c:v>29.4022312164307</c:v>
                </c:pt>
                <c:pt idx="2683">
                  <c:v>29.2120361328125</c:v>
                </c:pt>
                <c:pt idx="2684">
                  <c:v>30.6737766265869</c:v>
                </c:pt>
                <c:pt idx="2685">
                  <c:v>31.249485015869102</c:v>
                </c:pt>
                <c:pt idx="2686">
                  <c:v>30.826709747314499</c:v>
                </c:pt>
                <c:pt idx="2687">
                  <c:v>32.876941680908203</c:v>
                </c:pt>
                <c:pt idx="2688">
                  <c:v>35.576328277587898</c:v>
                </c:pt>
                <c:pt idx="2689">
                  <c:v>38.616504669189503</c:v>
                </c:pt>
                <c:pt idx="2690">
                  <c:v>43.649837493896499</c:v>
                </c:pt>
                <c:pt idx="2691">
                  <c:v>37.494838714599602</c:v>
                </c:pt>
                <c:pt idx="2692">
                  <c:v>37.1303520202637</c:v>
                </c:pt>
                <c:pt idx="2693">
                  <c:v>34.668296813964801</c:v>
                </c:pt>
                <c:pt idx="2694">
                  <c:v>33.814083099365199</c:v>
                </c:pt>
                <c:pt idx="2695">
                  <c:v>34.854488372802699</c:v>
                </c:pt>
                <c:pt idx="2696">
                  <c:v>35.131870269775398</c:v>
                </c:pt>
                <c:pt idx="2697">
                  <c:v>35.851219177246101</c:v>
                </c:pt>
                <c:pt idx="2698">
                  <c:v>35.750400543212898</c:v>
                </c:pt>
                <c:pt idx="2699">
                  <c:v>34.840736389160199</c:v>
                </c:pt>
                <c:pt idx="2700">
                  <c:v>33.773792266845703</c:v>
                </c:pt>
                <c:pt idx="2701">
                  <c:v>34.123641967773402</c:v>
                </c:pt>
                <c:pt idx="2702">
                  <c:v>35.663627624511697</c:v>
                </c:pt>
                <c:pt idx="2703">
                  <c:v>35.060787200927699</c:v>
                </c:pt>
                <c:pt idx="2704">
                  <c:v>34.960300445556598</c:v>
                </c:pt>
                <c:pt idx="2705">
                  <c:v>35.446903228759801</c:v>
                </c:pt>
                <c:pt idx="2706">
                  <c:v>34.833625793457003</c:v>
                </c:pt>
                <c:pt idx="2707">
                  <c:v>33.735870361328097</c:v>
                </c:pt>
                <c:pt idx="2708">
                  <c:v>34.721893310546903</c:v>
                </c:pt>
                <c:pt idx="2709">
                  <c:v>33.098873138427699</c:v>
                </c:pt>
                <c:pt idx="2710">
                  <c:v>31.882808685302699</c:v>
                </c:pt>
                <c:pt idx="2711">
                  <c:v>32.258255004882798</c:v>
                </c:pt>
                <c:pt idx="2712">
                  <c:v>34.661746978759801</c:v>
                </c:pt>
                <c:pt idx="2713">
                  <c:v>32.158763885497997</c:v>
                </c:pt>
                <c:pt idx="2714">
                  <c:v>31.976417541503899</c:v>
                </c:pt>
                <c:pt idx="2715">
                  <c:v>33.488491058349602</c:v>
                </c:pt>
                <c:pt idx="2716">
                  <c:v>35.5196533203125</c:v>
                </c:pt>
                <c:pt idx="2717">
                  <c:v>35.847946166992202</c:v>
                </c:pt>
                <c:pt idx="2718">
                  <c:v>33.284313201904297</c:v>
                </c:pt>
                <c:pt idx="2719">
                  <c:v>29.674249649047901</c:v>
                </c:pt>
                <c:pt idx="2720">
                  <c:v>29.4022312164307</c:v>
                </c:pt>
                <c:pt idx="2721">
                  <c:v>29.2120361328125</c:v>
                </c:pt>
                <c:pt idx="2722">
                  <c:v>30.6737766265869</c:v>
                </c:pt>
                <c:pt idx="2723">
                  <c:v>31.249485015869102</c:v>
                </c:pt>
                <c:pt idx="2724">
                  <c:v>30.826709747314499</c:v>
                </c:pt>
                <c:pt idx="2725">
                  <c:v>32.876941680908203</c:v>
                </c:pt>
                <c:pt idx="2726">
                  <c:v>35.576328277587898</c:v>
                </c:pt>
                <c:pt idx="2727">
                  <c:v>38.616504669189503</c:v>
                </c:pt>
                <c:pt idx="2728">
                  <c:v>43.649837493896499</c:v>
                </c:pt>
                <c:pt idx="2729">
                  <c:v>37.494838714599602</c:v>
                </c:pt>
                <c:pt idx="2730">
                  <c:v>37.1303520202637</c:v>
                </c:pt>
                <c:pt idx="2731">
                  <c:v>37.1303520202637</c:v>
                </c:pt>
                <c:pt idx="2732">
                  <c:v>46.733932495117202</c:v>
                </c:pt>
                <c:pt idx="2733">
                  <c:v>47.450721740722699</c:v>
                </c:pt>
                <c:pt idx="2734">
                  <c:v>45.6386108398438</c:v>
                </c:pt>
                <c:pt idx="2735">
                  <c:v>40.054183959960902</c:v>
                </c:pt>
                <c:pt idx="2736">
                  <c:v>40.299388885497997</c:v>
                </c:pt>
                <c:pt idx="2737">
                  <c:v>40.124351501464801</c:v>
                </c:pt>
                <c:pt idx="2738">
                  <c:v>38.856002807617202</c:v>
                </c:pt>
                <c:pt idx="2739">
                  <c:v>37.426063537597699</c:v>
                </c:pt>
                <c:pt idx="2740">
                  <c:v>39.142967224121101</c:v>
                </c:pt>
                <c:pt idx="2741">
                  <c:v>38.206310272216797</c:v>
                </c:pt>
                <c:pt idx="2742">
                  <c:v>37.656116485595703</c:v>
                </c:pt>
                <c:pt idx="2743">
                  <c:v>34.956527709960902</c:v>
                </c:pt>
                <c:pt idx="2744">
                  <c:v>25.8817024230957</c:v>
                </c:pt>
                <c:pt idx="2745">
                  <c:v>24.5996799468994</c:v>
                </c:pt>
                <c:pt idx="2746">
                  <c:v>24.8841247558594</c:v>
                </c:pt>
                <c:pt idx="2747">
                  <c:v>26.051275253295898</c:v>
                </c:pt>
                <c:pt idx="2748">
                  <c:v>25.148908615112301</c:v>
                </c:pt>
                <c:pt idx="2749">
                  <c:v>24.9860649108887</c:v>
                </c:pt>
                <c:pt idx="2750">
                  <c:v>24.437952041626001</c:v>
                </c:pt>
                <c:pt idx="2751">
                  <c:v>24.0575065612793</c:v>
                </c:pt>
                <c:pt idx="2752">
                  <c:v>24.110002517700199</c:v>
                </c:pt>
                <c:pt idx="2753">
                  <c:v>24.650791168212901</c:v>
                </c:pt>
                <c:pt idx="2754">
                  <c:v>24.68088722229</c:v>
                </c:pt>
                <c:pt idx="2755">
                  <c:v>26.272548675537099</c:v>
                </c:pt>
                <c:pt idx="2756">
                  <c:v>28.3163948059082</c:v>
                </c:pt>
                <c:pt idx="2757">
                  <c:v>27.7189846038818</c:v>
                </c:pt>
                <c:pt idx="2758">
                  <c:v>25.855258941650401</c:v>
                </c:pt>
                <c:pt idx="2759">
                  <c:v>25.4050388336182</c:v>
                </c:pt>
                <c:pt idx="2760">
                  <c:v>24.9108581542969</c:v>
                </c:pt>
                <c:pt idx="2761">
                  <c:v>24.525384902954102</c:v>
                </c:pt>
                <c:pt idx="2762">
                  <c:v>24.287776947021499</c:v>
                </c:pt>
                <c:pt idx="2763">
                  <c:v>24.212242126464801</c:v>
                </c:pt>
                <c:pt idx="2764">
                  <c:v>23.9774475097656</c:v>
                </c:pt>
                <c:pt idx="2765">
                  <c:v>24.360593795776399</c:v>
                </c:pt>
                <c:pt idx="2766">
                  <c:v>24.160194396972699</c:v>
                </c:pt>
                <c:pt idx="2767">
                  <c:v>24.303739547729499</c:v>
                </c:pt>
                <c:pt idx="2768">
                  <c:v>24.733726501464801</c:v>
                </c:pt>
                <c:pt idx="2769">
                  <c:v>24.7170810699463</c:v>
                </c:pt>
                <c:pt idx="2770">
                  <c:v>24.374883651733398</c:v>
                </c:pt>
                <c:pt idx="2771">
                  <c:v>24.579509735107401</c:v>
                </c:pt>
                <c:pt idx="2772">
                  <c:v>24.485042572021499</c:v>
                </c:pt>
                <c:pt idx="2773">
                  <c:v>24.1142578125</c:v>
                </c:pt>
                <c:pt idx="2774">
                  <c:v>23.666460037231399</c:v>
                </c:pt>
                <c:pt idx="2775">
                  <c:v>23.6666450500488</c:v>
                </c:pt>
                <c:pt idx="2776">
                  <c:v>23.509412765502901</c:v>
                </c:pt>
                <c:pt idx="2777">
                  <c:v>23.6512260437012</c:v>
                </c:pt>
                <c:pt idx="2778">
                  <c:v>22.041721343994102</c:v>
                </c:pt>
                <c:pt idx="2779">
                  <c:v>21.975002288818398</c:v>
                </c:pt>
                <c:pt idx="2780">
                  <c:v>21.826902389526399</c:v>
                </c:pt>
                <c:pt idx="2781">
                  <c:v>21.727169036865199</c:v>
                </c:pt>
                <c:pt idx="2782">
                  <c:v>21.622917175293001</c:v>
                </c:pt>
                <c:pt idx="2783">
                  <c:v>21.6768493652344</c:v>
                </c:pt>
                <c:pt idx="2784">
                  <c:v>21.717464447021499</c:v>
                </c:pt>
                <c:pt idx="2785">
                  <c:v>21.6770935058594</c:v>
                </c:pt>
                <c:pt idx="2786">
                  <c:v>21.590503692626999</c:v>
                </c:pt>
                <c:pt idx="2787">
                  <c:v>21.605485916137699</c:v>
                </c:pt>
                <c:pt idx="2788">
                  <c:v>21.728359222412099</c:v>
                </c:pt>
                <c:pt idx="2789">
                  <c:v>21.6676731109619</c:v>
                </c:pt>
                <c:pt idx="2790">
                  <c:v>21.651472091674801</c:v>
                </c:pt>
                <c:pt idx="2791">
                  <c:v>21.7833652496338</c:v>
                </c:pt>
                <c:pt idx="2792">
                  <c:v>21.7046794891357</c:v>
                </c:pt>
                <c:pt idx="2793">
                  <c:v>21.710567474365199</c:v>
                </c:pt>
                <c:pt idx="2794">
                  <c:v>21.7789611816406</c:v>
                </c:pt>
                <c:pt idx="2795">
                  <c:v>23.434186935424801</c:v>
                </c:pt>
                <c:pt idx="2796">
                  <c:v>23.599145889282202</c:v>
                </c:pt>
                <c:pt idx="2797">
                  <c:v>23.602622985839801</c:v>
                </c:pt>
                <c:pt idx="2798">
                  <c:v>23.512800216674801</c:v>
                </c:pt>
                <c:pt idx="2799">
                  <c:v>23.296585083007798</c:v>
                </c:pt>
                <c:pt idx="2800">
                  <c:v>23.234176635742202</c:v>
                </c:pt>
                <c:pt idx="2801">
                  <c:v>23.369544982910199</c:v>
                </c:pt>
                <c:pt idx="2802">
                  <c:v>23.476305007934599</c:v>
                </c:pt>
                <c:pt idx="2803">
                  <c:v>23.533546447753899</c:v>
                </c:pt>
                <c:pt idx="2804">
                  <c:v>22.905000686645501</c:v>
                </c:pt>
                <c:pt idx="2805">
                  <c:v>23.517612457275401</c:v>
                </c:pt>
                <c:pt idx="2806">
                  <c:v>23.387079238891602</c:v>
                </c:pt>
                <c:pt idx="2807">
                  <c:v>23.4855651855469</c:v>
                </c:pt>
                <c:pt idx="2808">
                  <c:v>22.764610290527301</c:v>
                </c:pt>
                <c:pt idx="2809">
                  <c:v>21.884851455688501</c:v>
                </c:pt>
                <c:pt idx="2810">
                  <c:v>21.770441055297901</c:v>
                </c:pt>
                <c:pt idx="2811">
                  <c:v>21.7947483062744</c:v>
                </c:pt>
                <c:pt idx="2812">
                  <c:v>21.803773880004901</c:v>
                </c:pt>
                <c:pt idx="2813">
                  <c:v>21.894283294677699</c:v>
                </c:pt>
                <c:pt idx="2814">
                  <c:v>22.006477355956999</c:v>
                </c:pt>
                <c:pt idx="2815">
                  <c:v>21.853986740112301</c:v>
                </c:pt>
                <c:pt idx="2816">
                  <c:v>21.666582107543899</c:v>
                </c:pt>
                <c:pt idx="2817">
                  <c:v>21.714717864990199</c:v>
                </c:pt>
                <c:pt idx="2818">
                  <c:v>21.8263835906982</c:v>
                </c:pt>
                <c:pt idx="2819">
                  <c:v>21.901971817016602</c:v>
                </c:pt>
                <c:pt idx="2820">
                  <c:v>22.1008701324463</c:v>
                </c:pt>
                <c:pt idx="2821">
                  <c:v>22.1122741699219</c:v>
                </c:pt>
                <c:pt idx="2822">
                  <c:v>22.240453720092798</c:v>
                </c:pt>
                <c:pt idx="2823">
                  <c:v>22.396333694458001</c:v>
                </c:pt>
                <c:pt idx="2824">
                  <c:v>22.612548828125</c:v>
                </c:pt>
                <c:pt idx="2825">
                  <c:v>22.725622177123999</c:v>
                </c:pt>
                <c:pt idx="2826">
                  <c:v>22.636798858642599</c:v>
                </c:pt>
                <c:pt idx="2827">
                  <c:v>22.298131942748999</c:v>
                </c:pt>
                <c:pt idx="2828">
                  <c:v>24.3812255859375</c:v>
                </c:pt>
                <c:pt idx="2829">
                  <c:v>25.106153488159201</c:v>
                </c:pt>
                <c:pt idx="2830">
                  <c:v>24.958789825439499</c:v>
                </c:pt>
                <c:pt idx="2831">
                  <c:v>24.869991302490199</c:v>
                </c:pt>
                <c:pt idx="2832">
                  <c:v>24.488664627075199</c:v>
                </c:pt>
                <c:pt idx="2833">
                  <c:v>24.292522430419901</c:v>
                </c:pt>
                <c:pt idx="2834">
                  <c:v>23.711053848266602</c:v>
                </c:pt>
                <c:pt idx="2835">
                  <c:v>23.250350952148398</c:v>
                </c:pt>
                <c:pt idx="2836">
                  <c:v>23.351739883422901</c:v>
                </c:pt>
                <c:pt idx="2837">
                  <c:v>23.242418289184599</c:v>
                </c:pt>
                <c:pt idx="2838">
                  <c:v>23.0406303405762</c:v>
                </c:pt>
                <c:pt idx="2839">
                  <c:v>22.9085502624512</c:v>
                </c:pt>
                <c:pt idx="2840">
                  <c:v>22.571813583373999</c:v>
                </c:pt>
                <c:pt idx="2841">
                  <c:v>22.175020217895501</c:v>
                </c:pt>
                <c:pt idx="2842">
                  <c:v>22.6070861816406</c:v>
                </c:pt>
                <c:pt idx="2843">
                  <c:v>22.775331497192401</c:v>
                </c:pt>
                <c:pt idx="2844">
                  <c:v>22.858402252197301</c:v>
                </c:pt>
                <c:pt idx="2845">
                  <c:v>22.5326538085938</c:v>
                </c:pt>
                <c:pt idx="2846">
                  <c:v>22.621091842651399</c:v>
                </c:pt>
                <c:pt idx="2847">
                  <c:v>22.288414001464801</c:v>
                </c:pt>
                <c:pt idx="2848">
                  <c:v>22.184555053710898</c:v>
                </c:pt>
                <c:pt idx="2849">
                  <c:v>22.517461776733398</c:v>
                </c:pt>
                <c:pt idx="2850">
                  <c:v>22.363222122192401</c:v>
                </c:pt>
                <c:pt idx="2851">
                  <c:v>22.398309707641602</c:v>
                </c:pt>
                <c:pt idx="2852">
                  <c:v>23.774211883544901</c:v>
                </c:pt>
                <c:pt idx="2853">
                  <c:v>23.270246505737301</c:v>
                </c:pt>
                <c:pt idx="2854">
                  <c:v>22.9969387054443</c:v>
                </c:pt>
                <c:pt idx="2855">
                  <c:v>23.150812149047901</c:v>
                </c:pt>
                <c:pt idx="2856">
                  <c:v>23.239332199096701</c:v>
                </c:pt>
                <c:pt idx="2857">
                  <c:v>23.2144260406494</c:v>
                </c:pt>
                <c:pt idx="2858">
                  <c:v>22.641515731811499</c:v>
                </c:pt>
                <c:pt idx="2859">
                  <c:v>22.589376449585</c:v>
                </c:pt>
                <c:pt idx="2860">
                  <c:v>22.469720840454102</c:v>
                </c:pt>
                <c:pt idx="2861">
                  <c:v>22.5618000030518</c:v>
                </c:pt>
                <c:pt idx="2862">
                  <c:v>22.149227142333999</c:v>
                </c:pt>
                <c:pt idx="2863">
                  <c:v>21.694370269775401</c:v>
                </c:pt>
                <c:pt idx="2864">
                  <c:v>21.596824645996101</c:v>
                </c:pt>
                <c:pt idx="2865">
                  <c:v>21.511180877685501</c:v>
                </c:pt>
                <c:pt idx="2866">
                  <c:v>21.8196697235107</c:v>
                </c:pt>
                <c:pt idx="2867">
                  <c:v>22.175886154174801</c:v>
                </c:pt>
                <c:pt idx="2868">
                  <c:v>21.765405654907202</c:v>
                </c:pt>
                <c:pt idx="2869">
                  <c:v>21.3310947418213</c:v>
                </c:pt>
                <c:pt idx="2870">
                  <c:v>21.507030487060501</c:v>
                </c:pt>
                <c:pt idx="2871">
                  <c:v>21.477878570556602</c:v>
                </c:pt>
                <c:pt idx="2872">
                  <c:v>21.497587203979499</c:v>
                </c:pt>
                <c:pt idx="2873">
                  <c:v>21.4253749847412</c:v>
                </c:pt>
                <c:pt idx="2874">
                  <c:v>21.351713180541999</c:v>
                </c:pt>
                <c:pt idx="2875">
                  <c:v>21.787967681884801</c:v>
                </c:pt>
                <c:pt idx="2876">
                  <c:v>22.289909362793001</c:v>
                </c:pt>
                <c:pt idx="2877">
                  <c:v>20.717269897460898</c:v>
                </c:pt>
                <c:pt idx="2878">
                  <c:v>21.874458312988299</c:v>
                </c:pt>
                <c:pt idx="2879">
                  <c:v>22.0406303405762</c:v>
                </c:pt>
                <c:pt idx="2880">
                  <c:v>21.884677886962901</c:v>
                </c:pt>
                <c:pt idx="2881">
                  <c:v>22.160720825195298</c:v>
                </c:pt>
                <c:pt idx="2882">
                  <c:v>22.146898269653299</c:v>
                </c:pt>
                <c:pt idx="2883">
                  <c:v>22.192329406738299</c:v>
                </c:pt>
                <c:pt idx="2884">
                  <c:v>22.536054611206101</c:v>
                </c:pt>
                <c:pt idx="2885">
                  <c:v>22.931949615478501</c:v>
                </c:pt>
                <c:pt idx="2886">
                  <c:v>22.687376022338899</c:v>
                </c:pt>
                <c:pt idx="2887">
                  <c:v>22.587444305419901</c:v>
                </c:pt>
                <c:pt idx="2888">
                  <c:v>22.547731399536101</c:v>
                </c:pt>
                <c:pt idx="2889">
                  <c:v>22.545106887817401</c:v>
                </c:pt>
                <c:pt idx="2890">
                  <c:v>22.574260711669901</c:v>
                </c:pt>
                <c:pt idx="2891">
                  <c:v>22.550184249877901</c:v>
                </c:pt>
                <c:pt idx="2892">
                  <c:v>22.249069213867202</c:v>
                </c:pt>
                <c:pt idx="2893">
                  <c:v>22.7973327636719</c:v>
                </c:pt>
                <c:pt idx="2894">
                  <c:v>22.723796844482401</c:v>
                </c:pt>
                <c:pt idx="2895">
                  <c:v>22.7401523590088</c:v>
                </c:pt>
                <c:pt idx="2896">
                  <c:v>22.865848541259801</c:v>
                </c:pt>
                <c:pt idx="2897">
                  <c:v>22.949665069580099</c:v>
                </c:pt>
                <c:pt idx="2898">
                  <c:v>22.895952224731399</c:v>
                </c:pt>
                <c:pt idx="2899">
                  <c:v>22.864063262939499</c:v>
                </c:pt>
                <c:pt idx="2900">
                  <c:v>22.147842407226602</c:v>
                </c:pt>
                <c:pt idx="2901">
                  <c:v>22.1458435058594</c:v>
                </c:pt>
                <c:pt idx="2902">
                  <c:v>22.595342636108398</c:v>
                </c:pt>
                <c:pt idx="2903">
                  <c:v>22.580987930297901</c:v>
                </c:pt>
                <c:pt idx="2904">
                  <c:v>22.595165252685501</c:v>
                </c:pt>
                <c:pt idx="2905">
                  <c:v>22.572689056396499</c:v>
                </c:pt>
                <c:pt idx="2906">
                  <c:v>22.794284820556602</c:v>
                </c:pt>
                <c:pt idx="2907">
                  <c:v>23.0438137054443</c:v>
                </c:pt>
                <c:pt idx="2908">
                  <c:v>23.120294570922901</c:v>
                </c:pt>
                <c:pt idx="2909">
                  <c:v>24.4800205230713</c:v>
                </c:pt>
                <c:pt idx="2910">
                  <c:v>23.6219997406006</c:v>
                </c:pt>
                <c:pt idx="2911">
                  <c:v>23.3409938812256</c:v>
                </c:pt>
                <c:pt idx="2912">
                  <c:v>24.5265102386475</c:v>
                </c:pt>
                <c:pt idx="2913">
                  <c:v>24.697450637817401</c:v>
                </c:pt>
                <c:pt idx="2914">
                  <c:v>24.8229866027832</c:v>
                </c:pt>
                <c:pt idx="2915">
                  <c:v>24.7564392089844</c:v>
                </c:pt>
                <c:pt idx="2916">
                  <c:v>24.760370254516602</c:v>
                </c:pt>
                <c:pt idx="2917">
                  <c:v>24.530727386474599</c:v>
                </c:pt>
                <c:pt idx="2918">
                  <c:v>24.684598922729499</c:v>
                </c:pt>
                <c:pt idx="2919">
                  <c:v>24.507266998291001</c:v>
                </c:pt>
                <c:pt idx="2920">
                  <c:v>24.774553298950199</c:v>
                </c:pt>
                <c:pt idx="2921">
                  <c:v>26.025020599365199</c:v>
                </c:pt>
                <c:pt idx="2922">
                  <c:v>25.961183547973601</c:v>
                </c:pt>
                <c:pt idx="2923">
                  <c:v>25.624885559081999</c:v>
                </c:pt>
                <c:pt idx="2924">
                  <c:v>25.6373405456543</c:v>
                </c:pt>
                <c:pt idx="2925">
                  <c:v>25.537181854248001</c:v>
                </c:pt>
                <c:pt idx="2926">
                  <c:v>25.668622970581101</c:v>
                </c:pt>
                <c:pt idx="2927">
                  <c:v>25.720443725585898</c:v>
                </c:pt>
                <c:pt idx="2928">
                  <c:v>25.861688613891602</c:v>
                </c:pt>
                <c:pt idx="2929">
                  <c:v>26.0250053405762</c:v>
                </c:pt>
                <c:pt idx="2930">
                  <c:v>25.80885887146</c:v>
                </c:pt>
                <c:pt idx="2931">
                  <c:v>25.8548908233643</c:v>
                </c:pt>
                <c:pt idx="2932">
                  <c:v>25.9055080413818</c:v>
                </c:pt>
                <c:pt idx="2933">
                  <c:v>25.819597244262699</c:v>
                </c:pt>
                <c:pt idx="2934">
                  <c:v>26.000400543212901</c:v>
                </c:pt>
                <c:pt idx="2935">
                  <c:v>25.730392456054702</c:v>
                </c:pt>
                <c:pt idx="2936">
                  <c:v>25.853069305419901</c:v>
                </c:pt>
                <c:pt idx="2937">
                  <c:v>25.891534805297901</c:v>
                </c:pt>
                <c:pt idx="2938">
                  <c:v>25.8210353851318</c:v>
                </c:pt>
                <c:pt idx="2939">
                  <c:v>26.294069290161101</c:v>
                </c:pt>
                <c:pt idx="2940">
                  <c:v>26.383508682251001</c:v>
                </c:pt>
                <c:pt idx="2941">
                  <c:v>26.605712890625</c:v>
                </c:pt>
                <c:pt idx="2942">
                  <c:v>26.923061370849599</c:v>
                </c:pt>
                <c:pt idx="2943">
                  <c:v>62.511260986328097</c:v>
                </c:pt>
                <c:pt idx="2944">
                  <c:v>65.967117309570298</c:v>
                </c:pt>
                <c:pt idx="2945">
                  <c:v>64.139480590820298</c:v>
                </c:pt>
                <c:pt idx="2946">
                  <c:v>57.007198333740199</c:v>
                </c:pt>
                <c:pt idx="2947">
                  <c:v>38.292930603027301</c:v>
                </c:pt>
                <c:pt idx="2948">
                  <c:v>34.602813720703097</c:v>
                </c:pt>
                <c:pt idx="2949">
                  <c:v>38.780673980712898</c:v>
                </c:pt>
                <c:pt idx="2950">
                  <c:v>39.399250030517599</c:v>
                </c:pt>
                <c:pt idx="2951">
                  <c:v>38.631202697753899</c:v>
                </c:pt>
                <c:pt idx="2952">
                  <c:v>38.097492218017599</c:v>
                </c:pt>
                <c:pt idx="2953">
                  <c:v>39.544692993164098</c:v>
                </c:pt>
                <c:pt idx="2954">
                  <c:v>39.516632080078097</c:v>
                </c:pt>
                <c:pt idx="2955">
                  <c:v>39.125755310058601</c:v>
                </c:pt>
                <c:pt idx="2956">
                  <c:v>38.654029846191399</c:v>
                </c:pt>
                <c:pt idx="2957">
                  <c:v>39.1460571289063</c:v>
                </c:pt>
                <c:pt idx="2958">
                  <c:v>43.769058227539098</c:v>
                </c:pt>
                <c:pt idx="2959">
                  <c:v>38.560611724853501</c:v>
                </c:pt>
                <c:pt idx="2960">
                  <c:v>33.510074615478501</c:v>
                </c:pt>
                <c:pt idx="2961">
                  <c:v>36.976551055908203</c:v>
                </c:pt>
                <c:pt idx="2962">
                  <c:v>36.372303009033203</c:v>
                </c:pt>
                <c:pt idx="2963">
                  <c:v>38.079566955566399</c:v>
                </c:pt>
                <c:pt idx="2964">
                  <c:v>35.03271484375</c:v>
                </c:pt>
                <c:pt idx="2965">
                  <c:v>35.063236236572301</c:v>
                </c:pt>
                <c:pt idx="2966">
                  <c:v>35.135250091552699</c:v>
                </c:pt>
                <c:pt idx="2967">
                  <c:v>34.9341850280762</c:v>
                </c:pt>
                <c:pt idx="2968">
                  <c:v>36.153038024902301</c:v>
                </c:pt>
                <c:pt idx="2969">
                  <c:v>36.163082122802699</c:v>
                </c:pt>
                <c:pt idx="2970">
                  <c:v>34.648162841796903</c:v>
                </c:pt>
                <c:pt idx="2971">
                  <c:v>35.914886474609403</c:v>
                </c:pt>
                <c:pt idx="2972">
                  <c:v>36.564167022705099</c:v>
                </c:pt>
                <c:pt idx="2973">
                  <c:v>36.954059600830099</c:v>
                </c:pt>
                <c:pt idx="2974">
                  <c:v>37.499698638916001</c:v>
                </c:pt>
                <c:pt idx="2975">
                  <c:v>37.568565368652301</c:v>
                </c:pt>
                <c:pt idx="2976">
                  <c:v>38.004409790039098</c:v>
                </c:pt>
                <c:pt idx="2977">
                  <c:v>37.701953887939503</c:v>
                </c:pt>
                <c:pt idx="2978">
                  <c:v>38.951812744140597</c:v>
                </c:pt>
                <c:pt idx="2979">
                  <c:v>39.792873382568402</c:v>
                </c:pt>
                <c:pt idx="2980">
                  <c:v>38.183395385742202</c:v>
                </c:pt>
                <c:pt idx="2981">
                  <c:v>38.062595367431598</c:v>
                </c:pt>
                <c:pt idx="2982">
                  <c:v>37.720050811767599</c:v>
                </c:pt>
                <c:pt idx="2983">
                  <c:v>37.632717132568402</c:v>
                </c:pt>
                <c:pt idx="2984">
                  <c:v>37.953281402587898</c:v>
                </c:pt>
                <c:pt idx="2985">
                  <c:v>37.498546600341797</c:v>
                </c:pt>
                <c:pt idx="2986">
                  <c:v>38.105014801025398</c:v>
                </c:pt>
                <c:pt idx="2987">
                  <c:v>36.754764556884801</c:v>
                </c:pt>
                <c:pt idx="2988">
                  <c:v>35.097129821777301</c:v>
                </c:pt>
                <c:pt idx="2989">
                  <c:v>35.510997772216797</c:v>
                </c:pt>
                <c:pt idx="2990">
                  <c:v>37.360630035400398</c:v>
                </c:pt>
                <c:pt idx="2991">
                  <c:v>37.157989501953097</c:v>
                </c:pt>
                <c:pt idx="2992">
                  <c:v>36.999656677246101</c:v>
                </c:pt>
                <c:pt idx="2993">
                  <c:v>36.976016998291001</c:v>
                </c:pt>
                <c:pt idx="2994">
                  <c:v>37.522975921630902</c:v>
                </c:pt>
                <c:pt idx="2995">
                  <c:v>37.627250671386697</c:v>
                </c:pt>
                <c:pt idx="2996">
                  <c:v>38.633136749267599</c:v>
                </c:pt>
                <c:pt idx="2997">
                  <c:v>38.107460021972699</c:v>
                </c:pt>
                <c:pt idx="2998">
                  <c:v>37.929237365722699</c:v>
                </c:pt>
                <c:pt idx="2999">
                  <c:v>38.3918266296387</c:v>
                </c:pt>
                <c:pt idx="3000">
                  <c:v>38.2332954406738</c:v>
                </c:pt>
                <c:pt idx="3001">
                  <c:v>39.011093139648402</c:v>
                </c:pt>
                <c:pt idx="3002">
                  <c:v>40.3228950500488</c:v>
                </c:pt>
                <c:pt idx="3003">
                  <c:v>37.729385375976598</c:v>
                </c:pt>
                <c:pt idx="3004">
                  <c:v>36.067508697509801</c:v>
                </c:pt>
                <c:pt idx="3005">
                  <c:v>35.393299102783203</c:v>
                </c:pt>
                <c:pt idx="3006">
                  <c:v>40.245403289794901</c:v>
                </c:pt>
                <c:pt idx="3007">
                  <c:v>39.2430419921875</c:v>
                </c:pt>
                <c:pt idx="3008">
                  <c:v>37.042190551757798</c:v>
                </c:pt>
                <c:pt idx="3009">
                  <c:v>39.317546844482401</c:v>
                </c:pt>
                <c:pt idx="3010">
                  <c:v>49.358287811279297</c:v>
                </c:pt>
                <c:pt idx="3011">
                  <c:v>52.997470855712898</c:v>
                </c:pt>
                <c:pt idx="3012">
                  <c:v>49.2208862304688</c:v>
                </c:pt>
                <c:pt idx="3013">
                  <c:v>48.814521789550803</c:v>
                </c:pt>
                <c:pt idx="3014">
                  <c:v>52.3234672546387</c:v>
                </c:pt>
                <c:pt idx="3015">
                  <c:v>47.411426544189503</c:v>
                </c:pt>
                <c:pt idx="3016">
                  <c:v>45.488876342773402</c:v>
                </c:pt>
                <c:pt idx="3017">
                  <c:v>43.009304046630902</c:v>
                </c:pt>
                <c:pt idx="3018">
                  <c:v>47.386997222900398</c:v>
                </c:pt>
                <c:pt idx="3019">
                  <c:v>43.7723579406738</c:v>
                </c:pt>
                <c:pt idx="3020">
                  <c:v>47.361061096191399</c:v>
                </c:pt>
                <c:pt idx="3021">
                  <c:v>52.4876518249512</c:v>
                </c:pt>
                <c:pt idx="3022">
                  <c:v>53.369899749755902</c:v>
                </c:pt>
                <c:pt idx="3023">
                  <c:v>43.552822113037102</c:v>
                </c:pt>
                <c:pt idx="3024">
                  <c:v>32.047439575195298</c:v>
                </c:pt>
                <c:pt idx="3025">
                  <c:v>31.935955047607401</c:v>
                </c:pt>
                <c:pt idx="3026">
                  <c:v>32.604282379150398</c:v>
                </c:pt>
                <c:pt idx="3027">
                  <c:v>32.695411682128899</c:v>
                </c:pt>
                <c:pt idx="3028">
                  <c:v>32.907554626464801</c:v>
                </c:pt>
                <c:pt idx="3029">
                  <c:v>33.611503601074197</c:v>
                </c:pt>
                <c:pt idx="3030">
                  <c:v>35.597457885742202</c:v>
                </c:pt>
                <c:pt idx="3031">
                  <c:v>37.862751007080099</c:v>
                </c:pt>
                <c:pt idx="3032">
                  <c:v>38.720375061035199</c:v>
                </c:pt>
                <c:pt idx="3033">
                  <c:v>38.583431243896499</c:v>
                </c:pt>
                <c:pt idx="3034">
                  <c:v>39.137077331542997</c:v>
                </c:pt>
                <c:pt idx="3035">
                  <c:v>37.785552978515597</c:v>
                </c:pt>
                <c:pt idx="3036">
                  <c:v>35.958587646484403</c:v>
                </c:pt>
                <c:pt idx="3037">
                  <c:v>52.997470855712898</c:v>
                </c:pt>
                <c:pt idx="3038">
                  <c:v>25.053028106689499</c:v>
                </c:pt>
                <c:pt idx="3039">
                  <c:v>24.895261764526399</c:v>
                </c:pt>
                <c:pt idx="3040">
                  <c:v>25.143533706665</c:v>
                </c:pt>
                <c:pt idx="3041">
                  <c:v>26.342277526855501</c:v>
                </c:pt>
                <c:pt idx="3042">
                  <c:v>26.5481853485107</c:v>
                </c:pt>
                <c:pt idx="3043">
                  <c:v>27.846929550170898</c:v>
                </c:pt>
                <c:pt idx="3044">
                  <c:v>28.0675563812256</c:v>
                </c:pt>
                <c:pt idx="3045">
                  <c:v>30.900306701660199</c:v>
                </c:pt>
                <c:pt idx="3046">
                  <c:v>30.907974243164102</c:v>
                </c:pt>
                <c:pt idx="3047">
                  <c:v>32.616355895996101</c:v>
                </c:pt>
                <c:pt idx="3048">
                  <c:v>31.843994140625</c:v>
                </c:pt>
                <c:pt idx="3049">
                  <c:v>37.955448150634801</c:v>
                </c:pt>
                <c:pt idx="3050">
                  <c:v>37.877029418945298</c:v>
                </c:pt>
                <c:pt idx="3051">
                  <c:v>38.027828216552699</c:v>
                </c:pt>
                <c:pt idx="3052">
                  <c:v>35.559890747070298</c:v>
                </c:pt>
                <c:pt idx="3053">
                  <c:v>33.1121635437012</c:v>
                </c:pt>
                <c:pt idx="3054">
                  <c:v>34.138919830322301</c:v>
                </c:pt>
                <c:pt idx="3055">
                  <c:v>34.230159759521499</c:v>
                </c:pt>
                <c:pt idx="3056">
                  <c:v>30.091459274291999</c:v>
                </c:pt>
                <c:pt idx="3057">
                  <c:v>28.481279373168899</c:v>
                </c:pt>
                <c:pt idx="3058">
                  <c:v>31.1075534820557</c:v>
                </c:pt>
                <c:pt idx="3059">
                  <c:v>31.995527267456101</c:v>
                </c:pt>
                <c:pt idx="3060">
                  <c:v>34.9400444030762</c:v>
                </c:pt>
                <c:pt idx="3061">
                  <c:v>33.576892852783203</c:v>
                </c:pt>
                <c:pt idx="3062">
                  <c:v>33.271846771240199</c:v>
                </c:pt>
                <c:pt idx="3063">
                  <c:v>29.589654922485401</c:v>
                </c:pt>
                <c:pt idx="3064">
                  <c:v>32.985416412353501</c:v>
                </c:pt>
                <c:pt idx="3065">
                  <c:v>42.559379577636697</c:v>
                </c:pt>
                <c:pt idx="3066">
                  <c:v>39.601078033447301</c:v>
                </c:pt>
                <c:pt idx="3067">
                  <c:v>32.867813110351598</c:v>
                </c:pt>
                <c:pt idx="3068">
                  <c:v>36.900833129882798</c:v>
                </c:pt>
                <c:pt idx="3069">
                  <c:v>35.621826171875</c:v>
                </c:pt>
                <c:pt idx="3070">
                  <c:v>37.121688842773402</c:v>
                </c:pt>
                <c:pt idx="3071">
                  <c:v>38.5806694030762</c:v>
                </c:pt>
                <c:pt idx="3072">
                  <c:v>39.859439849853501</c:v>
                </c:pt>
                <c:pt idx="3073">
                  <c:v>40.214153289794901</c:v>
                </c:pt>
                <c:pt idx="3074">
                  <c:v>36.891025543212898</c:v>
                </c:pt>
                <c:pt idx="3075">
                  <c:v>34.755622863769503</c:v>
                </c:pt>
                <c:pt idx="3076">
                  <c:v>35.306083679199197</c:v>
                </c:pt>
                <c:pt idx="3077">
                  <c:v>38.951343536377003</c:v>
                </c:pt>
                <c:pt idx="3078">
                  <c:v>35.411697387695298</c:v>
                </c:pt>
                <c:pt idx="3079">
                  <c:v>37.252834320068402</c:v>
                </c:pt>
                <c:pt idx="3080">
                  <c:v>36.617267608642599</c:v>
                </c:pt>
                <c:pt idx="3081">
                  <c:v>36.502941131591797</c:v>
                </c:pt>
                <c:pt idx="3082">
                  <c:v>36.950531005859403</c:v>
                </c:pt>
                <c:pt idx="3083">
                  <c:v>34.698062896728501</c:v>
                </c:pt>
                <c:pt idx="3084">
                  <c:v>38.070457458496101</c:v>
                </c:pt>
                <c:pt idx="3085">
                  <c:v>38.218372344970703</c:v>
                </c:pt>
                <c:pt idx="3086">
                  <c:v>37.597850799560497</c:v>
                </c:pt>
                <c:pt idx="3087">
                  <c:v>38.909385681152301</c:v>
                </c:pt>
                <c:pt idx="3088">
                  <c:v>53.267753601074197</c:v>
                </c:pt>
                <c:pt idx="3089">
                  <c:v>43.384197235107401</c:v>
                </c:pt>
                <c:pt idx="3090">
                  <c:v>42.803436279296903</c:v>
                </c:pt>
                <c:pt idx="3091">
                  <c:v>40.136684417724602</c:v>
                </c:pt>
                <c:pt idx="3092">
                  <c:v>42.3444213867188</c:v>
                </c:pt>
                <c:pt idx="3093">
                  <c:v>43.164527893066399</c:v>
                </c:pt>
                <c:pt idx="3094">
                  <c:v>43.374244689941399</c:v>
                </c:pt>
                <c:pt idx="3095">
                  <c:v>39.148185729980497</c:v>
                </c:pt>
                <c:pt idx="3096">
                  <c:v>36.729976654052699</c:v>
                </c:pt>
                <c:pt idx="3097">
                  <c:v>37.221168518066399</c:v>
                </c:pt>
                <c:pt idx="3098">
                  <c:v>38.587657928466797</c:v>
                </c:pt>
                <c:pt idx="3099">
                  <c:v>38.390865325927699</c:v>
                </c:pt>
                <c:pt idx="3100">
                  <c:v>38.1500053405762</c:v>
                </c:pt>
                <c:pt idx="3101">
                  <c:v>37.856853485107401</c:v>
                </c:pt>
                <c:pt idx="3102">
                  <c:v>36.0918159484863</c:v>
                </c:pt>
                <c:pt idx="3103">
                  <c:v>37.422904968261697</c:v>
                </c:pt>
                <c:pt idx="3104">
                  <c:v>37.513965606689503</c:v>
                </c:pt>
                <c:pt idx="3105">
                  <c:v>39.213890075683601</c:v>
                </c:pt>
                <c:pt idx="3106">
                  <c:v>39.274345397949197</c:v>
                </c:pt>
                <c:pt idx="3107">
                  <c:v>37.556644439697301</c:v>
                </c:pt>
                <c:pt idx="3108">
                  <c:v>39.872768402099602</c:v>
                </c:pt>
                <c:pt idx="3109">
                  <c:v>38.7548637390137</c:v>
                </c:pt>
                <c:pt idx="3110">
                  <c:v>40.249927520752003</c:v>
                </c:pt>
                <c:pt idx="3111">
                  <c:v>43.694915771484403</c:v>
                </c:pt>
                <c:pt idx="3112">
                  <c:v>43.224502563476598</c:v>
                </c:pt>
                <c:pt idx="3113">
                  <c:v>56.597503662109403</c:v>
                </c:pt>
                <c:pt idx="3114">
                  <c:v>43.460941314697301</c:v>
                </c:pt>
                <c:pt idx="3115">
                  <c:v>36.542732238769503</c:v>
                </c:pt>
                <c:pt idx="3116">
                  <c:v>36.186347961425803</c:v>
                </c:pt>
                <c:pt idx="3117">
                  <c:v>35.055706024169901</c:v>
                </c:pt>
                <c:pt idx="3118">
                  <c:v>34.987613677978501</c:v>
                </c:pt>
                <c:pt idx="3119">
                  <c:v>34.413112640380902</c:v>
                </c:pt>
                <c:pt idx="3120">
                  <c:v>34.450653076171903</c:v>
                </c:pt>
                <c:pt idx="3121">
                  <c:v>33.880958557128899</c:v>
                </c:pt>
                <c:pt idx="3122">
                  <c:v>32.344577789306598</c:v>
                </c:pt>
                <c:pt idx="3123">
                  <c:v>30.807399749755898</c:v>
                </c:pt>
                <c:pt idx="3124">
                  <c:v>30.245786666870099</c:v>
                </c:pt>
                <c:pt idx="3125">
                  <c:v>30.501667022705099</c:v>
                </c:pt>
                <c:pt idx="3126">
                  <c:v>30.470228195190401</c:v>
                </c:pt>
                <c:pt idx="3127">
                  <c:v>29.386112213134801</c:v>
                </c:pt>
                <c:pt idx="3128">
                  <c:v>28.478347778320298</c:v>
                </c:pt>
                <c:pt idx="3129">
                  <c:v>28.0592861175537</c:v>
                </c:pt>
                <c:pt idx="3130">
                  <c:v>27.1181755065918</c:v>
                </c:pt>
                <c:pt idx="3131">
                  <c:v>27.225017547607401</c:v>
                </c:pt>
                <c:pt idx="3132">
                  <c:v>26.916053771972699</c:v>
                </c:pt>
                <c:pt idx="3133">
                  <c:v>27.327459335327099</c:v>
                </c:pt>
                <c:pt idx="3134">
                  <c:v>26.529096603393601</c:v>
                </c:pt>
                <c:pt idx="3135">
                  <c:v>42.289253234863303</c:v>
                </c:pt>
                <c:pt idx="3136">
                  <c:v>39.758800506591797</c:v>
                </c:pt>
                <c:pt idx="3137">
                  <c:v>41.135444641113303</c:v>
                </c:pt>
                <c:pt idx="3138">
                  <c:v>40.280429840087898</c:v>
                </c:pt>
                <c:pt idx="3139">
                  <c:v>39.341358184814503</c:v>
                </c:pt>
                <c:pt idx="3140">
                  <c:v>41.254249572753899</c:v>
                </c:pt>
                <c:pt idx="3141">
                  <c:v>41.138294219970703</c:v>
                </c:pt>
                <c:pt idx="3142">
                  <c:v>41.247585296630902</c:v>
                </c:pt>
                <c:pt idx="3143">
                  <c:v>46.425300598144503</c:v>
                </c:pt>
                <c:pt idx="3144">
                  <c:v>41.296218872070298</c:v>
                </c:pt>
                <c:pt idx="3145">
                  <c:v>40.943382263183601</c:v>
                </c:pt>
                <c:pt idx="3146">
                  <c:v>38.105567932128899</c:v>
                </c:pt>
                <c:pt idx="3147">
                  <c:v>41.109390258789098</c:v>
                </c:pt>
                <c:pt idx="3148">
                  <c:v>41.109390258789098</c:v>
                </c:pt>
                <c:pt idx="3149">
                  <c:v>36.355415344238303</c:v>
                </c:pt>
                <c:pt idx="3150">
                  <c:v>41.5070190429688</c:v>
                </c:pt>
                <c:pt idx="3151">
                  <c:v>48.602748870849602</c:v>
                </c:pt>
                <c:pt idx="3152">
                  <c:v>43.168319702148402</c:v>
                </c:pt>
                <c:pt idx="3153">
                  <c:v>41.252342224121101</c:v>
                </c:pt>
                <c:pt idx="3154">
                  <c:v>43.248085021972699</c:v>
                </c:pt>
                <c:pt idx="3155">
                  <c:v>40.030033111572301</c:v>
                </c:pt>
                <c:pt idx="3156">
                  <c:v>38.188922882080099</c:v>
                </c:pt>
                <c:pt idx="3157">
                  <c:v>41.185359954833999</c:v>
                </c:pt>
                <c:pt idx="3158">
                  <c:v>40.870155334472699</c:v>
                </c:pt>
                <c:pt idx="3159">
                  <c:v>38.965995788574197</c:v>
                </c:pt>
                <c:pt idx="3160">
                  <c:v>37.536258697509801</c:v>
                </c:pt>
                <c:pt idx="3161">
                  <c:v>37.475284576416001</c:v>
                </c:pt>
                <c:pt idx="3162">
                  <c:v>35.802886962890597</c:v>
                </c:pt>
                <c:pt idx="3163">
                  <c:v>37.539878845214801</c:v>
                </c:pt>
                <c:pt idx="3164">
                  <c:v>38.829216003417997</c:v>
                </c:pt>
                <c:pt idx="3165">
                  <c:v>36.152839660644503</c:v>
                </c:pt>
                <c:pt idx="3166">
                  <c:v>37.2819633483887</c:v>
                </c:pt>
                <c:pt idx="3167">
                  <c:v>36.696872711181598</c:v>
                </c:pt>
                <c:pt idx="3168">
                  <c:v>39.543426513671903</c:v>
                </c:pt>
                <c:pt idx="3169">
                  <c:v>35.1271362304688</c:v>
                </c:pt>
                <c:pt idx="3170">
                  <c:v>35.0645561218262</c:v>
                </c:pt>
                <c:pt idx="3171">
                  <c:v>35.0783500671387</c:v>
                </c:pt>
                <c:pt idx="3172">
                  <c:v>34.828296661377003</c:v>
                </c:pt>
                <c:pt idx="3173">
                  <c:v>34.776229858398402</c:v>
                </c:pt>
                <c:pt idx="3174">
                  <c:v>34.624134063720703</c:v>
                </c:pt>
                <c:pt idx="3175">
                  <c:v>34.492687225341797</c:v>
                </c:pt>
                <c:pt idx="3176">
                  <c:v>34.278575897216797</c:v>
                </c:pt>
                <c:pt idx="3177">
                  <c:v>33.8430786132813</c:v>
                </c:pt>
                <c:pt idx="3178">
                  <c:v>33.455589294433601</c:v>
                </c:pt>
                <c:pt idx="3179">
                  <c:v>32.8819389343262</c:v>
                </c:pt>
                <c:pt idx="3180">
                  <c:v>32.702278137207003</c:v>
                </c:pt>
                <c:pt idx="3181">
                  <c:v>31.999010086059599</c:v>
                </c:pt>
                <c:pt idx="3182">
                  <c:v>31.6144313812256</c:v>
                </c:pt>
                <c:pt idx="3183">
                  <c:v>30.0180568695068</c:v>
                </c:pt>
                <c:pt idx="3184">
                  <c:v>29.864707946777301</c:v>
                </c:pt>
                <c:pt idx="3185">
                  <c:v>30.3673496246338</c:v>
                </c:pt>
                <c:pt idx="3186">
                  <c:v>30.605272293090799</c:v>
                </c:pt>
                <c:pt idx="3187">
                  <c:v>31.116340637206999</c:v>
                </c:pt>
                <c:pt idx="3188">
                  <c:v>31.4815673828125</c:v>
                </c:pt>
                <c:pt idx="3189">
                  <c:v>31.005874633789102</c:v>
                </c:pt>
                <c:pt idx="3190">
                  <c:v>30.682643890380898</c:v>
                </c:pt>
                <c:pt idx="3191">
                  <c:v>30.279964447021499</c:v>
                </c:pt>
                <c:pt idx="3192">
                  <c:v>29.541500091552699</c:v>
                </c:pt>
                <c:pt idx="3193">
                  <c:v>29.371507644653299</c:v>
                </c:pt>
                <c:pt idx="3194">
                  <c:v>28.652664184570298</c:v>
                </c:pt>
                <c:pt idx="3195">
                  <c:v>28.2016696929932</c:v>
                </c:pt>
                <c:pt idx="3196">
                  <c:v>28.288623809814499</c:v>
                </c:pt>
                <c:pt idx="3197">
                  <c:v>29.5750026702881</c:v>
                </c:pt>
                <c:pt idx="3198">
                  <c:v>29.0243530273438</c:v>
                </c:pt>
                <c:pt idx="3199">
                  <c:v>29.138500213623001</c:v>
                </c:pt>
                <c:pt idx="3200">
                  <c:v>29.4210605621338</c:v>
                </c:pt>
                <c:pt idx="3201">
                  <c:v>29.079912185668899</c:v>
                </c:pt>
                <c:pt idx="3202">
                  <c:v>30.8825988769531</c:v>
                </c:pt>
                <c:pt idx="3203">
                  <c:v>28.511743545532202</c:v>
                </c:pt>
                <c:pt idx="3204">
                  <c:v>28.463434219360401</c:v>
                </c:pt>
                <c:pt idx="3205">
                  <c:v>26.951984405517599</c:v>
                </c:pt>
                <c:pt idx="3206">
                  <c:v>31.218225479126001</c:v>
                </c:pt>
                <c:pt idx="3207">
                  <c:v>27.794429779052699</c:v>
                </c:pt>
                <c:pt idx="3208">
                  <c:v>31.272365570068398</c:v>
                </c:pt>
                <c:pt idx="3209">
                  <c:v>32.147315979003899</c:v>
                </c:pt>
                <c:pt idx="3210">
                  <c:v>32.147315979003899</c:v>
                </c:pt>
                <c:pt idx="3211">
                  <c:v>28.533821105956999</c:v>
                </c:pt>
                <c:pt idx="3212">
                  <c:v>27.807540893554702</c:v>
                </c:pt>
                <c:pt idx="3213">
                  <c:v>29.271533966064499</c:v>
                </c:pt>
                <c:pt idx="3214">
                  <c:v>32.2029418945313</c:v>
                </c:pt>
                <c:pt idx="3215">
                  <c:v>32.292121887207003</c:v>
                </c:pt>
                <c:pt idx="3216">
                  <c:v>31.652431488037099</c:v>
                </c:pt>
                <c:pt idx="3217">
                  <c:v>27.930112838745099</c:v>
                </c:pt>
                <c:pt idx="3218">
                  <c:v>27.141757965087901</c:v>
                </c:pt>
                <c:pt idx="3219">
                  <c:v>26.539085388183601</c:v>
                </c:pt>
                <c:pt idx="3220">
                  <c:v>25.5994052886963</c:v>
                </c:pt>
                <c:pt idx="3221">
                  <c:v>24.8691082000732</c:v>
                </c:pt>
                <c:pt idx="3222">
                  <c:v>25.835975646972699</c:v>
                </c:pt>
                <c:pt idx="3223">
                  <c:v>25.835975646972699</c:v>
                </c:pt>
                <c:pt idx="3224">
                  <c:v>24.868087768554702</c:v>
                </c:pt>
                <c:pt idx="3225">
                  <c:v>24.533159255981399</c:v>
                </c:pt>
                <c:pt idx="3226">
                  <c:v>24.4306945800781</c:v>
                </c:pt>
                <c:pt idx="3227">
                  <c:v>24.2212104797363</c:v>
                </c:pt>
                <c:pt idx="3228">
                  <c:v>24.043012619018601</c:v>
                </c:pt>
                <c:pt idx="3229">
                  <c:v>23.746833801269499</c:v>
                </c:pt>
                <c:pt idx="3230">
                  <c:v>23.7799263000488</c:v>
                </c:pt>
                <c:pt idx="3231">
                  <c:v>23.744119644165</c:v>
                </c:pt>
                <c:pt idx="3232">
                  <c:v>23.539108276367202</c:v>
                </c:pt>
                <c:pt idx="3233">
                  <c:v>23.320875167846701</c:v>
                </c:pt>
                <c:pt idx="3234">
                  <c:v>22.727201461791999</c:v>
                </c:pt>
                <c:pt idx="3235">
                  <c:v>22.339534759521499</c:v>
                </c:pt>
                <c:pt idx="3236">
                  <c:v>21.980524063110401</c:v>
                </c:pt>
                <c:pt idx="3237">
                  <c:v>22.140007019043001</c:v>
                </c:pt>
                <c:pt idx="3238">
                  <c:v>22.0159816741943</c:v>
                </c:pt>
                <c:pt idx="3239">
                  <c:v>21.897045135498001</c:v>
                </c:pt>
                <c:pt idx="3240">
                  <c:v>21.554012298583999</c:v>
                </c:pt>
                <c:pt idx="3241">
                  <c:v>21.491073608398398</c:v>
                </c:pt>
                <c:pt idx="3242">
                  <c:v>20.336065292358398</c:v>
                </c:pt>
                <c:pt idx="3243">
                  <c:v>21.891382217407202</c:v>
                </c:pt>
                <c:pt idx="3244">
                  <c:v>21.621994018554702</c:v>
                </c:pt>
                <c:pt idx="3245">
                  <c:v>21.043256759643601</c:v>
                </c:pt>
                <c:pt idx="3246">
                  <c:v>21.316650390625</c:v>
                </c:pt>
                <c:pt idx="3247">
                  <c:v>20.2612609863281</c:v>
                </c:pt>
                <c:pt idx="3248">
                  <c:v>20.281520843505898</c:v>
                </c:pt>
                <c:pt idx="3249">
                  <c:v>20.489906311035199</c:v>
                </c:pt>
                <c:pt idx="3250">
                  <c:v>20.600395202636701</c:v>
                </c:pt>
                <c:pt idx="3251">
                  <c:v>20.377281188964801</c:v>
                </c:pt>
                <c:pt idx="3252">
                  <c:v>20.169488906860401</c:v>
                </c:pt>
                <c:pt idx="3253">
                  <c:v>20.521581649780298</c:v>
                </c:pt>
                <c:pt idx="3254">
                  <c:v>20.397209167480501</c:v>
                </c:pt>
                <c:pt idx="3255">
                  <c:v>20.7030429840088</c:v>
                </c:pt>
                <c:pt idx="3256">
                  <c:v>20.727350234985401</c:v>
                </c:pt>
                <c:pt idx="3257">
                  <c:v>20.697027206420898</c:v>
                </c:pt>
                <c:pt idx="3258">
                  <c:v>20.684055328369102</c:v>
                </c:pt>
                <c:pt idx="3259">
                  <c:v>20.635746002197301</c:v>
                </c:pt>
                <c:pt idx="3260">
                  <c:v>20.654432296752901</c:v>
                </c:pt>
                <c:pt idx="3261">
                  <c:v>20.715103149414102</c:v>
                </c:pt>
                <c:pt idx="3262">
                  <c:v>20.7159748077393</c:v>
                </c:pt>
                <c:pt idx="3263">
                  <c:v>20.6839694976807</c:v>
                </c:pt>
                <c:pt idx="3264">
                  <c:v>20.305152893066399</c:v>
                </c:pt>
                <c:pt idx="3265">
                  <c:v>20.3025512695313</c:v>
                </c:pt>
                <c:pt idx="3266">
                  <c:v>21.209053039550799</c:v>
                </c:pt>
                <c:pt idx="3267">
                  <c:v>21.800409317016602</c:v>
                </c:pt>
                <c:pt idx="3268">
                  <c:v>21.5199584960938</c:v>
                </c:pt>
                <c:pt idx="3269">
                  <c:v>21.3797206878662</c:v>
                </c:pt>
                <c:pt idx="3270">
                  <c:v>21.314702987670898</c:v>
                </c:pt>
                <c:pt idx="3271">
                  <c:v>20.702194213867202</c:v>
                </c:pt>
                <c:pt idx="3272">
                  <c:v>20.731594085693398</c:v>
                </c:pt>
                <c:pt idx="3273">
                  <c:v>21.1070232391357</c:v>
                </c:pt>
                <c:pt idx="3274">
                  <c:v>21.259441375732401</c:v>
                </c:pt>
                <c:pt idx="3275">
                  <c:v>21.337905883789102</c:v>
                </c:pt>
                <c:pt idx="3276">
                  <c:v>21.533805847168001</c:v>
                </c:pt>
                <c:pt idx="3277">
                  <c:v>21.6213054656982</c:v>
                </c:pt>
                <c:pt idx="3278">
                  <c:v>22.274715423583999</c:v>
                </c:pt>
                <c:pt idx="3279">
                  <c:v>22.3997802734375</c:v>
                </c:pt>
                <c:pt idx="3280">
                  <c:v>22.124891281127901</c:v>
                </c:pt>
                <c:pt idx="3281">
                  <c:v>22.700147628784201</c:v>
                </c:pt>
                <c:pt idx="3282">
                  <c:v>22.996681213378899</c:v>
                </c:pt>
                <c:pt idx="3283">
                  <c:v>22.768955230712901</c:v>
                </c:pt>
                <c:pt idx="3284">
                  <c:v>25.835975646972699</c:v>
                </c:pt>
                <c:pt idx="3285">
                  <c:v>24.868087768554702</c:v>
                </c:pt>
                <c:pt idx="3286">
                  <c:v>24.533159255981399</c:v>
                </c:pt>
                <c:pt idx="3287">
                  <c:v>24.4306945800781</c:v>
                </c:pt>
                <c:pt idx="3288">
                  <c:v>24.2212104797363</c:v>
                </c:pt>
                <c:pt idx="3289">
                  <c:v>24.043012619018601</c:v>
                </c:pt>
                <c:pt idx="3290">
                  <c:v>23.746833801269499</c:v>
                </c:pt>
                <c:pt idx="3291">
                  <c:v>23.7799263000488</c:v>
                </c:pt>
                <c:pt idx="3292">
                  <c:v>23.744119644165</c:v>
                </c:pt>
                <c:pt idx="3293">
                  <c:v>23.539108276367202</c:v>
                </c:pt>
                <c:pt idx="3294">
                  <c:v>23.320875167846701</c:v>
                </c:pt>
                <c:pt idx="3295">
                  <c:v>22.727201461791999</c:v>
                </c:pt>
                <c:pt idx="3296">
                  <c:v>22.339534759521499</c:v>
                </c:pt>
                <c:pt idx="3297">
                  <c:v>21.980524063110401</c:v>
                </c:pt>
                <c:pt idx="3298">
                  <c:v>22.140007019043001</c:v>
                </c:pt>
                <c:pt idx="3299">
                  <c:v>22.0159816741943</c:v>
                </c:pt>
                <c:pt idx="3300">
                  <c:v>21.897045135498001</c:v>
                </c:pt>
                <c:pt idx="3301">
                  <c:v>21.554012298583999</c:v>
                </c:pt>
                <c:pt idx="3302">
                  <c:v>21.491073608398398</c:v>
                </c:pt>
                <c:pt idx="3303">
                  <c:v>20.336065292358398</c:v>
                </c:pt>
                <c:pt idx="3304">
                  <c:v>21.891382217407202</c:v>
                </c:pt>
                <c:pt idx="3305">
                  <c:v>21.621994018554702</c:v>
                </c:pt>
                <c:pt idx="3306">
                  <c:v>21.043256759643601</c:v>
                </c:pt>
                <c:pt idx="3307">
                  <c:v>21.316650390625</c:v>
                </c:pt>
                <c:pt idx="3308">
                  <c:v>20.2612609863281</c:v>
                </c:pt>
                <c:pt idx="3309">
                  <c:v>20.281520843505898</c:v>
                </c:pt>
                <c:pt idx="3310">
                  <c:v>20.489906311035199</c:v>
                </c:pt>
                <c:pt idx="3311">
                  <c:v>20.600395202636701</c:v>
                </c:pt>
                <c:pt idx="3312">
                  <c:v>20.377281188964801</c:v>
                </c:pt>
                <c:pt idx="3313">
                  <c:v>20.169488906860401</c:v>
                </c:pt>
                <c:pt idx="3314">
                  <c:v>20.521581649780298</c:v>
                </c:pt>
                <c:pt idx="3315">
                  <c:v>20.397209167480501</c:v>
                </c:pt>
                <c:pt idx="3316">
                  <c:v>20.7030429840088</c:v>
                </c:pt>
                <c:pt idx="3317">
                  <c:v>20.727350234985401</c:v>
                </c:pt>
                <c:pt idx="3318">
                  <c:v>20.697027206420898</c:v>
                </c:pt>
                <c:pt idx="3319">
                  <c:v>20.684055328369102</c:v>
                </c:pt>
                <c:pt idx="3320">
                  <c:v>20.635746002197301</c:v>
                </c:pt>
                <c:pt idx="3321">
                  <c:v>20.654432296752901</c:v>
                </c:pt>
                <c:pt idx="3322">
                  <c:v>20.715103149414102</c:v>
                </c:pt>
                <c:pt idx="3323">
                  <c:v>20.7159748077393</c:v>
                </c:pt>
                <c:pt idx="3324">
                  <c:v>20.6839694976807</c:v>
                </c:pt>
                <c:pt idx="3325">
                  <c:v>20.305152893066399</c:v>
                </c:pt>
                <c:pt idx="3326">
                  <c:v>20.3025512695313</c:v>
                </c:pt>
                <c:pt idx="3327">
                  <c:v>21.209053039550799</c:v>
                </c:pt>
                <c:pt idx="3328">
                  <c:v>21.800409317016602</c:v>
                </c:pt>
                <c:pt idx="3329">
                  <c:v>21.5199584960938</c:v>
                </c:pt>
                <c:pt idx="3330">
                  <c:v>21.3797206878662</c:v>
                </c:pt>
                <c:pt idx="3331">
                  <c:v>21.314702987670898</c:v>
                </c:pt>
                <c:pt idx="3332">
                  <c:v>20.702194213867202</c:v>
                </c:pt>
                <c:pt idx="3333">
                  <c:v>20.731594085693398</c:v>
                </c:pt>
                <c:pt idx="3334">
                  <c:v>21.1070232391357</c:v>
                </c:pt>
                <c:pt idx="3335">
                  <c:v>21.259441375732401</c:v>
                </c:pt>
                <c:pt idx="3336">
                  <c:v>21.337905883789102</c:v>
                </c:pt>
                <c:pt idx="3337">
                  <c:v>21.533805847168001</c:v>
                </c:pt>
                <c:pt idx="3338">
                  <c:v>21.6213054656982</c:v>
                </c:pt>
                <c:pt idx="3339">
                  <c:v>22.274715423583999</c:v>
                </c:pt>
                <c:pt idx="3340">
                  <c:v>22.3997802734375</c:v>
                </c:pt>
                <c:pt idx="3341">
                  <c:v>22.124891281127901</c:v>
                </c:pt>
                <c:pt idx="3342">
                  <c:v>22.700147628784201</c:v>
                </c:pt>
                <c:pt idx="3343">
                  <c:v>22.996681213378899</c:v>
                </c:pt>
                <c:pt idx="3344">
                  <c:v>22.768955230712901</c:v>
                </c:pt>
                <c:pt idx="3345">
                  <c:v>34.599620819091797</c:v>
                </c:pt>
                <c:pt idx="3346">
                  <c:v>35.308906555175803</c:v>
                </c:pt>
                <c:pt idx="3347">
                  <c:v>35.762172698974602</c:v>
                </c:pt>
                <c:pt idx="3348">
                  <c:v>36.404762268066399</c:v>
                </c:pt>
                <c:pt idx="3349">
                  <c:v>35.8539848327637</c:v>
                </c:pt>
                <c:pt idx="3350">
                  <c:v>31.6772346496582</c:v>
                </c:pt>
                <c:pt idx="3351">
                  <c:v>34.570125579833999</c:v>
                </c:pt>
                <c:pt idx="3352">
                  <c:v>35.018264770507798</c:v>
                </c:pt>
                <c:pt idx="3353">
                  <c:v>32.247589111328097</c:v>
                </c:pt>
                <c:pt idx="3354">
                  <c:v>35.031978607177699</c:v>
                </c:pt>
                <c:pt idx="3355">
                  <c:v>34.532405853271499</c:v>
                </c:pt>
                <c:pt idx="3356">
                  <c:v>34.109664916992202</c:v>
                </c:pt>
                <c:pt idx="3357">
                  <c:v>34.969001770019503</c:v>
                </c:pt>
                <c:pt idx="3358">
                  <c:v>32.8775634765625</c:v>
                </c:pt>
                <c:pt idx="3359">
                  <c:v>33.133426666259801</c:v>
                </c:pt>
                <c:pt idx="3360">
                  <c:v>34.991847991943402</c:v>
                </c:pt>
                <c:pt idx="3361">
                  <c:v>34.619331359863303</c:v>
                </c:pt>
                <c:pt idx="3362">
                  <c:v>33.611106872558601</c:v>
                </c:pt>
                <c:pt idx="3363">
                  <c:v>33.462509155273402</c:v>
                </c:pt>
                <c:pt idx="3364">
                  <c:v>33.552394866943402</c:v>
                </c:pt>
                <c:pt idx="3365">
                  <c:v>33.671806335449197</c:v>
                </c:pt>
                <c:pt idx="3366">
                  <c:v>33.207054138183601</c:v>
                </c:pt>
                <c:pt idx="3367">
                  <c:v>33.944122314453097</c:v>
                </c:pt>
                <c:pt idx="3368">
                  <c:v>33.888210296630902</c:v>
                </c:pt>
                <c:pt idx="3369">
                  <c:v>33.905487060546903</c:v>
                </c:pt>
                <c:pt idx="3370">
                  <c:v>32.501422882080099</c:v>
                </c:pt>
                <c:pt idx="3371">
                  <c:v>33.144115447997997</c:v>
                </c:pt>
                <c:pt idx="3372">
                  <c:v>33.507862091064503</c:v>
                </c:pt>
                <c:pt idx="3373">
                  <c:v>33.520305633544901</c:v>
                </c:pt>
                <c:pt idx="3374">
                  <c:v>33.589786529541001</c:v>
                </c:pt>
                <c:pt idx="3375">
                  <c:v>32.318931579589801</c:v>
                </c:pt>
                <c:pt idx="3376">
                  <c:v>31.564653396606399</c:v>
                </c:pt>
                <c:pt idx="3377">
                  <c:v>32.4060249328613</c:v>
                </c:pt>
                <c:pt idx="3378">
                  <c:v>32.296195983886697</c:v>
                </c:pt>
                <c:pt idx="3379">
                  <c:v>32.281375885009801</c:v>
                </c:pt>
                <c:pt idx="3380">
                  <c:v>31.866777420043899</c:v>
                </c:pt>
                <c:pt idx="3381">
                  <c:v>31.4505405426025</c:v>
                </c:pt>
                <c:pt idx="3382">
                  <c:v>31.833070755004901</c:v>
                </c:pt>
                <c:pt idx="3383">
                  <c:v>32.757213592529297</c:v>
                </c:pt>
                <c:pt idx="3384">
                  <c:v>33.116729736328097</c:v>
                </c:pt>
                <c:pt idx="3385">
                  <c:v>33.178352355957003</c:v>
                </c:pt>
                <c:pt idx="3386">
                  <c:v>33.266983032226598</c:v>
                </c:pt>
                <c:pt idx="3387">
                  <c:v>33.214202880859403</c:v>
                </c:pt>
                <c:pt idx="3388">
                  <c:v>33.421070098877003</c:v>
                </c:pt>
                <c:pt idx="3389">
                  <c:v>33.291069030761697</c:v>
                </c:pt>
                <c:pt idx="3390">
                  <c:v>33.291191101074197</c:v>
                </c:pt>
                <c:pt idx="3391">
                  <c:v>33.324977874755902</c:v>
                </c:pt>
                <c:pt idx="3392">
                  <c:v>33.115989685058601</c:v>
                </c:pt>
                <c:pt idx="3393">
                  <c:v>32.264369964599602</c:v>
                </c:pt>
                <c:pt idx="3394">
                  <c:v>31.8296203613281</c:v>
                </c:pt>
                <c:pt idx="3395">
                  <c:v>32.0266304016113</c:v>
                </c:pt>
                <c:pt idx="3396">
                  <c:v>32.203693389892599</c:v>
                </c:pt>
                <c:pt idx="3397">
                  <c:v>32.252113342285199</c:v>
                </c:pt>
                <c:pt idx="3398">
                  <c:v>32.320755004882798</c:v>
                </c:pt>
                <c:pt idx="3399">
                  <c:v>32.473903656005902</c:v>
                </c:pt>
                <c:pt idx="3400">
                  <c:v>32.4048461914063</c:v>
                </c:pt>
                <c:pt idx="3401">
                  <c:v>32.242965698242202</c:v>
                </c:pt>
                <c:pt idx="3402">
                  <c:v>32.436553955078097</c:v>
                </c:pt>
                <c:pt idx="3403">
                  <c:v>32.497406005859403</c:v>
                </c:pt>
                <c:pt idx="3404">
                  <c:v>31.705558776855501</c:v>
                </c:pt>
                <c:pt idx="3405">
                  <c:v>31.566770553588899</c:v>
                </c:pt>
                <c:pt idx="3406">
                  <c:v>34.969001770019503</c:v>
                </c:pt>
                <c:pt idx="3407">
                  <c:v>32.8775634765625</c:v>
                </c:pt>
                <c:pt idx="3408">
                  <c:v>33.133426666259801</c:v>
                </c:pt>
                <c:pt idx="3409">
                  <c:v>34.991847991943402</c:v>
                </c:pt>
                <c:pt idx="3410">
                  <c:v>34.619331359863303</c:v>
                </c:pt>
                <c:pt idx="3411">
                  <c:v>24.706964492797901</c:v>
                </c:pt>
                <c:pt idx="3412">
                  <c:v>24.7145175933838</c:v>
                </c:pt>
                <c:pt idx="3413">
                  <c:v>26.3589477539063</c:v>
                </c:pt>
                <c:pt idx="3414">
                  <c:v>27.205537796020501</c:v>
                </c:pt>
                <c:pt idx="3415">
                  <c:v>25.752845764160199</c:v>
                </c:pt>
                <c:pt idx="3416">
                  <c:v>25.5870971679688</c:v>
                </c:pt>
                <c:pt idx="3417">
                  <c:v>25.671989440918001</c:v>
                </c:pt>
                <c:pt idx="3418">
                  <c:v>26.175489425659201</c:v>
                </c:pt>
                <c:pt idx="3419">
                  <c:v>25.908462524414102</c:v>
                </c:pt>
                <c:pt idx="3420">
                  <c:v>25.945102691650401</c:v>
                </c:pt>
                <c:pt idx="3421">
                  <c:v>25.9941806793213</c:v>
                </c:pt>
                <c:pt idx="3422">
                  <c:v>25.956846237182599</c:v>
                </c:pt>
                <c:pt idx="3423">
                  <c:v>25.814365386962901</c:v>
                </c:pt>
                <c:pt idx="3424">
                  <c:v>26.025934219360401</c:v>
                </c:pt>
                <c:pt idx="3425">
                  <c:v>25.7696533203125</c:v>
                </c:pt>
                <c:pt idx="3426">
                  <c:v>25.715003967285199</c:v>
                </c:pt>
                <c:pt idx="3427">
                  <c:v>25.877447128295898</c:v>
                </c:pt>
                <c:pt idx="3428">
                  <c:v>26.374732971191399</c:v>
                </c:pt>
                <c:pt idx="3429">
                  <c:v>26.267471313476602</c:v>
                </c:pt>
                <c:pt idx="3430">
                  <c:v>26.614759445190401</c:v>
                </c:pt>
                <c:pt idx="3431">
                  <c:v>26.597194671630898</c:v>
                </c:pt>
                <c:pt idx="3432">
                  <c:v>26.9263916015625</c:v>
                </c:pt>
                <c:pt idx="3433">
                  <c:v>26.903373718261701</c:v>
                </c:pt>
                <c:pt idx="3434">
                  <c:v>28.493803024291999</c:v>
                </c:pt>
                <c:pt idx="3435">
                  <c:v>27.0074558258057</c:v>
                </c:pt>
                <c:pt idx="3436">
                  <c:v>27.721143722534201</c:v>
                </c:pt>
                <c:pt idx="3437">
                  <c:v>27.341978073120099</c:v>
                </c:pt>
                <c:pt idx="3438">
                  <c:v>28.7388916015625</c:v>
                </c:pt>
                <c:pt idx="3439">
                  <c:v>28.983161926269499</c:v>
                </c:pt>
                <c:pt idx="3440">
                  <c:v>28.242012023925799</c:v>
                </c:pt>
                <c:pt idx="3441">
                  <c:v>27.6257839202881</c:v>
                </c:pt>
                <c:pt idx="3442">
                  <c:v>27.519666671752901</c:v>
                </c:pt>
                <c:pt idx="3443">
                  <c:v>26.8819274902344</c:v>
                </c:pt>
                <c:pt idx="3444">
                  <c:v>26.644777297973601</c:v>
                </c:pt>
                <c:pt idx="3445">
                  <c:v>27.096393585205099</c:v>
                </c:pt>
                <c:pt idx="3446">
                  <c:v>25.7007732391357</c:v>
                </c:pt>
                <c:pt idx="3447">
                  <c:v>24.6584987640381</c:v>
                </c:pt>
                <c:pt idx="3448">
                  <c:v>25.1145534515381</c:v>
                </c:pt>
                <c:pt idx="3449">
                  <c:v>25.514707565307599</c:v>
                </c:pt>
                <c:pt idx="3450">
                  <c:v>25.663007736206101</c:v>
                </c:pt>
                <c:pt idx="3451">
                  <c:v>25.717313766479499</c:v>
                </c:pt>
                <c:pt idx="3452">
                  <c:v>25.797153472900401</c:v>
                </c:pt>
                <c:pt idx="3453">
                  <c:v>26.034978866577099</c:v>
                </c:pt>
                <c:pt idx="3454">
                  <c:v>26.068653106689499</c:v>
                </c:pt>
                <c:pt idx="3455">
                  <c:v>26.0509738922119</c:v>
                </c:pt>
                <c:pt idx="3456">
                  <c:v>26.278600692748999</c:v>
                </c:pt>
                <c:pt idx="3457">
                  <c:v>26.7200031280518</c:v>
                </c:pt>
                <c:pt idx="3458">
                  <c:v>26.345911026001001</c:v>
                </c:pt>
                <c:pt idx="3459">
                  <c:v>25.9287929534912</c:v>
                </c:pt>
                <c:pt idx="3460">
                  <c:v>25.9265956878662</c:v>
                </c:pt>
                <c:pt idx="3461">
                  <c:v>26.079339981079102</c:v>
                </c:pt>
                <c:pt idx="3462">
                  <c:v>26.015962600708001</c:v>
                </c:pt>
                <c:pt idx="3463">
                  <c:v>26.538761138916001</c:v>
                </c:pt>
                <c:pt idx="3464">
                  <c:v>26.903539657592798</c:v>
                </c:pt>
                <c:pt idx="3465">
                  <c:v>27.1764011383057</c:v>
                </c:pt>
                <c:pt idx="3466">
                  <c:v>27.172294616699201</c:v>
                </c:pt>
                <c:pt idx="3467">
                  <c:v>27.095096588134801</c:v>
                </c:pt>
                <c:pt idx="3468">
                  <c:v>27.344028472900401</c:v>
                </c:pt>
                <c:pt idx="3469">
                  <c:v>27.535881042480501</c:v>
                </c:pt>
                <c:pt idx="3470">
                  <c:v>27.487939834594702</c:v>
                </c:pt>
                <c:pt idx="3471">
                  <c:v>27.410285949706999</c:v>
                </c:pt>
                <c:pt idx="3472">
                  <c:v>27.788917541503899</c:v>
                </c:pt>
                <c:pt idx="3473">
                  <c:v>28.146314620971701</c:v>
                </c:pt>
                <c:pt idx="3474">
                  <c:v>28.397172927856399</c:v>
                </c:pt>
                <c:pt idx="3475">
                  <c:v>28.67702293396</c:v>
                </c:pt>
                <c:pt idx="3476">
                  <c:v>28.543987274169901</c:v>
                </c:pt>
                <c:pt idx="3477">
                  <c:v>28.830915451049801</c:v>
                </c:pt>
                <c:pt idx="3478">
                  <c:v>29.864692687988299</c:v>
                </c:pt>
                <c:pt idx="3479">
                  <c:v>31.141859054565401</c:v>
                </c:pt>
                <c:pt idx="3480">
                  <c:v>32.379138946533203</c:v>
                </c:pt>
                <c:pt idx="3481">
                  <c:v>32.842563629150398</c:v>
                </c:pt>
                <c:pt idx="3482">
                  <c:v>32.575923919677699</c:v>
                </c:pt>
                <c:pt idx="3483">
                  <c:v>31.247116088867202</c:v>
                </c:pt>
                <c:pt idx="3484">
                  <c:v>30.585721969604499</c:v>
                </c:pt>
                <c:pt idx="3485">
                  <c:v>31.133846282958999</c:v>
                </c:pt>
                <c:pt idx="3486">
                  <c:v>34.258434295654297</c:v>
                </c:pt>
                <c:pt idx="3487">
                  <c:v>33.135612487792997</c:v>
                </c:pt>
                <c:pt idx="3488">
                  <c:v>31.902786254882798</c:v>
                </c:pt>
                <c:pt idx="3489">
                  <c:v>32.750926971435497</c:v>
                </c:pt>
                <c:pt idx="3490">
                  <c:v>31.966638565063501</c:v>
                </c:pt>
                <c:pt idx="3491">
                  <c:v>32.105644226074197</c:v>
                </c:pt>
                <c:pt idx="3492">
                  <c:v>32.479721069335902</c:v>
                </c:pt>
                <c:pt idx="3493">
                  <c:v>34.149375915527301</c:v>
                </c:pt>
                <c:pt idx="3494">
                  <c:v>34.719749450683601</c:v>
                </c:pt>
                <c:pt idx="3495">
                  <c:v>36.999904632568402</c:v>
                </c:pt>
                <c:pt idx="3496">
                  <c:v>35.9827270507813</c:v>
                </c:pt>
                <c:pt idx="3497">
                  <c:v>35.892002105712898</c:v>
                </c:pt>
                <c:pt idx="3498">
                  <c:v>38.348197937011697</c:v>
                </c:pt>
                <c:pt idx="3499">
                  <c:v>38.359268188476598</c:v>
                </c:pt>
                <c:pt idx="3500">
                  <c:v>37.291538238525398</c:v>
                </c:pt>
                <c:pt idx="3501">
                  <c:v>36.888744354247997</c:v>
                </c:pt>
                <c:pt idx="3502">
                  <c:v>38.581977844238303</c:v>
                </c:pt>
                <c:pt idx="3503">
                  <c:v>38.638828277587898</c:v>
                </c:pt>
                <c:pt idx="3504">
                  <c:v>39.201797485351598</c:v>
                </c:pt>
                <c:pt idx="3505">
                  <c:v>41.240440368652301</c:v>
                </c:pt>
                <c:pt idx="3506">
                  <c:v>40.164562225341797</c:v>
                </c:pt>
                <c:pt idx="3507">
                  <c:v>39.360149383544901</c:v>
                </c:pt>
                <c:pt idx="3508">
                  <c:v>38.5566215515137</c:v>
                </c:pt>
                <c:pt idx="3509">
                  <c:v>45.944656372070298</c:v>
                </c:pt>
                <c:pt idx="3510">
                  <c:v>44.369388580322301</c:v>
                </c:pt>
                <c:pt idx="3511">
                  <c:v>42.5975952148438</c:v>
                </c:pt>
                <c:pt idx="3512">
                  <c:v>38.2713813781738</c:v>
                </c:pt>
                <c:pt idx="3513">
                  <c:v>37.736419677734403</c:v>
                </c:pt>
                <c:pt idx="3514">
                  <c:v>39.362937927246101</c:v>
                </c:pt>
                <c:pt idx="3515">
                  <c:v>39.801433563232401</c:v>
                </c:pt>
                <c:pt idx="3516">
                  <c:v>41.687965393066399</c:v>
                </c:pt>
                <c:pt idx="3517">
                  <c:v>42.358352661132798</c:v>
                </c:pt>
                <c:pt idx="3518">
                  <c:v>42.732227325439503</c:v>
                </c:pt>
                <c:pt idx="3519">
                  <c:v>41.456630706787102</c:v>
                </c:pt>
                <c:pt idx="3520">
                  <c:v>41.466594696044901</c:v>
                </c:pt>
                <c:pt idx="3521">
                  <c:v>49.097198486328097</c:v>
                </c:pt>
                <c:pt idx="3522">
                  <c:v>47.165451049804702</c:v>
                </c:pt>
                <c:pt idx="3523">
                  <c:v>43.115753173828097</c:v>
                </c:pt>
                <c:pt idx="3524">
                  <c:v>43.956901550292997</c:v>
                </c:pt>
                <c:pt idx="3525">
                  <c:v>44.389560699462898</c:v>
                </c:pt>
                <c:pt idx="3526">
                  <c:v>42.2087593078613</c:v>
                </c:pt>
                <c:pt idx="3527">
                  <c:v>42.790359497070298</c:v>
                </c:pt>
                <c:pt idx="3528">
                  <c:v>47.4264106750488</c:v>
                </c:pt>
                <c:pt idx="3529">
                  <c:v>45.497413635253899</c:v>
                </c:pt>
                <c:pt idx="3530">
                  <c:v>48.134513854980497</c:v>
                </c:pt>
                <c:pt idx="3531">
                  <c:v>48.783615112304702</c:v>
                </c:pt>
                <c:pt idx="3532">
                  <c:v>44.598487854003899</c:v>
                </c:pt>
                <c:pt idx="3533">
                  <c:v>44.731613159179702</c:v>
                </c:pt>
                <c:pt idx="3534">
                  <c:v>45.748577117919901</c:v>
                </c:pt>
                <c:pt idx="3535">
                  <c:v>46.654026031494098</c:v>
                </c:pt>
                <c:pt idx="3536">
                  <c:v>51.932727813720703</c:v>
                </c:pt>
                <c:pt idx="3537">
                  <c:v>50.892410278320298</c:v>
                </c:pt>
                <c:pt idx="3538">
                  <c:v>46.899662017822301</c:v>
                </c:pt>
                <c:pt idx="3539">
                  <c:v>45.342292785644503</c:v>
                </c:pt>
                <c:pt idx="3540">
                  <c:v>44.810768127441399</c:v>
                </c:pt>
                <c:pt idx="3541">
                  <c:v>45.948642730712898</c:v>
                </c:pt>
                <c:pt idx="3542">
                  <c:v>45.089939117431598</c:v>
                </c:pt>
                <c:pt idx="3543">
                  <c:v>42.254306793212898</c:v>
                </c:pt>
                <c:pt idx="3544">
                  <c:v>39.802810668945298</c:v>
                </c:pt>
                <c:pt idx="3545">
                  <c:v>42.569385528564503</c:v>
                </c:pt>
                <c:pt idx="3546">
                  <c:v>43.629890441894503</c:v>
                </c:pt>
                <c:pt idx="3547">
                  <c:v>42.454151153564503</c:v>
                </c:pt>
                <c:pt idx="3548">
                  <c:v>41.769077301025398</c:v>
                </c:pt>
                <c:pt idx="3549">
                  <c:v>38.387889862060497</c:v>
                </c:pt>
                <c:pt idx="3550">
                  <c:v>38.503452301025398</c:v>
                </c:pt>
                <c:pt idx="3551">
                  <c:v>38.323829650878899</c:v>
                </c:pt>
                <c:pt idx="3552">
                  <c:v>37.381153106689503</c:v>
                </c:pt>
                <c:pt idx="3553">
                  <c:v>37.430946350097699</c:v>
                </c:pt>
                <c:pt idx="3554">
                  <c:v>37.878990173339801</c:v>
                </c:pt>
                <c:pt idx="3555">
                  <c:v>38.038543701171903</c:v>
                </c:pt>
                <c:pt idx="3556">
                  <c:v>37.183036804199197</c:v>
                </c:pt>
                <c:pt idx="3557">
                  <c:v>36.602237701416001</c:v>
                </c:pt>
                <c:pt idx="3558">
                  <c:v>37.190212249755902</c:v>
                </c:pt>
                <c:pt idx="3559">
                  <c:v>36.727317810058601</c:v>
                </c:pt>
                <c:pt idx="3560">
                  <c:v>34.670780181884801</c:v>
                </c:pt>
                <c:pt idx="3561">
                  <c:v>34.2557563781738</c:v>
                </c:pt>
                <c:pt idx="3562">
                  <c:v>33.732463836669901</c:v>
                </c:pt>
                <c:pt idx="3563">
                  <c:v>33.745635986328097</c:v>
                </c:pt>
                <c:pt idx="3564">
                  <c:v>31.556978225708001</c:v>
                </c:pt>
                <c:pt idx="3565">
                  <c:v>33.652759552002003</c:v>
                </c:pt>
                <c:pt idx="3566">
                  <c:v>31.482616424560501</c:v>
                </c:pt>
                <c:pt idx="3567">
                  <c:v>31.153934478759801</c:v>
                </c:pt>
                <c:pt idx="3568">
                  <c:v>30.166212081909201</c:v>
                </c:pt>
                <c:pt idx="3569">
                  <c:v>29.9435920715332</c:v>
                </c:pt>
                <c:pt idx="3570">
                  <c:v>30.139345169067401</c:v>
                </c:pt>
                <c:pt idx="3571">
                  <c:v>31.2643013000488</c:v>
                </c:pt>
                <c:pt idx="3572">
                  <c:v>29.759071350097699</c:v>
                </c:pt>
                <c:pt idx="3573">
                  <c:v>31.219652175903299</c:v>
                </c:pt>
                <c:pt idx="3574">
                  <c:v>31.452661514282202</c:v>
                </c:pt>
                <c:pt idx="3575">
                  <c:v>30.255308151245099</c:v>
                </c:pt>
                <c:pt idx="3576">
                  <c:v>30.090044021606399</c:v>
                </c:pt>
                <c:pt idx="3577">
                  <c:v>30.108911514282202</c:v>
                </c:pt>
                <c:pt idx="3578">
                  <c:v>30.0976753234863</c:v>
                </c:pt>
                <c:pt idx="3579">
                  <c:v>30.1612224578857</c:v>
                </c:pt>
                <c:pt idx="3580">
                  <c:v>29.693508148193398</c:v>
                </c:pt>
                <c:pt idx="3581">
                  <c:v>28.2342338562012</c:v>
                </c:pt>
                <c:pt idx="3582">
                  <c:v>28.2439270019531</c:v>
                </c:pt>
                <c:pt idx="3583">
                  <c:v>28.6818733215332</c:v>
                </c:pt>
                <c:pt idx="3584">
                  <c:v>28.7338981628418</c:v>
                </c:pt>
                <c:pt idx="3585">
                  <c:v>28.539546966552699</c:v>
                </c:pt>
                <c:pt idx="3586">
                  <c:v>29.001083374023398</c:v>
                </c:pt>
                <c:pt idx="3587">
                  <c:v>28.9876194000244</c:v>
                </c:pt>
                <c:pt idx="3588">
                  <c:v>29.143049240112301</c:v>
                </c:pt>
                <c:pt idx="3589">
                  <c:v>28.966697692871101</c:v>
                </c:pt>
                <c:pt idx="3590">
                  <c:v>29.028255462646499</c:v>
                </c:pt>
                <c:pt idx="3591">
                  <c:v>28.801704406738299</c:v>
                </c:pt>
                <c:pt idx="3592">
                  <c:v>28.2231330871582</c:v>
                </c:pt>
                <c:pt idx="3593">
                  <c:v>28.879957199096701</c:v>
                </c:pt>
                <c:pt idx="3594">
                  <c:v>28.8993625640869</c:v>
                </c:pt>
                <c:pt idx="3595">
                  <c:v>28.2565002441406</c:v>
                </c:pt>
                <c:pt idx="3596">
                  <c:v>28.138607025146499</c:v>
                </c:pt>
                <c:pt idx="3597">
                  <c:v>28.058841705322301</c:v>
                </c:pt>
                <c:pt idx="3598">
                  <c:v>27.622020721435501</c:v>
                </c:pt>
                <c:pt idx="3599">
                  <c:v>27.3415126800537</c:v>
                </c:pt>
                <c:pt idx="3600">
                  <c:v>27.749242782592798</c:v>
                </c:pt>
                <c:pt idx="3601">
                  <c:v>27.468805313110401</c:v>
                </c:pt>
                <c:pt idx="3602">
                  <c:v>27.184627532958999</c:v>
                </c:pt>
                <c:pt idx="3603">
                  <c:v>28.5316352844238</c:v>
                </c:pt>
                <c:pt idx="3604">
                  <c:v>43.052886962890597</c:v>
                </c:pt>
                <c:pt idx="3605">
                  <c:v>38.020931243896499</c:v>
                </c:pt>
                <c:pt idx="3606">
                  <c:v>39.785556793212898</c:v>
                </c:pt>
                <c:pt idx="3607">
                  <c:v>44.087539672851598</c:v>
                </c:pt>
                <c:pt idx="3608">
                  <c:v>42.928421020507798</c:v>
                </c:pt>
                <c:pt idx="3609">
                  <c:v>42.065650939941399</c:v>
                </c:pt>
                <c:pt idx="3610">
                  <c:v>42.870960235595703</c:v>
                </c:pt>
                <c:pt idx="3611">
                  <c:v>41.540828704833999</c:v>
                </c:pt>
                <c:pt idx="3612">
                  <c:v>43.815681457519503</c:v>
                </c:pt>
                <c:pt idx="3613">
                  <c:v>43.673576354980497</c:v>
                </c:pt>
                <c:pt idx="3614">
                  <c:v>43.145378112792997</c:v>
                </c:pt>
                <c:pt idx="3615">
                  <c:v>43.184814453125</c:v>
                </c:pt>
                <c:pt idx="3616">
                  <c:v>91.311408996582003</c:v>
                </c:pt>
                <c:pt idx="3617">
                  <c:v>31.370292663574201</c:v>
                </c:pt>
                <c:pt idx="3618">
                  <c:v>31.370571136474599</c:v>
                </c:pt>
                <c:pt idx="3619">
                  <c:v>31.041803359985401</c:v>
                </c:pt>
                <c:pt idx="3620">
                  <c:v>30.4984455108643</c:v>
                </c:pt>
                <c:pt idx="3621">
                  <c:v>29.168920516967798</c:v>
                </c:pt>
                <c:pt idx="3622">
                  <c:v>29.55002784729</c:v>
                </c:pt>
                <c:pt idx="3623">
                  <c:v>29.874010086059599</c:v>
                </c:pt>
                <c:pt idx="3624">
                  <c:v>28.907241821289102</c:v>
                </c:pt>
                <c:pt idx="3625">
                  <c:v>27.7854099273682</c:v>
                </c:pt>
                <c:pt idx="3626">
                  <c:v>27.9596252441406</c:v>
                </c:pt>
                <c:pt idx="3627">
                  <c:v>26.925550460815401</c:v>
                </c:pt>
                <c:pt idx="3628">
                  <c:v>27.103439331054702</c:v>
                </c:pt>
                <c:pt idx="3629">
                  <c:v>27.209964752197301</c:v>
                </c:pt>
                <c:pt idx="3630">
                  <c:v>27.3076477050781</c:v>
                </c:pt>
                <c:pt idx="3631">
                  <c:v>26.819278717041001</c:v>
                </c:pt>
                <c:pt idx="3632">
                  <c:v>26.504976272583001</c:v>
                </c:pt>
                <c:pt idx="3633">
                  <c:v>26.969579696655298</c:v>
                </c:pt>
                <c:pt idx="3634">
                  <c:v>26.441663742065401</c:v>
                </c:pt>
                <c:pt idx="3635">
                  <c:v>26.1679363250732</c:v>
                </c:pt>
                <c:pt idx="3636">
                  <c:v>26.101604461669901</c:v>
                </c:pt>
                <c:pt idx="3637">
                  <c:v>27.239912033081101</c:v>
                </c:pt>
                <c:pt idx="3638">
                  <c:v>25.972837448120099</c:v>
                </c:pt>
                <c:pt idx="3639">
                  <c:v>25.6770324707031</c:v>
                </c:pt>
                <c:pt idx="3640">
                  <c:v>26.638097763061499</c:v>
                </c:pt>
                <c:pt idx="3641">
                  <c:v>27.358154296875</c:v>
                </c:pt>
                <c:pt idx="3642">
                  <c:v>26.7389945983887</c:v>
                </c:pt>
                <c:pt idx="3643">
                  <c:v>26.905096054077099</c:v>
                </c:pt>
                <c:pt idx="3644">
                  <c:v>26.773586273193398</c:v>
                </c:pt>
                <c:pt idx="3645">
                  <c:v>26.774257659912099</c:v>
                </c:pt>
                <c:pt idx="3646">
                  <c:v>26.883419036865199</c:v>
                </c:pt>
                <c:pt idx="3647">
                  <c:v>27.400575637817401</c:v>
                </c:pt>
                <c:pt idx="3648">
                  <c:v>27.6920261383057</c:v>
                </c:pt>
                <c:pt idx="3649">
                  <c:v>28.390935897827099</c:v>
                </c:pt>
                <c:pt idx="3650">
                  <c:v>27.741455078125</c:v>
                </c:pt>
                <c:pt idx="3651">
                  <c:v>27.163324356079102</c:v>
                </c:pt>
                <c:pt idx="3652">
                  <c:v>27.2108478546143</c:v>
                </c:pt>
                <c:pt idx="3653">
                  <c:v>27.101804733276399</c:v>
                </c:pt>
                <c:pt idx="3654">
                  <c:v>27.126663208007798</c:v>
                </c:pt>
                <c:pt idx="3655">
                  <c:v>26.708023071289102</c:v>
                </c:pt>
                <c:pt idx="3656">
                  <c:v>26.472225189208999</c:v>
                </c:pt>
                <c:pt idx="3657">
                  <c:v>26.2178840637207</c:v>
                </c:pt>
                <c:pt idx="3658">
                  <c:v>26.195940017700199</c:v>
                </c:pt>
                <c:pt idx="3659">
                  <c:v>26.2012615203857</c:v>
                </c:pt>
                <c:pt idx="3660">
                  <c:v>25.893638610839801</c:v>
                </c:pt>
                <c:pt idx="3661">
                  <c:v>25.738277435302699</c:v>
                </c:pt>
                <c:pt idx="3662">
                  <c:v>25.494020462036101</c:v>
                </c:pt>
                <c:pt idx="3663">
                  <c:v>25.347303390502901</c:v>
                </c:pt>
                <c:pt idx="3664">
                  <c:v>25.238349914550799</c:v>
                </c:pt>
                <c:pt idx="3665">
                  <c:v>25.048946380615199</c:v>
                </c:pt>
                <c:pt idx="3666">
                  <c:v>51.581211090087898</c:v>
                </c:pt>
                <c:pt idx="3667">
                  <c:v>77.197830200195298</c:v>
                </c:pt>
                <c:pt idx="3668">
                  <c:v>67.387062072753906</c:v>
                </c:pt>
                <c:pt idx="3669">
                  <c:v>77.327140808105497</c:v>
                </c:pt>
                <c:pt idx="3670">
                  <c:v>77.224449157714801</c:v>
                </c:pt>
                <c:pt idx="3671">
                  <c:v>76.918998718261705</c:v>
                </c:pt>
                <c:pt idx="3672">
                  <c:v>92.744079589843807</c:v>
                </c:pt>
                <c:pt idx="3673">
                  <c:v>54.015541076660199</c:v>
                </c:pt>
                <c:pt idx="3674">
                  <c:v>56.509796142578097</c:v>
                </c:pt>
                <c:pt idx="3675">
                  <c:v>61.125343322753899</c:v>
                </c:pt>
                <c:pt idx="3676">
                  <c:v>76.777076721191406</c:v>
                </c:pt>
                <c:pt idx="3677">
                  <c:v>47.769084930419901</c:v>
                </c:pt>
                <c:pt idx="3678">
                  <c:v>43.112144470214801</c:v>
                </c:pt>
                <c:pt idx="3679">
                  <c:v>44.276058197021499</c:v>
                </c:pt>
                <c:pt idx="3680">
                  <c:v>43.636650085449197</c:v>
                </c:pt>
                <c:pt idx="3681">
                  <c:v>43.909049987792997</c:v>
                </c:pt>
                <c:pt idx="3682">
                  <c:v>44.044895172119098</c:v>
                </c:pt>
                <c:pt idx="3683">
                  <c:v>43.781467437744098</c:v>
                </c:pt>
                <c:pt idx="3684">
                  <c:v>44.371189117431598</c:v>
                </c:pt>
                <c:pt idx="3685">
                  <c:v>44.505401611328097</c:v>
                </c:pt>
                <c:pt idx="3686">
                  <c:v>42.5250434875488</c:v>
                </c:pt>
                <c:pt idx="3687">
                  <c:v>42.486244201660199</c:v>
                </c:pt>
                <c:pt idx="3688">
                  <c:v>42.6546440124512</c:v>
                </c:pt>
                <c:pt idx="3689">
                  <c:v>42.521564483642599</c:v>
                </c:pt>
                <c:pt idx="3690">
                  <c:v>40.554489135742202</c:v>
                </c:pt>
                <c:pt idx="3691">
                  <c:v>36.243911743164098</c:v>
                </c:pt>
                <c:pt idx="3692">
                  <c:v>35.462501525878899</c:v>
                </c:pt>
                <c:pt idx="3693">
                  <c:v>36.424713134765597</c:v>
                </c:pt>
                <c:pt idx="3694">
                  <c:v>36.388477325439503</c:v>
                </c:pt>
                <c:pt idx="3695">
                  <c:v>35.576755523681598</c:v>
                </c:pt>
                <c:pt idx="3696">
                  <c:v>35.212753295898402</c:v>
                </c:pt>
                <c:pt idx="3697">
                  <c:v>33.844375610351598</c:v>
                </c:pt>
                <c:pt idx="3698">
                  <c:v>32.844066619872997</c:v>
                </c:pt>
                <c:pt idx="3699">
                  <c:v>33.119289398193402</c:v>
                </c:pt>
                <c:pt idx="3700">
                  <c:v>32.507694244384801</c:v>
                </c:pt>
                <c:pt idx="3701">
                  <c:v>31.965408325195298</c:v>
                </c:pt>
                <c:pt idx="3702">
                  <c:v>31.3547039031982</c:v>
                </c:pt>
                <c:pt idx="3703">
                  <c:v>31.525779724121101</c:v>
                </c:pt>
                <c:pt idx="3704">
                  <c:v>30.617927551269499</c:v>
                </c:pt>
                <c:pt idx="3705">
                  <c:v>30.6329669952393</c:v>
                </c:pt>
                <c:pt idx="3706">
                  <c:v>30.145421981811499</c:v>
                </c:pt>
                <c:pt idx="3707">
                  <c:v>29.762565612793001</c:v>
                </c:pt>
                <c:pt idx="3708">
                  <c:v>29.757360458373999</c:v>
                </c:pt>
                <c:pt idx="3709">
                  <c:v>30.1373615264893</c:v>
                </c:pt>
                <c:pt idx="3710">
                  <c:v>33.2837104797363</c:v>
                </c:pt>
                <c:pt idx="3711">
                  <c:v>32.295951843261697</c:v>
                </c:pt>
                <c:pt idx="3712">
                  <c:v>52.841300964355497</c:v>
                </c:pt>
                <c:pt idx="3713">
                  <c:v>53.270824432372997</c:v>
                </c:pt>
                <c:pt idx="3714">
                  <c:v>31.470361709594702</c:v>
                </c:pt>
                <c:pt idx="3715">
                  <c:v>31.147489547729499</c:v>
                </c:pt>
                <c:pt idx="3716">
                  <c:v>31.3875026702881</c:v>
                </c:pt>
                <c:pt idx="3717">
                  <c:v>30.183126449585</c:v>
                </c:pt>
                <c:pt idx="3718">
                  <c:v>34.325557708740199</c:v>
                </c:pt>
                <c:pt idx="3719">
                  <c:v>33.877212524414098</c:v>
                </c:pt>
                <c:pt idx="3720">
                  <c:v>34.191932678222699</c:v>
                </c:pt>
                <c:pt idx="3721">
                  <c:v>35.594970703125</c:v>
                </c:pt>
                <c:pt idx="3722">
                  <c:v>35.432529449462898</c:v>
                </c:pt>
                <c:pt idx="3723">
                  <c:v>34.205692291259801</c:v>
                </c:pt>
                <c:pt idx="3724">
                  <c:v>34.114463806152301</c:v>
                </c:pt>
                <c:pt idx="3725">
                  <c:v>33.601783752441399</c:v>
                </c:pt>
                <c:pt idx="3726">
                  <c:v>33.111782073974602</c:v>
                </c:pt>
                <c:pt idx="3727">
                  <c:v>34.287807464599602</c:v>
                </c:pt>
                <c:pt idx="3728">
                  <c:v>33.199111938476598</c:v>
                </c:pt>
                <c:pt idx="3729">
                  <c:v>33.858402252197301</c:v>
                </c:pt>
                <c:pt idx="3730">
                  <c:v>31.084852218627901</c:v>
                </c:pt>
                <c:pt idx="3731">
                  <c:v>29.895839691162099</c:v>
                </c:pt>
                <c:pt idx="3732">
                  <c:v>29.632591247558601</c:v>
                </c:pt>
                <c:pt idx="3733">
                  <c:v>29.728237152099599</c:v>
                </c:pt>
                <c:pt idx="3734">
                  <c:v>27.804733276367202</c:v>
                </c:pt>
                <c:pt idx="3735">
                  <c:v>27.060317993164102</c:v>
                </c:pt>
                <c:pt idx="3736">
                  <c:v>29.0735187530518</c:v>
                </c:pt>
                <c:pt idx="3737">
                  <c:v>29.424087524414102</c:v>
                </c:pt>
                <c:pt idx="3738">
                  <c:v>27.785251617431602</c:v>
                </c:pt>
                <c:pt idx="3739">
                  <c:v>27.226444244384801</c:v>
                </c:pt>
                <c:pt idx="3740">
                  <c:v>27.406805038452099</c:v>
                </c:pt>
                <c:pt idx="3741">
                  <c:v>28.678871154785199</c:v>
                </c:pt>
                <c:pt idx="3742">
                  <c:v>28.630008697509801</c:v>
                </c:pt>
                <c:pt idx="3743">
                  <c:v>28.4407138824463</c:v>
                </c:pt>
                <c:pt idx="3744">
                  <c:v>28.296735763549801</c:v>
                </c:pt>
                <c:pt idx="3745">
                  <c:v>28.448814392089801</c:v>
                </c:pt>
                <c:pt idx="3746">
                  <c:v>28.010351181030298</c:v>
                </c:pt>
                <c:pt idx="3747">
                  <c:v>27.298954010009801</c:v>
                </c:pt>
                <c:pt idx="3748">
                  <c:v>27.408147811889599</c:v>
                </c:pt>
                <c:pt idx="3749">
                  <c:v>26.9407558441162</c:v>
                </c:pt>
                <c:pt idx="3750">
                  <c:v>26.872930526733398</c:v>
                </c:pt>
                <c:pt idx="3751">
                  <c:v>27.054897308349599</c:v>
                </c:pt>
                <c:pt idx="3752">
                  <c:v>27.767169952392599</c:v>
                </c:pt>
                <c:pt idx="3753">
                  <c:v>29.4294738769531</c:v>
                </c:pt>
                <c:pt idx="3754">
                  <c:v>29.439294815063501</c:v>
                </c:pt>
                <c:pt idx="3755">
                  <c:v>27.466234207153299</c:v>
                </c:pt>
                <c:pt idx="3756">
                  <c:v>27.035331726074201</c:v>
                </c:pt>
                <c:pt idx="3757">
                  <c:v>26.693338394165</c:v>
                </c:pt>
                <c:pt idx="3758">
                  <c:v>26.6064128875732</c:v>
                </c:pt>
                <c:pt idx="3759">
                  <c:v>26.8472080230713</c:v>
                </c:pt>
                <c:pt idx="3760">
                  <c:v>26.601398468017599</c:v>
                </c:pt>
                <c:pt idx="3761">
                  <c:v>26.417686462402301</c:v>
                </c:pt>
                <c:pt idx="3762">
                  <c:v>26.198448181152301</c:v>
                </c:pt>
                <c:pt idx="3763">
                  <c:v>51.581211090087898</c:v>
                </c:pt>
                <c:pt idx="3764">
                  <c:v>77.197830200195298</c:v>
                </c:pt>
                <c:pt idx="3765">
                  <c:v>67.387062072753906</c:v>
                </c:pt>
                <c:pt idx="3766">
                  <c:v>77.327140808105497</c:v>
                </c:pt>
                <c:pt idx="3767">
                  <c:v>77.224449157714801</c:v>
                </c:pt>
                <c:pt idx="3768">
                  <c:v>76.918998718261705</c:v>
                </c:pt>
                <c:pt idx="3769">
                  <c:v>92.744079589843807</c:v>
                </c:pt>
                <c:pt idx="3770">
                  <c:v>54.015541076660199</c:v>
                </c:pt>
                <c:pt idx="3771">
                  <c:v>56.509796142578097</c:v>
                </c:pt>
                <c:pt idx="3772">
                  <c:v>61.125343322753899</c:v>
                </c:pt>
                <c:pt idx="3773">
                  <c:v>76.777076721191406</c:v>
                </c:pt>
                <c:pt idx="3774">
                  <c:v>47.769084930419901</c:v>
                </c:pt>
                <c:pt idx="3775">
                  <c:v>43.112144470214801</c:v>
                </c:pt>
                <c:pt idx="3776">
                  <c:v>34.325557708740199</c:v>
                </c:pt>
                <c:pt idx="3777">
                  <c:v>33.877212524414098</c:v>
                </c:pt>
                <c:pt idx="3778">
                  <c:v>34.191932678222699</c:v>
                </c:pt>
                <c:pt idx="3779">
                  <c:v>35.594970703125</c:v>
                </c:pt>
                <c:pt idx="3780">
                  <c:v>35.432529449462898</c:v>
                </c:pt>
                <c:pt idx="3781">
                  <c:v>34.205692291259801</c:v>
                </c:pt>
                <c:pt idx="3782">
                  <c:v>34.114463806152301</c:v>
                </c:pt>
                <c:pt idx="3783">
                  <c:v>33.601783752441399</c:v>
                </c:pt>
                <c:pt idx="3784">
                  <c:v>33.111782073974602</c:v>
                </c:pt>
                <c:pt idx="3785">
                  <c:v>34.287807464599602</c:v>
                </c:pt>
                <c:pt idx="3786">
                  <c:v>33.199111938476598</c:v>
                </c:pt>
                <c:pt idx="3787">
                  <c:v>33.858402252197301</c:v>
                </c:pt>
                <c:pt idx="3788">
                  <c:v>33.965251922607401</c:v>
                </c:pt>
                <c:pt idx="3789">
                  <c:v>34.8314018249512</c:v>
                </c:pt>
                <c:pt idx="3790">
                  <c:v>36.096706390380902</c:v>
                </c:pt>
                <c:pt idx="3791">
                  <c:v>37.716495513916001</c:v>
                </c:pt>
                <c:pt idx="3792">
                  <c:v>37.567661285400398</c:v>
                </c:pt>
                <c:pt idx="3793">
                  <c:v>36.943958282470703</c:v>
                </c:pt>
                <c:pt idx="3794">
                  <c:v>36.756553649902301</c:v>
                </c:pt>
                <c:pt idx="3795">
                  <c:v>37.5675239562988</c:v>
                </c:pt>
                <c:pt idx="3796">
                  <c:v>38.209186553955099</c:v>
                </c:pt>
                <c:pt idx="3797">
                  <c:v>37.6212348937988</c:v>
                </c:pt>
                <c:pt idx="3798">
                  <c:v>37.113903045654297</c:v>
                </c:pt>
                <c:pt idx="3799">
                  <c:v>37.1679878234863</c:v>
                </c:pt>
                <c:pt idx="3800">
                  <c:v>37.230869293212898</c:v>
                </c:pt>
                <c:pt idx="3801">
                  <c:v>36.940536499023402</c:v>
                </c:pt>
                <c:pt idx="3802">
                  <c:v>37.662330627441399</c:v>
                </c:pt>
                <c:pt idx="3803">
                  <c:v>38.204833984375</c:v>
                </c:pt>
                <c:pt idx="3804">
                  <c:v>38.151546478271499</c:v>
                </c:pt>
                <c:pt idx="3805">
                  <c:v>38.711074829101598</c:v>
                </c:pt>
                <c:pt idx="3806">
                  <c:v>38.532596588134801</c:v>
                </c:pt>
                <c:pt idx="3807">
                  <c:v>38.301864624023402</c:v>
                </c:pt>
                <c:pt idx="3808">
                  <c:v>38.455284118652301</c:v>
                </c:pt>
                <c:pt idx="3809">
                  <c:v>38.616931915283203</c:v>
                </c:pt>
                <c:pt idx="3810">
                  <c:v>38.658439636230497</c:v>
                </c:pt>
                <c:pt idx="3811">
                  <c:v>38.533603668212898</c:v>
                </c:pt>
                <c:pt idx="3812">
                  <c:v>39.179634094238303</c:v>
                </c:pt>
                <c:pt idx="3813">
                  <c:v>38.607952117919901</c:v>
                </c:pt>
                <c:pt idx="3814">
                  <c:v>39.252845764160199</c:v>
                </c:pt>
                <c:pt idx="3815">
                  <c:v>39.359294891357401</c:v>
                </c:pt>
                <c:pt idx="3816">
                  <c:v>39.0683784484863</c:v>
                </c:pt>
                <c:pt idx="3817">
                  <c:v>39.169300079345703</c:v>
                </c:pt>
                <c:pt idx="3818">
                  <c:v>39.058685302734403</c:v>
                </c:pt>
                <c:pt idx="3819">
                  <c:v>38.840255737304702</c:v>
                </c:pt>
                <c:pt idx="3820">
                  <c:v>39.117240905761697</c:v>
                </c:pt>
                <c:pt idx="3821">
                  <c:v>39.490463256835902</c:v>
                </c:pt>
                <c:pt idx="3822">
                  <c:v>39.170921325683601</c:v>
                </c:pt>
                <c:pt idx="3823">
                  <c:v>39.9298706054688</c:v>
                </c:pt>
                <c:pt idx="3824">
                  <c:v>39.552745819091797</c:v>
                </c:pt>
                <c:pt idx="3825">
                  <c:v>38.910022735595703</c:v>
                </c:pt>
                <c:pt idx="3826">
                  <c:v>38.758495330810497</c:v>
                </c:pt>
                <c:pt idx="3827">
                  <c:v>39.558193206787102</c:v>
                </c:pt>
                <c:pt idx="3828">
                  <c:v>39.395393371582003</c:v>
                </c:pt>
                <c:pt idx="3829">
                  <c:v>39.988693237304702</c:v>
                </c:pt>
                <c:pt idx="3830">
                  <c:v>41.149879455566399</c:v>
                </c:pt>
                <c:pt idx="3831">
                  <c:v>40.154777526855497</c:v>
                </c:pt>
                <c:pt idx="3832">
                  <c:v>41.341396331787102</c:v>
                </c:pt>
                <c:pt idx="3833">
                  <c:v>46.198024749755902</c:v>
                </c:pt>
                <c:pt idx="3834">
                  <c:v>47.139461517333999</c:v>
                </c:pt>
                <c:pt idx="3835">
                  <c:v>40.526493072509801</c:v>
                </c:pt>
                <c:pt idx="3836">
                  <c:v>39.389339447021499</c:v>
                </c:pt>
                <c:pt idx="3837">
                  <c:v>38.586708068847699</c:v>
                </c:pt>
                <c:pt idx="3838">
                  <c:v>39.666957855224602</c:v>
                </c:pt>
                <c:pt idx="3839">
                  <c:v>39.676059722900398</c:v>
                </c:pt>
                <c:pt idx="3840">
                  <c:v>39.532169342041001</c:v>
                </c:pt>
                <c:pt idx="3841">
                  <c:v>39.7464790344238</c:v>
                </c:pt>
                <c:pt idx="3842">
                  <c:v>39.897579193115199</c:v>
                </c:pt>
                <c:pt idx="3843">
                  <c:v>39.093471527099602</c:v>
                </c:pt>
                <c:pt idx="3844">
                  <c:v>39.071586608886697</c:v>
                </c:pt>
                <c:pt idx="3845">
                  <c:v>39.200748443603501</c:v>
                </c:pt>
                <c:pt idx="3846">
                  <c:v>39.420814514160199</c:v>
                </c:pt>
                <c:pt idx="3847">
                  <c:v>39.237300872802699</c:v>
                </c:pt>
                <c:pt idx="3848">
                  <c:v>40.175930023193402</c:v>
                </c:pt>
                <c:pt idx="3849">
                  <c:v>40.094333648681598</c:v>
                </c:pt>
                <c:pt idx="3850">
                  <c:v>40.217823028564503</c:v>
                </c:pt>
                <c:pt idx="3851">
                  <c:v>41.040084838867202</c:v>
                </c:pt>
                <c:pt idx="3852">
                  <c:v>41.524997711181598</c:v>
                </c:pt>
                <c:pt idx="3853">
                  <c:v>41.388492584228501</c:v>
                </c:pt>
                <c:pt idx="3854">
                  <c:v>40.985244750976598</c:v>
                </c:pt>
                <c:pt idx="3855">
                  <c:v>40.717922210693402</c:v>
                </c:pt>
                <c:pt idx="3856">
                  <c:v>40.773365020752003</c:v>
                </c:pt>
                <c:pt idx="3857">
                  <c:v>40.733421325683601</c:v>
                </c:pt>
                <c:pt idx="3858">
                  <c:v>40.839195251464801</c:v>
                </c:pt>
                <c:pt idx="3859">
                  <c:v>40.108268737792997</c:v>
                </c:pt>
                <c:pt idx="3860">
                  <c:v>39.880916595458999</c:v>
                </c:pt>
                <c:pt idx="3861">
                  <c:v>39.847911834716797</c:v>
                </c:pt>
                <c:pt idx="3862">
                  <c:v>40.110042572021499</c:v>
                </c:pt>
                <c:pt idx="3863">
                  <c:v>40.193202972412102</c:v>
                </c:pt>
                <c:pt idx="3864">
                  <c:v>40.065013885497997</c:v>
                </c:pt>
                <c:pt idx="3865">
                  <c:v>39.2501831054688</c:v>
                </c:pt>
                <c:pt idx="3866">
                  <c:v>39.337398529052699</c:v>
                </c:pt>
                <c:pt idx="3867">
                  <c:v>39.484348297119098</c:v>
                </c:pt>
                <c:pt idx="3868">
                  <c:v>39.094863891601598</c:v>
                </c:pt>
                <c:pt idx="3869">
                  <c:v>38.872077941894503</c:v>
                </c:pt>
                <c:pt idx="3870">
                  <c:v>38.818984985351598</c:v>
                </c:pt>
                <c:pt idx="3871">
                  <c:v>38.377365112304702</c:v>
                </c:pt>
                <c:pt idx="3872">
                  <c:v>37.568489074707003</c:v>
                </c:pt>
                <c:pt idx="3873">
                  <c:v>37.491733551025398</c:v>
                </c:pt>
                <c:pt idx="3874">
                  <c:v>37.436740875244098</c:v>
                </c:pt>
                <c:pt idx="3875">
                  <c:v>33.850669860839801</c:v>
                </c:pt>
                <c:pt idx="3876">
                  <c:v>34.670536041259801</c:v>
                </c:pt>
                <c:pt idx="3877">
                  <c:v>34.606155395507798</c:v>
                </c:pt>
                <c:pt idx="3878">
                  <c:v>39.192844390869098</c:v>
                </c:pt>
                <c:pt idx="3879">
                  <c:v>35.126884460449197</c:v>
                </c:pt>
                <c:pt idx="3880">
                  <c:v>36.9896049499512</c:v>
                </c:pt>
                <c:pt idx="3881">
                  <c:v>36.871494293212898</c:v>
                </c:pt>
                <c:pt idx="3882">
                  <c:v>38.844894409179702</c:v>
                </c:pt>
                <c:pt idx="3883">
                  <c:v>36.548713684082003</c:v>
                </c:pt>
                <c:pt idx="3884">
                  <c:v>37.229583740234403</c:v>
                </c:pt>
                <c:pt idx="3885">
                  <c:v>35.598487854003899</c:v>
                </c:pt>
                <c:pt idx="3886">
                  <c:v>33.437946319580099</c:v>
                </c:pt>
                <c:pt idx="3887">
                  <c:v>36.374393463134801</c:v>
                </c:pt>
                <c:pt idx="3888">
                  <c:v>36.305332183837898</c:v>
                </c:pt>
                <c:pt idx="3889">
                  <c:v>37.733509063720703</c:v>
                </c:pt>
                <c:pt idx="3890">
                  <c:v>36.660072326660199</c:v>
                </c:pt>
                <c:pt idx="3891">
                  <c:v>38.9972953796387</c:v>
                </c:pt>
                <c:pt idx="3892">
                  <c:v>39.649944305419901</c:v>
                </c:pt>
                <c:pt idx="3893">
                  <c:v>42.041671752929702</c:v>
                </c:pt>
                <c:pt idx="3894">
                  <c:v>38.975147247314503</c:v>
                </c:pt>
                <c:pt idx="3895">
                  <c:v>35.551681518554702</c:v>
                </c:pt>
                <c:pt idx="3896">
                  <c:v>36.768741607666001</c:v>
                </c:pt>
                <c:pt idx="3897">
                  <c:v>36.8114204406738</c:v>
                </c:pt>
                <c:pt idx="3898">
                  <c:v>40.115306854247997</c:v>
                </c:pt>
                <c:pt idx="3899">
                  <c:v>36.396324157714801</c:v>
                </c:pt>
                <c:pt idx="3900">
                  <c:v>99.1480712890625</c:v>
                </c:pt>
                <c:pt idx="3901">
                  <c:v>41.843898773193402</c:v>
                </c:pt>
                <c:pt idx="3902">
                  <c:v>41.8857612609863</c:v>
                </c:pt>
                <c:pt idx="3903">
                  <c:v>36.502944946289098</c:v>
                </c:pt>
                <c:pt idx="3904">
                  <c:v>38.769824981689503</c:v>
                </c:pt>
                <c:pt idx="3905">
                  <c:v>36.931877136230497</c:v>
                </c:pt>
                <c:pt idx="3906">
                  <c:v>39.479244232177699</c:v>
                </c:pt>
                <c:pt idx="3907">
                  <c:v>39.7164115905762</c:v>
                </c:pt>
                <c:pt idx="3908">
                  <c:v>40.400802612304702</c:v>
                </c:pt>
                <c:pt idx="3909">
                  <c:v>38.636154174804702</c:v>
                </c:pt>
                <c:pt idx="3910">
                  <c:v>38.176322937011697</c:v>
                </c:pt>
                <c:pt idx="3911">
                  <c:v>39.547519683837898</c:v>
                </c:pt>
                <c:pt idx="3912">
                  <c:v>39.241939544677699</c:v>
                </c:pt>
                <c:pt idx="3913">
                  <c:v>39.548778533935497</c:v>
                </c:pt>
                <c:pt idx="3914">
                  <c:v>38.925918579101598</c:v>
                </c:pt>
                <c:pt idx="3915">
                  <c:v>36.451175689697301</c:v>
                </c:pt>
                <c:pt idx="3916">
                  <c:v>38.459682464599602</c:v>
                </c:pt>
                <c:pt idx="3917">
                  <c:v>36.118434906005902</c:v>
                </c:pt>
                <c:pt idx="3918">
                  <c:v>36.442127227783203</c:v>
                </c:pt>
                <c:pt idx="3919">
                  <c:v>37.021961212158203</c:v>
                </c:pt>
                <c:pt idx="3920">
                  <c:v>36.027477264404297</c:v>
                </c:pt>
                <c:pt idx="3921">
                  <c:v>35.202339172363303</c:v>
                </c:pt>
                <c:pt idx="3922">
                  <c:v>35.778190612792997</c:v>
                </c:pt>
                <c:pt idx="3923">
                  <c:v>39.141250610351598</c:v>
                </c:pt>
                <c:pt idx="3924">
                  <c:v>39.401702880859403</c:v>
                </c:pt>
                <c:pt idx="3925">
                  <c:v>35.201835632324197</c:v>
                </c:pt>
                <c:pt idx="3926">
                  <c:v>34.389091491699197</c:v>
                </c:pt>
                <c:pt idx="3927">
                  <c:v>32.321922302246101</c:v>
                </c:pt>
                <c:pt idx="3928">
                  <c:v>32.664806365966797</c:v>
                </c:pt>
                <c:pt idx="3929">
                  <c:v>32.9774360656738</c:v>
                </c:pt>
                <c:pt idx="3930">
                  <c:v>32.753917694091797</c:v>
                </c:pt>
                <c:pt idx="3931">
                  <c:v>32.721073150634801</c:v>
                </c:pt>
                <c:pt idx="3932">
                  <c:v>33.5506401062012</c:v>
                </c:pt>
                <c:pt idx="3933">
                  <c:v>39.233860015869098</c:v>
                </c:pt>
                <c:pt idx="3934">
                  <c:v>33.040012359619098</c:v>
                </c:pt>
                <c:pt idx="3935">
                  <c:v>38.223384857177699</c:v>
                </c:pt>
                <c:pt idx="3936">
                  <c:v>31.704048156738299</c:v>
                </c:pt>
                <c:pt idx="3937">
                  <c:v>30.6646022796631</c:v>
                </c:pt>
                <c:pt idx="3938">
                  <c:v>31.501085281372099</c:v>
                </c:pt>
                <c:pt idx="3939">
                  <c:v>30.4870510101318</c:v>
                </c:pt>
                <c:pt idx="3940">
                  <c:v>30.1733512878418</c:v>
                </c:pt>
                <c:pt idx="3941">
                  <c:v>30.277811050415</c:v>
                </c:pt>
                <c:pt idx="3942">
                  <c:v>30.950790405273398</c:v>
                </c:pt>
                <c:pt idx="3943">
                  <c:v>30.375940322876001</c:v>
                </c:pt>
                <c:pt idx="3944">
                  <c:v>30.310855865478501</c:v>
                </c:pt>
                <c:pt idx="3945">
                  <c:v>29.034584045410199</c:v>
                </c:pt>
                <c:pt idx="3946">
                  <c:v>46.412940979003899</c:v>
                </c:pt>
                <c:pt idx="3947">
                  <c:v>45.600791931152301</c:v>
                </c:pt>
                <c:pt idx="3948">
                  <c:v>45.7356567382813</c:v>
                </c:pt>
                <c:pt idx="3949">
                  <c:v>43.852603912353501</c:v>
                </c:pt>
                <c:pt idx="3950">
                  <c:v>43.386753082275398</c:v>
                </c:pt>
                <c:pt idx="3951">
                  <c:v>40.294944763183601</c:v>
                </c:pt>
                <c:pt idx="3952">
                  <c:v>41.746261596679702</c:v>
                </c:pt>
                <c:pt idx="3953">
                  <c:v>41.4133491516113</c:v>
                </c:pt>
                <c:pt idx="3954">
                  <c:v>52.255134582519503</c:v>
                </c:pt>
                <c:pt idx="3955">
                  <c:v>42.755073547363303</c:v>
                </c:pt>
                <c:pt idx="3956">
                  <c:v>70.264106750488295</c:v>
                </c:pt>
                <c:pt idx="3957">
                  <c:v>47.566417694091797</c:v>
                </c:pt>
                <c:pt idx="3958">
                  <c:v>47.666011810302699</c:v>
                </c:pt>
                <c:pt idx="3959">
                  <c:v>39.393417358398402</c:v>
                </c:pt>
                <c:pt idx="3960">
                  <c:v>37.305637359619098</c:v>
                </c:pt>
                <c:pt idx="3961">
                  <c:v>38.705234527587898</c:v>
                </c:pt>
                <c:pt idx="3962">
                  <c:v>39.368808746337898</c:v>
                </c:pt>
                <c:pt idx="3963">
                  <c:v>39.474449157714801</c:v>
                </c:pt>
                <c:pt idx="3964">
                  <c:v>39.482650756835902</c:v>
                </c:pt>
                <c:pt idx="3965">
                  <c:v>40.486820220947301</c:v>
                </c:pt>
                <c:pt idx="3966">
                  <c:v>43.120052337646499</c:v>
                </c:pt>
                <c:pt idx="3967">
                  <c:v>50.924831390380902</c:v>
                </c:pt>
                <c:pt idx="3968">
                  <c:v>58.497303009033203</c:v>
                </c:pt>
                <c:pt idx="3969">
                  <c:v>47.149967193603501</c:v>
                </c:pt>
                <c:pt idx="3970">
                  <c:v>47.170486450195298</c:v>
                </c:pt>
                <c:pt idx="3971">
                  <c:v>42.319381713867202</c:v>
                </c:pt>
                <c:pt idx="3972">
                  <c:v>41.724967956542997</c:v>
                </c:pt>
                <c:pt idx="3973">
                  <c:v>41.945594787597699</c:v>
                </c:pt>
                <c:pt idx="3974">
                  <c:v>42.343669891357401</c:v>
                </c:pt>
                <c:pt idx="3975">
                  <c:v>44.834823608398402</c:v>
                </c:pt>
                <c:pt idx="3976">
                  <c:v>44.8921508789063</c:v>
                </c:pt>
                <c:pt idx="3977">
                  <c:v>42.890243530273402</c:v>
                </c:pt>
                <c:pt idx="3978">
                  <c:v>43.723995208740199</c:v>
                </c:pt>
                <c:pt idx="3979">
                  <c:v>46.990936279296903</c:v>
                </c:pt>
                <c:pt idx="3980">
                  <c:v>45.048484802246101</c:v>
                </c:pt>
                <c:pt idx="3981">
                  <c:v>56.976528167724602</c:v>
                </c:pt>
                <c:pt idx="3982">
                  <c:v>60.877208709716797</c:v>
                </c:pt>
                <c:pt idx="3983">
                  <c:v>49.470958709716797</c:v>
                </c:pt>
                <c:pt idx="3984">
                  <c:v>45.365001678466797</c:v>
                </c:pt>
                <c:pt idx="3985">
                  <c:v>57.483146667480497</c:v>
                </c:pt>
                <c:pt idx="3986">
                  <c:v>46.336250305175803</c:v>
                </c:pt>
                <c:pt idx="3987">
                  <c:v>47.143577575683601</c:v>
                </c:pt>
                <c:pt idx="3988">
                  <c:v>52.514747619628899</c:v>
                </c:pt>
                <c:pt idx="3989">
                  <c:v>52.131057739257798</c:v>
                </c:pt>
                <c:pt idx="3990">
                  <c:v>52.344371795654297</c:v>
                </c:pt>
                <c:pt idx="3991">
                  <c:v>62.0831909179688</c:v>
                </c:pt>
                <c:pt idx="3992">
                  <c:v>77.416084289550795</c:v>
                </c:pt>
                <c:pt idx="3993">
                  <c:v>77.933685302734403</c:v>
                </c:pt>
                <c:pt idx="3994">
                  <c:v>80.476478576660199</c:v>
                </c:pt>
                <c:pt idx="3995">
                  <c:v>72.067527770996094</c:v>
                </c:pt>
                <c:pt idx="3996">
                  <c:v>62.702926635742202</c:v>
                </c:pt>
                <c:pt idx="3997">
                  <c:v>63.971748352050803</c:v>
                </c:pt>
                <c:pt idx="3998">
                  <c:v>68.950813293457003</c:v>
                </c:pt>
                <c:pt idx="3999">
                  <c:v>68.760032653808594</c:v>
                </c:pt>
                <c:pt idx="4000">
                  <c:v>68.353462219238295</c:v>
                </c:pt>
                <c:pt idx="4001">
                  <c:v>67.037078857421903</c:v>
                </c:pt>
                <c:pt idx="4002">
                  <c:v>66.770080566406307</c:v>
                </c:pt>
                <c:pt idx="4003">
                  <c:v>66.434020996093807</c:v>
                </c:pt>
                <c:pt idx="4004">
                  <c:v>68.575141906738295</c:v>
                </c:pt>
                <c:pt idx="4005">
                  <c:v>77.847160339355497</c:v>
                </c:pt>
                <c:pt idx="4006">
                  <c:v>77.806632995605497</c:v>
                </c:pt>
                <c:pt idx="4007">
                  <c:v>87.075248718261705</c:v>
                </c:pt>
                <c:pt idx="4008">
                  <c:v>87.143974304199205</c:v>
                </c:pt>
                <c:pt idx="4009">
                  <c:v>77.344001770019503</c:v>
                </c:pt>
                <c:pt idx="4010">
                  <c:v>90.470741271972699</c:v>
                </c:pt>
                <c:pt idx="4011">
                  <c:v>99.131423950195298</c:v>
                </c:pt>
                <c:pt idx="4012">
                  <c:v>96.787734985351605</c:v>
                </c:pt>
                <c:pt idx="4013">
                  <c:v>86.512107849121094</c:v>
                </c:pt>
                <c:pt idx="4014">
                  <c:v>81.050323486328097</c:v>
                </c:pt>
                <c:pt idx="4015">
                  <c:v>79.847816467285199</c:v>
                </c:pt>
                <c:pt idx="4016">
                  <c:v>80.721641540527301</c:v>
                </c:pt>
                <c:pt idx="4017">
                  <c:v>79.930526733398395</c:v>
                </c:pt>
                <c:pt idx="4018">
                  <c:v>79.901115417480497</c:v>
                </c:pt>
                <c:pt idx="4019">
                  <c:v>79.258003234863295</c:v>
                </c:pt>
                <c:pt idx="4020">
                  <c:v>77.364105224609403</c:v>
                </c:pt>
                <c:pt idx="4021">
                  <c:v>76.482429504394503</c:v>
                </c:pt>
                <c:pt idx="4022">
                  <c:v>84.916931152343807</c:v>
                </c:pt>
                <c:pt idx="4023">
                  <c:v>87.563140869140597</c:v>
                </c:pt>
                <c:pt idx="4024">
                  <c:v>78.14990234375</c:v>
                </c:pt>
                <c:pt idx="4025">
                  <c:v>66.942726135253906</c:v>
                </c:pt>
                <c:pt idx="4026">
                  <c:v>56.239376068115199</c:v>
                </c:pt>
                <c:pt idx="4027">
                  <c:v>65.023124694824205</c:v>
                </c:pt>
                <c:pt idx="4028">
                  <c:v>66.0675048828125</c:v>
                </c:pt>
                <c:pt idx="4029">
                  <c:v>51.838478088378899</c:v>
                </c:pt>
                <c:pt idx="4030">
                  <c:v>63.7493286132813</c:v>
                </c:pt>
                <c:pt idx="4031">
                  <c:v>62.122413635253899</c:v>
                </c:pt>
                <c:pt idx="4032">
                  <c:v>54.725666046142599</c:v>
                </c:pt>
                <c:pt idx="4033">
                  <c:v>56.709602355957003</c:v>
                </c:pt>
                <c:pt idx="4034">
                  <c:v>49.042118072509801</c:v>
                </c:pt>
                <c:pt idx="4035">
                  <c:v>46.370052337646499</c:v>
                </c:pt>
                <c:pt idx="4036">
                  <c:v>47.653049468994098</c:v>
                </c:pt>
                <c:pt idx="4037">
                  <c:v>46.312252044677699</c:v>
                </c:pt>
                <c:pt idx="4038">
                  <c:v>43.425018310546903</c:v>
                </c:pt>
                <c:pt idx="4039">
                  <c:v>42.3788032531738</c:v>
                </c:pt>
                <c:pt idx="4040">
                  <c:v>43.932590484619098</c:v>
                </c:pt>
                <c:pt idx="4041">
                  <c:v>42.746547698974602</c:v>
                </c:pt>
                <c:pt idx="4042">
                  <c:v>42.207942962646499</c:v>
                </c:pt>
                <c:pt idx="4043">
                  <c:v>52.909481048583999</c:v>
                </c:pt>
                <c:pt idx="4044">
                  <c:v>46.619735717773402</c:v>
                </c:pt>
                <c:pt idx="4045">
                  <c:v>42.8004150390625</c:v>
                </c:pt>
                <c:pt idx="4046">
                  <c:v>41.720230102539098</c:v>
                </c:pt>
                <c:pt idx="4047">
                  <c:v>41.056095123291001</c:v>
                </c:pt>
                <c:pt idx="4048">
                  <c:v>39.767791748046903</c:v>
                </c:pt>
                <c:pt idx="4049">
                  <c:v>40.102653503417997</c:v>
                </c:pt>
                <c:pt idx="4050">
                  <c:v>39.7247123718262</c:v>
                </c:pt>
                <c:pt idx="4051">
                  <c:v>40.2907905578613</c:v>
                </c:pt>
                <c:pt idx="4052">
                  <c:v>40.047779083252003</c:v>
                </c:pt>
                <c:pt idx="4053">
                  <c:v>40.101406097412102</c:v>
                </c:pt>
                <c:pt idx="4054">
                  <c:v>39.6524848937988</c:v>
                </c:pt>
                <c:pt idx="4055">
                  <c:v>39.503501892089801</c:v>
                </c:pt>
                <c:pt idx="4056">
                  <c:v>19.9086208343506</c:v>
                </c:pt>
                <c:pt idx="4057">
                  <c:v>20.179347991943398</c:v>
                </c:pt>
                <c:pt idx="4058">
                  <c:v>20.141407012939499</c:v>
                </c:pt>
                <c:pt idx="4059">
                  <c:v>20.251287460327099</c:v>
                </c:pt>
                <c:pt idx="4060">
                  <c:v>20.414623260498001</c:v>
                </c:pt>
                <c:pt idx="4061">
                  <c:v>20.7643013000488</c:v>
                </c:pt>
                <c:pt idx="4062">
                  <c:v>20.897823333740199</c:v>
                </c:pt>
                <c:pt idx="4063">
                  <c:v>21.018873214721701</c:v>
                </c:pt>
                <c:pt idx="4064">
                  <c:v>21.190402984619102</c:v>
                </c:pt>
                <c:pt idx="4065">
                  <c:v>21.441379547119102</c:v>
                </c:pt>
                <c:pt idx="4066">
                  <c:v>21.591272354126001</c:v>
                </c:pt>
                <c:pt idx="4067">
                  <c:v>21.903419494628899</c:v>
                </c:pt>
                <c:pt idx="4068">
                  <c:v>22.107341766357401</c:v>
                </c:pt>
                <c:pt idx="4069">
                  <c:v>22.197435379028299</c:v>
                </c:pt>
                <c:pt idx="4070">
                  <c:v>22.281438827514599</c:v>
                </c:pt>
                <c:pt idx="4071">
                  <c:v>22.624219894409201</c:v>
                </c:pt>
                <c:pt idx="4072">
                  <c:v>22.731107711791999</c:v>
                </c:pt>
                <c:pt idx="4073">
                  <c:v>22.8876762390137</c:v>
                </c:pt>
                <c:pt idx="4074">
                  <c:v>22.938396453857401</c:v>
                </c:pt>
                <c:pt idx="4075">
                  <c:v>23.040771484375</c:v>
                </c:pt>
                <c:pt idx="4076">
                  <c:v>23.062242507934599</c:v>
                </c:pt>
                <c:pt idx="4077">
                  <c:v>23.120378494262699</c:v>
                </c:pt>
                <c:pt idx="4078">
                  <c:v>23.130374908447301</c:v>
                </c:pt>
                <c:pt idx="4079">
                  <c:v>23.128992080688501</c:v>
                </c:pt>
                <c:pt idx="4080">
                  <c:v>23.201492309570298</c:v>
                </c:pt>
                <c:pt idx="4081">
                  <c:v>23.213323593139599</c:v>
                </c:pt>
                <c:pt idx="4082">
                  <c:v>23.355321884155298</c:v>
                </c:pt>
                <c:pt idx="4083">
                  <c:v>23.380617141723601</c:v>
                </c:pt>
                <c:pt idx="4084">
                  <c:v>23.5871906280518</c:v>
                </c:pt>
                <c:pt idx="4085">
                  <c:v>23.548036575317401</c:v>
                </c:pt>
                <c:pt idx="4086">
                  <c:v>23.706962585449201</c:v>
                </c:pt>
                <c:pt idx="4087">
                  <c:v>23.914863586425799</c:v>
                </c:pt>
                <c:pt idx="4088">
                  <c:v>24.0010585784912</c:v>
                </c:pt>
                <c:pt idx="4089">
                  <c:v>24.413629531860401</c:v>
                </c:pt>
                <c:pt idx="4090">
                  <c:v>24.675687789916999</c:v>
                </c:pt>
                <c:pt idx="4091">
                  <c:v>24.6934814453125</c:v>
                </c:pt>
                <c:pt idx="4092">
                  <c:v>24.418033599853501</c:v>
                </c:pt>
                <c:pt idx="4093">
                  <c:v>26.682865142822301</c:v>
                </c:pt>
                <c:pt idx="4094">
                  <c:v>30.427171707153299</c:v>
                </c:pt>
                <c:pt idx="4095">
                  <c:v>30.518629074096701</c:v>
                </c:pt>
                <c:pt idx="4096">
                  <c:v>28.9004001617432</c:v>
                </c:pt>
                <c:pt idx="4097">
                  <c:v>31.108098983764599</c:v>
                </c:pt>
                <c:pt idx="4098">
                  <c:v>33.720687866210902</c:v>
                </c:pt>
                <c:pt idx="4099">
                  <c:v>36.374549865722699</c:v>
                </c:pt>
                <c:pt idx="4100">
                  <c:v>36.371299743652301</c:v>
                </c:pt>
                <c:pt idx="4101">
                  <c:v>35.107189178466797</c:v>
                </c:pt>
                <c:pt idx="4102">
                  <c:v>35.497776031494098</c:v>
                </c:pt>
                <c:pt idx="4103">
                  <c:v>36.6430854797363</c:v>
                </c:pt>
                <c:pt idx="4104">
                  <c:v>35.058879852294901</c:v>
                </c:pt>
                <c:pt idx="4105">
                  <c:v>35.230297088622997</c:v>
                </c:pt>
                <c:pt idx="4106">
                  <c:v>36.371425628662102</c:v>
                </c:pt>
                <c:pt idx="4107">
                  <c:v>37.013099670410199</c:v>
                </c:pt>
                <c:pt idx="4108">
                  <c:v>36.9322509765625</c:v>
                </c:pt>
                <c:pt idx="4109">
                  <c:v>36.101585388183601</c:v>
                </c:pt>
                <c:pt idx="4110">
                  <c:v>52.954601287841797</c:v>
                </c:pt>
                <c:pt idx="4111">
                  <c:v>43.750980377197301</c:v>
                </c:pt>
                <c:pt idx="4112">
                  <c:v>47.968940734863303</c:v>
                </c:pt>
                <c:pt idx="4113">
                  <c:v>37.024051666259801</c:v>
                </c:pt>
                <c:pt idx="4114">
                  <c:v>36.373912811279297</c:v>
                </c:pt>
                <c:pt idx="4115">
                  <c:v>36.377384185791001</c:v>
                </c:pt>
                <c:pt idx="4116">
                  <c:v>36.642543792724602</c:v>
                </c:pt>
                <c:pt idx="4117">
                  <c:v>36.365940093994098</c:v>
                </c:pt>
                <c:pt idx="4118">
                  <c:v>35.509807586669901</c:v>
                </c:pt>
                <c:pt idx="4119">
                  <c:v>36.3756294250488</c:v>
                </c:pt>
                <c:pt idx="4120">
                  <c:v>36.477512359619098</c:v>
                </c:pt>
                <c:pt idx="4121">
                  <c:v>36.646213531494098</c:v>
                </c:pt>
                <c:pt idx="4122">
                  <c:v>38.150581359863303</c:v>
                </c:pt>
                <c:pt idx="4123">
                  <c:v>37.933132171630902</c:v>
                </c:pt>
                <c:pt idx="4124">
                  <c:v>36.917510986328097</c:v>
                </c:pt>
                <c:pt idx="4125">
                  <c:v>37.060287475585902</c:v>
                </c:pt>
                <c:pt idx="4126">
                  <c:v>37.928955078125</c:v>
                </c:pt>
                <c:pt idx="4127">
                  <c:v>37.602890014648402</c:v>
                </c:pt>
                <c:pt idx="4128">
                  <c:v>36.944351196289098</c:v>
                </c:pt>
                <c:pt idx="4129">
                  <c:v>35.113216400146499</c:v>
                </c:pt>
                <c:pt idx="4130">
                  <c:v>35.353958129882798</c:v>
                </c:pt>
                <c:pt idx="4131">
                  <c:v>35.6344184875488</c:v>
                </c:pt>
                <c:pt idx="4132">
                  <c:v>35.746486663818402</c:v>
                </c:pt>
                <c:pt idx="4133">
                  <c:v>35.783653259277301</c:v>
                </c:pt>
                <c:pt idx="4134">
                  <c:v>37.350685119628899</c:v>
                </c:pt>
                <c:pt idx="4135">
                  <c:v>36.626125335693402</c:v>
                </c:pt>
                <c:pt idx="4136">
                  <c:v>37.741569519042997</c:v>
                </c:pt>
                <c:pt idx="4137">
                  <c:v>39.9410591125488</c:v>
                </c:pt>
                <c:pt idx="4138">
                  <c:v>39.369735717773402</c:v>
                </c:pt>
                <c:pt idx="4139">
                  <c:v>38.753067016601598</c:v>
                </c:pt>
                <c:pt idx="4140">
                  <c:v>37.3980102539063</c:v>
                </c:pt>
                <c:pt idx="4141">
                  <c:v>36.716518402099602</c:v>
                </c:pt>
                <c:pt idx="4142">
                  <c:v>37.4755859375</c:v>
                </c:pt>
                <c:pt idx="4143">
                  <c:v>38.842136383056598</c:v>
                </c:pt>
                <c:pt idx="4144">
                  <c:v>37.4849853515625</c:v>
                </c:pt>
                <c:pt idx="4145">
                  <c:v>37.2625122070313</c:v>
                </c:pt>
                <c:pt idx="4146">
                  <c:v>38.333347320556598</c:v>
                </c:pt>
                <c:pt idx="4147">
                  <c:v>37.939773559570298</c:v>
                </c:pt>
                <c:pt idx="4148">
                  <c:v>38.866245269775398</c:v>
                </c:pt>
                <c:pt idx="4149">
                  <c:v>39.507282257080099</c:v>
                </c:pt>
                <c:pt idx="4150">
                  <c:v>38.420200347900398</c:v>
                </c:pt>
                <c:pt idx="4151">
                  <c:v>40.593219757080099</c:v>
                </c:pt>
                <c:pt idx="4152">
                  <c:v>41.427963256835902</c:v>
                </c:pt>
                <c:pt idx="4153">
                  <c:v>39.670444488525398</c:v>
                </c:pt>
                <c:pt idx="4154">
                  <c:v>37.487827301025398</c:v>
                </c:pt>
                <c:pt idx="4155">
                  <c:v>40.1568412780762</c:v>
                </c:pt>
                <c:pt idx="4156">
                  <c:v>40.168930053710902</c:v>
                </c:pt>
                <c:pt idx="4157">
                  <c:v>39.7325248718262</c:v>
                </c:pt>
                <c:pt idx="4158">
                  <c:v>41.943592071533203</c:v>
                </c:pt>
                <c:pt idx="4159">
                  <c:v>40.436275482177699</c:v>
                </c:pt>
                <c:pt idx="4160">
                  <c:v>41.0677490234375</c:v>
                </c:pt>
                <c:pt idx="4161">
                  <c:v>40.776695251464801</c:v>
                </c:pt>
                <c:pt idx="4162">
                  <c:v>40.317581176757798</c:v>
                </c:pt>
                <c:pt idx="4163">
                  <c:v>40.255363464355497</c:v>
                </c:pt>
                <c:pt idx="4164">
                  <c:v>39.993804931640597</c:v>
                </c:pt>
                <c:pt idx="4165">
                  <c:v>40.238925933837898</c:v>
                </c:pt>
                <c:pt idx="4166">
                  <c:v>41.114513397216797</c:v>
                </c:pt>
                <c:pt idx="4167">
                  <c:v>40.449249267578097</c:v>
                </c:pt>
                <c:pt idx="4168">
                  <c:v>39.670768737792997</c:v>
                </c:pt>
                <c:pt idx="4169">
                  <c:v>39.643062591552699</c:v>
                </c:pt>
                <c:pt idx="4170">
                  <c:v>40.085472106933601</c:v>
                </c:pt>
                <c:pt idx="4171">
                  <c:v>39.643638610839801</c:v>
                </c:pt>
                <c:pt idx="4172">
                  <c:v>42.000247955322301</c:v>
                </c:pt>
                <c:pt idx="4173">
                  <c:v>40.017120361328097</c:v>
                </c:pt>
                <c:pt idx="4174">
                  <c:v>40.517311096191399</c:v>
                </c:pt>
                <c:pt idx="4175">
                  <c:v>40.679908752441399</c:v>
                </c:pt>
                <c:pt idx="4176">
                  <c:v>40.080142974853501</c:v>
                </c:pt>
                <c:pt idx="4177">
                  <c:v>39.670581817627003</c:v>
                </c:pt>
                <c:pt idx="4178">
                  <c:v>40.870273590087898</c:v>
                </c:pt>
                <c:pt idx="4179">
                  <c:v>40.260696411132798</c:v>
                </c:pt>
                <c:pt idx="4180">
                  <c:v>41.361904144287102</c:v>
                </c:pt>
                <c:pt idx="4181">
                  <c:v>38.714340209960902</c:v>
                </c:pt>
                <c:pt idx="4182">
                  <c:v>38.2327690124512</c:v>
                </c:pt>
                <c:pt idx="4183">
                  <c:v>38.266559600830099</c:v>
                </c:pt>
                <c:pt idx="4184">
                  <c:v>40.550651550292997</c:v>
                </c:pt>
                <c:pt idx="4185">
                  <c:v>40.679767608642599</c:v>
                </c:pt>
                <c:pt idx="4186">
                  <c:v>38.1476440429688</c:v>
                </c:pt>
                <c:pt idx="4187">
                  <c:v>39.720867156982401</c:v>
                </c:pt>
                <c:pt idx="4188">
                  <c:v>40.278663635253899</c:v>
                </c:pt>
                <c:pt idx="4189">
                  <c:v>38.419063568115199</c:v>
                </c:pt>
                <c:pt idx="4190">
                  <c:v>37.1407279968262</c:v>
                </c:pt>
                <c:pt idx="4191">
                  <c:v>37.755172729492202</c:v>
                </c:pt>
                <c:pt idx="4192">
                  <c:v>37.390048980712898</c:v>
                </c:pt>
                <c:pt idx="4193">
                  <c:v>36.811290740966797</c:v>
                </c:pt>
                <c:pt idx="4194">
                  <c:v>37.262699127197301</c:v>
                </c:pt>
                <c:pt idx="4195">
                  <c:v>36.9417114257813</c:v>
                </c:pt>
                <c:pt idx="4196">
                  <c:v>37.301319122314503</c:v>
                </c:pt>
                <c:pt idx="4197">
                  <c:v>37.367473602294901</c:v>
                </c:pt>
                <c:pt idx="4198">
                  <c:v>37.532821655273402</c:v>
                </c:pt>
                <c:pt idx="4199">
                  <c:v>36.705646514892599</c:v>
                </c:pt>
                <c:pt idx="4200">
                  <c:v>36.760730743408203</c:v>
                </c:pt>
                <c:pt idx="4201">
                  <c:v>35.596824645996101</c:v>
                </c:pt>
                <c:pt idx="4202">
                  <c:v>35.6069145202637</c:v>
                </c:pt>
                <c:pt idx="4203">
                  <c:v>35.370597839355497</c:v>
                </c:pt>
                <c:pt idx="4204">
                  <c:v>34.1540718078613</c:v>
                </c:pt>
                <c:pt idx="4205">
                  <c:v>33.870891571044901</c:v>
                </c:pt>
                <c:pt idx="4206">
                  <c:v>33.6640625</c:v>
                </c:pt>
                <c:pt idx="4207">
                  <c:v>32.681755065917997</c:v>
                </c:pt>
                <c:pt idx="4208">
                  <c:v>32.5546264648438</c:v>
                </c:pt>
                <c:pt idx="4209">
                  <c:v>32.066989898681598</c:v>
                </c:pt>
                <c:pt idx="4210">
                  <c:v>30.998283386230501</c:v>
                </c:pt>
                <c:pt idx="4211">
                  <c:v>29.5937614440918</c:v>
                </c:pt>
                <c:pt idx="4212">
                  <c:v>30.788467407226602</c:v>
                </c:pt>
                <c:pt idx="4213">
                  <c:v>30.329654693603501</c:v>
                </c:pt>
                <c:pt idx="4214">
                  <c:v>31.219259262085</c:v>
                </c:pt>
                <c:pt idx="4215">
                  <c:v>30.633201599121101</c:v>
                </c:pt>
                <c:pt idx="4216">
                  <c:v>30.576084136962901</c:v>
                </c:pt>
                <c:pt idx="4217">
                  <c:v>30.387151718139599</c:v>
                </c:pt>
                <c:pt idx="4218">
                  <c:v>32.783943176269503</c:v>
                </c:pt>
                <c:pt idx="4219">
                  <c:v>33.304012298583999</c:v>
                </c:pt>
                <c:pt idx="4220">
                  <c:v>34.494834899902301</c:v>
                </c:pt>
                <c:pt idx="4221">
                  <c:v>34.695980072021499</c:v>
                </c:pt>
                <c:pt idx="4222">
                  <c:v>39.251434326171903</c:v>
                </c:pt>
                <c:pt idx="4223">
                  <c:v>35.523200988769503</c:v>
                </c:pt>
                <c:pt idx="4224">
                  <c:v>36.576686859130902</c:v>
                </c:pt>
                <c:pt idx="4225">
                  <c:v>40.156742095947301</c:v>
                </c:pt>
                <c:pt idx="4226">
                  <c:v>36.575153350830099</c:v>
                </c:pt>
                <c:pt idx="4227">
                  <c:v>34.149806976318402</c:v>
                </c:pt>
                <c:pt idx="4228">
                  <c:v>36.373146057128899</c:v>
                </c:pt>
                <c:pt idx="4229">
                  <c:v>36.371726989746101</c:v>
                </c:pt>
                <c:pt idx="4230">
                  <c:v>32.8437309265137</c:v>
                </c:pt>
                <c:pt idx="4231">
                  <c:v>32.788337707519503</c:v>
                </c:pt>
                <c:pt idx="4232">
                  <c:v>32.853832244872997</c:v>
                </c:pt>
                <c:pt idx="4233">
                  <c:v>32.626979827880902</c:v>
                </c:pt>
                <c:pt idx="4234">
                  <c:v>31.160890579223601</c:v>
                </c:pt>
                <c:pt idx="4235">
                  <c:v>28.277359008789102</c:v>
                </c:pt>
                <c:pt idx="4236">
                  <c:v>31.162389755248999</c:v>
                </c:pt>
                <c:pt idx="4237">
                  <c:v>29.820674896240199</c:v>
                </c:pt>
                <c:pt idx="4238">
                  <c:v>26.357763290405298</c:v>
                </c:pt>
                <c:pt idx="4239">
                  <c:v>31.136560440063501</c:v>
                </c:pt>
                <c:pt idx="4240">
                  <c:v>30.8274326324463</c:v>
                </c:pt>
                <c:pt idx="4241">
                  <c:v>27.079465866088899</c:v>
                </c:pt>
                <c:pt idx="4242">
                  <c:v>25.75856590271</c:v>
                </c:pt>
                <c:pt idx="4243">
                  <c:v>25.268390655517599</c:v>
                </c:pt>
                <c:pt idx="4244">
                  <c:v>25.2626132965088</c:v>
                </c:pt>
                <c:pt idx="4245">
                  <c:v>25.413110733032202</c:v>
                </c:pt>
                <c:pt idx="4246">
                  <c:v>25.259141921997099</c:v>
                </c:pt>
                <c:pt idx="4247">
                  <c:v>24.6441974639893</c:v>
                </c:pt>
                <c:pt idx="4248">
                  <c:v>24.442529678344702</c:v>
                </c:pt>
                <c:pt idx="4249">
                  <c:v>36.339733123779297</c:v>
                </c:pt>
                <c:pt idx="4250">
                  <c:v>34.935695648193402</c:v>
                </c:pt>
                <c:pt idx="4251">
                  <c:v>34.751873016357401</c:v>
                </c:pt>
                <c:pt idx="4252">
                  <c:v>35.293495178222699</c:v>
                </c:pt>
                <c:pt idx="4253">
                  <c:v>35.644256591796903</c:v>
                </c:pt>
                <c:pt idx="4254">
                  <c:v>35.753730773925803</c:v>
                </c:pt>
                <c:pt idx="4255">
                  <c:v>35.386711120605497</c:v>
                </c:pt>
                <c:pt idx="4256">
                  <c:v>36.132598876953097</c:v>
                </c:pt>
                <c:pt idx="4257">
                  <c:v>35.854518890380902</c:v>
                </c:pt>
                <c:pt idx="4258">
                  <c:v>36.004936218261697</c:v>
                </c:pt>
                <c:pt idx="4259">
                  <c:v>36.119426727294901</c:v>
                </c:pt>
                <c:pt idx="4260">
                  <c:v>35.811225891113303</c:v>
                </c:pt>
                <c:pt idx="4261">
                  <c:v>35.696743011474602</c:v>
                </c:pt>
                <c:pt idx="4262">
                  <c:v>35.871337890625</c:v>
                </c:pt>
                <c:pt idx="4263">
                  <c:v>34.355030059814503</c:v>
                </c:pt>
                <c:pt idx="4264">
                  <c:v>36.424953460693402</c:v>
                </c:pt>
                <c:pt idx="4265">
                  <c:v>35.9253959655762</c:v>
                </c:pt>
                <c:pt idx="4266">
                  <c:v>35.547107696533203</c:v>
                </c:pt>
                <c:pt idx="4267">
                  <c:v>34.569629669189503</c:v>
                </c:pt>
                <c:pt idx="4268">
                  <c:v>34.723274230957003</c:v>
                </c:pt>
                <c:pt idx="4269">
                  <c:v>33.867355346679702</c:v>
                </c:pt>
                <c:pt idx="4270">
                  <c:v>33.666473388671903</c:v>
                </c:pt>
                <c:pt idx="4271">
                  <c:v>33.364681243896499</c:v>
                </c:pt>
                <c:pt idx="4272">
                  <c:v>32.310672760009801</c:v>
                </c:pt>
                <c:pt idx="4273">
                  <c:v>32.806549072265597</c:v>
                </c:pt>
                <c:pt idx="4274">
                  <c:v>31.335750579833999</c:v>
                </c:pt>
                <c:pt idx="4275">
                  <c:v>32.797294616699197</c:v>
                </c:pt>
                <c:pt idx="4276">
                  <c:v>31.267490386962901</c:v>
                </c:pt>
                <c:pt idx="4277">
                  <c:v>29.998399734497099</c:v>
                </c:pt>
                <c:pt idx="4278">
                  <c:v>29.721601486206101</c:v>
                </c:pt>
                <c:pt idx="4279">
                  <c:v>29.620792388916001</c:v>
                </c:pt>
                <c:pt idx="4280">
                  <c:v>29.753801345825199</c:v>
                </c:pt>
                <c:pt idx="4281">
                  <c:v>29.3132724761963</c:v>
                </c:pt>
                <c:pt idx="4282">
                  <c:v>27.222509384155298</c:v>
                </c:pt>
                <c:pt idx="4283">
                  <c:v>29.430665969848601</c:v>
                </c:pt>
                <c:pt idx="4284">
                  <c:v>27.140052795410199</c:v>
                </c:pt>
                <c:pt idx="4285">
                  <c:v>44.938377380371101</c:v>
                </c:pt>
                <c:pt idx="4286">
                  <c:v>41.609912872314503</c:v>
                </c:pt>
                <c:pt idx="4287">
                  <c:v>43.570133209228501</c:v>
                </c:pt>
                <c:pt idx="4288">
                  <c:v>46.470512390136697</c:v>
                </c:pt>
                <c:pt idx="4289">
                  <c:v>44.496742248535199</c:v>
                </c:pt>
                <c:pt idx="4290">
                  <c:v>82.214889526367202</c:v>
                </c:pt>
                <c:pt idx="4291">
                  <c:v>67.088119506835895</c:v>
                </c:pt>
                <c:pt idx="4292">
                  <c:v>63.696640014648402</c:v>
                </c:pt>
                <c:pt idx="4293">
                  <c:v>51.022651672363303</c:v>
                </c:pt>
                <c:pt idx="4294">
                  <c:v>51.287487030029297</c:v>
                </c:pt>
                <c:pt idx="4295">
                  <c:v>59.107772827148402</c:v>
                </c:pt>
                <c:pt idx="4296">
                  <c:v>56.523685455322301</c:v>
                </c:pt>
                <c:pt idx="4297">
                  <c:v>78.889198303222699</c:v>
                </c:pt>
                <c:pt idx="4298">
                  <c:v>71.047195434570298</c:v>
                </c:pt>
                <c:pt idx="4299">
                  <c:v>78.918380737304702</c:v>
                </c:pt>
                <c:pt idx="4300">
                  <c:v>78.856086730957003</c:v>
                </c:pt>
                <c:pt idx="4301">
                  <c:v>68.601005554199205</c:v>
                </c:pt>
                <c:pt idx="4302">
                  <c:v>55.003395080566399</c:v>
                </c:pt>
                <c:pt idx="4303">
                  <c:v>62.179988861083999</c:v>
                </c:pt>
                <c:pt idx="4304">
                  <c:v>60.346096038818402</c:v>
                </c:pt>
                <c:pt idx="4305">
                  <c:v>75.720077514648395</c:v>
                </c:pt>
                <c:pt idx="4306">
                  <c:v>68.437255859375</c:v>
                </c:pt>
                <c:pt idx="4307">
                  <c:v>68.400367736816406</c:v>
                </c:pt>
                <c:pt idx="4308">
                  <c:v>78.650573730468807</c:v>
                </c:pt>
                <c:pt idx="4309">
                  <c:v>54.086692810058601</c:v>
                </c:pt>
                <c:pt idx="4310">
                  <c:v>52.374881744384801</c:v>
                </c:pt>
                <c:pt idx="4311">
                  <c:v>65.337120056152301</c:v>
                </c:pt>
                <c:pt idx="4312">
                  <c:v>69.274581909179702</c:v>
                </c:pt>
                <c:pt idx="4313">
                  <c:v>49.3864936828613</c:v>
                </c:pt>
                <c:pt idx="4314">
                  <c:v>65.506919860839801</c:v>
                </c:pt>
                <c:pt idx="4315">
                  <c:v>65.080604553222699</c:v>
                </c:pt>
                <c:pt idx="4316">
                  <c:v>49.358875274658203</c:v>
                </c:pt>
                <c:pt idx="4317">
                  <c:v>65.365203857421903</c:v>
                </c:pt>
                <c:pt idx="4318">
                  <c:v>65.464881896972699</c:v>
                </c:pt>
                <c:pt idx="4319">
                  <c:v>66.892082214355497</c:v>
                </c:pt>
                <c:pt idx="4320">
                  <c:v>66.222633361816406</c:v>
                </c:pt>
                <c:pt idx="4321">
                  <c:v>48.795646667480497</c:v>
                </c:pt>
                <c:pt idx="4322">
                  <c:v>47.489490509033203</c:v>
                </c:pt>
                <c:pt idx="4323">
                  <c:v>65.400291442871094</c:v>
                </c:pt>
                <c:pt idx="4324">
                  <c:v>49.600940704345703</c:v>
                </c:pt>
                <c:pt idx="4325">
                  <c:v>66.799308776855497</c:v>
                </c:pt>
                <c:pt idx="4326">
                  <c:v>49.855026245117202</c:v>
                </c:pt>
                <c:pt idx="4327">
                  <c:v>64.021179199218807</c:v>
                </c:pt>
                <c:pt idx="4328">
                  <c:v>63.5364990234375</c:v>
                </c:pt>
                <c:pt idx="4329">
                  <c:v>41.991462707519503</c:v>
                </c:pt>
                <c:pt idx="4330">
                  <c:v>42.8642768859863</c:v>
                </c:pt>
                <c:pt idx="4331">
                  <c:v>42.875900268554702</c:v>
                </c:pt>
                <c:pt idx="4332">
                  <c:v>61.906383514404297</c:v>
                </c:pt>
                <c:pt idx="4333">
                  <c:v>63.531105041503899</c:v>
                </c:pt>
                <c:pt idx="4334">
                  <c:v>61.739780426025398</c:v>
                </c:pt>
                <c:pt idx="4335">
                  <c:v>62.216983795166001</c:v>
                </c:pt>
                <c:pt idx="4336">
                  <c:v>62.554885864257798</c:v>
                </c:pt>
                <c:pt idx="4337">
                  <c:v>62.719470977783203</c:v>
                </c:pt>
                <c:pt idx="4338">
                  <c:v>64.011993408203097</c:v>
                </c:pt>
                <c:pt idx="4339">
                  <c:v>62.826461791992202</c:v>
                </c:pt>
                <c:pt idx="4340">
                  <c:v>60.0618896484375</c:v>
                </c:pt>
                <c:pt idx="4341">
                  <c:v>59.739879608154297</c:v>
                </c:pt>
                <c:pt idx="4342">
                  <c:v>60.499149322509801</c:v>
                </c:pt>
                <c:pt idx="4343">
                  <c:v>58.489536285400398</c:v>
                </c:pt>
                <c:pt idx="4344">
                  <c:v>58.1165161132813</c:v>
                </c:pt>
                <c:pt idx="4345">
                  <c:v>62.312820434570298</c:v>
                </c:pt>
                <c:pt idx="4346">
                  <c:v>63.175106048583999</c:v>
                </c:pt>
                <c:pt idx="4347">
                  <c:v>62.158367156982401</c:v>
                </c:pt>
                <c:pt idx="4348">
                  <c:v>61.857353210449197</c:v>
                </c:pt>
                <c:pt idx="4349">
                  <c:v>61.6537895202637</c:v>
                </c:pt>
                <c:pt idx="4350">
                  <c:v>61.787651062011697</c:v>
                </c:pt>
                <c:pt idx="4351">
                  <c:v>61.975574493408203</c:v>
                </c:pt>
                <c:pt idx="4352">
                  <c:v>61.919052124023402</c:v>
                </c:pt>
                <c:pt idx="4353">
                  <c:v>57.097465515136697</c:v>
                </c:pt>
                <c:pt idx="4354">
                  <c:v>42.305572509765597</c:v>
                </c:pt>
                <c:pt idx="4355">
                  <c:v>40.321304321289098</c:v>
                </c:pt>
                <c:pt idx="4356">
                  <c:v>40.909065246582003</c:v>
                </c:pt>
                <c:pt idx="4357">
                  <c:v>42.534599304199197</c:v>
                </c:pt>
                <c:pt idx="4358">
                  <c:v>42.196285247802699</c:v>
                </c:pt>
                <c:pt idx="4359">
                  <c:v>39.991279602050803</c:v>
                </c:pt>
                <c:pt idx="4360">
                  <c:v>39.074600219726598</c:v>
                </c:pt>
                <c:pt idx="4361">
                  <c:v>37.389175415039098</c:v>
                </c:pt>
                <c:pt idx="4362">
                  <c:v>37.853713989257798</c:v>
                </c:pt>
                <c:pt idx="4363">
                  <c:v>38.220497131347699</c:v>
                </c:pt>
                <c:pt idx="4364">
                  <c:v>38.163604736328097</c:v>
                </c:pt>
                <c:pt idx="4365">
                  <c:v>38.203895568847699</c:v>
                </c:pt>
                <c:pt idx="4366">
                  <c:v>37.565635681152301</c:v>
                </c:pt>
                <c:pt idx="4367">
                  <c:v>37.348476409912102</c:v>
                </c:pt>
                <c:pt idx="4368">
                  <c:v>37.592971801757798</c:v>
                </c:pt>
                <c:pt idx="4369">
                  <c:v>39.457897186279297</c:v>
                </c:pt>
                <c:pt idx="4370">
                  <c:v>37.519763946533203</c:v>
                </c:pt>
                <c:pt idx="4371">
                  <c:v>37.100051879882798</c:v>
                </c:pt>
                <c:pt idx="4372">
                  <c:v>38.016170501708999</c:v>
                </c:pt>
                <c:pt idx="4373">
                  <c:v>38.168632507324197</c:v>
                </c:pt>
                <c:pt idx="4374">
                  <c:v>38.868484497070298</c:v>
                </c:pt>
                <c:pt idx="4375">
                  <c:v>67.982818603515597</c:v>
                </c:pt>
                <c:pt idx="4376">
                  <c:v>117.225395202637</c:v>
                </c:pt>
                <c:pt idx="4377">
                  <c:v>117.697563171387</c:v>
                </c:pt>
                <c:pt idx="4378">
                  <c:v>73.221473693847699</c:v>
                </c:pt>
                <c:pt idx="4379">
                  <c:v>38.637062072753899</c:v>
                </c:pt>
                <c:pt idx="4380">
                  <c:v>37.436916351318402</c:v>
                </c:pt>
                <c:pt idx="4381">
                  <c:v>40.863723754882798</c:v>
                </c:pt>
                <c:pt idx="4382">
                  <c:v>78.889198303222699</c:v>
                </c:pt>
                <c:pt idx="4383">
                  <c:v>71.047195434570298</c:v>
                </c:pt>
                <c:pt idx="4384">
                  <c:v>78.918380737304702</c:v>
                </c:pt>
                <c:pt idx="4385">
                  <c:v>78.856086730957003</c:v>
                </c:pt>
                <c:pt idx="4386">
                  <c:v>68.601005554199205</c:v>
                </c:pt>
                <c:pt idx="4387">
                  <c:v>55.003395080566399</c:v>
                </c:pt>
                <c:pt idx="4388">
                  <c:v>62.179988861083999</c:v>
                </c:pt>
                <c:pt idx="4389">
                  <c:v>60.346096038818402</c:v>
                </c:pt>
                <c:pt idx="4390">
                  <c:v>75.720077514648395</c:v>
                </c:pt>
                <c:pt idx="4391">
                  <c:v>68.437255859375</c:v>
                </c:pt>
                <c:pt idx="4392">
                  <c:v>68.400367736816406</c:v>
                </c:pt>
                <c:pt idx="4393">
                  <c:v>78.650573730468807</c:v>
                </c:pt>
                <c:pt idx="4394">
                  <c:v>54.086692810058601</c:v>
                </c:pt>
                <c:pt idx="4395">
                  <c:v>52.374881744384801</c:v>
                </c:pt>
                <c:pt idx="4396">
                  <c:v>65.337120056152301</c:v>
                </c:pt>
                <c:pt idx="4397">
                  <c:v>69.274581909179702</c:v>
                </c:pt>
                <c:pt idx="4398">
                  <c:v>49.3864936828613</c:v>
                </c:pt>
                <c:pt idx="4399">
                  <c:v>65.506919860839801</c:v>
                </c:pt>
                <c:pt idx="4400">
                  <c:v>65.080604553222699</c:v>
                </c:pt>
                <c:pt idx="4401">
                  <c:v>49.358875274658203</c:v>
                </c:pt>
                <c:pt idx="4402">
                  <c:v>65.365203857421903</c:v>
                </c:pt>
                <c:pt idx="4403">
                  <c:v>65.464881896972699</c:v>
                </c:pt>
                <c:pt idx="4404">
                  <c:v>66.892082214355497</c:v>
                </c:pt>
                <c:pt idx="4405">
                  <c:v>66.222633361816406</c:v>
                </c:pt>
                <c:pt idx="4406">
                  <c:v>48.795646667480497</c:v>
                </c:pt>
                <c:pt idx="4407">
                  <c:v>47.489490509033203</c:v>
                </c:pt>
                <c:pt idx="4408">
                  <c:v>65.400291442871094</c:v>
                </c:pt>
                <c:pt idx="4409">
                  <c:v>49.600940704345703</c:v>
                </c:pt>
                <c:pt idx="4410">
                  <c:v>66.799308776855497</c:v>
                </c:pt>
                <c:pt idx="4411">
                  <c:v>49.855026245117202</c:v>
                </c:pt>
                <c:pt idx="4412">
                  <c:v>64.021179199218807</c:v>
                </c:pt>
                <c:pt idx="4413">
                  <c:v>63.5364990234375</c:v>
                </c:pt>
                <c:pt idx="4414">
                  <c:v>41.991462707519503</c:v>
                </c:pt>
                <c:pt idx="4415">
                  <c:v>42.8642768859863</c:v>
                </c:pt>
                <c:pt idx="4416">
                  <c:v>42.875900268554702</c:v>
                </c:pt>
                <c:pt idx="4417">
                  <c:v>61.906383514404297</c:v>
                </c:pt>
                <c:pt idx="4418">
                  <c:v>63.531105041503899</c:v>
                </c:pt>
                <c:pt idx="4419">
                  <c:v>61.739780426025398</c:v>
                </c:pt>
                <c:pt idx="4420">
                  <c:v>62.216983795166001</c:v>
                </c:pt>
                <c:pt idx="4421">
                  <c:v>62.554885864257798</c:v>
                </c:pt>
                <c:pt idx="4422">
                  <c:v>62.719470977783203</c:v>
                </c:pt>
                <c:pt idx="4423">
                  <c:v>64.011993408203097</c:v>
                </c:pt>
                <c:pt idx="4424">
                  <c:v>62.826461791992202</c:v>
                </c:pt>
                <c:pt idx="4425">
                  <c:v>60.0618896484375</c:v>
                </c:pt>
                <c:pt idx="4426">
                  <c:v>59.739879608154297</c:v>
                </c:pt>
                <c:pt idx="4427">
                  <c:v>60.499149322509801</c:v>
                </c:pt>
                <c:pt idx="4428">
                  <c:v>58.489536285400398</c:v>
                </c:pt>
                <c:pt idx="4429">
                  <c:v>58.1165161132813</c:v>
                </c:pt>
                <c:pt idx="4430">
                  <c:v>62.312820434570298</c:v>
                </c:pt>
                <c:pt idx="4431">
                  <c:v>63.175106048583999</c:v>
                </c:pt>
                <c:pt idx="4432">
                  <c:v>62.158367156982401</c:v>
                </c:pt>
                <c:pt idx="4433">
                  <c:v>61.857353210449197</c:v>
                </c:pt>
                <c:pt idx="4434">
                  <c:v>61.6537895202637</c:v>
                </c:pt>
                <c:pt idx="4435">
                  <c:v>61.787651062011697</c:v>
                </c:pt>
                <c:pt idx="4436">
                  <c:v>61.975574493408203</c:v>
                </c:pt>
                <c:pt idx="4437">
                  <c:v>61.919052124023402</c:v>
                </c:pt>
                <c:pt idx="4438">
                  <c:v>57.097465515136697</c:v>
                </c:pt>
                <c:pt idx="4439">
                  <c:v>42.305572509765597</c:v>
                </c:pt>
                <c:pt idx="4440">
                  <c:v>40.321304321289098</c:v>
                </c:pt>
                <c:pt idx="4441">
                  <c:v>40.909065246582003</c:v>
                </c:pt>
                <c:pt idx="4442">
                  <c:v>42.534599304199197</c:v>
                </c:pt>
                <c:pt idx="4443">
                  <c:v>42.196285247802699</c:v>
                </c:pt>
                <c:pt idx="4444">
                  <c:v>39.991279602050803</c:v>
                </c:pt>
                <c:pt idx="4445">
                  <c:v>39.074600219726598</c:v>
                </c:pt>
                <c:pt idx="4446">
                  <c:v>37.389175415039098</c:v>
                </c:pt>
                <c:pt idx="4447">
                  <c:v>37.853713989257798</c:v>
                </c:pt>
                <c:pt idx="4448">
                  <c:v>38.220497131347699</c:v>
                </c:pt>
                <c:pt idx="4449">
                  <c:v>38.163604736328097</c:v>
                </c:pt>
                <c:pt idx="4450">
                  <c:v>38.203895568847699</c:v>
                </c:pt>
                <c:pt idx="4451">
                  <c:v>37.565635681152301</c:v>
                </c:pt>
                <c:pt idx="4452">
                  <c:v>37.348476409912102</c:v>
                </c:pt>
                <c:pt idx="4453">
                  <c:v>37.592971801757798</c:v>
                </c:pt>
                <c:pt idx="4454">
                  <c:v>39.457897186279297</c:v>
                </c:pt>
                <c:pt idx="4455">
                  <c:v>37.519763946533203</c:v>
                </c:pt>
                <c:pt idx="4456">
                  <c:v>37.100051879882798</c:v>
                </c:pt>
                <c:pt idx="4457">
                  <c:v>38.016170501708999</c:v>
                </c:pt>
                <c:pt idx="4458">
                  <c:v>38.168632507324197</c:v>
                </c:pt>
                <c:pt idx="4459">
                  <c:v>38.868484497070298</c:v>
                </c:pt>
                <c:pt idx="4460">
                  <c:v>67.982818603515597</c:v>
                </c:pt>
                <c:pt idx="4461">
                  <c:v>117.225395202637</c:v>
                </c:pt>
                <c:pt idx="4462">
                  <c:v>117.697563171387</c:v>
                </c:pt>
                <c:pt idx="4463">
                  <c:v>73.221473693847699</c:v>
                </c:pt>
                <c:pt idx="4464">
                  <c:v>38.637062072753899</c:v>
                </c:pt>
                <c:pt idx="4465">
                  <c:v>37.436916351318402</c:v>
                </c:pt>
                <c:pt idx="4466">
                  <c:v>40.863723754882798</c:v>
                </c:pt>
                <c:pt idx="4467">
                  <c:v>39.920261383056598</c:v>
                </c:pt>
                <c:pt idx="4468">
                  <c:v>38.125961303710902</c:v>
                </c:pt>
                <c:pt idx="4469">
                  <c:v>37.560256958007798</c:v>
                </c:pt>
                <c:pt idx="4470">
                  <c:v>37.697803497314503</c:v>
                </c:pt>
                <c:pt idx="4471">
                  <c:v>39.090606689453097</c:v>
                </c:pt>
                <c:pt idx="4472">
                  <c:v>38.838188171386697</c:v>
                </c:pt>
                <c:pt idx="4473">
                  <c:v>38.788646697997997</c:v>
                </c:pt>
                <c:pt idx="4474">
                  <c:v>37.519973754882798</c:v>
                </c:pt>
                <c:pt idx="4475">
                  <c:v>37.560356140136697</c:v>
                </c:pt>
                <c:pt idx="4476">
                  <c:v>37.114475250244098</c:v>
                </c:pt>
                <c:pt idx="4477">
                  <c:v>36.902873992919901</c:v>
                </c:pt>
                <c:pt idx="4478">
                  <c:v>35.430309295654297</c:v>
                </c:pt>
                <c:pt idx="4479">
                  <c:v>23.786474227905298</c:v>
                </c:pt>
                <c:pt idx="4480">
                  <c:v>23.742109298706101</c:v>
                </c:pt>
                <c:pt idx="4481">
                  <c:v>23.696477890014599</c:v>
                </c:pt>
                <c:pt idx="4482">
                  <c:v>23.267440795898398</c:v>
                </c:pt>
                <c:pt idx="4483">
                  <c:v>23.168115615844702</c:v>
                </c:pt>
                <c:pt idx="4484">
                  <c:v>23.213588714599599</c:v>
                </c:pt>
                <c:pt idx="4485">
                  <c:v>23.234827041626001</c:v>
                </c:pt>
                <c:pt idx="4486">
                  <c:v>23.057823181152301</c:v>
                </c:pt>
                <c:pt idx="4487">
                  <c:v>23.118976593017599</c:v>
                </c:pt>
                <c:pt idx="4488">
                  <c:v>23.017219543456999</c:v>
                </c:pt>
                <c:pt idx="4489">
                  <c:v>22.986701965331999</c:v>
                </c:pt>
                <c:pt idx="4490">
                  <c:v>23.069755554199201</c:v>
                </c:pt>
                <c:pt idx="4491">
                  <c:v>23.8583679199219</c:v>
                </c:pt>
                <c:pt idx="4492">
                  <c:v>24.382865905761701</c:v>
                </c:pt>
                <c:pt idx="4493">
                  <c:v>24.365751266479499</c:v>
                </c:pt>
                <c:pt idx="4494">
                  <c:v>24.35569190979</c:v>
                </c:pt>
                <c:pt idx="4495">
                  <c:v>24.318202972412099</c:v>
                </c:pt>
                <c:pt idx="4496">
                  <c:v>24.4634799957275</c:v>
                </c:pt>
                <c:pt idx="4497">
                  <c:v>24.779161453247099</c:v>
                </c:pt>
                <c:pt idx="4498">
                  <c:v>24.764204025268601</c:v>
                </c:pt>
                <c:pt idx="4499">
                  <c:v>24.6265983581543</c:v>
                </c:pt>
                <c:pt idx="4500">
                  <c:v>24.708061218261701</c:v>
                </c:pt>
                <c:pt idx="4501">
                  <c:v>24.309484481811499</c:v>
                </c:pt>
                <c:pt idx="4502">
                  <c:v>24.3232421875</c:v>
                </c:pt>
                <c:pt idx="4503">
                  <c:v>24.821874618530298</c:v>
                </c:pt>
                <c:pt idx="4504">
                  <c:v>25.0008449554443</c:v>
                </c:pt>
                <c:pt idx="4505">
                  <c:v>25.202833175659201</c:v>
                </c:pt>
                <c:pt idx="4506">
                  <c:v>25.551908493041999</c:v>
                </c:pt>
                <c:pt idx="4507">
                  <c:v>25.53542137146</c:v>
                </c:pt>
                <c:pt idx="4508">
                  <c:v>26.341730117797901</c:v>
                </c:pt>
                <c:pt idx="4509">
                  <c:v>26.6143474578857</c:v>
                </c:pt>
                <c:pt idx="4510">
                  <c:v>26.800163269043001</c:v>
                </c:pt>
                <c:pt idx="4511">
                  <c:v>27.0019207000732</c:v>
                </c:pt>
                <c:pt idx="4512">
                  <c:v>27.005519866943398</c:v>
                </c:pt>
                <c:pt idx="4513">
                  <c:v>26.897296905517599</c:v>
                </c:pt>
                <c:pt idx="4514">
                  <c:v>27.107357025146499</c:v>
                </c:pt>
                <c:pt idx="4515">
                  <c:v>27.168848037719702</c:v>
                </c:pt>
                <c:pt idx="4516">
                  <c:v>27.052898406982401</c:v>
                </c:pt>
                <c:pt idx="4517">
                  <c:v>29.0827445983887</c:v>
                </c:pt>
                <c:pt idx="4518">
                  <c:v>31.3752136230469</c:v>
                </c:pt>
                <c:pt idx="4519">
                  <c:v>32.559410095214801</c:v>
                </c:pt>
                <c:pt idx="4520">
                  <c:v>31.311058044433601</c:v>
                </c:pt>
                <c:pt idx="4521">
                  <c:v>31.519741058349599</c:v>
                </c:pt>
                <c:pt idx="4522">
                  <c:v>31.187698364257798</c:v>
                </c:pt>
                <c:pt idx="4523">
                  <c:v>32.646404266357401</c:v>
                </c:pt>
                <c:pt idx="4524">
                  <c:v>39.091648101806598</c:v>
                </c:pt>
                <c:pt idx="4525">
                  <c:v>40.243972778320298</c:v>
                </c:pt>
                <c:pt idx="4526">
                  <c:v>36.571346282958999</c:v>
                </c:pt>
                <c:pt idx="4527">
                  <c:v>37.300144195556598</c:v>
                </c:pt>
                <c:pt idx="4528">
                  <c:v>26.932226181030298</c:v>
                </c:pt>
                <c:pt idx="4529">
                  <c:v>28.2085151672363</c:v>
                </c:pt>
                <c:pt idx="4530">
                  <c:v>27.2491245269775</c:v>
                </c:pt>
                <c:pt idx="4531">
                  <c:v>27.348413467407202</c:v>
                </c:pt>
                <c:pt idx="4532">
                  <c:v>25.8650512695313</c:v>
                </c:pt>
                <c:pt idx="4533">
                  <c:v>25.468864440918001</c:v>
                </c:pt>
                <c:pt idx="4534">
                  <c:v>26.6439094543457</c:v>
                </c:pt>
                <c:pt idx="4535">
                  <c:v>26.883539199829102</c:v>
                </c:pt>
                <c:pt idx="4536">
                  <c:v>27.506019592285199</c:v>
                </c:pt>
                <c:pt idx="4537">
                  <c:v>26.063573837280298</c:v>
                </c:pt>
                <c:pt idx="4538">
                  <c:v>25.192255020141602</c:v>
                </c:pt>
                <c:pt idx="4539">
                  <c:v>25.861597061157202</c:v>
                </c:pt>
                <c:pt idx="4540">
                  <c:v>24.7373352050781</c:v>
                </c:pt>
                <c:pt idx="4541">
                  <c:v>24.665422439575199</c:v>
                </c:pt>
                <c:pt idx="4542">
                  <c:v>24.542573928833001</c:v>
                </c:pt>
                <c:pt idx="4543">
                  <c:v>24.728694915771499</c:v>
                </c:pt>
                <c:pt idx="4544">
                  <c:v>24.781053543090799</c:v>
                </c:pt>
                <c:pt idx="4545">
                  <c:v>24.586259841918899</c:v>
                </c:pt>
                <c:pt idx="4546">
                  <c:v>24.383396148681602</c:v>
                </c:pt>
                <c:pt idx="4547">
                  <c:v>24.040296554565401</c:v>
                </c:pt>
                <c:pt idx="4548">
                  <c:v>23.8700046539307</c:v>
                </c:pt>
                <c:pt idx="4549">
                  <c:v>23.753597259521499</c:v>
                </c:pt>
                <c:pt idx="4550">
                  <c:v>23.4804286956787</c:v>
                </c:pt>
                <c:pt idx="4551">
                  <c:v>23.4925327301025</c:v>
                </c:pt>
                <c:pt idx="4552">
                  <c:v>23.517930984497099</c:v>
                </c:pt>
                <c:pt idx="4553">
                  <c:v>23.7234497070313</c:v>
                </c:pt>
                <c:pt idx="4554">
                  <c:v>23.789405822753899</c:v>
                </c:pt>
                <c:pt idx="4555">
                  <c:v>24.181655883789102</c:v>
                </c:pt>
                <c:pt idx="4556">
                  <c:v>24.1228637695313</c:v>
                </c:pt>
                <c:pt idx="4557">
                  <c:v>24.330530166626001</c:v>
                </c:pt>
                <c:pt idx="4558">
                  <c:v>24.6524772644043</c:v>
                </c:pt>
                <c:pt idx="4559">
                  <c:v>24.639745712280298</c:v>
                </c:pt>
                <c:pt idx="4560">
                  <c:v>24.995660781860401</c:v>
                </c:pt>
                <c:pt idx="4561">
                  <c:v>24.994579315185501</c:v>
                </c:pt>
                <c:pt idx="4562">
                  <c:v>24.617185592651399</c:v>
                </c:pt>
                <c:pt idx="4563">
                  <c:v>24.567846298217798</c:v>
                </c:pt>
                <c:pt idx="4564">
                  <c:v>24.588850021362301</c:v>
                </c:pt>
                <c:pt idx="4565">
                  <c:v>23.786474227905298</c:v>
                </c:pt>
                <c:pt idx="4566">
                  <c:v>23.742109298706101</c:v>
                </c:pt>
                <c:pt idx="4567">
                  <c:v>23.696477890014599</c:v>
                </c:pt>
                <c:pt idx="4568">
                  <c:v>23.267440795898398</c:v>
                </c:pt>
                <c:pt idx="4569">
                  <c:v>23.168115615844702</c:v>
                </c:pt>
                <c:pt idx="4570">
                  <c:v>23.213588714599599</c:v>
                </c:pt>
                <c:pt idx="4571">
                  <c:v>23.234827041626001</c:v>
                </c:pt>
                <c:pt idx="4572">
                  <c:v>23.057823181152301</c:v>
                </c:pt>
                <c:pt idx="4573">
                  <c:v>23.118976593017599</c:v>
                </c:pt>
                <c:pt idx="4574">
                  <c:v>23.017219543456999</c:v>
                </c:pt>
                <c:pt idx="4575">
                  <c:v>22.986701965331999</c:v>
                </c:pt>
                <c:pt idx="4576">
                  <c:v>23.069755554199201</c:v>
                </c:pt>
                <c:pt idx="4577">
                  <c:v>23.8583679199219</c:v>
                </c:pt>
                <c:pt idx="4578">
                  <c:v>24.382865905761701</c:v>
                </c:pt>
                <c:pt idx="4579">
                  <c:v>24.365751266479499</c:v>
                </c:pt>
                <c:pt idx="4580">
                  <c:v>24.35569190979</c:v>
                </c:pt>
                <c:pt idx="4581">
                  <c:v>24.318202972412099</c:v>
                </c:pt>
                <c:pt idx="4582">
                  <c:v>24.4634799957275</c:v>
                </c:pt>
                <c:pt idx="4583">
                  <c:v>24.779161453247099</c:v>
                </c:pt>
                <c:pt idx="4584">
                  <c:v>24.764204025268601</c:v>
                </c:pt>
                <c:pt idx="4585">
                  <c:v>24.6265983581543</c:v>
                </c:pt>
                <c:pt idx="4586">
                  <c:v>24.708061218261701</c:v>
                </c:pt>
                <c:pt idx="4587">
                  <c:v>24.309484481811499</c:v>
                </c:pt>
                <c:pt idx="4588">
                  <c:v>24.3232421875</c:v>
                </c:pt>
                <c:pt idx="4589">
                  <c:v>24.821874618530298</c:v>
                </c:pt>
                <c:pt idx="4590">
                  <c:v>25.0008449554443</c:v>
                </c:pt>
                <c:pt idx="4591">
                  <c:v>25.202833175659201</c:v>
                </c:pt>
                <c:pt idx="4592">
                  <c:v>25.551908493041999</c:v>
                </c:pt>
                <c:pt idx="4593">
                  <c:v>25.53542137146</c:v>
                </c:pt>
                <c:pt idx="4594">
                  <c:v>26.341730117797901</c:v>
                </c:pt>
                <c:pt idx="4595">
                  <c:v>26.6143474578857</c:v>
                </c:pt>
                <c:pt idx="4596">
                  <c:v>26.800163269043001</c:v>
                </c:pt>
                <c:pt idx="4597">
                  <c:v>27.0019207000732</c:v>
                </c:pt>
                <c:pt idx="4598">
                  <c:v>27.005519866943398</c:v>
                </c:pt>
                <c:pt idx="4599">
                  <c:v>26.897296905517599</c:v>
                </c:pt>
                <c:pt idx="4600">
                  <c:v>27.107357025146499</c:v>
                </c:pt>
                <c:pt idx="4601">
                  <c:v>27.168848037719702</c:v>
                </c:pt>
                <c:pt idx="4602">
                  <c:v>27.052898406982401</c:v>
                </c:pt>
                <c:pt idx="4603">
                  <c:v>29.0827445983887</c:v>
                </c:pt>
                <c:pt idx="4604">
                  <c:v>31.3752136230469</c:v>
                </c:pt>
                <c:pt idx="4605">
                  <c:v>32.559410095214801</c:v>
                </c:pt>
                <c:pt idx="4606">
                  <c:v>31.311058044433601</c:v>
                </c:pt>
                <c:pt idx="4607">
                  <c:v>31.519741058349599</c:v>
                </c:pt>
                <c:pt idx="4608">
                  <c:v>31.187698364257798</c:v>
                </c:pt>
                <c:pt idx="4609">
                  <c:v>32.646404266357401</c:v>
                </c:pt>
                <c:pt idx="4610">
                  <c:v>39.091648101806598</c:v>
                </c:pt>
                <c:pt idx="4611">
                  <c:v>40.243972778320298</c:v>
                </c:pt>
                <c:pt idx="4612">
                  <c:v>36.571346282958999</c:v>
                </c:pt>
                <c:pt idx="4613">
                  <c:v>37.300144195556598</c:v>
                </c:pt>
                <c:pt idx="4614">
                  <c:v>26.932226181030298</c:v>
                </c:pt>
                <c:pt idx="4615">
                  <c:v>28.2085151672363</c:v>
                </c:pt>
                <c:pt idx="4616">
                  <c:v>27.2491245269775</c:v>
                </c:pt>
                <c:pt idx="4617">
                  <c:v>27.348413467407202</c:v>
                </c:pt>
                <c:pt idx="4618">
                  <c:v>25.8650512695313</c:v>
                </c:pt>
                <c:pt idx="4619">
                  <c:v>25.468864440918001</c:v>
                </c:pt>
                <c:pt idx="4620">
                  <c:v>26.6439094543457</c:v>
                </c:pt>
                <c:pt idx="4621">
                  <c:v>26.883539199829102</c:v>
                </c:pt>
                <c:pt idx="4622">
                  <c:v>27.506019592285199</c:v>
                </c:pt>
                <c:pt idx="4623">
                  <c:v>26.063573837280298</c:v>
                </c:pt>
                <c:pt idx="4624">
                  <c:v>25.192255020141602</c:v>
                </c:pt>
                <c:pt idx="4625">
                  <c:v>25.861597061157202</c:v>
                </c:pt>
                <c:pt idx="4626">
                  <c:v>24.7373352050781</c:v>
                </c:pt>
                <c:pt idx="4627">
                  <c:v>24.665422439575199</c:v>
                </c:pt>
                <c:pt idx="4628">
                  <c:v>24.542573928833001</c:v>
                </c:pt>
                <c:pt idx="4629">
                  <c:v>24.728694915771499</c:v>
                </c:pt>
                <c:pt idx="4630">
                  <c:v>24.781053543090799</c:v>
                </c:pt>
                <c:pt idx="4631">
                  <c:v>24.586259841918899</c:v>
                </c:pt>
                <c:pt idx="4632">
                  <c:v>24.383396148681602</c:v>
                </c:pt>
                <c:pt idx="4633">
                  <c:v>24.040296554565401</c:v>
                </c:pt>
                <c:pt idx="4634">
                  <c:v>23.8700046539307</c:v>
                </c:pt>
                <c:pt idx="4635">
                  <c:v>23.753597259521499</c:v>
                </c:pt>
                <c:pt idx="4636">
                  <c:v>23.4804286956787</c:v>
                </c:pt>
                <c:pt idx="4637">
                  <c:v>23.4925327301025</c:v>
                </c:pt>
                <c:pt idx="4638">
                  <c:v>635.32580566406205</c:v>
                </c:pt>
                <c:pt idx="4639">
                  <c:v>354.29776000976602</c:v>
                </c:pt>
                <c:pt idx="4640">
                  <c:v>732.771240234375</c:v>
                </c:pt>
                <c:pt idx="4641">
                  <c:v>305.62576293945301</c:v>
                </c:pt>
                <c:pt idx="4642">
                  <c:v>44.817867279052699</c:v>
                </c:pt>
                <c:pt idx="4643">
                  <c:v>42.795131683349602</c:v>
                </c:pt>
                <c:pt idx="4644">
                  <c:v>41.593551635742202</c:v>
                </c:pt>
                <c:pt idx="4645">
                  <c:v>41.601284027099602</c:v>
                </c:pt>
                <c:pt idx="4646">
                  <c:v>43.892898559570298</c:v>
                </c:pt>
                <c:pt idx="4647">
                  <c:v>75.4788818359375</c:v>
                </c:pt>
                <c:pt idx="4648">
                  <c:v>179.78652954101599</c:v>
                </c:pt>
                <c:pt idx="4649">
                  <c:v>50.313850402832003</c:v>
                </c:pt>
                <c:pt idx="4650">
                  <c:v>1285.53540039062</c:v>
                </c:pt>
                <c:pt idx="4651">
                  <c:v>647.87481689453102</c:v>
                </c:pt>
                <c:pt idx="4652">
                  <c:v>658.94842529296898</c:v>
                </c:pt>
                <c:pt idx="4653">
                  <c:v>679.66973876953102</c:v>
                </c:pt>
                <c:pt idx="4654">
                  <c:v>673.47216796875</c:v>
                </c:pt>
                <c:pt idx="4655">
                  <c:v>523.91717529296898</c:v>
                </c:pt>
                <c:pt idx="4656">
                  <c:v>731.48205566406295</c:v>
                </c:pt>
                <c:pt idx="4657">
                  <c:v>753.62414550781205</c:v>
                </c:pt>
                <c:pt idx="4658">
                  <c:v>1099.46508789063</c:v>
                </c:pt>
                <c:pt idx="4659">
                  <c:v>802.92578125</c:v>
                </c:pt>
                <c:pt idx="4660">
                  <c:v>886.475830078125</c:v>
                </c:pt>
                <c:pt idx="4661">
                  <c:v>745.63098144531295</c:v>
                </c:pt>
                <c:pt idx="4662">
                  <c:v>89.455245971679702</c:v>
                </c:pt>
                <c:pt idx="4663">
                  <c:v>1410.16076660156</c:v>
                </c:pt>
                <c:pt idx="4664">
                  <c:v>932.31201171875</c:v>
                </c:pt>
                <c:pt idx="4665">
                  <c:v>746.644775390625</c:v>
                </c:pt>
                <c:pt idx="4666">
                  <c:v>759.54315185546898</c:v>
                </c:pt>
                <c:pt idx="4667">
                  <c:v>831.46533203125</c:v>
                </c:pt>
                <c:pt idx="4668">
                  <c:v>746.439453125</c:v>
                </c:pt>
                <c:pt idx="4669">
                  <c:v>730.46252441406205</c:v>
                </c:pt>
                <c:pt idx="4670">
                  <c:v>719.29699707031205</c:v>
                </c:pt>
                <c:pt idx="4671">
                  <c:v>400.00057983398398</c:v>
                </c:pt>
                <c:pt idx="4672">
                  <c:v>202.26211547851599</c:v>
                </c:pt>
                <c:pt idx="4673">
                  <c:v>117.968292236328</c:v>
                </c:pt>
                <c:pt idx="4674">
                  <c:v>65.938705444335895</c:v>
                </c:pt>
                <c:pt idx="4675">
                  <c:v>51.873695373535199</c:v>
                </c:pt>
                <c:pt idx="4676">
                  <c:v>56.283748626708999</c:v>
                </c:pt>
                <c:pt idx="4677">
                  <c:v>54.502922058105497</c:v>
                </c:pt>
                <c:pt idx="4678">
                  <c:v>52.141868591308601</c:v>
                </c:pt>
                <c:pt idx="4679">
                  <c:v>59.185020446777301</c:v>
                </c:pt>
                <c:pt idx="4680">
                  <c:v>55.649742126464801</c:v>
                </c:pt>
                <c:pt idx="4681">
                  <c:v>59.204174041747997</c:v>
                </c:pt>
                <c:pt idx="4682">
                  <c:v>53.9305229187012</c:v>
                </c:pt>
                <c:pt idx="4683">
                  <c:v>46.883491516113303</c:v>
                </c:pt>
                <c:pt idx="4684">
                  <c:v>44.510940551757798</c:v>
                </c:pt>
                <c:pt idx="4685">
                  <c:v>46.344619750976598</c:v>
                </c:pt>
                <c:pt idx="4686">
                  <c:v>60.867561340332003</c:v>
                </c:pt>
                <c:pt idx="4687">
                  <c:v>22.541419982910199</c:v>
                </c:pt>
                <c:pt idx="4688">
                  <c:v>22.445804595947301</c:v>
                </c:pt>
                <c:pt idx="4689">
                  <c:v>22.420688629150401</c:v>
                </c:pt>
                <c:pt idx="4690">
                  <c:v>22.286256790161101</c:v>
                </c:pt>
                <c:pt idx="4691">
                  <c:v>21.9756374359131</c:v>
                </c:pt>
                <c:pt idx="4692">
                  <c:v>21.760137557983398</c:v>
                </c:pt>
                <c:pt idx="4693">
                  <c:v>21.859645843505898</c:v>
                </c:pt>
                <c:pt idx="4694">
                  <c:v>21.778734207153299</c:v>
                </c:pt>
                <c:pt idx="4695">
                  <c:v>21.470796585083001</c:v>
                </c:pt>
                <c:pt idx="4696">
                  <c:v>21.5630779266357</c:v>
                </c:pt>
                <c:pt idx="4697">
                  <c:v>21.6121940612793</c:v>
                </c:pt>
                <c:pt idx="4698">
                  <c:v>21.314008712768601</c:v>
                </c:pt>
                <c:pt idx="4699">
                  <c:v>21.0634441375732</c:v>
                </c:pt>
                <c:pt idx="4700">
                  <c:v>20.967287063598601</c:v>
                </c:pt>
                <c:pt idx="4701">
                  <c:v>21.029727935791001</c:v>
                </c:pt>
                <c:pt idx="4702">
                  <c:v>21.101852416992202</c:v>
                </c:pt>
                <c:pt idx="4703">
                  <c:v>20.8725070953369</c:v>
                </c:pt>
                <c:pt idx="4704">
                  <c:v>20.708475112915</c:v>
                </c:pt>
                <c:pt idx="4705">
                  <c:v>20.7535190582275</c:v>
                </c:pt>
                <c:pt idx="4706">
                  <c:v>20.596641540527301</c:v>
                </c:pt>
                <c:pt idx="4707">
                  <c:v>20.399829864501999</c:v>
                </c:pt>
                <c:pt idx="4708">
                  <c:v>20.354162216186499</c:v>
                </c:pt>
                <c:pt idx="4709">
                  <c:v>20.249071121215799</c:v>
                </c:pt>
                <c:pt idx="4710">
                  <c:v>20.304285049438501</c:v>
                </c:pt>
                <c:pt idx="4711">
                  <c:v>22.541419982910199</c:v>
                </c:pt>
                <c:pt idx="4712">
                  <c:v>22.445804595947301</c:v>
                </c:pt>
                <c:pt idx="4713">
                  <c:v>22.420688629150401</c:v>
                </c:pt>
                <c:pt idx="4714">
                  <c:v>22.286256790161101</c:v>
                </c:pt>
                <c:pt idx="4715">
                  <c:v>21.9756374359131</c:v>
                </c:pt>
                <c:pt idx="4716">
                  <c:v>21.760137557983398</c:v>
                </c:pt>
                <c:pt idx="4717">
                  <c:v>21.859645843505898</c:v>
                </c:pt>
                <c:pt idx="4718">
                  <c:v>21.778734207153299</c:v>
                </c:pt>
                <c:pt idx="4719">
                  <c:v>21.470796585083001</c:v>
                </c:pt>
                <c:pt idx="4720">
                  <c:v>21.5630779266357</c:v>
                </c:pt>
                <c:pt idx="4721">
                  <c:v>21.6121940612793</c:v>
                </c:pt>
                <c:pt idx="4722">
                  <c:v>21.314008712768601</c:v>
                </c:pt>
                <c:pt idx="4723">
                  <c:v>21.0634441375732</c:v>
                </c:pt>
                <c:pt idx="4724">
                  <c:v>20.967287063598601</c:v>
                </c:pt>
                <c:pt idx="4725">
                  <c:v>21.029727935791001</c:v>
                </c:pt>
                <c:pt idx="4726">
                  <c:v>21.101852416992202</c:v>
                </c:pt>
                <c:pt idx="4727">
                  <c:v>20.8725070953369</c:v>
                </c:pt>
                <c:pt idx="4728">
                  <c:v>20.708475112915</c:v>
                </c:pt>
                <c:pt idx="4729">
                  <c:v>20.7535190582275</c:v>
                </c:pt>
                <c:pt idx="4730">
                  <c:v>20.596641540527301</c:v>
                </c:pt>
                <c:pt idx="4731">
                  <c:v>20.399829864501999</c:v>
                </c:pt>
                <c:pt idx="4732">
                  <c:v>20.354162216186499</c:v>
                </c:pt>
                <c:pt idx="4733">
                  <c:v>20.249071121215799</c:v>
                </c:pt>
                <c:pt idx="4734">
                  <c:v>20.304285049438501</c:v>
                </c:pt>
                <c:pt idx="4735">
                  <c:v>20.092811584472699</c:v>
                </c:pt>
                <c:pt idx="4736">
                  <c:v>20.518743515014599</c:v>
                </c:pt>
                <c:pt idx="4737">
                  <c:v>20.1345520019531</c:v>
                </c:pt>
                <c:pt idx="4738">
                  <c:v>20.172767639160199</c:v>
                </c:pt>
                <c:pt idx="4739">
                  <c:v>20.365737915039102</c:v>
                </c:pt>
                <c:pt idx="4740">
                  <c:v>20.210884094238299</c:v>
                </c:pt>
                <c:pt idx="4741">
                  <c:v>19.877201080322301</c:v>
                </c:pt>
                <c:pt idx="4742">
                  <c:v>19.386487960815401</c:v>
                </c:pt>
                <c:pt idx="4743">
                  <c:v>19.634815216064499</c:v>
                </c:pt>
                <c:pt idx="4744">
                  <c:v>20.2319526672363</c:v>
                </c:pt>
                <c:pt idx="4745">
                  <c:v>19.645872116088899</c:v>
                </c:pt>
                <c:pt idx="4746">
                  <c:v>19.6335124969482</c:v>
                </c:pt>
                <c:pt idx="4747">
                  <c:v>20.1784267425537</c:v>
                </c:pt>
                <c:pt idx="4748">
                  <c:v>20.3341979980469</c:v>
                </c:pt>
                <c:pt idx="4749">
                  <c:v>20.255054473876999</c:v>
                </c:pt>
                <c:pt idx="4750">
                  <c:v>20.2193412780762</c:v>
                </c:pt>
                <c:pt idx="4751">
                  <c:v>20.262996673583999</c:v>
                </c:pt>
                <c:pt idx="4752">
                  <c:v>20.298643112182599</c:v>
                </c:pt>
                <c:pt idx="4753">
                  <c:v>20.355045318603501</c:v>
                </c:pt>
                <c:pt idx="4754">
                  <c:v>20.5463466644287</c:v>
                </c:pt>
                <c:pt idx="4755">
                  <c:v>20.375747680664102</c:v>
                </c:pt>
                <c:pt idx="4756">
                  <c:v>19.883682250976602</c:v>
                </c:pt>
                <c:pt idx="4757">
                  <c:v>20.236415863037099</c:v>
                </c:pt>
                <c:pt idx="4758">
                  <c:v>20.572544097900401</c:v>
                </c:pt>
                <c:pt idx="4759">
                  <c:v>20.6222839355469</c:v>
                </c:pt>
                <c:pt idx="4760">
                  <c:v>20.893861770629901</c:v>
                </c:pt>
                <c:pt idx="4761">
                  <c:v>20.6410427093506</c:v>
                </c:pt>
                <c:pt idx="4762">
                  <c:v>20.743976593017599</c:v>
                </c:pt>
                <c:pt idx="4763">
                  <c:v>21.058729171752901</c:v>
                </c:pt>
                <c:pt idx="4764">
                  <c:v>20.953371047973601</c:v>
                </c:pt>
                <c:pt idx="4765">
                  <c:v>20.9496459960938</c:v>
                </c:pt>
                <c:pt idx="4766">
                  <c:v>21.431226730346701</c:v>
                </c:pt>
                <c:pt idx="4767">
                  <c:v>21.422782897949201</c:v>
                </c:pt>
                <c:pt idx="4768">
                  <c:v>21.123216629028299</c:v>
                </c:pt>
                <c:pt idx="4769">
                  <c:v>21.168306350708001</c:v>
                </c:pt>
                <c:pt idx="4770">
                  <c:v>21.361373901367202</c:v>
                </c:pt>
                <c:pt idx="4771">
                  <c:v>20.871843338012699</c:v>
                </c:pt>
                <c:pt idx="4772">
                  <c:v>20.945005416870099</c:v>
                </c:pt>
                <c:pt idx="4773">
                  <c:v>20.8233127593994</c:v>
                </c:pt>
                <c:pt idx="4774">
                  <c:v>22.421070098876999</c:v>
                </c:pt>
                <c:pt idx="4775">
                  <c:v>22.043972015380898</c:v>
                </c:pt>
                <c:pt idx="4776">
                  <c:v>21.917781829833999</c:v>
                </c:pt>
                <c:pt idx="4777">
                  <c:v>21.9678955078125</c:v>
                </c:pt>
                <c:pt idx="4778">
                  <c:v>22.047042846679702</c:v>
                </c:pt>
                <c:pt idx="4779">
                  <c:v>22.059549331665</c:v>
                </c:pt>
                <c:pt idx="4780">
                  <c:v>21.946357727050799</c:v>
                </c:pt>
                <c:pt idx="4781">
                  <c:v>21.940738677978501</c:v>
                </c:pt>
                <c:pt idx="4782">
                  <c:v>21.6040744781494</c:v>
                </c:pt>
                <c:pt idx="4783">
                  <c:v>21.7909336090088</c:v>
                </c:pt>
                <c:pt idx="4784">
                  <c:v>21.60133934021</c:v>
                </c:pt>
                <c:pt idx="4785">
                  <c:v>20.1784267425537</c:v>
                </c:pt>
                <c:pt idx="4786">
                  <c:v>20.3341979980469</c:v>
                </c:pt>
                <c:pt idx="4787">
                  <c:v>20.255054473876999</c:v>
                </c:pt>
                <c:pt idx="4788">
                  <c:v>20.2193412780762</c:v>
                </c:pt>
                <c:pt idx="4789">
                  <c:v>20.262996673583999</c:v>
                </c:pt>
                <c:pt idx="4790">
                  <c:v>20.298643112182599</c:v>
                </c:pt>
                <c:pt idx="4791">
                  <c:v>20.355045318603501</c:v>
                </c:pt>
                <c:pt idx="4792">
                  <c:v>20.5463466644287</c:v>
                </c:pt>
                <c:pt idx="4793">
                  <c:v>20.375747680664102</c:v>
                </c:pt>
                <c:pt idx="4794">
                  <c:v>19.883682250976602</c:v>
                </c:pt>
                <c:pt idx="4795">
                  <c:v>20.236415863037099</c:v>
                </c:pt>
                <c:pt idx="4796">
                  <c:v>20.572544097900401</c:v>
                </c:pt>
                <c:pt idx="4797">
                  <c:v>20.6222839355469</c:v>
                </c:pt>
                <c:pt idx="4798">
                  <c:v>20.893861770629901</c:v>
                </c:pt>
                <c:pt idx="4799">
                  <c:v>20.6410427093506</c:v>
                </c:pt>
                <c:pt idx="4800">
                  <c:v>20.743976593017599</c:v>
                </c:pt>
                <c:pt idx="4801">
                  <c:v>21.058729171752901</c:v>
                </c:pt>
                <c:pt idx="4802">
                  <c:v>20.953371047973601</c:v>
                </c:pt>
                <c:pt idx="4803">
                  <c:v>20.9496459960938</c:v>
                </c:pt>
                <c:pt idx="4804">
                  <c:v>21.431226730346701</c:v>
                </c:pt>
                <c:pt idx="4805">
                  <c:v>21.422782897949201</c:v>
                </c:pt>
                <c:pt idx="4806">
                  <c:v>21.123216629028299</c:v>
                </c:pt>
                <c:pt idx="4807">
                  <c:v>21.168306350708001</c:v>
                </c:pt>
                <c:pt idx="4808">
                  <c:v>21.361373901367202</c:v>
                </c:pt>
                <c:pt idx="4809">
                  <c:v>20.871843338012699</c:v>
                </c:pt>
                <c:pt idx="4810">
                  <c:v>20.945005416870099</c:v>
                </c:pt>
                <c:pt idx="4811">
                  <c:v>20.8233127593994</c:v>
                </c:pt>
                <c:pt idx="4812">
                  <c:v>22.421070098876999</c:v>
                </c:pt>
                <c:pt idx="4813">
                  <c:v>22.043972015380898</c:v>
                </c:pt>
                <c:pt idx="4814">
                  <c:v>21.917781829833999</c:v>
                </c:pt>
                <c:pt idx="4815">
                  <c:v>21.9678955078125</c:v>
                </c:pt>
                <c:pt idx="4816">
                  <c:v>22.047042846679702</c:v>
                </c:pt>
                <c:pt idx="4817">
                  <c:v>22.059549331665</c:v>
                </c:pt>
                <c:pt idx="4818">
                  <c:v>21.946357727050799</c:v>
                </c:pt>
                <c:pt idx="4819">
                  <c:v>21.940738677978501</c:v>
                </c:pt>
                <c:pt idx="4820">
                  <c:v>21.6040744781494</c:v>
                </c:pt>
                <c:pt idx="4821">
                  <c:v>21.7909336090088</c:v>
                </c:pt>
                <c:pt idx="4822">
                  <c:v>21.60133934021</c:v>
                </c:pt>
                <c:pt idx="4823">
                  <c:v>21.60133934021</c:v>
                </c:pt>
                <c:pt idx="4824">
                  <c:v>21.6010131835938</c:v>
                </c:pt>
                <c:pt idx="4825">
                  <c:v>21.602228164672901</c:v>
                </c:pt>
                <c:pt idx="4826">
                  <c:v>21.356101989746101</c:v>
                </c:pt>
                <c:pt idx="4827">
                  <c:v>21.0804557800293</c:v>
                </c:pt>
                <c:pt idx="4828">
                  <c:v>20.9097595214844</c:v>
                </c:pt>
                <c:pt idx="4829">
                  <c:v>20.445503234863299</c:v>
                </c:pt>
                <c:pt idx="4830">
                  <c:v>20.890804290771499</c:v>
                </c:pt>
                <c:pt idx="4831">
                  <c:v>20.757764816284201</c:v>
                </c:pt>
                <c:pt idx="4832">
                  <c:v>20.673814773559599</c:v>
                </c:pt>
                <c:pt idx="4833">
                  <c:v>20.9527893066406</c:v>
                </c:pt>
                <c:pt idx="4834">
                  <c:v>21.022977828979499</c:v>
                </c:pt>
                <c:pt idx="4835">
                  <c:v>21.0505065917969</c:v>
                </c:pt>
                <c:pt idx="4836">
                  <c:v>21.103509902954102</c:v>
                </c:pt>
                <c:pt idx="4837">
                  <c:v>21.432092666626001</c:v>
                </c:pt>
                <c:pt idx="4838">
                  <c:v>21.744194030761701</c:v>
                </c:pt>
                <c:pt idx="4839">
                  <c:v>21.688449859619102</c:v>
                </c:pt>
                <c:pt idx="4840">
                  <c:v>21.616308212280298</c:v>
                </c:pt>
                <c:pt idx="4841">
                  <c:v>22.039056777954102</c:v>
                </c:pt>
                <c:pt idx="4842">
                  <c:v>22.170455932617202</c:v>
                </c:pt>
                <c:pt idx="4843">
                  <c:v>22.122625350952099</c:v>
                </c:pt>
                <c:pt idx="4844">
                  <c:v>22.349016189575199</c:v>
                </c:pt>
                <c:pt idx="4845">
                  <c:v>22.493415832519499</c:v>
                </c:pt>
                <c:pt idx="4846">
                  <c:v>22.692375183105501</c:v>
                </c:pt>
                <c:pt idx="4847">
                  <c:v>22.717046737670898</c:v>
                </c:pt>
                <c:pt idx="4848">
                  <c:v>22.5662517547607</c:v>
                </c:pt>
                <c:pt idx="4849">
                  <c:v>22.687376022338899</c:v>
                </c:pt>
                <c:pt idx="4850">
                  <c:v>22.905296325683601</c:v>
                </c:pt>
                <c:pt idx="4851">
                  <c:v>24.087398529052699</c:v>
                </c:pt>
                <c:pt idx="4852">
                  <c:v>24.1960964202881</c:v>
                </c:pt>
                <c:pt idx="4853">
                  <c:v>24.1575107574463</c:v>
                </c:pt>
                <c:pt idx="4854">
                  <c:v>24.1677570343018</c:v>
                </c:pt>
                <c:pt idx="4855">
                  <c:v>24.200466156005898</c:v>
                </c:pt>
                <c:pt idx="4856">
                  <c:v>24.384138107299801</c:v>
                </c:pt>
                <c:pt idx="4857">
                  <c:v>24.450597763061499</c:v>
                </c:pt>
                <c:pt idx="4858">
                  <c:v>24.450046539306602</c:v>
                </c:pt>
                <c:pt idx="4859">
                  <c:v>24.4565734863281</c:v>
                </c:pt>
                <c:pt idx="4860">
                  <c:v>24.469507217407202</c:v>
                </c:pt>
                <c:pt idx="4861">
                  <c:v>21.619850158691399</c:v>
                </c:pt>
                <c:pt idx="4862">
                  <c:v>21.795576095581101</c:v>
                </c:pt>
                <c:pt idx="4863">
                  <c:v>22.5195636749268</c:v>
                </c:pt>
                <c:pt idx="4864">
                  <c:v>21.935970306396499</c:v>
                </c:pt>
                <c:pt idx="4865">
                  <c:v>22.0383605957031</c:v>
                </c:pt>
                <c:pt idx="4866">
                  <c:v>21.885532379150401</c:v>
                </c:pt>
                <c:pt idx="4867">
                  <c:v>21.9429016113281</c:v>
                </c:pt>
                <c:pt idx="4868">
                  <c:v>23.820732116699201</c:v>
                </c:pt>
                <c:pt idx="4869">
                  <c:v>23.356159210205099</c:v>
                </c:pt>
                <c:pt idx="4870">
                  <c:v>22.248996734619102</c:v>
                </c:pt>
                <c:pt idx="4871">
                  <c:v>23.9692268371582</c:v>
                </c:pt>
                <c:pt idx="4872">
                  <c:v>24.031772613525401</c:v>
                </c:pt>
                <c:pt idx="4873">
                  <c:v>22.620601654052699</c:v>
                </c:pt>
                <c:pt idx="4874">
                  <c:v>22.224952697753899</c:v>
                </c:pt>
                <c:pt idx="4875">
                  <c:v>22.566350936889599</c:v>
                </c:pt>
                <c:pt idx="4876">
                  <c:v>23.0655727386475</c:v>
                </c:pt>
                <c:pt idx="4877">
                  <c:v>23.507978439331101</c:v>
                </c:pt>
                <c:pt idx="4878">
                  <c:v>23.673612594604499</c:v>
                </c:pt>
                <c:pt idx="4879">
                  <c:v>22.745008468627901</c:v>
                </c:pt>
                <c:pt idx="4880">
                  <c:v>23.887201309204102</c:v>
                </c:pt>
                <c:pt idx="4881">
                  <c:v>24.420946121215799</c:v>
                </c:pt>
                <c:pt idx="4882">
                  <c:v>24.5389614105225</c:v>
                </c:pt>
                <c:pt idx="4883">
                  <c:v>23.015773773193398</c:v>
                </c:pt>
                <c:pt idx="4884">
                  <c:v>24.597406387329102</c:v>
                </c:pt>
                <c:pt idx="4885">
                  <c:v>23.074579238891602</c:v>
                </c:pt>
                <c:pt idx="4886">
                  <c:v>23.017288208007798</c:v>
                </c:pt>
                <c:pt idx="4887">
                  <c:v>23.010137557983398</c:v>
                </c:pt>
                <c:pt idx="4888">
                  <c:v>22.8038120269775</c:v>
                </c:pt>
                <c:pt idx="4889">
                  <c:v>23.267229080200199</c:v>
                </c:pt>
                <c:pt idx="4890">
                  <c:v>23.102252960205099</c:v>
                </c:pt>
                <c:pt idx="4891">
                  <c:v>22.629987716674801</c:v>
                </c:pt>
                <c:pt idx="4892">
                  <c:v>22.797166824340799</c:v>
                </c:pt>
                <c:pt idx="4893">
                  <c:v>22.9819736480713</c:v>
                </c:pt>
                <c:pt idx="4894">
                  <c:v>22.651920318603501</c:v>
                </c:pt>
                <c:pt idx="4895">
                  <c:v>22.758069992065401</c:v>
                </c:pt>
                <c:pt idx="4896">
                  <c:v>22.750526428222699</c:v>
                </c:pt>
                <c:pt idx="4897">
                  <c:v>22.897060394287099</c:v>
                </c:pt>
                <c:pt idx="4898">
                  <c:v>23.758607864379901</c:v>
                </c:pt>
                <c:pt idx="4899">
                  <c:v>24.0427570343018</c:v>
                </c:pt>
                <c:pt idx="4900">
                  <c:v>24.255668640136701</c:v>
                </c:pt>
                <c:pt idx="4901">
                  <c:v>24.204612731933601</c:v>
                </c:pt>
                <c:pt idx="4902">
                  <c:v>24.557573318481399</c:v>
                </c:pt>
                <c:pt idx="4903">
                  <c:v>24.0043125152588</c:v>
                </c:pt>
                <c:pt idx="4904">
                  <c:v>24.0539741516113</c:v>
                </c:pt>
                <c:pt idx="4905">
                  <c:v>24.591375350952099</c:v>
                </c:pt>
                <c:pt idx="4906">
                  <c:v>25.774103164672901</c:v>
                </c:pt>
                <c:pt idx="4907">
                  <c:v>25.407629013061499</c:v>
                </c:pt>
                <c:pt idx="4908">
                  <c:v>25.289812088012699</c:v>
                </c:pt>
                <c:pt idx="4909">
                  <c:v>24.2937908172607</c:v>
                </c:pt>
                <c:pt idx="4910">
                  <c:v>118.795043945313</c:v>
                </c:pt>
                <c:pt idx="4911">
                  <c:v>180.42381286621099</c:v>
                </c:pt>
                <c:pt idx="4912">
                  <c:v>185.43447875976599</c:v>
                </c:pt>
                <c:pt idx="4913">
                  <c:v>805.08160400390602</c:v>
                </c:pt>
                <c:pt idx="4914">
                  <c:v>173.03126525878901</c:v>
                </c:pt>
                <c:pt idx="4915">
                  <c:v>400</c:v>
                </c:pt>
                <c:pt idx="4916">
                  <c:v>183.38383483886699</c:v>
                </c:pt>
                <c:pt idx="4917">
                  <c:v>851.22662353515602</c:v>
                </c:pt>
                <c:pt idx="4918">
                  <c:v>197.82743835449199</c:v>
                </c:pt>
                <c:pt idx="4919">
                  <c:v>196.34443664550801</c:v>
                </c:pt>
                <c:pt idx="4920">
                  <c:v>357.37094116210898</c:v>
                </c:pt>
                <c:pt idx="4921">
                  <c:v>838.63714599609398</c:v>
                </c:pt>
                <c:pt idx="4922">
                  <c:v>195.852294921875</c:v>
                </c:pt>
                <c:pt idx="4923">
                  <c:v>861.00726318359398</c:v>
                </c:pt>
                <c:pt idx="4924">
                  <c:v>804.89385986328102</c:v>
                </c:pt>
                <c:pt idx="4925">
                  <c:v>852.07916259765602</c:v>
                </c:pt>
                <c:pt idx="4926">
                  <c:v>844.13543701171898</c:v>
                </c:pt>
                <c:pt idx="4927">
                  <c:v>850.55065917968795</c:v>
                </c:pt>
                <c:pt idx="4928">
                  <c:v>803.06237792968705</c:v>
                </c:pt>
                <c:pt idx="4929">
                  <c:v>860.32421875</c:v>
                </c:pt>
                <c:pt idx="4930">
                  <c:v>1048.68920898437</c:v>
                </c:pt>
                <c:pt idx="4931">
                  <c:v>1050.94116210938</c:v>
                </c:pt>
                <c:pt idx="4932">
                  <c:v>1051.732421875</c:v>
                </c:pt>
                <c:pt idx="4933">
                  <c:v>4000.00073242187</c:v>
                </c:pt>
                <c:pt idx="4934">
                  <c:v>3000.00073242187</c:v>
                </c:pt>
                <c:pt idx="4935">
                  <c:v>860.03546142578102</c:v>
                </c:pt>
                <c:pt idx="4936">
                  <c:v>539.031005859375</c:v>
                </c:pt>
                <c:pt idx="4937">
                  <c:v>866.9677734375</c:v>
                </c:pt>
                <c:pt idx="4938">
                  <c:v>3000.00048828125</c:v>
                </c:pt>
                <c:pt idx="4939">
                  <c:v>871.40643310546898</c:v>
                </c:pt>
                <c:pt idx="4940">
                  <c:v>2438.45849609375</c:v>
                </c:pt>
                <c:pt idx="4941">
                  <c:v>860.77917480468705</c:v>
                </c:pt>
                <c:pt idx="4942">
                  <c:v>539.22930908203102</c:v>
                </c:pt>
                <c:pt idx="4943">
                  <c:v>539.301513671875</c:v>
                </c:pt>
                <c:pt idx="4944">
                  <c:v>300.00070190429699</c:v>
                </c:pt>
                <c:pt idx="4945">
                  <c:v>193.79336547851599</c:v>
                </c:pt>
                <c:pt idx="4946">
                  <c:v>783.84649658203102</c:v>
                </c:pt>
                <c:pt idx="4947">
                  <c:v>66.646255493164105</c:v>
                </c:pt>
                <c:pt idx="4948">
                  <c:v>69.330116271972699</c:v>
                </c:pt>
                <c:pt idx="4949">
                  <c:v>166.29286193847699</c:v>
                </c:pt>
                <c:pt idx="4950">
                  <c:v>136.72229003906301</c:v>
                </c:pt>
                <c:pt idx="4951">
                  <c:v>139.70429992675801</c:v>
                </c:pt>
                <c:pt idx="4952">
                  <c:v>124.850021362305</c:v>
                </c:pt>
                <c:pt idx="4953">
                  <c:v>133.42802429199199</c:v>
                </c:pt>
                <c:pt idx="4954">
                  <c:v>68.510391235351605</c:v>
                </c:pt>
                <c:pt idx="4955">
                  <c:v>137.20004272460901</c:v>
                </c:pt>
                <c:pt idx="4956">
                  <c:v>78.629318237304702</c:v>
                </c:pt>
                <c:pt idx="4957">
                  <c:v>81.787498474121094</c:v>
                </c:pt>
                <c:pt idx="4958">
                  <c:v>138.85871887207</c:v>
                </c:pt>
                <c:pt idx="4959">
                  <c:v>60.962795257568402</c:v>
                </c:pt>
                <c:pt idx="4960">
                  <c:v>53.400604248046903</c:v>
                </c:pt>
                <c:pt idx="4961">
                  <c:v>61.369991302490199</c:v>
                </c:pt>
                <c:pt idx="4962">
                  <c:v>58.842487335205099</c:v>
                </c:pt>
                <c:pt idx="4963">
                  <c:v>58.833927154541001</c:v>
                </c:pt>
                <c:pt idx="4964">
                  <c:v>58.9148559570313</c:v>
                </c:pt>
                <c:pt idx="4965">
                  <c:v>39.535232543945298</c:v>
                </c:pt>
                <c:pt idx="4966">
                  <c:v>58.655632019042997</c:v>
                </c:pt>
                <c:pt idx="4967">
                  <c:v>57.006629943847699</c:v>
                </c:pt>
                <c:pt idx="4968">
                  <c:v>58.669364929199197</c:v>
                </c:pt>
                <c:pt idx="4969">
                  <c:v>54.4116821289063</c:v>
                </c:pt>
                <c:pt idx="4970">
                  <c:v>66.786666870117202</c:v>
                </c:pt>
                <c:pt idx="4971">
                  <c:v>67.828506469726605</c:v>
                </c:pt>
                <c:pt idx="4972">
                  <c:v>74.925697326660199</c:v>
                </c:pt>
                <c:pt idx="4973">
                  <c:v>75.812026977539105</c:v>
                </c:pt>
                <c:pt idx="4974">
                  <c:v>47.516513824462898</c:v>
                </c:pt>
                <c:pt idx="4975">
                  <c:v>47.761623382568402</c:v>
                </c:pt>
                <c:pt idx="4976">
                  <c:v>133.96429443359401</c:v>
                </c:pt>
                <c:pt idx="4977">
                  <c:v>50.9349555969238</c:v>
                </c:pt>
                <c:pt idx="4978">
                  <c:v>40.2897338867188</c:v>
                </c:pt>
                <c:pt idx="4979">
                  <c:v>38.388092041015597</c:v>
                </c:pt>
                <c:pt idx="4980">
                  <c:v>38.042064666747997</c:v>
                </c:pt>
                <c:pt idx="4981">
                  <c:v>36.363319396972699</c:v>
                </c:pt>
                <c:pt idx="4982">
                  <c:v>36.847141265869098</c:v>
                </c:pt>
                <c:pt idx="4983">
                  <c:v>36.079761505127003</c:v>
                </c:pt>
                <c:pt idx="4984">
                  <c:v>36.898902893066399</c:v>
                </c:pt>
                <c:pt idx="4985">
                  <c:v>37.4394340515137</c:v>
                </c:pt>
                <c:pt idx="4986">
                  <c:v>35.495578765869098</c:v>
                </c:pt>
                <c:pt idx="4987">
                  <c:v>35.395435333252003</c:v>
                </c:pt>
                <c:pt idx="4988">
                  <c:v>35.571941375732401</c:v>
                </c:pt>
                <c:pt idx="4989">
                  <c:v>35.383762359619098</c:v>
                </c:pt>
                <c:pt idx="4990">
                  <c:v>35.653491973877003</c:v>
                </c:pt>
                <c:pt idx="4991">
                  <c:v>35.750782012939503</c:v>
                </c:pt>
                <c:pt idx="4992">
                  <c:v>35.349697113037102</c:v>
                </c:pt>
                <c:pt idx="4993">
                  <c:v>32.8146362304688</c:v>
                </c:pt>
                <c:pt idx="4994">
                  <c:v>36.812042236328097</c:v>
                </c:pt>
                <c:pt idx="4995">
                  <c:v>33.4120063781738</c:v>
                </c:pt>
                <c:pt idx="4996">
                  <c:v>32.112339019775398</c:v>
                </c:pt>
                <c:pt idx="4997">
                  <c:v>31.554304122924801</c:v>
                </c:pt>
                <c:pt idx="4998">
                  <c:v>30.379056930541999</c:v>
                </c:pt>
                <c:pt idx="4999">
                  <c:v>34.752269744872997</c:v>
                </c:pt>
                <c:pt idx="5000">
                  <c:v>33.0403022766113</c:v>
                </c:pt>
                <c:pt idx="5001">
                  <c:v>29.902900695800799</c:v>
                </c:pt>
                <c:pt idx="5002">
                  <c:v>29.843626022338899</c:v>
                </c:pt>
                <c:pt idx="5003">
                  <c:v>32.031173706054702</c:v>
                </c:pt>
                <c:pt idx="5004">
                  <c:v>32.714076995849602</c:v>
                </c:pt>
                <c:pt idx="5005">
                  <c:v>30.664100646972699</c:v>
                </c:pt>
                <c:pt idx="5006">
                  <c:v>31.674512863159201</c:v>
                </c:pt>
                <c:pt idx="5007">
                  <c:v>118.795043945313</c:v>
                </c:pt>
                <c:pt idx="5008">
                  <c:v>180.42381286621099</c:v>
                </c:pt>
                <c:pt idx="5009">
                  <c:v>185.43447875976599</c:v>
                </c:pt>
                <c:pt idx="5010">
                  <c:v>805.08160400390602</c:v>
                </c:pt>
                <c:pt idx="5011">
                  <c:v>173.03126525878901</c:v>
                </c:pt>
                <c:pt idx="5012">
                  <c:v>400</c:v>
                </c:pt>
                <c:pt idx="5013">
                  <c:v>183.38383483886699</c:v>
                </c:pt>
                <c:pt idx="5014">
                  <c:v>851.22662353515602</c:v>
                </c:pt>
                <c:pt idx="5015">
                  <c:v>197.82743835449199</c:v>
                </c:pt>
                <c:pt idx="5016">
                  <c:v>196.34443664550801</c:v>
                </c:pt>
                <c:pt idx="5017">
                  <c:v>357.37094116210898</c:v>
                </c:pt>
                <c:pt idx="5018">
                  <c:v>838.63714599609398</c:v>
                </c:pt>
                <c:pt idx="5019">
                  <c:v>195.852294921875</c:v>
                </c:pt>
                <c:pt idx="5020">
                  <c:v>861.00726318359398</c:v>
                </c:pt>
                <c:pt idx="5021">
                  <c:v>804.89385986328102</c:v>
                </c:pt>
                <c:pt idx="5022">
                  <c:v>852.07916259765602</c:v>
                </c:pt>
                <c:pt idx="5023">
                  <c:v>844.13543701171898</c:v>
                </c:pt>
                <c:pt idx="5024">
                  <c:v>850.55065917968795</c:v>
                </c:pt>
                <c:pt idx="5025">
                  <c:v>803.06237792968705</c:v>
                </c:pt>
                <c:pt idx="5026">
                  <c:v>860.32421875</c:v>
                </c:pt>
                <c:pt idx="5027">
                  <c:v>1048.68920898437</c:v>
                </c:pt>
                <c:pt idx="5028">
                  <c:v>1050.94116210938</c:v>
                </c:pt>
                <c:pt idx="5029">
                  <c:v>1051.732421875</c:v>
                </c:pt>
                <c:pt idx="5030">
                  <c:v>4000.00073242187</c:v>
                </c:pt>
                <c:pt idx="5031">
                  <c:v>3000.00073242187</c:v>
                </c:pt>
                <c:pt idx="5032">
                  <c:v>860.03546142578102</c:v>
                </c:pt>
                <c:pt idx="5033">
                  <c:v>539.031005859375</c:v>
                </c:pt>
                <c:pt idx="5034">
                  <c:v>866.9677734375</c:v>
                </c:pt>
                <c:pt idx="5035">
                  <c:v>3000.00048828125</c:v>
                </c:pt>
                <c:pt idx="5036">
                  <c:v>871.40643310546898</c:v>
                </c:pt>
                <c:pt idx="5037">
                  <c:v>2438.45849609375</c:v>
                </c:pt>
                <c:pt idx="5038">
                  <c:v>860.77917480468705</c:v>
                </c:pt>
                <c:pt idx="5039">
                  <c:v>539.22930908203102</c:v>
                </c:pt>
                <c:pt idx="5040">
                  <c:v>539.301513671875</c:v>
                </c:pt>
                <c:pt idx="5041">
                  <c:v>300.00070190429699</c:v>
                </c:pt>
                <c:pt idx="5042">
                  <c:v>193.79336547851599</c:v>
                </c:pt>
                <c:pt idx="5043">
                  <c:v>783.84649658203102</c:v>
                </c:pt>
                <c:pt idx="5044">
                  <c:v>66.646255493164105</c:v>
                </c:pt>
                <c:pt idx="5045">
                  <c:v>69.330116271972699</c:v>
                </c:pt>
                <c:pt idx="5046">
                  <c:v>166.29286193847699</c:v>
                </c:pt>
                <c:pt idx="5047">
                  <c:v>136.72229003906301</c:v>
                </c:pt>
                <c:pt idx="5048">
                  <c:v>139.70429992675801</c:v>
                </c:pt>
                <c:pt idx="5049">
                  <c:v>124.850021362305</c:v>
                </c:pt>
                <c:pt idx="5050">
                  <c:v>133.42802429199199</c:v>
                </c:pt>
                <c:pt idx="5051">
                  <c:v>68.510391235351605</c:v>
                </c:pt>
                <c:pt idx="5052">
                  <c:v>137.20004272460901</c:v>
                </c:pt>
                <c:pt idx="5053">
                  <c:v>78.629318237304702</c:v>
                </c:pt>
                <c:pt idx="5054">
                  <c:v>81.787498474121094</c:v>
                </c:pt>
                <c:pt idx="5055">
                  <c:v>138.85871887207</c:v>
                </c:pt>
                <c:pt idx="5056">
                  <c:v>60.962795257568402</c:v>
                </c:pt>
                <c:pt idx="5057">
                  <c:v>53.400604248046903</c:v>
                </c:pt>
                <c:pt idx="5058">
                  <c:v>61.369991302490199</c:v>
                </c:pt>
                <c:pt idx="5059">
                  <c:v>58.842487335205099</c:v>
                </c:pt>
                <c:pt idx="5060">
                  <c:v>58.833927154541001</c:v>
                </c:pt>
                <c:pt idx="5061">
                  <c:v>58.9148559570313</c:v>
                </c:pt>
                <c:pt idx="5062">
                  <c:v>39.535232543945298</c:v>
                </c:pt>
                <c:pt idx="5063">
                  <c:v>58.655632019042997</c:v>
                </c:pt>
                <c:pt idx="5064">
                  <c:v>57.006629943847699</c:v>
                </c:pt>
                <c:pt idx="5065">
                  <c:v>58.669364929199197</c:v>
                </c:pt>
                <c:pt idx="5066">
                  <c:v>54.4116821289063</c:v>
                </c:pt>
                <c:pt idx="5067">
                  <c:v>66.786666870117202</c:v>
                </c:pt>
                <c:pt idx="5068">
                  <c:v>67.828506469726605</c:v>
                </c:pt>
                <c:pt idx="5069">
                  <c:v>74.925697326660199</c:v>
                </c:pt>
                <c:pt idx="5070">
                  <c:v>75.812026977539105</c:v>
                </c:pt>
                <c:pt idx="5071">
                  <c:v>47.516513824462898</c:v>
                </c:pt>
                <c:pt idx="5072">
                  <c:v>47.761623382568402</c:v>
                </c:pt>
                <c:pt idx="5073">
                  <c:v>133.96429443359401</c:v>
                </c:pt>
                <c:pt idx="5074">
                  <c:v>50.9349555969238</c:v>
                </c:pt>
                <c:pt idx="5075">
                  <c:v>40.2897338867188</c:v>
                </c:pt>
                <c:pt idx="5076">
                  <c:v>38.388092041015597</c:v>
                </c:pt>
                <c:pt idx="5077">
                  <c:v>38.042064666747997</c:v>
                </c:pt>
                <c:pt idx="5078">
                  <c:v>36.363319396972699</c:v>
                </c:pt>
                <c:pt idx="5079">
                  <c:v>36.847141265869098</c:v>
                </c:pt>
                <c:pt idx="5080">
                  <c:v>36.079761505127003</c:v>
                </c:pt>
                <c:pt idx="5081">
                  <c:v>36.898902893066399</c:v>
                </c:pt>
                <c:pt idx="5082">
                  <c:v>37.4394340515137</c:v>
                </c:pt>
                <c:pt idx="5083">
                  <c:v>35.495578765869098</c:v>
                </c:pt>
                <c:pt idx="5084">
                  <c:v>35.395435333252003</c:v>
                </c:pt>
                <c:pt idx="5085">
                  <c:v>35.571941375732401</c:v>
                </c:pt>
                <c:pt idx="5086">
                  <c:v>35.383762359619098</c:v>
                </c:pt>
                <c:pt idx="5087">
                  <c:v>35.653491973877003</c:v>
                </c:pt>
                <c:pt idx="5088">
                  <c:v>35.750782012939503</c:v>
                </c:pt>
                <c:pt idx="5089">
                  <c:v>35.349697113037102</c:v>
                </c:pt>
                <c:pt idx="5090">
                  <c:v>32.8146362304688</c:v>
                </c:pt>
                <c:pt idx="5091">
                  <c:v>36.812042236328097</c:v>
                </c:pt>
                <c:pt idx="5092">
                  <c:v>33.4120063781738</c:v>
                </c:pt>
                <c:pt idx="5093">
                  <c:v>32.112339019775398</c:v>
                </c:pt>
                <c:pt idx="5094">
                  <c:v>31.554304122924801</c:v>
                </c:pt>
                <c:pt idx="5095">
                  <c:v>30.379056930541999</c:v>
                </c:pt>
                <c:pt idx="5096">
                  <c:v>34.752269744872997</c:v>
                </c:pt>
                <c:pt idx="5097">
                  <c:v>33.0403022766113</c:v>
                </c:pt>
                <c:pt idx="5098">
                  <c:v>29.902900695800799</c:v>
                </c:pt>
                <c:pt idx="5099">
                  <c:v>29.843626022338899</c:v>
                </c:pt>
                <c:pt idx="5100">
                  <c:v>32.031173706054702</c:v>
                </c:pt>
                <c:pt idx="5101">
                  <c:v>32.714076995849602</c:v>
                </c:pt>
                <c:pt idx="5102">
                  <c:v>30.664100646972699</c:v>
                </c:pt>
                <c:pt idx="5103">
                  <c:v>31.674512863159201</c:v>
                </c:pt>
                <c:pt idx="5104">
                  <c:v>118.795043945313</c:v>
                </c:pt>
                <c:pt idx="5105">
                  <c:v>180.42381286621099</c:v>
                </c:pt>
                <c:pt idx="5106">
                  <c:v>185.43447875976599</c:v>
                </c:pt>
                <c:pt idx="5107">
                  <c:v>805.08160400390602</c:v>
                </c:pt>
                <c:pt idx="5108">
                  <c:v>173.03126525878901</c:v>
                </c:pt>
                <c:pt idx="5109">
                  <c:v>400</c:v>
                </c:pt>
                <c:pt idx="5110">
                  <c:v>183.38383483886699</c:v>
                </c:pt>
                <c:pt idx="5111">
                  <c:v>851.22662353515602</c:v>
                </c:pt>
                <c:pt idx="5112">
                  <c:v>197.82743835449199</c:v>
                </c:pt>
                <c:pt idx="5113">
                  <c:v>196.34443664550801</c:v>
                </c:pt>
                <c:pt idx="5114">
                  <c:v>357.37094116210898</c:v>
                </c:pt>
                <c:pt idx="5115">
                  <c:v>838.63714599609398</c:v>
                </c:pt>
                <c:pt idx="5116">
                  <c:v>195.852294921875</c:v>
                </c:pt>
                <c:pt idx="5117">
                  <c:v>861.00726318359398</c:v>
                </c:pt>
                <c:pt idx="5118">
                  <c:v>804.89385986328102</c:v>
                </c:pt>
                <c:pt idx="5119">
                  <c:v>852.07916259765602</c:v>
                </c:pt>
                <c:pt idx="5120">
                  <c:v>844.13543701171898</c:v>
                </c:pt>
                <c:pt idx="5121">
                  <c:v>850.55065917968795</c:v>
                </c:pt>
                <c:pt idx="5122">
                  <c:v>803.06237792968705</c:v>
                </c:pt>
                <c:pt idx="5123">
                  <c:v>860.32421875</c:v>
                </c:pt>
                <c:pt idx="5124">
                  <c:v>1048.68920898437</c:v>
                </c:pt>
                <c:pt idx="5125">
                  <c:v>1050.94116210938</c:v>
                </c:pt>
                <c:pt idx="5126">
                  <c:v>1051.732421875</c:v>
                </c:pt>
                <c:pt idx="5127">
                  <c:v>4000.00073242187</c:v>
                </c:pt>
                <c:pt idx="5128">
                  <c:v>3000.00073242187</c:v>
                </c:pt>
                <c:pt idx="5129">
                  <c:v>860.03546142578102</c:v>
                </c:pt>
                <c:pt idx="5130">
                  <c:v>539.031005859375</c:v>
                </c:pt>
                <c:pt idx="5131">
                  <c:v>866.9677734375</c:v>
                </c:pt>
                <c:pt idx="5132">
                  <c:v>3000.00048828125</c:v>
                </c:pt>
                <c:pt idx="5133">
                  <c:v>871.40643310546898</c:v>
                </c:pt>
                <c:pt idx="5134">
                  <c:v>2438.45849609375</c:v>
                </c:pt>
                <c:pt idx="5135">
                  <c:v>860.77917480468705</c:v>
                </c:pt>
                <c:pt idx="5136">
                  <c:v>539.22930908203102</c:v>
                </c:pt>
                <c:pt idx="5137">
                  <c:v>539.301513671875</c:v>
                </c:pt>
                <c:pt idx="5138">
                  <c:v>300.00070190429699</c:v>
                </c:pt>
                <c:pt idx="5139">
                  <c:v>193.79336547851599</c:v>
                </c:pt>
                <c:pt idx="5140">
                  <c:v>783.84649658203102</c:v>
                </c:pt>
                <c:pt idx="5141">
                  <c:v>66.646255493164105</c:v>
                </c:pt>
                <c:pt idx="5142">
                  <c:v>69.330116271972699</c:v>
                </c:pt>
                <c:pt idx="5143">
                  <c:v>166.29286193847699</c:v>
                </c:pt>
                <c:pt idx="5144">
                  <c:v>136.72229003906301</c:v>
                </c:pt>
                <c:pt idx="5145">
                  <c:v>139.70429992675801</c:v>
                </c:pt>
                <c:pt idx="5146">
                  <c:v>124.850021362305</c:v>
                </c:pt>
                <c:pt idx="5147">
                  <c:v>133.42802429199199</c:v>
                </c:pt>
                <c:pt idx="5148">
                  <c:v>68.510391235351605</c:v>
                </c:pt>
                <c:pt idx="5149">
                  <c:v>137.20004272460901</c:v>
                </c:pt>
                <c:pt idx="5150">
                  <c:v>78.629318237304702</c:v>
                </c:pt>
                <c:pt idx="5151">
                  <c:v>81.787498474121094</c:v>
                </c:pt>
                <c:pt idx="5152">
                  <c:v>138.85871887207</c:v>
                </c:pt>
                <c:pt idx="5153">
                  <c:v>60.962795257568402</c:v>
                </c:pt>
                <c:pt idx="5154">
                  <c:v>53.400604248046903</c:v>
                </c:pt>
                <c:pt idx="5155">
                  <c:v>61.369991302490199</c:v>
                </c:pt>
                <c:pt idx="5156">
                  <c:v>58.842487335205099</c:v>
                </c:pt>
                <c:pt idx="5157">
                  <c:v>58.833927154541001</c:v>
                </c:pt>
                <c:pt idx="5158">
                  <c:v>58.9148559570313</c:v>
                </c:pt>
                <c:pt idx="5159">
                  <c:v>39.535232543945298</c:v>
                </c:pt>
                <c:pt idx="5160">
                  <c:v>58.655632019042997</c:v>
                </c:pt>
                <c:pt idx="5161">
                  <c:v>57.006629943847699</c:v>
                </c:pt>
                <c:pt idx="5162">
                  <c:v>58.669364929199197</c:v>
                </c:pt>
                <c:pt idx="5163">
                  <c:v>54.4116821289063</c:v>
                </c:pt>
                <c:pt idx="5164">
                  <c:v>66.786666870117202</c:v>
                </c:pt>
                <c:pt idx="5165">
                  <c:v>195.852294921875</c:v>
                </c:pt>
                <c:pt idx="5166">
                  <c:v>861.00726318359398</c:v>
                </c:pt>
                <c:pt idx="5167">
                  <c:v>804.89385986328102</c:v>
                </c:pt>
                <c:pt idx="5168">
                  <c:v>852.07916259765602</c:v>
                </c:pt>
                <c:pt idx="5169">
                  <c:v>844.13543701171898</c:v>
                </c:pt>
                <c:pt idx="5170">
                  <c:v>850.55065917968795</c:v>
                </c:pt>
                <c:pt idx="5171">
                  <c:v>803.06237792968705</c:v>
                </c:pt>
                <c:pt idx="5172">
                  <c:v>860.32421875</c:v>
                </c:pt>
                <c:pt idx="5173">
                  <c:v>1048.68920898437</c:v>
                </c:pt>
                <c:pt idx="5174">
                  <c:v>1050.94116210938</c:v>
                </c:pt>
                <c:pt idx="5175">
                  <c:v>1051.732421875</c:v>
                </c:pt>
                <c:pt idx="5176">
                  <c:v>4000.00073242187</c:v>
                </c:pt>
                <c:pt idx="5177">
                  <c:v>3000.00073242187</c:v>
                </c:pt>
                <c:pt idx="5178">
                  <c:v>860.03546142578102</c:v>
                </c:pt>
                <c:pt idx="5179">
                  <c:v>539.031005859375</c:v>
                </c:pt>
                <c:pt idx="5180">
                  <c:v>866.9677734375</c:v>
                </c:pt>
                <c:pt idx="5181">
                  <c:v>3000.00048828125</c:v>
                </c:pt>
                <c:pt idx="5182">
                  <c:v>871.40643310546898</c:v>
                </c:pt>
                <c:pt idx="5183">
                  <c:v>2438.45849609375</c:v>
                </c:pt>
                <c:pt idx="5184">
                  <c:v>860.77917480468705</c:v>
                </c:pt>
                <c:pt idx="5185">
                  <c:v>539.22930908203102</c:v>
                </c:pt>
                <c:pt idx="5186">
                  <c:v>539.301513671875</c:v>
                </c:pt>
                <c:pt idx="5187">
                  <c:v>300.00070190429699</c:v>
                </c:pt>
                <c:pt idx="5188">
                  <c:v>193.79336547851599</c:v>
                </c:pt>
                <c:pt idx="5189">
                  <c:v>783.84649658203102</c:v>
                </c:pt>
                <c:pt idx="5190">
                  <c:v>66.646255493164105</c:v>
                </c:pt>
                <c:pt idx="5191">
                  <c:v>69.330116271972699</c:v>
                </c:pt>
                <c:pt idx="5192">
                  <c:v>166.29286193847699</c:v>
                </c:pt>
                <c:pt idx="5193">
                  <c:v>136.72229003906301</c:v>
                </c:pt>
                <c:pt idx="5194">
                  <c:v>139.70429992675801</c:v>
                </c:pt>
                <c:pt idx="5195">
                  <c:v>124.850021362305</c:v>
                </c:pt>
                <c:pt idx="5196">
                  <c:v>133.42802429199199</c:v>
                </c:pt>
                <c:pt idx="5197">
                  <c:v>68.510391235351605</c:v>
                </c:pt>
                <c:pt idx="5198">
                  <c:v>137.20004272460901</c:v>
                </c:pt>
                <c:pt idx="5199">
                  <c:v>78.629318237304702</c:v>
                </c:pt>
                <c:pt idx="5200">
                  <c:v>81.787498474121094</c:v>
                </c:pt>
                <c:pt idx="5201">
                  <c:v>138.85871887207</c:v>
                </c:pt>
                <c:pt idx="5202">
                  <c:v>60.962795257568402</c:v>
                </c:pt>
                <c:pt idx="5203">
                  <c:v>53.400604248046903</c:v>
                </c:pt>
                <c:pt idx="5204">
                  <c:v>61.369991302490199</c:v>
                </c:pt>
                <c:pt idx="5205">
                  <c:v>58.842487335205099</c:v>
                </c:pt>
                <c:pt idx="5206">
                  <c:v>58.833927154541001</c:v>
                </c:pt>
                <c:pt idx="5207">
                  <c:v>58.9148559570313</c:v>
                </c:pt>
                <c:pt idx="5208">
                  <c:v>39.535232543945298</c:v>
                </c:pt>
                <c:pt idx="5209">
                  <c:v>58.655632019042997</c:v>
                </c:pt>
                <c:pt idx="5210">
                  <c:v>57.006629943847699</c:v>
                </c:pt>
                <c:pt idx="5211">
                  <c:v>58.669364929199197</c:v>
                </c:pt>
                <c:pt idx="5212">
                  <c:v>54.4116821289063</c:v>
                </c:pt>
                <c:pt idx="5213">
                  <c:v>66.786666870117202</c:v>
                </c:pt>
                <c:pt idx="5214">
                  <c:v>36.812042236328097</c:v>
                </c:pt>
                <c:pt idx="5215">
                  <c:v>33.4120063781738</c:v>
                </c:pt>
                <c:pt idx="5216">
                  <c:v>32.112339019775398</c:v>
                </c:pt>
                <c:pt idx="5217">
                  <c:v>31.554304122924801</c:v>
                </c:pt>
                <c:pt idx="5218">
                  <c:v>30.379056930541999</c:v>
                </c:pt>
                <c:pt idx="5219">
                  <c:v>34.752269744872997</c:v>
                </c:pt>
                <c:pt idx="5220">
                  <c:v>33.0403022766113</c:v>
                </c:pt>
                <c:pt idx="5221">
                  <c:v>29.902900695800799</c:v>
                </c:pt>
                <c:pt idx="5222">
                  <c:v>29.843626022338899</c:v>
                </c:pt>
                <c:pt idx="5223">
                  <c:v>32.031173706054702</c:v>
                </c:pt>
                <c:pt idx="5224">
                  <c:v>32.714076995849602</c:v>
                </c:pt>
                <c:pt idx="5225">
                  <c:v>30.664100646972699</c:v>
                </c:pt>
                <c:pt idx="5226">
                  <c:v>31.674512863159201</c:v>
                </c:pt>
                <c:pt idx="5227">
                  <c:v>30.782981872558601</c:v>
                </c:pt>
                <c:pt idx="5228">
                  <c:v>27.425537109375</c:v>
                </c:pt>
                <c:pt idx="5229">
                  <c:v>26.4393196105957</c:v>
                </c:pt>
                <c:pt idx="5230">
                  <c:v>28.640439987182599</c:v>
                </c:pt>
                <c:pt idx="5231">
                  <c:v>26.146652221679702</c:v>
                </c:pt>
                <c:pt idx="5232">
                  <c:v>25.721675872802699</c:v>
                </c:pt>
                <c:pt idx="5233">
                  <c:v>28.620872497558601</c:v>
                </c:pt>
                <c:pt idx="5234">
                  <c:v>29.493970870971701</c:v>
                </c:pt>
                <c:pt idx="5235">
                  <c:v>28.098237991333001</c:v>
                </c:pt>
                <c:pt idx="5236">
                  <c:v>26.037288665771499</c:v>
                </c:pt>
                <c:pt idx="5237">
                  <c:v>23.953018188476602</c:v>
                </c:pt>
                <c:pt idx="5238">
                  <c:v>23.275234222412099</c:v>
                </c:pt>
                <c:pt idx="5239">
                  <c:v>24.66090965271</c:v>
                </c:pt>
                <c:pt idx="5240">
                  <c:v>24.625999450683601</c:v>
                </c:pt>
                <c:pt idx="5241">
                  <c:v>25.945920944213899</c:v>
                </c:pt>
                <c:pt idx="5242">
                  <c:v>30.200380325317401</c:v>
                </c:pt>
                <c:pt idx="5243">
                  <c:v>27.712495803833001</c:v>
                </c:pt>
                <c:pt idx="5244">
                  <c:v>24.075454711914102</c:v>
                </c:pt>
                <c:pt idx="5245">
                  <c:v>23.763751983642599</c:v>
                </c:pt>
                <c:pt idx="5246">
                  <c:v>24.077781677246101</c:v>
                </c:pt>
                <c:pt idx="5247">
                  <c:v>23.8481349945068</c:v>
                </c:pt>
                <c:pt idx="5248">
                  <c:v>23.6722297668457</c:v>
                </c:pt>
                <c:pt idx="5249">
                  <c:v>23.2838134765625</c:v>
                </c:pt>
                <c:pt idx="5250">
                  <c:v>23.4150485992432</c:v>
                </c:pt>
                <c:pt idx="5251">
                  <c:v>25.252534866333001</c:v>
                </c:pt>
                <c:pt idx="5252">
                  <c:v>24.995813369751001</c:v>
                </c:pt>
                <c:pt idx="5253">
                  <c:v>25.1894226074219</c:v>
                </c:pt>
                <c:pt idx="5254">
                  <c:v>25.238676071166999</c:v>
                </c:pt>
                <c:pt idx="5255">
                  <c:v>27.3721618652344</c:v>
                </c:pt>
                <c:pt idx="5256">
                  <c:v>25.387607574462901</c:v>
                </c:pt>
                <c:pt idx="5257">
                  <c:v>24.342802047729499</c:v>
                </c:pt>
                <c:pt idx="5258">
                  <c:v>25.308235168456999</c:v>
                </c:pt>
                <c:pt idx="5259">
                  <c:v>24.2890930175781</c:v>
                </c:pt>
                <c:pt idx="5260">
                  <c:v>23.697065353393601</c:v>
                </c:pt>
                <c:pt idx="5261">
                  <c:v>24.653129577636701</c:v>
                </c:pt>
                <c:pt idx="5262">
                  <c:v>23.944074630737301</c:v>
                </c:pt>
                <c:pt idx="5263">
                  <c:v>23.55735206604</c:v>
                </c:pt>
                <c:pt idx="5264">
                  <c:v>23.735002517700199</c:v>
                </c:pt>
                <c:pt idx="5265">
                  <c:v>22.931037902831999</c:v>
                </c:pt>
                <c:pt idx="5266">
                  <c:v>22.751466751098601</c:v>
                </c:pt>
                <c:pt idx="5267">
                  <c:v>22.9623908996582</c:v>
                </c:pt>
                <c:pt idx="5268">
                  <c:v>22.817863464355501</c:v>
                </c:pt>
                <c:pt idx="5269">
                  <c:v>22.132694244384801</c:v>
                </c:pt>
                <c:pt idx="5270">
                  <c:v>21.767749786376999</c:v>
                </c:pt>
                <c:pt idx="5271">
                  <c:v>21.9285888671875</c:v>
                </c:pt>
                <c:pt idx="5272">
                  <c:v>22.1545219421387</c:v>
                </c:pt>
                <c:pt idx="5273">
                  <c:v>22.1032314300537</c:v>
                </c:pt>
                <c:pt idx="5274">
                  <c:v>22.3154392242432</c:v>
                </c:pt>
                <c:pt idx="5275">
                  <c:v>22.7516784667969</c:v>
                </c:pt>
                <c:pt idx="5276">
                  <c:v>22.265642166137699</c:v>
                </c:pt>
                <c:pt idx="5277">
                  <c:v>22.294538497924801</c:v>
                </c:pt>
                <c:pt idx="5278">
                  <c:v>22.298404693603501</c:v>
                </c:pt>
                <c:pt idx="5279">
                  <c:v>22.2527961730957</c:v>
                </c:pt>
                <c:pt idx="5280">
                  <c:v>22.3526496887207</c:v>
                </c:pt>
                <c:pt idx="5281">
                  <c:v>22.101432800293001</c:v>
                </c:pt>
                <c:pt idx="5282">
                  <c:v>22.055202484130898</c:v>
                </c:pt>
                <c:pt idx="5283">
                  <c:v>22.064710617065401</c:v>
                </c:pt>
                <c:pt idx="5284">
                  <c:v>21.945529937744102</c:v>
                </c:pt>
                <c:pt idx="5285">
                  <c:v>22.160366058349599</c:v>
                </c:pt>
                <c:pt idx="5286">
                  <c:v>22.149082183837901</c:v>
                </c:pt>
                <c:pt idx="5287">
                  <c:v>21.6142978668213</c:v>
                </c:pt>
                <c:pt idx="5288">
                  <c:v>21.714368820190401</c:v>
                </c:pt>
                <c:pt idx="5289">
                  <c:v>21.9310817718506</c:v>
                </c:pt>
                <c:pt idx="5290">
                  <c:v>21.867835998535199</c:v>
                </c:pt>
                <c:pt idx="5291">
                  <c:v>21.8353881835938</c:v>
                </c:pt>
                <c:pt idx="5292">
                  <c:v>21.906431198120099</c:v>
                </c:pt>
                <c:pt idx="5293">
                  <c:v>22.008947372436499</c:v>
                </c:pt>
                <c:pt idx="5294">
                  <c:v>21.858217239379901</c:v>
                </c:pt>
                <c:pt idx="5295">
                  <c:v>21.7763347625732</c:v>
                </c:pt>
                <c:pt idx="5296">
                  <c:v>21.979406356811499</c:v>
                </c:pt>
                <c:pt idx="5297">
                  <c:v>22.069730758666999</c:v>
                </c:pt>
                <c:pt idx="5298">
                  <c:v>21.960620880126999</c:v>
                </c:pt>
                <c:pt idx="5299">
                  <c:v>22.326847076416001</c:v>
                </c:pt>
                <c:pt idx="5300">
                  <c:v>22.5788898468018</c:v>
                </c:pt>
                <c:pt idx="5301">
                  <c:v>22.321853637695298</c:v>
                </c:pt>
                <c:pt idx="5302">
                  <c:v>22.5027961730957</c:v>
                </c:pt>
                <c:pt idx="5303">
                  <c:v>22.723443984985401</c:v>
                </c:pt>
                <c:pt idx="5304">
                  <c:v>22.8248901367188</c:v>
                </c:pt>
                <c:pt idx="5305">
                  <c:v>22.696729660034201</c:v>
                </c:pt>
                <c:pt idx="5306">
                  <c:v>22.729291915893601</c:v>
                </c:pt>
                <c:pt idx="5307">
                  <c:v>22.8151741027832</c:v>
                </c:pt>
                <c:pt idx="5308">
                  <c:v>23.154834747314499</c:v>
                </c:pt>
                <c:pt idx="5309">
                  <c:v>23.240715026855501</c:v>
                </c:pt>
                <c:pt idx="5310">
                  <c:v>23.240177154541001</c:v>
                </c:pt>
                <c:pt idx="5311">
                  <c:v>23.283382415771499</c:v>
                </c:pt>
                <c:pt idx="5312">
                  <c:v>23.7862949371338</c:v>
                </c:pt>
                <c:pt idx="5313">
                  <c:v>23.698093414306602</c:v>
                </c:pt>
                <c:pt idx="5314">
                  <c:v>23.788745880126999</c:v>
                </c:pt>
                <c:pt idx="5315">
                  <c:v>24.401796340942401</c:v>
                </c:pt>
                <c:pt idx="5316">
                  <c:v>24.410026550293001</c:v>
                </c:pt>
                <c:pt idx="5317">
                  <c:v>25.041997909545898</c:v>
                </c:pt>
                <c:pt idx="5318">
                  <c:v>24.757167816162099</c:v>
                </c:pt>
                <c:pt idx="5319">
                  <c:v>24.755435943603501</c:v>
                </c:pt>
                <c:pt idx="5320">
                  <c:v>24.586549758911101</c:v>
                </c:pt>
                <c:pt idx="5321">
                  <c:v>24.671648025512699</c:v>
                </c:pt>
                <c:pt idx="5322">
                  <c:v>24.4164009094238</c:v>
                </c:pt>
                <c:pt idx="5323">
                  <c:v>24.881860733032202</c:v>
                </c:pt>
                <c:pt idx="5324">
                  <c:v>25.502679824829102</c:v>
                </c:pt>
                <c:pt idx="5325">
                  <c:v>25.719488143920898</c:v>
                </c:pt>
                <c:pt idx="5326">
                  <c:v>24.764591217041001</c:v>
                </c:pt>
                <c:pt idx="5327">
                  <c:v>24.839149475097699</c:v>
                </c:pt>
                <c:pt idx="5328">
                  <c:v>25.6134738922119</c:v>
                </c:pt>
                <c:pt idx="5329">
                  <c:v>26.038906097412099</c:v>
                </c:pt>
                <c:pt idx="5330">
                  <c:v>26.8973503112793</c:v>
                </c:pt>
                <c:pt idx="5331">
                  <c:v>27.283256530761701</c:v>
                </c:pt>
                <c:pt idx="5332">
                  <c:v>27.490606307983398</c:v>
                </c:pt>
                <c:pt idx="5333">
                  <c:v>28.0665798187256</c:v>
                </c:pt>
                <c:pt idx="5334">
                  <c:v>27.4553928375244</c:v>
                </c:pt>
                <c:pt idx="5335">
                  <c:v>27.635738372802699</c:v>
                </c:pt>
                <c:pt idx="5336">
                  <c:v>27.470546722412099</c:v>
                </c:pt>
                <c:pt idx="5337">
                  <c:v>27.748332977294901</c:v>
                </c:pt>
                <c:pt idx="5338">
                  <c:v>26.803550720214801</c:v>
                </c:pt>
                <c:pt idx="5339">
                  <c:v>25.927436828613299</c:v>
                </c:pt>
                <c:pt idx="5340">
                  <c:v>25.411739349365199</c:v>
                </c:pt>
                <c:pt idx="5341">
                  <c:v>24.8006687164307</c:v>
                </c:pt>
                <c:pt idx="5342">
                  <c:v>24.872697830200199</c:v>
                </c:pt>
                <c:pt idx="5343">
                  <c:v>24.8686218261719</c:v>
                </c:pt>
                <c:pt idx="5344">
                  <c:v>24.562690734863299</c:v>
                </c:pt>
                <c:pt idx="5345">
                  <c:v>24.671430587768601</c:v>
                </c:pt>
                <c:pt idx="5346">
                  <c:v>24.919570922851602</c:v>
                </c:pt>
                <c:pt idx="5347">
                  <c:v>26.556837081909201</c:v>
                </c:pt>
                <c:pt idx="5348">
                  <c:v>26.317134857177699</c:v>
                </c:pt>
                <c:pt idx="5349">
                  <c:v>27.8888969421387</c:v>
                </c:pt>
                <c:pt idx="5350">
                  <c:v>27.743473052978501</c:v>
                </c:pt>
                <c:pt idx="5351">
                  <c:v>27.519435882568398</c:v>
                </c:pt>
                <c:pt idx="5352">
                  <c:v>27.862339019775401</c:v>
                </c:pt>
                <c:pt idx="5353">
                  <c:v>28.1151943206787</c:v>
                </c:pt>
                <c:pt idx="5354">
                  <c:v>28.447452545166001</c:v>
                </c:pt>
                <c:pt idx="5355">
                  <c:v>29.298952102661101</c:v>
                </c:pt>
                <c:pt idx="5356">
                  <c:v>29.708908081054702</c:v>
                </c:pt>
                <c:pt idx="5357">
                  <c:v>29.342342376708999</c:v>
                </c:pt>
                <c:pt idx="5358">
                  <c:v>30.690963745117202</c:v>
                </c:pt>
                <c:pt idx="5359">
                  <c:v>32.515281677246101</c:v>
                </c:pt>
                <c:pt idx="5360">
                  <c:v>28.216272354126001</c:v>
                </c:pt>
                <c:pt idx="5361">
                  <c:v>30.525117874145501</c:v>
                </c:pt>
                <c:pt idx="5362">
                  <c:v>30.905574798583999</c:v>
                </c:pt>
                <c:pt idx="5363">
                  <c:v>29.4681091308594</c:v>
                </c:pt>
                <c:pt idx="5364">
                  <c:v>28.591760635376001</c:v>
                </c:pt>
                <c:pt idx="5365">
                  <c:v>34.419601440429702</c:v>
                </c:pt>
                <c:pt idx="5366">
                  <c:v>37.169971466064503</c:v>
                </c:pt>
                <c:pt idx="5367">
                  <c:v>35.972846984863303</c:v>
                </c:pt>
                <c:pt idx="5368">
                  <c:v>33.545249938964801</c:v>
                </c:pt>
                <c:pt idx="5369">
                  <c:v>31.987871170043899</c:v>
                </c:pt>
                <c:pt idx="5370">
                  <c:v>31.999818801879901</c:v>
                </c:pt>
                <c:pt idx="5371">
                  <c:v>32.514987945556598</c:v>
                </c:pt>
                <c:pt idx="5372">
                  <c:v>33.084793090820298</c:v>
                </c:pt>
                <c:pt idx="5373">
                  <c:v>32.568954467773402</c:v>
                </c:pt>
                <c:pt idx="5374">
                  <c:v>30.808362960815401</c:v>
                </c:pt>
                <c:pt idx="5375">
                  <c:v>31.065834045410199</c:v>
                </c:pt>
                <c:pt idx="5376">
                  <c:v>32.649986267089801</c:v>
                </c:pt>
                <c:pt idx="5377">
                  <c:v>32.479202270507798</c:v>
                </c:pt>
                <c:pt idx="5378">
                  <c:v>31.700756072998001</c:v>
                </c:pt>
                <c:pt idx="5379">
                  <c:v>32.370918273925803</c:v>
                </c:pt>
                <c:pt idx="5380">
                  <c:v>31.190193176269499</c:v>
                </c:pt>
                <c:pt idx="5381">
                  <c:v>30.268886566162099</c:v>
                </c:pt>
                <c:pt idx="5382">
                  <c:v>31.105447769165</c:v>
                </c:pt>
                <c:pt idx="5383">
                  <c:v>30.3915920257568</c:v>
                </c:pt>
                <c:pt idx="5384">
                  <c:v>30.246412277221701</c:v>
                </c:pt>
                <c:pt idx="5385">
                  <c:v>30.988754272460898</c:v>
                </c:pt>
                <c:pt idx="5386">
                  <c:v>32.0892333984375</c:v>
                </c:pt>
                <c:pt idx="5387">
                  <c:v>31.182132720947301</c:v>
                </c:pt>
                <c:pt idx="5388">
                  <c:v>32.315319061279297</c:v>
                </c:pt>
                <c:pt idx="5389">
                  <c:v>32.860580444335902</c:v>
                </c:pt>
                <c:pt idx="5390">
                  <c:v>32.785011291503899</c:v>
                </c:pt>
                <c:pt idx="5391">
                  <c:v>32.800220489502003</c:v>
                </c:pt>
                <c:pt idx="5392">
                  <c:v>34.088687896728501</c:v>
                </c:pt>
                <c:pt idx="5393">
                  <c:v>34.626537322997997</c:v>
                </c:pt>
                <c:pt idx="5394">
                  <c:v>34.956588745117202</c:v>
                </c:pt>
                <c:pt idx="5395">
                  <c:v>34.606929779052699</c:v>
                </c:pt>
                <c:pt idx="5396">
                  <c:v>34.173065185546903</c:v>
                </c:pt>
                <c:pt idx="5397">
                  <c:v>37.012687683105497</c:v>
                </c:pt>
                <c:pt idx="5398">
                  <c:v>35.816169738769503</c:v>
                </c:pt>
                <c:pt idx="5399">
                  <c:v>35.461822509765597</c:v>
                </c:pt>
                <c:pt idx="5400">
                  <c:v>37.660083770752003</c:v>
                </c:pt>
                <c:pt idx="5401">
                  <c:v>37.990520477294901</c:v>
                </c:pt>
                <c:pt idx="5402">
                  <c:v>38.0107231140137</c:v>
                </c:pt>
                <c:pt idx="5403">
                  <c:v>37.942699432372997</c:v>
                </c:pt>
                <c:pt idx="5404">
                  <c:v>37.642227172851598</c:v>
                </c:pt>
                <c:pt idx="5405">
                  <c:v>38.909370422363303</c:v>
                </c:pt>
                <c:pt idx="5406">
                  <c:v>39.164390563964801</c:v>
                </c:pt>
                <c:pt idx="5407">
                  <c:v>37.8993949890137</c:v>
                </c:pt>
                <c:pt idx="5408">
                  <c:v>37.674278259277301</c:v>
                </c:pt>
                <c:pt idx="5409">
                  <c:v>38.771472930908203</c:v>
                </c:pt>
                <c:pt idx="5410">
                  <c:v>38.861988067627003</c:v>
                </c:pt>
                <c:pt idx="5411">
                  <c:v>37.975894927978501</c:v>
                </c:pt>
                <c:pt idx="5412">
                  <c:v>39.522506713867202</c:v>
                </c:pt>
                <c:pt idx="5413">
                  <c:v>47.129142761230497</c:v>
                </c:pt>
                <c:pt idx="5414">
                  <c:v>47.269088745117202</c:v>
                </c:pt>
                <c:pt idx="5415">
                  <c:v>43.232147216796903</c:v>
                </c:pt>
                <c:pt idx="5416">
                  <c:v>59.638317108154297</c:v>
                </c:pt>
                <c:pt idx="5417">
                  <c:v>70.5455322265625</c:v>
                </c:pt>
                <c:pt idx="5418">
                  <c:v>70.241127014160199</c:v>
                </c:pt>
                <c:pt idx="5419">
                  <c:v>65.472358703613295</c:v>
                </c:pt>
                <c:pt idx="5420">
                  <c:v>60.336769104003899</c:v>
                </c:pt>
                <c:pt idx="5421">
                  <c:v>66.076171875</c:v>
                </c:pt>
                <c:pt idx="5422">
                  <c:v>68.893081665039105</c:v>
                </c:pt>
                <c:pt idx="5423">
                  <c:v>65.996543884277301</c:v>
                </c:pt>
                <c:pt idx="5424">
                  <c:v>60.573402404785199</c:v>
                </c:pt>
                <c:pt idx="5425">
                  <c:v>62.663669586181598</c:v>
                </c:pt>
                <c:pt idx="5426">
                  <c:v>62.240928649902301</c:v>
                </c:pt>
                <c:pt idx="5427">
                  <c:v>62.6226997375488</c:v>
                </c:pt>
                <c:pt idx="5428">
                  <c:v>60.605373382568402</c:v>
                </c:pt>
                <c:pt idx="5429">
                  <c:v>68.960510253906307</c:v>
                </c:pt>
                <c:pt idx="5430">
                  <c:v>65.398117065429702</c:v>
                </c:pt>
                <c:pt idx="5431">
                  <c:v>65.770324707031307</c:v>
                </c:pt>
                <c:pt idx="5432">
                  <c:v>67.341552734375</c:v>
                </c:pt>
                <c:pt idx="5433">
                  <c:v>70.025474548339801</c:v>
                </c:pt>
                <c:pt idx="5434">
                  <c:v>70.475891113281307</c:v>
                </c:pt>
                <c:pt idx="5435">
                  <c:v>72.565231323242202</c:v>
                </c:pt>
                <c:pt idx="5436">
                  <c:v>70.165245056152301</c:v>
                </c:pt>
                <c:pt idx="5437">
                  <c:v>75.783386230468807</c:v>
                </c:pt>
                <c:pt idx="5438">
                  <c:v>78.085159301757798</c:v>
                </c:pt>
                <c:pt idx="5439">
                  <c:v>75.7294921875</c:v>
                </c:pt>
                <c:pt idx="5440">
                  <c:v>75.718276977539105</c:v>
                </c:pt>
                <c:pt idx="5441">
                  <c:v>77.745628356933594</c:v>
                </c:pt>
                <c:pt idx="5442">
                  <c:v>70.767883300781307</c:v>
                </c:pt>
                <c:pt idx="5443">
                  <c:v>65.688133239746094</c:v>
                </c:pt>
                <c:pt idx="5444">
                  <c:v>70.675201416015597</c:v>
                </c:pt>
                <c:pt idx="5445">
                  <c:v>75.978599548339801</c:v>
                </c:pt>
                <c:pt idx="5446">
                  <c:v>71.084205627441406</c:v>
                </c:pt>
                <c:pt idx="5447">
                  <c:v>69.054748535156307</c:v>
                </c:pt>
                <c:pt idx="5448">
                  <c:v>70.614036560058594</c:v>
                </c:pt>
                <c:pt idx="5449">
                  <c:v>78.898979187011705</c:v>
                </c:pt>
                <c:pt idx="5450">
                  <c:v>76.689880371093807</c:v>
                </c:pt>
                <c:pt idx="5451">
                  <c:v>167.20457458496099</c:v>
                </c:pt>
                <c:pt idx="5452">
                  <c:v>127.491577148438</c:v>
                </c:pt>
                <c:pt idx="5453">
                  <c:v>77.546051025390597</c:v>
                </c:pt>
                <c:pt idx="5454">
                  <c:v>65.208244323730497</c:v>
                </c:pt>
                <c:pt idx="5455">
                  <c:v>64.102462768554702</c:v>
                </c:pt>
                <c:pt idx="5456">
                  <c:v>64.102462768554702</c:v>
                </c:pt>
                <c:pt idx="5457">
                  <c:v>64.114524841308594</c:v>
                </c:pt>
                <c:pt idx="5458">
                  <c:v>64.122329711914105</c:v>
                </c:pt>
                <c:pt idx="5459">
                  <c:v>64.052688598632798</c:v>
                </c:pt>
                <c:pt idx="5460">
                  <c:v>63.178428649902301</c:v>
                </c:pt>
                <c:pt idx="5461">
                  <c:v>62.046791076660199</c:v>
                </c:pt>
                <c:pt idx="5462">
                  <c:v>61.709762573242202</c:v>
                </c:pt>
                <c:pt idx="5463">
                  <c:v>63.781578063964801</c:v>
                </c:pt>
                <c:pt idx="5464">
                  <c:v>61.815845489502003</c:v>
                </c:pt>
                <c:pt idx="5465">
                  <c:v>57.301834106445298</c:v>
                </c:pt>
                <c:pt idx="5466">
                  <c:v>58.850673675537102</c:v>
                </c:pt>
                <c:pt idx="5467">
                  <c:v>57.8050346374512</c:v>
                </c:pt>
                <c:pt idx="5468">
                  <c:v>62.019142150878899</c:v>
                </c:pt>
                <c:pt idx="5469">
                  <c:v>36.029743194580099</c:v>
                </c:pt>
                <c:pt idx="5470">
                  <c:v>34.204540252685497</c:v>
                </c:pt>
                <c:pt idx="5471">
                  <c:v>34.559085845947301</c:v>
                </c:pt>
                <c:pt idx="5472">
                  <c:v>36.137962341308601</c:v>
                </c:pt>
                <c:pt idx="5473">
                  <c:v>37.555747985839801</c:v>
                </c:pt>
                <c:pt idx="5474">
                  <c:v>36.764766693115199</c:v>
                </c:pt>
                <c:pt idx="5475">
                  <c:v>37.133354187011697</c:v>
                </c:pt>
                <c:pt idx="5476">
                  <c:v>38.985862731933601</c:v>
                </c:pt>
                <c:pt idx="5477">
                  <c:v>40.860130310058601</c:v>
                </c:pt>
                <c:pt idx="5478">
                  <c:v>40.367965698242202</c:v>
                </c:pt>
                <c:pt idx="5479">
                  <c:v>41.737796783447301</c:v>
                </c:pt>
                <c:pt idx="5480">
                  <c:v>42.407321929931598</c:v>
                </c:pt>
                <c:pt idx="5481">
                  <c:v>44.6360893249512</c:v>
                </c:pt>
                <c:pt idx="5482">
                  <c:v>40.135440826416001</c:v>
                </c:pt>
                <c:pt idx="5483">
                  <c:v>41.565738677978501</c:v>
                </c:pt>
                <c:pt idx="5484">
                  <c:v>45.396678924560497</c:v>
                </c:pt>
                <c:pt idx="5485">
                  <c:v>45.325016021728501</c:v>
                </c:pt>
                <c:pt idx="5486">
                  <c:v>48.523502349853501</c:v>
                </c:pt>
                <c:pt idx="5487">
                  <c:v>44.742904663085902</c:v>
                </c:pt>
                <c:pt idx="5488">
                  <c:v>49.381511688232401</c:v>
                </c:pt>
                <c:pt idx="5489">
                  <c:v>43.928977966308601</c:v>
                </c:pt>
                <c:pt idx="5490">
                  <c:v>48.550048828125</c:v>
                </c:pt>
                <c:pt idx="5491">
                  <c:v>53.399295806884801</c:v>
                </c:pt>
                <c:pt idx="5492">
                  <c:v>57.740615844726598</c:v>
                </c:pt>
                <c:pt idx="5493">
                  <c:v>45.445526123046903</c:v>
                </c:pt>
                <c:pt idx="5494">
                  <c:v>43.8128471374512</c:v>
                </c:pt>
                <c:pt idx="5495">
                  <c:v>47.990909576416001</c:v>
                </c:pt>
                <c:pt idx="5496">
                  <c:v>48.701026916503899</c:v>
                </c:pt>
                <c:pt idx="5497">
                  <c:v>45.706691741943402</c:v>
                </c:pt>
                <c:pt idx="5498">
                  <c:v>48.5939331054688</c:v>
                </c:pt>
                <c:pt idx="5499">
                  <c:v>46.222126007080099</c:v>
                </c:pt>
                <c:pt idx="5500">
                  <c:v>44.480533599853501</c:v>
                </c:pt>
                <c:pt idx="5501">
                  <c:v>47.875564575195298</c:v>
                </c:pt>
                <c:pt idx="5502">
                  <c:v>40.977691650390597</c:v>
                </c:pt>
                <c:pt idx="5503">
                  <c:v>45.722343444824197</c:v>
                </c:pt>
                <c:pt idx="5504">
                  <c:v>46.027347564697301</c:v>
                </c:pt>
                <c:pt idx="5505">
                  <c:v>45.709953308105497</c:v>
                </c:pt>
                <c:pt idx="5506">
                  <c:v>42.212234497070298</c:v>
                </c:pt>
                <c:pt idx="5507">
                  <c:v>42.658256530761697</c:v>
                </c:pt>
                <c:pt idx="5508">
                  <c:v>41.908351898193402</c:v>
                </c:pt>
                <c:pt idx="5509">
                  <c:v>41.490653991699197</c:v>
                </c:pt>
                <c:pt idx="5510">
                  <c:v>42.782379150390597</c:v>
                </c:pt>
                <c:pt idx="5511">
                  <c:v>40.335987091064503</c:v>
                </c:pt>
                <c:pt idx="5512">
                  <c:v>38.866367340087898</c:v>
                </c:pt>
                <c:pt idx="5513">
                  <c:v>37.251049041747997</c:v>
                </c:pt>
                <c:pt idx="5514">
                  <c:v>36.534149169921903</c:v>
                </c:pt>
                <c:pt idx="5515">
                  <c:v>37.101444244384801</c:v>
                </c:pt>
                <c:pt idx="5516">
                  <c:v>38.300865173339801</c:v>
                </c:pt>
                <c:pt idx="5517">
                  <c:v>37.081577301025398</c:v>
                </c:pt>
                <c:pt idx="5518">
                  <c:v>35.809032440185497</c:v>
                </c:pt>
                <c:pt idx="5519">
                  <c:v>35.439201354980497</c:v>
                </c:pt>
                <c:pt idx="5520">
                  <c:v>37.210361480712898</c:v>
                </c:pt>
                <c:pt idx="5521">
                  <c:v>36.400051116943402</c:v>
                </c:pt>
                <c:pt idx="5522">
                  <c:v>35.503215789794901</c:v>
                </c:pt>
                <c:pt idx="5523">
                  <c:v>35.8256645202637</c:v>
                </c:pt>
                <c:pt idx="5524">
                  <c:v>35.024940490722699</c:v>
                </c:pt>
                <c:pt idx="5525">
                  <c:v>36.911487579345703</c:v>
                </c:pt>
                <c:pt idx="5526">
                  <c:v>35.959678649902301</c:v>
                </c:pt>
                <c:pt idx="5527">
                  <c:v>35.876209259033203</c:v>
                </c:pt>
                <c:pt idx="5528">
                  <c:v>35.253860473632798</c:v>
                </c:pt>
                <c:pt idx="5529">
                  <c:v>37.365928649902301</c:v>
                </c:pt>
                <c:pt idx="5530">
                  <c:v>40.775688171386697</c:v>
                </c:pt>
                <c:pt idx="5531">
                  <c:v>38.538295745849602</c:v>
                </c:pt>
                <c:pt idx="5532">
                  <c:v>38.705646514892599</c:v>
                </c:pt>
                <c:pt idx="5533">
                  <c:v>38.692405700683601</c:v>
                </c:pt>
                <c:pt idx="5534">
                  <c:v>36.680088043212898</c:v>
                </c:pt>
                <c:pt idx="5535">
                  <c:v>38.811103820800803</c:v>
                </c:pt>
                <c:pt idx="5536">
                  <c:v>39.368434906005902</c:v>
                </c:pt>
                <c:pt idx="5537">
                  <c:v>39.106338500976598</c:v>
                </c:pt>
                <c:pt idx="5538">
                  <c:v>37.492683410644503</c:v>
                </c:pt>
                <c:pt idx="5539">
                  <c:v>33.255619049072301</c:v>
                </c:pt>
                <c:pt idx="5540">
                  <c:v>31.7613010406494</c:v>
                </c:pt>
                <c:pt idx="5541">
                  <c:v>36.179405212402301</c:v>
                </c:pt>
                <c:pt idx="5542">
                  <c:v>36.029743194580099</c:v>
                </c:pt>
                <c:pt idx="5543">
                  <c:v>34.204540252685497</c:v>
                </c:pt>
                <c:pt idx="5544">
                  <c:v>34.559085845947301</c:v>
                </c:pt>
                <c:pt idx="5545">
                  <c:v>36.137962341308601</c:v>
                </c:pt>
                <c:pt idx="5546">
                  <c:v>37.555747985839801</c:v>
                </c:pt>
                <c:pt idx="5547">
                  <c:v>36.764766693115199</c:v>
                </c:pt>
                <c:pt idx="5548">
                  <c:v>37.133354187011697</c:v>
                </c:pt>
                <c:pt idx="5549">
                  <c:v>38.985862731933601</c:v>
                </c:pt>
                <c:pt idx="5550">
                  <c:v>40.860130310058601</c:v>
                </c:pt>
                <c:pt idx="5551">
                  <c:v>40.367965698242202</c:v>
                </c:pt>
                <c:pt idx="5552">
                  <c:v>41.737796783447301</c:v>
                </c:pt>
                <c:pt idx="5553">
                  <c:v>42.407321929931598</c:v>
                </c:pt>
                <c:pt idx="5554">
                  <c:v>44.6360893249512</c:v>
                </c:pt>
                <c:pt idx="5555">
                  <c:v>40.135440826416001</c:v>
                </c:pt>
                <c:pt idx="5556">
                  <c:v>41.565738677978501</c:v>
                </c:pt>
                <c:pt idx="5557">
                  <c:v>45.396678924560497</c:v>
                </c:pt>
                <c:pt idx="5558">
                  <c:v>45.325016021728501</c:v>
                </c:pt>
                <c:pt idx="5559">
                  <c:v>48.523502349853501</c:v>
                </c:pt>
                <c:pt idx="5560">
                  <c:v>44.742904663085902</c:v>
                </c:pt>
                <c:pt idx="5561">
                  <c:v>49.381511688232401</c:v>
                </c:pt>
                <c:pt idx="5562">
                  <c:v>43.928977966308601</c:v>
                </c:pt>
                <c:pt idx="5563">
                  <c:v>48.550048828125</c:v>
                </c:pt>
                <c:pt idx="5564">
                  <c:v>53.399295806884801</c:v>
                </c:pt>
                <c:pt idx="5565">
                  <c:v>57.740615844726598</c:v>
                </c:pt>
                <c:pt idx="5566">
                  <c:v>45.445526123046903</c:v>
                </c:pt>
                <c:pt idx="5567">
                  <c:v>43.8128471374512</c:v>
                </c:pt>
                <c:pt idx="5568">
                  <c:v>47.990909576416001</c:v>
                </c:pt>
                <c:pt idx="5569">
                  <c:v>48.701026916503899</c:v>
                </c:pt>
                <c:pt idx="5570">
                  <c:v>45.706691741943402</c:v>
                </c:pt>
                <c:pt idx="5571">
                  <c:v>48.5939331054688</c:v>
                </c:pt>
                <c:pt idx="5572">
                  <c:v>46.222126007080099</c:v>
                </c:pt>
                <c:pt idx="5573">
                  <c:v>44.480533599853501</c:v>
                </c:pt>
                <c:pt idx="5574">
                  <c:v>47.875564575195298</c:v>
                </c:pt>
                <c:pt idx="5575">
                  <c:v>40.977691650390597</c:v>
                </c:pt>
                <c:pt idx="5576">
                  <c:v>45.722343444824197</c:v>
                </c:pt>
                <c:pt idx="5577">
                  <c:v>46.027347564697301</c:v>
                </c:pt>
                <c:pt idx="5578">
                  <c:v>45.709953308105497</c:v>
                </c:pt>
                <c:pt idx="5579">
                  <c:v>42.212234497070298</c:v>
                </c:pt>
                <c:pt idx="5580">
                  <c:v>42.658256530761697</c:v>
                </c:pt>
                <c:pt idx="5581">
                  <c:v>41.908351898193402</c:v>
                </c:pt>
                <c:pt idx="5582">
                  <c:v>41.490653991699197</c:v>
                </c:pt>
                <c:pt idx="5583">
                  <c:v>42.782379150390597</c:v>
                </c:pt>
                <c:pt idx="5584">
                  <c:v>40.335987091064503</c:v>
                </c:pt>
                <c:pt idx="5585">
                  <c:v>38.866367340087898</c:v>
                </c:pt>
                <c:pt idx="5586">
                  <c:v>37.251049041747997</c:v>
                </c:pt>
                <c:pt idx="5587">
                  <c:v>36.534149169921903</c:v>
                </c:pt>
                <c:pt idx="5588">
                  <c:v>37.101444244384801</c:v>
                </c:pt>
                <c:pt idx="5589">
                  <c:v>38.300865173339801</c:v>
                </c:pt>
                <c:pt idx="5590">
                  <c:v>37.081577301025398</c:v>
                </c:pt>
                <c:pt idx="5591">
                  <c:v>25.055120468139599</c:v>
                </c:pt>
                <c:pt idx="5592">
                  <c:v>26.361646652221701</c:v>
                </c:pt>
                <c:pt idx="5593">
                  <c:v>27.317842483520501</c:v>
                </c:pt>
                <c:pt idx="5594">
                  <c:v>27.532657623291001</c:v>
                </c:pt>
                <c:pt idx="5595">
                  <c:v>27.076042175293001</c:v>
                </c:pt>
                <c:pt idx="5596">
                  <c:v>26.199693679809599</c:v>
                </c:pt>
                <c:pt idx="5597">
                  <c:v>25.29953956604</c:v>
                </c:pt>
                <c:pt idx="5598">
                  <c:v>25.033405303955099</c:v>
                </c:pt>
                <c:pt idx="5599">
                  <c:v>24.743261337280298</c:v>
                </c:pt>
                <c:pt idx="5600">
                  <c:v>24.756687164306602</c:v>
                </c:pt>
                <c:pt idx="5601">
                  <c:v>24.9591369628906</c:v>
                </c:pt>
                <c:pt idx="5602">
                  <c:v>24.587417602539102</c:v>
                </c:pt>
                <c:pt idx="5603">
                  <c:v>24.585891723632798</c:v>
                </c:pt>
                <c:pt idx="5604">
                  <c:v>24.7430324554443</c:v>
                </c:pt>
                <c:pt idx="5605">
                  <c:v>24.5866374969482</c:v>
                </c:pt>
                <c:pt idx="5606">
                  <c:v>24.589097976684599</c:v>
                </c:pt>
                <c:pt idx="5607">
                  <c:v>24.479930877685501</c:v>
                </c:pt>
                <c:pt idx="5608">
                  <c:v>24.202220916748001</c:v>
                </c:pt>
                <c:pt idx="5609">
                  <c:v>24.226966857910199</c:v>
                </c:pt>
                <c:pt idx="5610">
                  <c:v>23.769607543945298</c:v>
                </c:pt>
                <c:pt idx="5611">
                  <c:v>22.216615676879901</c:v>
                </c:pt>
                <c:pt idx="5612">
                  <c:v>22.568393707275401</c:v>
                </c:pt>
                <c:pt idx="5613">
                  <c:v>22.218896865844702</c:v>
                </c:pt>
                <c:pt idx="5614">
                  <c:v>21.554368972778299</c:v>
                </c:pt>
                <c:pt idx="5615">
                  <c:v>21.969831466674801</c:v>
                </c:pt>
                <c:pt idx="5616">
                  <c:v>20.5503635406494</c:v>
                </c:pt>
                <c:pt idx="5617">
                  <c:v>20.699586868286101</c:v>
                </c:pt>
                <c:pt idx="5618">
                  <c:v>21.978927612304702</c:v>
                </c:pt>
                <c:pt idx="5619">
                  <c:v>21.810745239257798</c:v>
                </c:pt>
                <c:pt idx="5620">
                  <c:v>20.278722763061499</c:v>
                </c:pt>
                <c:pt idx="5621">
                  <c:v>21.436321258544901</c:v>
                </c:pt>
                <c:pt idx="5622">
                  <c:v>20.24680519104</c:v>
                </c:pt>
                <c:pt idx="5623">
                  <c:v>20.170112609863299</c:v>
                </c:pt>
                <c:pt idx="5624">
                  <c:v>20.563535690307599</c:v>
                </c:pt>
                <c:pt idx="5625">
                  <c:v>20.553958892822301</c:v>
                </c:pt>
                <c:pt idx="5626">
                  <c:v>20.252120971679702</c:v>
                </c:pt>
                <c:pt idx="5627">
                  <c:v>19.911556243896499</c:v>
                </c:pt>
                <c:pt idx="5628">
                  <c:v>20.3910827636719</c:v>
                </c:pt>
                <c:pt idx="5629">
                  <c:v>20.309238433837901</c:v>
                </c:pt>
                <c:pt idx="5630">
                  <c:v>20.221826553344702</c:v>
                </c:pt>
                <c:pt idx="5631">
                  <c:v>19.688301086425799</c:v>
                </c:pt>
                <c:pt idx="5632">
                  <c:v>19.358554840087901</c:v>
                </c:pt>
                <c:pt idx="5633">
                  <c:v>20.2348937988281</c:v>
                </c:pt>
                <c:pt idx="5634">
                  <c:v>20.1601963043213</c:v>
                </c:pt>
                <c:pt idx="5635">
                  <c:v>19.695674896240199</c:v>
                </c:pt>
                <c:pt idx="5636">
                  <c:v>19.7933959960938</c:v>
                </c:pt>
                <c:pt idx="5637">
                  <c:v>19.843366622924801</c:v>
                </c:pt>
                <c:pt idx="5638">
                  <c:v>19.931661605835</c:v>
                </c:pt>
                <c:pt idx="5639">
                  <c:v>19.437772750854499</c:v>
                </c:pt>
                <c:pt idx="5640">
                  <c:v>19.968873977661101</c:v>
                </c:pt>
                <c:pt idx="5641">
                  <c:v>20.045314788818398</c:v>
                </c:pt>
                <c:pt idx="5642">
                  <c:v>19.8692321777344</c:v>
                </c:pt>
                <c:pt idx="5643">
                  <c:v>19.842735290527301</c:v>
                </c:pt>
                <c:pt idx="5644">
                  <c:v>20.543657302856399</c:v>
                </c:pt>
                <c:pt idx="5645">
                  <c:v>19.842350006103501</c:v>
                </c:pt>
                <c:pt idx="5646">
                  <c:v>20.0467433929443</c:v>
                </c:pt>
                <c:pt idx="5647">
                  <c:v>20.2647399902344</c:v>
                </c:pt>
                <c:pt idx="5648">
                  <c:v>20.132074356079102</c:v>
                </c:pt>
                <c:pt idx="5649">
                  <c:v>20.0714321136475</c:v>
                </c:pt>
                <c:pt idx="5650">
                  <c:v>20.114498138427699</c:v>
                </c:pt>
                <c:pt idx="5651">
                  <c:v>19.857728958129901</c:v>
                </c:pt>
                <c:pt idx="5652">
                  <c:v>19.853528976440401</c:v>
                </c:pt>
                <c:pt idx="5653">
                  <c:v>20.2460536956787</c:v>
                </c:pt>
                <c:pt idx="5654">
                  <c:v>20.160200119018601</c:v>
                </c:pt>
                <c:pt idx="5655">
                  <c:v>19.894056320190401</c:v>
                </c:pt>
                <c:pt idx="5656">
                  <c:v>19.972539901733398</c:v>
                </c:pt>
                <c:pt idx="5657">
                  <c:v>19.7528400421143</c:v>
                </c:pt>
                <c:pt idx="5658">
                  <c:v>19.821088790893601</c:v>
                </c:pt>
                <c:pt idx="5659">
                  <c:v>20.536205291748001</c:v>
                </c:pt>
                <c:pt idx="5660">
                  <c:v>19.8929233551025</c:v>
                </c:pt>
                <c:pt idx="5661">
                  <c:v>20.212274551391602</c:v>
                </c:pt>
                <c:pt idx="5662">
                  <c:v>20.277854919433601</c:v>
                </c:pt>
                <c:pt idx="5663">
                  <c:v>20.0272006988525</c:v>
                </c:pt>
                <c:pt idx="5664">
                  <c:v>20.2796821594238</c:v>
                </c:pt>
                <c:pt idx="5665">
                  <c:v>20.425464630126999</c:v>
                </c:pt>
                <c:pt idx="5666">
                  <c:v>20.5430507659912</c:v>
                </c:pt>
                <c:pt idx="5667">
                  <c:v>20.197767257690401</c:v>
                </c:pt>
                <c:pt idx="5668">
                  <c:v>20.242935180664102</c:v>
                </c:pt>
                <c:pt idx="5669">
                  <c:v>20.338111877441399</c:v>
                </c:pt>
                <c:pt idx="5670">
                  <c:v>20.5546760559082</c:v>
                </c:pt>
                <c:pt idx="5671">
                  <c:v>21.1625270843506</c:v>
                </c:pt>
                <c:pt idx="5672">
                  <c:v>20.656873703002901</c:v>
                </c:pt>
                <c:pt idx="5673">
                  <c:v>21.6988410949707</c:v>
                </c:pt>
                <c:pt idx="5674">
                  <c:v>21.5893650054932</c:v>
                </c:pt>
                <c:pt idx="5675">
                  <c:v>21.4077243804932</c:v>
                </c:pt>
                <c:pt idx="5676">
                  <c:v>39.296504974365199</c:v>
                </c:pt>
                <c:pt idx="5677">
                  <c:v>48.830528259277301</c:v>
                </c:pt>
                <c:pt idx="5678">
                  <c:v>738.98590087890602</c:v>
                </c:pt>
                <c:pt idx="5679">
                  <c:v>180.22920227050801</c:v>
                </c:pt>
                <c:pt idx="5680">
                  <c:v>63.3351020812988</c:v>
                </c:pt>
                <c:pt idx="5681">
                  <c:v>54.077545166015597</c:v>
                </c:pt>
                <c:pt idx="5682">
                  <c:v>35.699817657470703</c:v>
                </c:pt>
                <c:pt idx="5683">
                  <c:v>39.492782592773402</c:v>
                </c:pt>
                <c:pt idx="5684">
                  <c:v>36.381343841552699</c:v>
                </c:pt>
                <c:pt idx="5685">
                  <c:v>34.273273468017599</c:v>
                </c:pt>
                <c:pt idx="5686">
                  <c:v>35.343589782714801</c:v>
                </c:pt>
                <c:pt idx="5687">
                  <c:v>36.031093597412102</c:v>
                </c:pt>
                <c:pt idx="5688">
                  <c:v>34.567516326904297</c:v>
                </c:pt>
                <c:pt idx="5689">
                  <c:v>39.296504974365199</c:v>
                </c:pt>
                <c:pt idx="5690">
                  <c:v>48.830528259277301</c:v>
                </c:pt>
                <c:pt idx="5691">
                  <c:v>738.98590087890602</c:v>
                </c:pt>
                <c:pt idx="5692">
                  <c:v>180.22920227050801</c:v>
                </c:pt>
                <c:pt idx="5693">
                  <c:v>63.3351020812988</c:v>
                </c:pt>
                <c:pt idx="5694">
                  <c:v>54.077545166015597</c:v>
                </c:pt>
                <c:pt idx="5695">
                  <c:v>35.699817657470703</c:v>
                </c:pt>
                <c:pt idx="5696">
                  <c:v>39.492782592773402</c:v>
                </c:pt>
                <c:pt idx="5697">
                  <c:v>36.381343841552699</c:v>
                </c:pt>
                <c:pt idx="5698">
                  <c:v>34.273273468017599</c:v>
                </c:pt>
                <c:pt idx="5699">
                  <c:v>35.343589782714801</c:v>
                </c:pt>
                <c:pt idx="5700">
                  <c:v>36.031093597412102</c:v>
                </c:pt>
                <c:pt idx="5701">
                  <c:v>34.567516326904297</c:v>
                </c:pt>
                <c:pt idx="5702">
                  <c:v>43.450584411621101</c:v>
                </c:pt>
                <c:pt idx="5703">
                  <c:v>39.977401733398402</c:v>
                </c:pt>
                <c:pt idx="5704">
                  <c:v>27.374143600463899</c:v>
                </c:pt>
                <c:pt idx="5705">
                  <c:v>26.535596847534201</c:v>
                </c:pt>
                <c:pt idx="5706">
                  <c:v>27.115983963012699</c:v>
                </c:pt>
                <c:pt idx="5707">
                  <c:v>27.182094573974599</c:v>
                </c:pt>
                <c:pt idx="5708">
                  <c:v>27.167430877685501</c:v>
                </c:pt>
                <c:pt idx="5709">
                  <c:v>27.566242218017599</c:v>
                </c:pt>
                <c:pt idx="5710">
                  <c:v>26.7884330749512</c:v>
                </c:pt>
                <c:pt idx="5711">
                  <c:v>26.128065109252901</c:v>
                </c:pt>
                <c:pt idx="5712">
                  <c:v>26.280565261840799</c:v>
                </c:pt>
                <c:pt idx="5713">
                  <c:v>24.285720825195298</c:v>
                </c:pt>
                <c:pt idx="5714">
                  <c:v>23.2045497894287</c:v>
                </c:pt>
                <c:pt idx="5715">
                  <c:v>23.824804306030298</c:v>
                </c:pt>
                <c:pt idx="5716">
                  <c:v>25.2280158996582</c:v>
                </c:pt>
                <c:pt idx="5717">
                  <c:v>24.1336269378662</c:v>
                </c:pt>
                <c:pt idx="5718">
                  <c:v>24.277040481567401</c:v>
                </c:pt>
                <c:pt idx="5719">
                  <c:v>24.120967864990199</c:v>
                </c:pt>
                <c:pt idx="5720">
                  <c:v>23.0960292816162</c:v>
                </c:pt>
                <c:pt idx="5721">
                  <c:v>23.092365264892599</c:v>
                </c:pt>
                <c:pt idx="5722">
                  <c:v>23.212863922119102</c:v>
                </c:pt>
                <c:pt idx="5723">
                  <c:v>23.087877273559599</c:v>
                </c:pt>
                <c:pt idx="5724">
                  <c:v>22.973289489746101</c:v>
                </c:pt>
                <c:pt idx="5725">
                  <c:v>23.520837783813501</c:v>
                </c:pt>
                <c:pt idx="5726">
                  <c:v>23.520549774169901</c:v>
                </c:pt>
                <c:pt idx="5727">
                  <c:v>22.875320434570298</c:v>
                </c:pt>
                <c:pt idx="5728">
                  <c:v>23.5189399719238</c:v>
                </c:pt>
                <c:pt idx="5729">
                  <c:v>22.690479278564499</c:v>
                </c:pt>
                <c:pt idx="5730">
                  <c:v>22.455959320068398</c:v>
                </c:pt>
                <c:pt idx="5731">
                  <c:v>22.313060760498001</c:v>
                </c:pt>
                <c:pt idx="5732">
                  <c:v>21.903623580932599</c:v>
                </c:pt>
                <c:pt idx="5733">
                  <c:v>21.069410324096701</c:v>
                </c:pt>
                <c:pt idx="5734">
                  <c:v>21.690382003784201</c:v>
                </c:pt>
                <c:pt idx="5735">
                  <c:v>21.307024002075199</c:v>
                </c:pt>
                <c:pt idx="5736">
                  <c:v>20.987648010253899</c:v>
                </c:pt>
                <c:pt idx="5737">
                  <c:v>21.1058540344238</c:v>
                </c:pt>
                <c:pt idx="5738">
                  <c:v>21.6689338684082</c:v>
                </c:pt>
                <c:pt idx="5739">
                  <c:v>21.255140304565401</c:v>
                </c:pt>
                <c:pt idx="5740">
                  <c:v>21.307991027831999</c:v>
                </c:pt>
                <c:pt idx="5741">
                  <c:v>20.696569442748999</c:v>
                </c:pt>
                <c:pt idx="5742">
                  <c:v>20.738481521606399</c:v>
                </c:pt>
                <c:pt idx="5743">
                  <c:v>21.0817050933838</c:v>
                </c:pt>
                <c:pt idx="5744">
                  <c:v>19.955427169799801</c:v>
                </c:pt>
                <c:pt idx="5745">
                  <c:v>19.212696075439499</c:v>
                </c:pt>
                <c:pt idx="5746">
                  <c:v>19.929935455322301</c:v>
                </c:pt>
                <c:pt idx="5747">
                  <c:v>19.524866104126001</c:v>
                </c:pt>
                <c:pt idx="5748">
                  <c:v>0.111493088304996</c:v>
                </c:pt>
                <c:pt idx="5749">
                  <c:v>5.65496599301696E-3</c:v>
                </c:pt>
                <c:pt idx="5750">
                  <c:v>7.6937456615269201E-3</c:v>
                </c:pt>
                <c:pt idx="5751">
                  <c:v>5.0033174920827205E-4</c:v>
                </c:pt>
                <c:pt idx="5752">
                  <c:v>2.4839089019223999E-4</c:v>
                </c:pt>
                <c:pt idx="5753">
                  <c:v>-7.01551511883736E-3</c:v>
                </c:pt>
                <c:pt idx="5754">
                  <c:v>-0.49458104372024497</c:v>
                </c:pt>
                <c:pt idx="5755">
                  <c:v>-0.49385786056518599</c:v>
                </c:pt>
                <c:pt idx="5756">
                  <c:v>8.6932035628706195E-4</c:v>
                </c:pt>
                <c:pt idx="5757">
                  <c:v>9.7231339896097801E-4</c:v>
                </c:pt>
                <c:pt idx="5758">
                  <c:v>2.4946409394033302E-4</c:v>
                </c:pt>
                <c:pt idx="5759">
                  <c:v>6.7135883728042202E-4</c:v>
                </c:pt>
                <c:pt idx="5760">
                  <c:v>-5.8417050167918197E-3</c:v>
                </c:pt>
                <c:pt idx="5761">
                  <c:v>-1.02671587467194</c:v>
                </c:pt>
                <c:pt idx="5762">
                  <c:v>-1.68899931013584E-2</c:v>
                </c:pt>
                <c:pt idx="5763">
                  <c:v>-1.8345805406570399</c:v>
                </c:pt>
                <c:pt idx="5764">
                  <c:v>-1.5370166301727299</c:v>
                </c:pt>
                <c:pt idx="5765">
                  <c:v>-1.6258528232574501</c:v>
                </c:pt>
                <c:pt idx="5766">
                  <c:v>2.6665306091308598</c:v>
                </c:pt>
                <c:pt idx="5767">
                  <c:v>4.97447624802589E-2</c:v>
                </c:pt>
                <c:pt idx="5768">
                  <c:v>-0.106685377657413</c:v>
                </c:pt>
                <c:pt idx="5769">
                  <c:v>0.58181965351104703</c:v>
                </c:pt>
                <c:pt idx="5770">
                  <c:v>-9.5858722925186199E-2</c:v>
                </c:pt>
                <c:pt idx="5771">
                  <c:v>-9.3887180089950603E-2</c:v>
                </c:pt>
                <c:pt idx="5772">
                  <c:v>3.9721544831991203E-2</c:v>
                </c:pt>
                <c:pt idx="5773">
                  <c:v>2.2064721584320099</c:v>
                </c:pt>
                <c:pt idx="5774">
                  <c:v>4.8600234985351598</c:v>
                </c:pt>
                <c:pt idx="5775">
                  <c:v>2.8163862228393599</c:v>
                </c:pt>
                <c:pt idx="5776">
                  <c:v>2.7444803714752202</c:v>
                </c:pt>
                <c:pt idx="5777">
                  <c:v>2.8261806964874299</c:v>
                </c:pt>
                <c:pt idx="5778">
                  <c:v>0.30931439995765703</c:v>
                </c:pt>
                <c:pt idx="5779">
                  <c:v>2.7725646495819101</c:v>
                </c:pt>
                <c:pt idx="5780">
                  <c:v>6.3401899337768599</c:v>
                </c:pt>
                <c:pt idx="5781">
                  <c:v>5.01261186599731</c:v>
                </c:pt>
                <c:pt idx="5782">
                  <c:v>2.9436373710632302</c:v>
                </c:pt>
                <c:pt idx="5783">
                  <c:v>15.0269584655762</c:v>
                </c:pt>
                <c:pt idx="5784">
                  <c:v>10.273622512817401</c:v>
                </c:pt>
                <c:pt idx="5785">
                  <c:v>12.7468423843384</c:v>
                </c:pt>
                <c:pt idx="5786">
                  <c:v>15.265541076660201</c:v>
                </c:pt>
                <c:pt idx="5787">
                  <c:v>3.4093244075775102</c:v>
                </c:pt>
                <c:pt idx="5788">
                  <c:v>10.289838790893601</c:v>
                </c:pt>
                <c:pt idx="5789">
                  <c:v>16.8198947906494</c:v>
                </c:pt>
                <c:pt idx="5790">
                  <c:v>16.480129241943398</c:v>
                </c:pt>
                <c:pt idx="5791">
                  <c:v>15.8861799240112</c:v>
                </c:pt>
                <c:pt idx="5792">
                  <c:v>18.105409622192401</c:v>
                </c:pt>
                <c:pt idx="5793">
                  <c:v>18.3956909179688</c:v>
                </c:pt>
                <c:pt idx="5794">
                  <c:v>19.147651672363299</c:v>
                </c:pt>
                <c:pt idx="5795">
                  <c:v>19.8793048858643</c:v>
                </c:pt>
                <c:pt idx="5796">
                  <c:v>19.989448547363299</c:v>
                </c:pt>
                <c:pt idx="5797">
                  <c:v>19.851493835449201</c:v>
                </c:pt>
                <c:pt idx="5798">
                  <c:v>43.436885833740199</c:v>
                </c:pt>
                <c:pt idx="5799">
                  <c:v>40.617897033691399</c:v>
                </c:pt>
                <c:pt idx="5800">
                  <c:v>39.349472045898402</c:v>
                </c:pt>
                <c:pt idx="5801">
                  <c:v>38.2254447937012</c:v>
                </c:pt>
                <c:pt idx="5802">
                  <c:v>33.963104248046903</c:v>
                </c:pt>
                <c:pt idx="5803">
                  <c:v>32.9336967468262</c:v>
                </c:pt>
                <c:pt idx="5804">
                  <c:v>32.649227142333999</c:v>
                </c:pt>
                <c:pt idx="5805">
                  <c:v>31.165143966674801</c:v>
                </c:pt>
                <c:pt idx="5806">
                  <c:v>30.566963195800799</c:v>
                </c:pt>
                <c:pt idx="5807">
                  <c:v>29.6633605957031</c:v>
                </c:pt>
                <c:pt idx="5808">
                  <c:v>29.699518203735401</c:v>
                </c:pt>
                <c:pt idx="5809">
                  <c:v>30.613430023193398</c:v>
                </c:pt>
                <c:pt idx="5810">
                  <c:v>36.7446098327637</c:v>
                </c:pt>
                <c:pt idx="5811">
                  <c:v>34.796840667724602</c:v>
                </c:pt>
                <c:pt idx="5812">
                  <c:v>31.121559143066399</c:v>
                </c:pt>
                <c:pt idx="5813">
                  <c:v>36.693798065185497</c:v>
                </c:pt>
                <c:pt idx="5814">
                  <c:v>31.391933441162099</c:v>
                </c:pt>
                <c:pt idx="5815">
                  <c:v>29.617115020751999</c:v>
                </c:pt>
                <c:pt idx="5816">
                  <c:v>30.0626831054688</c:v>
                </c:pt>
                <c:pt idx="5817">
                  <c:v>32.223991394042997</c:v>
                </c:pt>
                <c:pt idx="5818">
                  <c:v>28.835227966308601</c:v>
                </c:pt>
                <c:pt idx="5819">
                  <c:v>28.153234481811499</c:v>
                </c:pt>
                <c:pt idx="5820">
                  <c:v>28.151615142822301</c:v>
                </c:pt>
                <c:pt idx="5821">
                  <c:v>27.716274261474599</c:v>
                </c:pt>
                <c:pt idx="5822">
                  <c:v>27.943578720092798</c:v>
                </c:pt>
                <c:pt idx="5823">
                  <c:v>27.853895187377901</c:v>
                </c:pt>
                <c:pt idx="5824">
                  <c:v>27.8751220703125</c:v>
                </c:pt>
                <c:pt idx="5825">
                  <c:v>27.9006156921387</c:v>
                </c:pt>
                <c:pt idx="5826">
                  <c:v>31.2164096832275</c:v>
                </c:pt>
                <c:pt idx="5827">
                  <c:v>28.9631042480469</c:v>
                </c:pt>
                <c:pt idx="5828">
                  <c:v>28.0862216949463</c:v>
                </c:pt>
                <c:pt idx="5829">
                  <c:v>27.898408889770501</c:v>
                </c:pt>
                <c:pt idx="5830">
                  <c:v>28.364158630371101</c:v>
                </c:pt>
                <c:pt idx="5831">
                  <c:v>27.632818222045898</c:v>
                </c:pt>
                <c:pt idx="5832">
                  <c:v>28.2617511749268</c:v>
                </c:pt>
                <c:pt idx="5833">
                  <c:v>27.9375324249268</c:v>
                </c:pt>
                <c:pt idx="5834">
                  <c:v>28.025535583496101</c:v>
                </c:pt>
                <c:pt idx="5835">
                  <c:v>28.149845123291001</c:v>
                </c:pt>
                <c:pt idx="5836">
                  <c:v>28.127536773681602</c:v>
                </c:pt>
                <c:pt idx="5837">
                  <c:v>27.979434967041001</c:v>
                </c:pt>
                <c:pt idx="5838">
                  <c:v>27.8458557128906</c:v>
                </c:pt>
                <c:pt idx="5839">
                  <c:v>27.455245971679702</c:v>
                </c:pt>
                <c:pt idx="5840">
                  <c:v>27.288246154785199</c:v>
                </c:pt>
                <c:pt idx="5841">
                  <c:v>27.2827033996582</c:v>
                </c:pt>
                <c:pt idx="5842">
                  <c:v>27.6303405761719</c:v>
                </c:pt>
                <c:pt idx="5843">
                  <c:v>27.353305816650401</c:v>
                </c:pt>
                <c:pt idx="5844">
                  <c:v>27.263227462768601</c:v>
                </c:pt>
                <c:pt idx="5845">
                  <c:v>27.040683746337901</c:v>
                </c:pt>
                <c:pt idx="5846">
                  <c:v>26.53639793396</c:v>
                </c:pt>
                <c:pt idx="5847">
                  <c:v>22.598737716674801</c:v>
                </c:pt>
                <c:pt idx="5848">
                  <c:v>22.723136901855501</c:v>
                </c:pt>
                <c:pt idx="5849">
                  <c:v>22.950242996215799</c:v>
                </c:pt>
                <c:pt idx="5850">
                  <c:v>22.7026481628418</c:v>
                </c:pt>
                <c:pt idx="5851">
                  <c:v>22.886787414550799</c:v>
                </c:pt>
                <c:pt idx="5852">
                  <c:v>22.546424865722699</c:v>
                </c:pt>
                <c:pt idx="5853">
                  <c:v>21.293840408325199</c:v>
                </c:pt>
                <c:pt idx="5854">
                  <c:v>21.525499343872099</c:v>
                </c:pt>
                <c:pt idx="5855">
                  <c:v>21.292421340942401</c:v>
                </c:pt>
                <c:pt idx="5856">
                  <c:v>20.7876491546631</c:v>
                </c:pt>
                <c:pt idx="5857">
                  <c:v>21.3181037902832</c:v>
                </c:pt>
                <c:pt idx="5858">
                  <c:v>21.069087982177699</c:v>
                </c:pt>
                <c:pt idx="5859">
                  <c:v>20.734371185302699</c:v>
                </c:pt>
                <c:pt idx="5860">
                  <c:v>21.5797634124756</c:v>
                </c:pt>
                <c:pt idx="5861">
                  <c:v>20.145807266235401</c:v>
                </c:pt>
                <c:pt idx="5862">
                  <c:v>20.968694686889599</c:v>
                </c:pt>
                <c:pt idx="5863">
                  <c:v>20.240165710449201</c:v>
                </c:pt>
                <c:pt idx="5864">
                  <c:v>19.4032802581787</c:v>
                </c:pt>
                <c:pt idx="5865">
                  <c:v>19.509859085083001</c:v>
                </c:pt>
                <c:pt idx="5866">
                  <c:v>18.378484725952099</c:v>
                </c:pt>
                <c:pt idx="5867">
                  <c:v>18.677097320556602</c:v>
                </c:pt>
                <c:pt idx="5868">
                  <c:v>18.910852432251001</c:v>
                </c:pt>
                <c:pt idx="5869">
                  <c:v>18.8517951965332</c:v>
                </c:pt>
                <c:pt idx="5870">
                  <c:v>18.656806945800799</c:v>
                </c:pt>
                <c:pt idx="5871">
                  <c:v>18.740312576293899</c:v>
                </c:pt>
                <c:pt idx="5872">
                  <c:v>21.017549514770501</c:v>
                </c:pt>
                <c:pt idx="5873">
                  <c:v>19.4249877929688</c:v>
                </c:pt>
                <c:pt idx="5874">
                  <c:v>18.7508945465088</c:v>
                </c:pt>
                <c:pt idx="5875">
                  <c:v>18.244182586669901</c:v>
                </c:pt>
                <c:pt idx="5876">
                  <c:v>18.722713470458999</c:v>
                </c:pt>
                <c:pt idx="5877">
                  <c:v>18.545932769775401</c:v>
                </c:pt>
                <c:pt idx="5878">
                  <c:v>17.6767482757568</c:v>
                </c:pt>
                <c:pt idx="5879">
                  <c:v>18.746902465820298</c:v>
                </c:pt>
                <c:pt idx="5880">
                  <c:v>20.534723281860401</c:v>
                </c:pt>
                <c:pt idx="5881">
                  <c:v>18.751214981079102</c:v>
                </c:pt>
                <c:pt idx="5882">
                  <c:v>17.991815567016602</c:v>
                </c:pt>
                <c:pt idx="5883">
                  <c:v>20.461912155151399</c:v>
                </c:pt>
                <c:pt idx="5884">
                  <c:v>21.628862380981399</c:v>
                </c:pt>
                <c:pt idx="5885">
                  <c:v>21.220382690429702</c:v>
                </c:pt>
                <c:pt idx="5886">
                  <c:v>23.080860137939499</c:v>
                </c:pt>
                <c:pt idx="5887">
                  <c:v>22.177841186523398</c:v>
                </c:pt>
                <c:pt idx="5888">
                  <c:v>21.649778366088899</c:v>
                </c:pt>
                <c:pt idx="5889">
                  <c:v>21.499534606933601</c:v>
                </c:pt>
                <c:pt idx="5890">
                  <c:v>21.35520362854</c:v>
                </c:pt>
                <c:pt idx="5891">
                  <c:v>20.156713485717798</c:v>
                </c:pt>
                <c:pt idx="5892">
                  <c:v>20.156572341918899</c:v>
                </c:pt>
                <c:pt idx="5893">
                  <c:v>21.053972244262699</c:v>
                </c:pt>
                <c:pt idx="5894">
                  <c:v>21.351943969726602</c:v>
                </c:pt>
                <c:pt idx="5895">
                  <c:v>21.2212429046631</c:v>
                </c:pt>
                <c:pt idx="5896">
                  <c:v>20.803461074829102</c:v>
                </c:pt>
                <c:pt idx="5897">
                  <c:v>20.703832626342798</c:v>
                </c:pt>
                <c:pt idx="5898">
                  <c:v>20.713861465454102</c:v>
                </c:pt>
                <c:pt idx="5899">
                  <c:v>20.823194503784201</c:v>
                </c:pt>
                <c:pt idx="5900">
                  <c:v>20.155220031738299</c:v>
                </c:pt>
                <c:pt idx="5901">
                  <c:v>22.479822158813501</c:v>
                </c:pt>
                <c:pt idx="5902">
                  <c:v>20.666601181030298</c:v>
                </c:pt>
                <c:pt idx="5903">
                  <c:v>20.616889953613299</c:v>
                </c:pt>
                <c:pt idx="5904">
                  <c:v>20.606767654418899</c:v>
                </c:pt>
                <c:pt idx="5905">
                  <c:v>20.4966220855713</c:v>
                </c:pt>
                <c:pt idx="5906">
                  <c:v>20.350786209106399</c:v>
                </c:pt>
                <c:pt idx="5907">
                  <c:v>20.217679977416999</c:v>
                </c:pt>
                <c:pt idx="5908">
                  <c:v>20.159044265747099</c:v>
                </c:pt>
                <c:pt idx="5909">
                  <c:v>21.282712936401399</c:v>
                </c:pt>
                <c:pt idx="5910">
                  <c:v>20.510850906372099</c:v>
                </c:pt>
                <c:pt idx="5911">
                  <c:v>20.449180603027301</c:v>
                </c:pt>
                <c:pt idx="5912">
                  <c:v>20.491855621337901</c:v>
                </c:pt>
                <c:pt idx="5913">
                  <c:v>21.575067520141602</c:v>
                </c:pt>
                <c:pt idx="5914">
                  <c:v>20.743217468261701</c:v>
                </c:pt>
                <c:pt idx="5915">
                  <c:v>20.838781356811499</c:v>
                </c:pt>
                <c:pt idx="5916">
                  <c:v>20.7036228179932</c:v>
                </c:pt>
                <c:pt idx="5917">
                  <c:v>20.753721237182599</c:v>
                </c:pt>
                <c:pt idx="5918">
                  <c:v>20.7590236663818</c:v>
                </c:pt>
                <c:pt idx="5919">
                  <c:v>20.6200256347656</c:v>
                </c:pt>
                <c:pt idx="5920">
                  <c:v>20.8106899261475</c:v>
                </c:pt>
                <c:pt idx="5921">
                  <c:v>20.855375289916999</c:v>
                </c:pt>
                <c:pt idx="5922">
                  <c:v>20.702796936035199</c:v>
                </c:pt>
                <c:pt idx="5923">
                  <c:v>20.727645874023398</c:v>
                </c:pt>
                <c:pt idx="5924">
                  <c:v>20.720252990722699</c:v>
                </c:pt>
                <c:pt idx="5925">
                  <c:v>20.743350982666001</c:v>
                </c:pt>
                <c:pt idx="5926">
                  <c:v>20.7083930969238</c:v>
                </c:pt>
                <c:pt idx="5927">
                  <c:v>20.854433059692401</c:v>
                </c:pt>
                <c:pt idx="5928">
                  <c:v>21.114463806152301</c:v>
                </c:pt>
                <c:pt idx="5929">
                  <c:v>20.956609725952099</c:v>
                </c:pt>
                <c:pt idx="5930">
                  <c:v>21.578397750854499</c:v>
                </c:pt>
                <c:pt idx="5931">
                  <c:v>20.656967163085898</c:v>
                </c:pt>
                <c:pt idx="5932">
                  <c:v>19.526025772094702</c:v>
                </c:pt>
                <c:pt idx="5933">
                  <c:v>20.736680984497099</c:v>
                </c:pt>
                <c:pt idx="5934">
                  <c:v>20.763534545898398</c:v>
                </c:pt>
                <c:pt idx="5935">
                  <c:v>20.861204147338899</c:v>
                </c:pt>
                <c:pt idx="5936">
                  <c:v>20.763187408447301</c:v>
                </c:pt>
                <c:pt idx="5937">
                  <c:v>21.641197204589801</c:v>
                </c:pt>
                <c:pt idx="5938">
                  <c:v>21.206953048706101</c:v>
                </c:pt>
                <c:pt idx="5939">
                  <c:v>20.946365356445298</c:v>
                </c:pt>
                <c:pt idx="5940">
                  <c:v>21.091993331909201</c:v>
                </c:pt>
                <c:pt idx="5941">
                  <c:v>21.074531555175799</c:v>
                </c:pt>
                <c:pt idx="5942">
                  <c:v>20.9432182312012</c:v>
                </c:pt>
                <c:pt idx="5943">
                  <c:v>21.0265502929688</c:v>
                </c:pt>
                <c:pt idx="5944">
                  <c:v>23.349756240844702</c:v>
                </c:pt>
                <c:pt idx="5945">
                  <c:v>23.950767517089801</c:v>
                </c:pt>
                <c:pt idx="5946">
                  <c:v>25.6021118164063</c:v>
                </c:pt>
                <c:pt idx="5947">
                  <c:v>24.544231414794901</c:v>
                </c:pt>
                <c:pt idx="5948">
                  <c:v>24.542758941650401</c:v>
                </c:pt>
                <c:pt idx="5949">
                  <c:v>26.534812927246101</c:v>
                </c:pt>
                <c:pt idx="5950">
                  <c:v>25.032180786132798</c:v>
                </c:pt>
                <c:pt idx="5951">
                  <c:v>23.568578720092798</c:v>
                </c:pt>
                <c:pt idx="5952">
                  <c:v>23.413469314575199</c:v>
                </c:pt>
                <c:pt idx="5953">
                  <c:v>24.244722366333001</c:v>
                </c:pt>
                <c:pt idx="5954">
                  <c:v>24.450527191162099</c:v>
                </c:pt>
                <c:pt idx="5955">
                  <c:v>23.6340217590332</c:v>
                </c:pt>
                <c:pt idx="5956">
                  <c:v>24.257846832275401</c:v>
                </c:pt>
                <c:pt idx="5957">
                  <c:v>25.094234466552699</c:v>
                </c:pt>
                <c:pt idx="5958">
                  <c:v>24.317138671875</c:v>
                </c:pt>
                <c:pt idx="5959">
                  <c:v>22.950628280639599</c:v>
                </c:pt>
                <c:pt idx="5960">
                  <c:v>23.0242004394531</c:v>
                </c:pt>
                <c:pt idx="5961">
                  <c:v>23.2225151062012</c:v>
                </c:pt>
                <c:pt idx="5962">
                  <c:v>23.006349563598601</c:v>
                </c:pt>
                <c:pt idx="5963">
                  <c:v>22.950748443603501</c:v>
                </c:pt>
                <c:pt idx="5964">
                  <c:v>22.947269439697301</c:v>
                </c:pt>
                <c:pt idx="5965">
                  <c:v>22.208551406860401</c:v>
                </c:pt>
                <c:pt idx="5966">
                  <c:v>22.616989135742202</c:v>
                </c:pt>
                <c:pt idx="5967">
                  <c:v>22.4731559753418</c:v>
                </c:pt>
                <c:pt idx="5968">
                  <c:v>22.598737716674801</c:v>
                </c:pt>
                <c:pt idx="5969">
                  <c:v>22.723136901855501</c:v>
                </c:pt>
                <c:pt idx="5970">
                  <c:v>22.950242996215799</c:v>
                </c:pt>
                <c:pt idx="5971">
                  <c:v>22.7026481628418</c:v>
                </c:pt>
                <c:pt idx="5972">
                  <c:v>22.886787414550799</c:v>
                </c:pt>
                <c:pt idx="5973">
                  <c:v>22.546424865722699</c:v>
                </c:pt>
                <c:pt idx="5974">
                  <c:v>21.293840408325199</c:v>
                </c:pt>
                <c:pt idx="5975">
                  <c:v>21.525499343872099</c:v>
                </c:pt>
                <c:pt idx="5976">
                  <c:v>21.292421340942401</c:v>
                </c:pt>
                <c:pt idx="5977">
                  <c:v>20.7876491546631</c:v>
                </c:pt>
                <c:pt idx="5978">
                  <c:v>21.3181037902832</c:v>
                </c:pt>
                <c:pt idx="5979">
                  <c:v>21.069087982177699</c:v>
                </c:pt>
                <c:pt idx="5980">
                  <c:v>20.734371185302699</c:v>
                </c:pt>
                <c:pt idx="5981">
                  <c:v>21.5797634124756</c:v>
                </c:pt>
                <c:pt idx="5982">
                  <c:v>20.145807266235401</c:v>
                </c:pt>
                <c:pt idx="5983">
                  <c:v>20.968694686889599</c:v>
                </c:pt>
                <c:pt idx="5984">
                  <c:v>20.240165710449201</c:v>
                </c:pt>
                <c:pt idx="5985">
                  <c:v>19.4032802581787</c:v>
                </c:pt>
                <c:pt idx="5986">
                  <c:v>19.509859085083001</c:v>
                </c:pt>
                <c:pt idx="5987">
                  <c:v>18.378484725952099</c:v>
                </c:pt>
                <c:pt idx="5988">
                  <c:v>18.677097320556602</c:v>
                </c:pt>
                <c:pt idx="5989">
                  <c:v>18.910852432251001</c:v>
                </c:pt>
                <c:pt idx="5990">
                  <c:v>18.8517951965332</c:v>
                </c:pt>
                <c:pt idx="5991">
                  <c:v>18.656806945800799</c:v>
                </c:pt>
                <c:pt idx="5992">
                  <c:v>18.740312576293899</c:v>
                </c:pt>
                <c:pt idx="5993">
                  <c:v>24.771024703979499</c:v>
                </c:pt>
                <c:pt idx="5994">
                  <c:v>24.712419509887699</c:v>
                </c:pt>
                <c:pt idx="5995">
                  <c:v>24.861320495605501</c:v>
                </c:pt>
                <c:pt idx="5996">
                  <c:v>25.162361145019499</c:v>
                </c:pt>
                <c:pt idx="5997">
                  <c:v>24.8074054718018</c:v>
                </c:pt>
                <c:pt idx="5998">
                  <c:v>24.657598495483398</c:v>
                </c:pt>
                <c:pt idx="5999">
                  <c:v>24.7233066558838</c:v>
                </c:pt>
                <c:pt idx="6000">
                  <c:v>24.556791305541999</c:v>
                </c:pt>
                <c:pt idx="6001">
                  <c:v>24.5328674316406</c:v>
                </c:pt>
                <c:pt idx="6002">
                  <c:v>24.6154689788818</c:v>
                </c:pt>
                <c:pt idx="6003">
                  <c:v>24.570520401001001</c:v>
                </c:pt>
                <c:pt idx="6004">
                  <c:v>24.424211502075199</c:v>
                </c:pt>
                <c:pt idx="6005">
                  <c:v>24.9197292327881</c:v>
                </c:pt>
                <c:pt idx="6006">
                  <c:v>24.649154663085898</c:v>
                </c:pt>
                <c:pt idx="6007">
                  <c:v>24.826267242431602</c:v>
                </c:pt>
                <c:pt idx="6008">
                  <c:v>26.223207473754901</c:v>
                </c:pt>
                <c:pt idx="6009">
                  <c:v>29.151582717895501</c:v>
                </c:pt>
                <c:pt idx="6010">
                  <c:v>27.1539306640625</c:v>
                </c:pt>
                <c:pt idx="6011">
                  <c:v>23.659961700439499</c:v>
                </c:pt>
                <c:pt idx="6012">
                  <c:v>25.219526290893601</c:v>
                </c:pt>
                <c:pt idx="6013">
                  <c:v>27.116939544677699</c:v>
                </c:pt>
                <c:pt idx="6014">
                  <c:v>41.303722381591797</c:v>
                </c:pt>
                <c:pt idx="6015">
                  <c:v>29.6055088043213</c:v>
                </c:pt>
                <c:pt idx="6016">
                  <c:v>28.038387298583999</c:v>
                </c:pt>
                <c:pt idx="6017">
                  <c:v>26.573421478271499</c:v>
                </c:pt>
                <c:pt idx="6018">
                  <c:v>24.921033859252901</c:v>
                </c:pt>
                <c:pt idx="6019">
                  <c:v>27.1852416992188</c:v>
                </c:pt>
                <c:pt idx="6020">
                  <c:v>27.0743217468262</c:v>
                </c:pt>
                <c:pt idx="6021">
                  <c:v>26.180484771728501</c:v>
                </c:pt>
                <c:pt idx="6022">
                  <c:v>25.1288452148438</c:v>
                </c:pt>
                <c:pt idx="6023">
                  <c:v>29.093681335449201</c:v>
                </c:pt>
                <c:pt idx="6024">
                  <c:v>27.8846626281738</c:v>
                </c:pt>
                <c:pt idx="6025">
                  <c:v>25.108829498291001</c:v>
                </c:pt>
                <c:pt idx="6026">
                  <c:v>24.759840011596701</c:v>
                </c:pt>
                <c:pt idx="6027">
                  <c:v>26.104864120483398</c:v>
                </c:pt>
                <c:pt idx="6028">
                  <c:v>26.100784301757798</c:v>
                </c:pt>
                <c:pt idx="6029">
                  <c:v>23.923629760742202</c:v>
                </c:pt>
                <c:pt idx="6030">
                  <c:v>27.270713806152301</c:v>
                </c:pt>
                <c:pt idx="6031">
                  <c:v>27.120334625244102</c:v>
                </c:pt>
                <c:pt idx="6032">
                  <c:v>23.883916854858398</c:v>
                </c:pt>
                <c:pt idx="6033">
                  <c:v>23.651533126831101</c:v>
                </c:pt>
                <c:pt idx="6034">
                  <c:v>23.413867950439499</c:v>
                </c:pt>
                <c:pt idx="6035">
                  <c:v>23.180322647094702</c:v>
                </c:pt>
                <c:pt idx="6036">
                  <c:v>23.224311828613299</c:v>
                </c:pt>
                <c:pt idx="6037">
                  <c:v>23.263954162597699</c:v>
                </c:pt>
                <c:pt idx="6038">
                  <c:v>22.8309516906738</c:v>
                </c:pt>
                <c:pt idx="6039">
                  <c:v>23.140697479248001</c:v>
                </c:pt>
                <c:pt idx="6040">
                  <c:v>23.0390434265137</c:v>
                </c:pt>
                <c:pt idx="6041">
                  <c:v>22.169834136962901</c:v>
                </c:pt>
                <c:pt idx="6042">
                  <c:v>21.930717468261701</c:v>
                </c:pt>
                <c:pt idx="6043">
                  <c:v>22.526466369628899</c:v>
                </c:pt>
                <c:pt idx="6044">
                  <c:v>22.369024276733398</c:v>
                </c:pt>
                <c:pt idx="6045">
                  <c:v>21.386093139648398</c:v>
                </c:pt>
                <c:pt idx="6046">
                  <c:v>22.2999076843262</c:v>
                </c:pt>
                <c:pt idx="6047">
                  <c:v>22.056716918945298</c:v>
                </c:pt>
                <c:pt idx="6048">
                  <c:v>21.9017028808594</c:v>
                </c:pt>
                <c:pt idx="6049">
                  <c:v>22.093355178833001</c:v>
                </c:pt>
                <c:pt idx="6050">
                  <c:v>22.061101913452099</c:v>
                </c:pt>
                <c:pt idx="6051">
                  <c:v>21.960433959960898</c:v>
                </c:pt>
                <c:pt idx="6052">
                  <c:v>21.994930267333999</c:v>
                </c:pt>
                <c:pt idx="6053">
                  <c:v>22.042161941528299</c:v>
                </c:pt>
                <c:pt idx="6054">
                  <c:v>22.032566070556602</c:v>
                </c:pt>
                <c:pt idx="6055">
                  <c:v>21.964717864990199</c:v>
                </c:pt>
                <c:pt idx="6056">
                  <c:v>21.9848232269287</c:v>
                </c:pt>
                <c:pt idx="6057">
                  <c:v>22.104770660400401</c:v>
                </c:pt>
                <c:pt idx="6058">
                  <c:v>22.0858268737793</c:v>
                </c:pt>
                <c:pt idx="6059">
                  <c:v>22.172630310058601</c:v>
                </c:pt>
                <c:pt idx="6060">
                  <c:v>22.0589199066162</c:v>
                </c:pt>
                <c:pt idx="6061">
                  <c:v>22.1456604003906</c:v>
                </c:pt>
                <c:pt idx="6062">
                  <c:v>22.333961486816399</c:v>
                </c:pt>
                <c:pt idx="6063">
                  <c:v>22.283939361572301</c:v>
                </c:pt>
                <c:pt idx="6064">
                  <c:v>22.014369964599599</c:v>
                </c:pt>
                <c:pt idx="6065">
                  <c:v>22.334121704101602</c:v>
                </c:pt>
                <c:pt idx="6066">
                  <c:v>22.199314117431602</c:v>
                </c:pt>
                <c:pt idx="6067">
                  <c:v>22.198911666870099</c:v>
                </c:pt>
                <c:pt idx="6068">
                  <c:v>22.113317489623999</c:v>
                </c:pt>
                <c:pt idx="6069">
                  <c:v>22.132631301879901</c:v>
                </c:pt>
                <c:pt idx="6070">
                  <c:v>22.0146579742432</c:v>
                </c:pt>
                <c:pt idx="6071">
                  <c:v>21.923154830932599</c:v>
                </c:pt>
                <c:pt idx="6072">
                  <c:v>21.940982818603501</c:v>
                </c:pt>
                <c:pt idx="6073">
                  <c:v>22.0240173339844</c:v>
                </c:pt>
                <c:pt idx="6074">
                  <c:v>21.883272171020501</c:v>
                </c:pt>
                <c:pt idx="6075">
                  <c:v>21.8910732269287</c:v>
                </c:pt>
                <c:pt idx="6076">
                  <c:v>21.7800617218018</c:v>
                </c:pt>
                <c:pt idx="6077">
                  <c:v>21.8149089813232</c:v>
                </c:pt>
                <c:pt idx="6078">
                  <c:v>21.868598937988299</c:v>
                </c:pt>
                <c:pt idx="6079">
                  <c:v>21.903692245483398</c:v>
                </c:pt>
                <c:pt idx="6080">
                  <c:v>21.974746704101602</c:v>
                </c:pt>
                <c:pt idx="6081">
                  <c:v>21.970190048217798</c:v>
                </c:pt>
                <c:pt idx="6082">
                  <c:v>21.8902378082275</c:v>
                </c:pt>
                <c:pt idx="6083">
                  <c:v>21.9371013641357</c:v>
                </c:pt>
                <c:pt idx="6084">
                  <c:v>21.963966369628899</c:v>
                </c:pt>
                <c:pt idx="6085">
                  <c:v>21.952196121215799</c:v>
                </c:pt>
                <c:pt idx="6086">
                  <c:v>21.960521697998001</c:v>
                </c:pt>
                <c:pt idx="6087">
                  <c:v>21.928907394409201</c:v>
                </c:pt>
                <c:pt idx="6088">
                  <c:v>21.683063507080099</c:v>
                </c:pt>
                <c:pt idx="6089">
                  <c:v>21.391994476318398</c:v>
                </c:pt>
                <c:pt idx="6090">
                  <c:v>21.8271083831787</c:v>
                </c:pt>
                <c:pt idx="6091">
                  <c:v>21.8157444000244</c:v>
                </c:pt>
                <c:pt idx="6092">
                  <c:v>21.595901489257798</c:v>
                </c:pt>
                <c:pt idx="6093">
                  <c:v>21.473596572876001</c:v>
                </c:pt>
                <c:pt idx="6094">
                  <c:v>21.731845855712901</c:v>
                </c:pt>
                <c:pt idx="6095">
                  <c:v>21.7476196289063</c:v>
                </c:pt>
                <c:pt idx="6096">
                  <c:v>21.7320442199707</c:v>
                </c:pt>
                <c:pt idx="6097">
                  <c:v>21.836187362670898</c:v>
                </c:pt>
                <c:pt idx="6098">
                  <c:v>22.0318508148193</c:v>
                </c:pt>
                <c:pt idx="6099">
                  <c:v>21.881929397583001</c:v>
                </c:pt>
                <c:pt idx="6100">
                  <c:v>22.0509338378906</c:v>
                </c:pt>
                <c:pt idx="6101">
                  <c:v>22.078554153442401</c:v>
                </c:pt>
                <c:pt idx="6102">
                  <c:v>21.5878505706787</c:v>
                </c:pt>
                <c:pt idx="6103">
                  <c:v>21.904565811157202</c:v>
                </c:pt>
                <c:pt idx="6104">
                  <c:v>22.309816360473601</c:v>
                </c:pt>
                <c:pt idx="6105">
                  <c:v>22.0877590179443</c:v>
                </c:pt>
                <c:pt idx="6106">
                  <c:v>22.158491134643601</c:v>
                </c:pt>
                <c:pt idx="6107">
                  <c:v>22.116863250732401</c:v>
                </c:pt>
                <c:pt idx="6108">
                  <c:v>22.024011611938501</c:v>
                </c:pt>
                <c:pt idx="6109">
                  <c:v>22.563989639282202</c:v>
                </c:pt>
                <c:pt idx="6110">
                  <c:v>22.2549152374268</c:v>
                </c:pt>
                <c:pt idx="6111">
                  <c:v>22.079833984375</c:v>
                </c:pt>
                <c:pt idx="6112">
                  <c:v>22.4039421081543</c:v>
                </c:pt>
                <c:pt idx="6113">
                  <c:v>22.298049926757798</c:v>
                </c:pt>
                <c:pt idx="6114">
                  <c:v>22.274253845214801</c:v>
                </c:pt>
                <c:pt idx="6115">
                  <c:v>22.371168136596701</c:v>
                </c:pt>
                <c:pt idx="6116">
                  <c:v>22.346330642700199</c:v>
                </c:pt>
                <c:pt idx="6117">
                  <c:v>22.308643341064499</c:v>
                </c:pt>
                <c:pt idx="6118">
                  <c:v>22.453550338745099</c:v>
                </c:pt>
                <c:pt idx="6119">
                  <c:v>22.611167907714801</c:v>
                </c:pt>
                <c:pt idx="6120">
                  <c:v>22.526115417480501</c:v>
                </c:pt>
                <c:pt idx="6121">
                  <c:v>22.948328018188501</c:v>
                </c:pt>
                <c:pt idx="6122">
                  <c:v>23.2208042144775</c:v>
                </c:pt>
                <c:pt idx="6123">
                  <c:v>23.180465698242202</c:v>
                </c:pt>
                <c:pt idx="6124">
                  <c:v>23.0199184417725</c:v>
                </c:pt>
                <c:pt idx="6125">
                  <c:v>21.136997222900401</c:v>
                </c:pt>
                <c:pt idx="6126">
                  <c:v>21.434923171997099</c:v>
                </c:pt>
                <c:pt idx="6127">
                  <c:v>21.562047958373999</c:v>
                </c:pt>
                <c:pt idx="6128">
                  <c:v>21.208616256713899</c:v>
                </c:pt>
                <c:pt idx="6129">
                  <c:v>20.581804275512699</c:v>
                </c:pt>
                <c:pt idx="6130">
                  <c:v>20.971368789672901</c:v>
                </c:pt>
                <c:pt idx="6131">
                  <c:v>20.945428848266602</c:v>
                </c:pt>
                <c:pt idx="6132">
                  <c:v>20.843162536621101</c:v>
                </c:pt>
                <c:pt idx="6133">
                  <c:v>20.841699600219702</c:v>
                </c:pt>
                <c:pt idx="6134">
                  <c:v>19.940040588378899</c:v>
                </c:pt>
                <c:pt idx="6135">
                  <c:v>20.810573577880898</c:v>
                </c:pt>
                <c:pt idx="6136">
                  <c:v>20.659748077392599</c:v>
                </c:pt>
                <c:pt idx="6137">
                  <c:v>20.616132736206101</c:v>
                </c:pt>
                <c:pt idx="6138">
                  <c:v>19.993314743041999</c:v>
                </c:pt>
                <c:pt idx="6139">
                  <c:v>22.3129367828369</c:v>
                </c:pt>
                <c:pt idx="6140">
                  <c:v>21.163078308105501</c:v>
                </c:pt>
                <c:pt idx="6141">
                  <c:v>20.378889083862301</c:v>
                </c:pt>
                <c:pt idx="6142">
                  <c:v>19.333448410034201</c:v>
                </c:pt>
                <c:pt idx="6143">
                  <c:v>20.1205024719238</c:v>
                </c:pt>
                <c:pt idx="6144">
                  <c:v>20.061326980590799</c:v>
                </c:pt>
                <c:pt idx="6145">
                  <c:v>20.6989841461182</c:v>
                </c:pt>
                <c:pt idx="6146">
                  <c:v>20.822286605835</c:v>
                </c:pt>
                <c:pt idx="6147">
                  <c:v>20.726318359375</c:v>
                </c:pt>
                <c:pt idx="6148">
                  <c:v>20.1203098297119</c:v>
                </c:pt>
                <c:pt idx="6149">
                  <c:v>20.255733489990199</c:v>
                </c:pt>
                <c:pt idx="6150">
                  <c:v>20.1202087402344</c:v>
                </c:pt>
                <c:pt idx="6151">
                  <c:v>23.900684356689499</c:v>
                </c:pt>
                <c:pt idx="6152">
                  <c:v>25.019567489623999</c:v>
                </c:pt>
                <c:pt idx="6153">
                  <c:v>57.929534912109403</c:v>
                </c:pt>
                <c:pt idx="6154">
                  <c:v>114.947952270508</c:v>
                </c:pt>
                <c:pt idx="6155">
                  <c:v>117.96945953369099</c:v>
                </c:pt>
                <c:pt idx="6156">
                  <c:v>116.568840026855</c:v>
                </c:pt>
                <c:pt idx="6157">
                  <c:v>126.16969299316401</c:v>
                </c:pt>
                <c:pt idx="6158">
                  <c:v>120.838745117188</c:v>
                </c:pt>
                <c:pt idx="6159">
                  <c:v>130.88279724121099</c:v>
                </c:pt>
                <c:pt idx="6160">
                  <c:v>146.94404602050801</c:v>
                </c:pt>
                <c:pt idx="6161">
                  <c:v>120.041229248047</c:v>
                </c:pt>
                <c:pt idx="6162">
                  <c:v>119.867729187012</c:v>
                </c:pt>
                <c:pt idx="6163">
                  <c:v>120.241836547852</c:v>
                </c:pt>
                <c:pt idx="6164">
                  <c:v>118.43161773681599</c:v>
                </c:pt>
                <c:pt idx="6165">
                  <c:v>120.437911987305</c:v>
                </c:pt>
                <c:pt idx="6166">
                  <c:v>60.150382995605497</c:v>
                </c:pt>
                <c:pt idx="6167">
                  <c:v>59.729747772216797</c:v>
                </c:pt>
                <c:pt idx="6168">
                  <c:v>57.324325561523402</c:v>
                </c:pt>
                <c:pt idx="6169">
                  <c:v>57.301563262939503</c:v>
                </c:pt>
                <c:pt idx="6170">
                  <c:v>25.321235656738299</c:v>
                </c:pt>
                <c:pt idx="6171">
                  <c:v>25.0611686706543</c:v>
                </c:pt>
                <c:pt idx="6172">
                  <c:v>24.902271270751999</c:v>
                </c:pt>
                <c:pt idx="6173">
                  <c:v>24.587232589721701</c:v>
                </c:pt>
                <c:pt idx="6174">
                  <c:v>24.815891265869102</c:v>
                </c:pt>
                <c:pt idx="6175">
                  <c:v>24.960344314575199</c:v>
                </c:pt>
                <c:pt idx="6176">
                  <c:v>25.0022983551025</c:v>
                </c:pt>
                <c:pt idx="6177">
                  <c:v>24.739261627197301</c:v>
                </c:pt>
                <c:pt idx="6178">
                  <c:v>25.118221282958999</c:v>
                </c:pt>
                <c:pt idx="6179">
                  <c:v>24.871187210083001</c:v>
                </c:pt>
                <c:pt idx="6180">
                  <c:v>24.7244873046875</c:v>
                </c:pt>
                <c:pt idx="6181">
                  <c:v>24.924394607543899</c:v>
                </c:pt>
                <c:pt idx="6182">
                  <c:v>24.817771911621101</c:v>
                </c:pt>
                <c:pt idx="6183">
                  <c:v>24.5894889831543</c:v>
                </c:pt>
                <c:pt idx="6184">
                  <c:v>24.758569717407202</c:v>
                </c:pt>
                <c:pt idx="6185">
                  <c:v>24.7304801940918</c:v>
                </c:pt>
                <c:pt idx="6186">
                  <c:v>25.144962310791001</c:v>
                </c:pt>
                <c:pt idx="6187">
                  <c:v>24.9931526184082</c:v>
                </c:pt>
                <c:pt idx="6188">
                  <c:v>24.970464706420898</c:v>
                </c:pt>
                <c:pt idx="6189">
                  <c:v>25.074262619018601</c:v>
                </c:pt>
                <c:pt idx="6190">
                  <c:v>26.728389739990199</c:v>
                </c:pt>
                <c:pt idx="6191">
                  <c:v>118.43161773681599</c:v>
                </c:pt>
                <c:pt idx="6192">
                  <c:v>120.437911987305</c:v>
                </c:pt>
                <c:pt idx="6193">
                  <c:v>60.150382995605497</c:v>
                </c:pt>
                <c:pt idx="6194">
                  <c:v>59.729747772216797</c:v>
                </c:pt>
                <c:pt idx="6195">
                  <c:v>57.324325561523402</c:v>
                </c:pt>
                <c:pt idx="6196">
                  <c:v>57.301563262939503</c:v>
                </c:pt>
                <c:pt idx="6197">
                  <c:v>25.321235656738299</c:v>
                </c:pt>
                <c:pt idx="6198">
                  <c:v>25.0611686706543</c:v>
                </c:pt>
                <c:pt idx="6199">
                  <c:v>24.902271270751999</c:v>
                </c:pt>
                <c:pt idx="6200">
                  <c:v>24.587232589721701</c:v>
                </c:pt>
                <c:pt idx="6201">
                  <c:v>24.815891265869102</c:v>
                </c:pt>
                <c:pt idx="6202">
                  <c:v>24.960344314575199</c:v>
                </c:pt>
                <c:pt idx="6203">
                  <c:v>23.914720535278299</c:v>
                </c:pt>
                <c:pt idx="6204">
                  <c:v>24.052188873291001</c:v>
                </c:pt>
                <c:pt idx="6205">
                  <c:v>24.022932052612301</c:v>
                </c:pt>
                <c:pt idx="6206">
                  <c:v>23.951238632202099</c:v>
                </c:pt>
                <c:pt idx="6207">
                  <c:v>24.246585845947301</c:v>
                </c:pt>
                <c:pt idx="6208">
                  <c:v>24.022630691528299</c:v>
                </c:pt>
                <c:pt idx="6209">
                  <c:v>24.824653625488299</c:v>
                </c:pt>
                <c:pt idx="6210">
                  <c:v>24.8549480438232</c:v>
                </c:pt>
                <c:pt idx="6211">
                  <c:v>24.542016983032202</c:v>
                </c:pt>
                <c:pt idx="6212">
                  <c:v>24.32936668396</c:v>
                </c:pt>
                <c:pt idx="6213">
                  <c:v>24.164594650268601</c:v>
                </c:pt>
                <c:pt idx="6214">
                  <c:v>23.99875831604</c:v>
                </c:pt>
                <c:pt idx="6215">
                  <c:v>24.748838424682599</c:v>
                </c:pt>
                <c:pt idx="6216">
                  <c:v>24.486083984375</c:v>
                </c:pt>
                <c:pt idx="6217">
                  <c:v>24.1448764801025</c:v>
                </c:pt>
                <c:pt idx="6218">
                  <c:v>24.327678680419901</c:v>
                </c:pt>
                <c:pt idx="6219">
                  <c:v>24.394283294677699</c:v>
                </c:pt>
                <c:pt idx="6220">
                  <c:v>24.254066467285199</c:v>
                </c:pt>
                <c:pt idx="6221">
                  <c:v>24.247522354126001</c:v>
                </c:pt>
                <c:pt idx="6222">
                  <c:v>24.328180313110401</c:v>
                </c:pt>
                <c:pt idx="6223">
                  <c:v>24.662412643432599</c:v>
                </c:pt>
                <c:pt idx="6224">
                  <c:v>24.638198852539102</c:v>
                </c:pt>
                <c:pt idx="6225">
                  <c:v>24.5389595031738</c:v>
                </c:pt>
                <c:pt idx="6226">
                  <c:v>24.499778747558601</c:v>
                </c:pt>
                <c:pt idx="6227">
                  <c:v>24.9636325836182</c:v>
                </c:pt>
                <c:pt idx="6228">
                  <c:v>25.046373367309599</c:v>
                </c:pt>
                <c:pt idx="6229">
                  <c:v>25.220891952514599</c:v>
                </c:pt>
                <c:pt idx="6230">
                  <c:v>25.185661315918001</c:v>
                </c:pt>
                <c:pt idx="6231">
                  <c:v>24.7964782714844</c:v>
                </c:pt>
                <c:pt idx="6232">
                  <c:v>24.8069972991943</c:v>
                </c:pt>
                <c:pt idx="6233">
                  <c:v>24.944015502929702</c:v>
                </c:pt>
                <c:pt idx="6234">
                  <c:v>24.9091472625732</c:v>
                </c:pt>
                <c:pt idx="6235">
                  <c:v>24.796049118041999</c:v>
                </c:pt>
                <c:pt idx="6236">
                  <c:v>24.910324096679702</c:v>
                </c:pt>
                <c:pt idx="6237">
                  <c:v>24.460628509521499</c:v>
                </c:pt>
                <c:pt idx="6238">
                  <c:v>24.626409530639599</c:v>
                </c:pt>
                <c:pt idx="6239">
                  <c:v>24.979587554931602</c:v>
                </c:pt>
                <c:pt idx="6240">
                  <c:v>24.851709365844702</c:v>
                </c:pt>
                <c:pt idx="6241">
                  <c:v>24.710271835327099</c:v>
                </c:pt>
                <c:pt idx="6242">
                  <c:v>25.8995685577393</c:v>
                </c:pt>
                <c:pt idx="6243">
                  <c:v>25.842821121215799</c:v>
                </c:pt>
                <c:pt idx="6244">
                  <c:v>25.292575836181602</c:v>
                </c:pt>
                <c:pt idx="6245">
                  <c:v>26.525772094726602</c:v>
                </c:pt>
                <c:pt idx="6246">
                  <c:v>26.1607570648193</c:v>
                </c:pt>
                <c:pt idx="6247">
                  <c:v>26.483106613159201</c:v>
                </c:pt>
                <c:pt idx="6248">
                  <c:v>26.484727859497099</c:v>
                </c:pt>
                <c:pt idx="6249">
                  <c:v>26.150758743286101</c:v>
                </c:pt>
                <c:pt idx="6250">
                  <c:v>25.225896835327099</c:v>
                </c:pt>
                <c:pt idx="6251">
                  <c:v>25.084255218505898</c:v>
                </c:pt>
                <c:pt idx="6252">
                  <c:v>24.535606384277301</c:v>
                </c:pt>
                <c:pt idx="6253">
                  <c:v>25.1401557922363</c:v>
                </c:pt>
                <c:pt idx="6254">
                  <c:v>25.7669162750244</c:v>
                </c:pt>
                <c:pt idx="6255">
                  <c:v>26.033096313476602</c:v>
                </c:pt>
                <c:pt idx="6256">
                  <c:v>24.706182479858398</c:v>
                </c:pt>
                <c:pt idx="6257">
                  <c:v>25.3747463226318</c:v>
                </c:pt>
                <c:pt idx="6258">
                  <c:v>25.664714813232401</c:v>
                </c:pt>
                <c:pt idx="6259">
                  <c:v>25.659420013427699</c:v>
                </c:pt>
                <c:pt idx="6260">
                  <c:v>24.970741271972699</c:v>
                </c:pt>
                <c:pt idx="6261">
                  <c:v>24.783678054809599</c:v>
                </c:pt>
                <c:pt idx="6262">
                  <c:v>24.980375289916999</c:v>
                </c:pt>
                <c:pt idx="6263">
                  <c:v>24.9129962921143</c:v>
                </c:pt>
                <c:pt idx="6264">
                  <c:v>25.1297702789307</c:v>
                </c:pt>
                <c:pt idx="6265">
                  <c:v>26.8670330047607</c:v>
                </c:pt>
                <c:pt idx="6266">
                  <c:v>26.5676383972168</c:v>
                </c:pt>
                <c:pt idx="6267">
                  <c:v>25.744604110717798</c:v>
                </c:pt>
                <c:pt idx="6268">
                  <c:v>26.3793640136719</c:v>
                </c:pt>
                <c:pt idx="6269">
                  <c:v>26.218849182128899</c:v>
                </c:pt>
                <c:pt idx="6270">
                  <c:v>25.225051879882798</c:v>
                </c:pt>
                <c:pt idx="6271">
                  <c:v>25.732353210449201</c:v>
                </c:pt>
                <c:pt idx="6272">
                  <c:v>27.1561470031738</c:v>
                </c:pt>
                <c:pt idx="6273">
                  <c:v>27.205659866333001</c:v>
                </c:pt>
                <c:pt idx="6274">
                  <c:v>27.11985206604</c:v>
                </c:pt>
                <c:pt idx="6275">
                  <c:v>26.489486694335898</c:v>
                </c:pt>
                <c:pt idx="6276">
                  <c:v>27.306453704833999</c:v>
                </c:pt>
                <c:pt idx="6277">
                  <c:v>29.000829696655298</c:v>
                </c:pt>
                <c:pt idx="6278">
                  <c:v>37.880947113037102</c:v>
                </c:pt>
                <c:pt idx="6279">
                  <c:v>56.1601753234863</c:v>
                </c:pt>
                <c:pt idx="6280">
                  <c:v>120.52157592773401</c:v>
                </c:pt>
                <c:pt idx="6281">
                  <c:v>100.006843566895</c:v>
                </c:pt>
                <c:pt idx="6282">
                  <c:v>38.350055694580099</c:v>
                </c:pt>
                <c:pt idx="6283">
                  <c:v>115.34466552734401</c:v>
                </c:pt>
                <c:pt idx="6284">
                  <c:v>175.02912902832</c:v>
                </c:pt>
                <c:pt idx="6285">
                  <c:v>207.58625793457</c:v>
                </c:pt>
                <c:pt idx="6286">
                  <c:v>236.16075134277301</c:v>
                </c:pt>
                <c:pt idx="6287">
                  <c:v>30.912946701049801</c:v>
                </c:pt>
                <c:pt idx="6288">
                  <c:v>29.8300266265869</c:v>
                </c:pt>
                <c:pt idx="6289">
                  <c:v>32.384525299072301</c:v>
                </c:pt>
                <c:pt idx="6290">
                  <c:v>35.647125244140597</c:v>
                </c:pt>
                <c:pt idx="6291">
                  <c:v>32.758304595947301</c:v>
                </c:pt>
                <c:pt idx="6292">
                  <c:v>30.598180770873999</c:v>
                </c:pt>
                <c:pt idx="6293">
                  <c:v>33.056980133056598</c:v>
                </c:pt>
                <c:pt idx="6294">
                  <c:v>30.9800415039063</c:v>
                </c:pt>
                <c:pt idx="6295">
                  <c:v>29.4342746734619</c:v>
                </c:pt>
                <c:pt idx="6296">
                  <c:v>29.830644607543899</c:v>
                </c:pt>
                <c:pt idx="6297">
                  <c:v>29.283769607543899</c:v>
                </c:pt>
                <c:pt idx="6298">
                  <c:v>27.912155151367202</c:v>
                </c:pt>
                <c:pt idx="6299">
                  <c:v>27.460821151733398</c:v>
                </c:pt>
                <c:pt idx="6300">
                  <c:v>26.404045104980501</c:v>
                </c:pt>
                <c:pt idx="6301">
                  <c:v>26.385173797607401</c:v>
                </c:pt>
                <c:pt idx="6302">
                  <c:v>25.954277038574201</c:v>
                </c:pt>
                <c:pt idx="6303">
                  <c:v>26.310218811035199</c:v>
                </c:pt>
                <c:pt idx="6304">
                  <c:v>25.796062469482401</c:v>
                </c:pt>
                <c:pt idx="6305">
                  <c:v>24.920940399169901</c:v>
                </c:pt>
                <c:pt idx="6306">
                  <c:v>24.862247467041001</c:v>
                </c:pt>
                <c:pt idx="6307">
                  <c:v>25.03493309021</c:v>
                </c:pt>
                <c:pt idx="6308">
                  <c:v>25.2352104187012</c:v>
                </c:pt>
                <c:pt idx="6309">
                  <c:v>24.529541015625</c:v>
                </c:pt>
                <c:pt idx="6310">
                  <c:v>24.394201278686499</c:v>
                </c:pt>
                <c:pt idx="6311">
                  <c:v>25.035917282104499</c:v>
                </c:pt>
                <c:pt idx="6312">
                  <c:v>25.522953033447301</c:v>
                </c:pt>
                <c:pt idx="6313">
                  <c:v>25.103023529052699</c:v>
                </c:pt>
                <c:pt idx="6314">
                  <c:v>25.157871246337901</c:v>
                </c:pt>
                <c:pt idx="6315">
                  <c:v>27.329198837280298</c:v>
                </c:pt>
                <c:pt idx="6316">
                  <c:v>27.4182949066162</c:v>
                </c:pt>
                <c:pt idx="6317">
                  <c:v>25.874729156494102</c:v>
                </c:pt>
                <c:pt idx="6318">
                  <c:v>24.808578491210898</c:v>
                </c:pt>
                <c:pt idx="6319">
                  <c:v>25.0183010101318</c:v>
                </c:pt>
                <c:pt idx="6320">
                  <c:v>25.149463653564499</c:v>
                </c:pt>
                <c:pt idx="6321">
                  <c:v>25.0415229797363</c:v>
                </c:pt>
                <c:pt idx="6322">
                  <c:v>24.845167160034201</c:v>
                </c:pt>
                <c:pt idx="6323">
                  <c:v>24.317628860473601</c:v>
                </c:pt>
                <c:pt idx="6324">
                  <c:v>24.031579971313501</c:v>
                </c:pt>
                <c:pt idx="6325">
                  <c:v>26.7717685699463</c:v>
                </c:pt>
                <c:pt idx="6326">
                  <c:v>26.770828247070298</c:v>
                </c:pt>
                <c:pt idx="6327">
                  <c:v>26.4447937011719</c:v>
                </c:pt>
                <c:pt idx="6328">
                  <c:v>28.083478927612301</c:v>
                </c:pt>
                <c:pt idx="6329">
                  <c:v>26.759193420410199</c:v>
                </c:pt>
                <c:pt idx="6330">
                  <c:v>27.0240669250488</c:v>
                </c:pt>
                <c:pt idx="6331">
                  <c:v>27.384271621704102</c:v>
                </c:pt>
                <c:pt idx="6332">
                  <c:v>26.704088211059599</c:v>
                </c:pt>
                <c:pt idx="6333">
                  <c:v>26.214475631713899</c:v>
                </c:pt>
                <c:pt idx="6334">
                  <c:v>27.1410617828369</c:v>
                </c:pt>
                <c:pt idx="6335">
                  <c:v>28.085109710693398</c:v>
                </c:pt>
                <c:pt idx="6336">
                  <c:v>27.070549011230501</c:v>
                </c:pt>
                <c:pt idx="6337">
                  <c:v>26.592037200927699</c:v>
                </c:pt>
                <c:pt idx="6338">
                  <c:v>30.312574386596701</c:v>
                </c:pt>
                <c:pt idx="6339">
                  <c:v>29.952388763427699</c:v>
                </c:pt>
                <c:pt idx="6340">
                  <c:v>29.885250091552699</c:v>
                </c:pt>
                <c:pt idx="6341">
                  <c:v>30.014574050903299</c:v>
                </c:pt>
                <c:pt idx="6342">
                  <c:v>29.806449890136701</c:v>
                </c:pt>
                <c:pt idx="6343">
                  <c:v>29.79443359375</c:v>
                </c:pt>
                <c:pt idx="6344">
                  <c:v>29.964593887329102</c:v>
                </c:pt>
                <c:pt idx="6345">
                  <c:v>29.8971157073975</c:v>
                </c:pt>
                <c:pt idx="6346">
                  <c:v>29.8860378265381</c:v>
                </c:pt>
                <c:pt idx="6347">
                  <c:v>29.847232818603501</c:v>
                </c:pt>
                <c:pt idx="6348">
                  <c:v>29.792404174804702</c:v>
                </c:pt>
                <c:pt idx="6349">
                  <c:v>29.7420463562012</c:v>
                </c:pt>
                <c:pt idx="6350">
                  <c:v>29.399715423583999</c:v>
                </c:pt>
                <c:pt idx="6351">
                  <c:v>32.966945648193402</c:v>
                </c:pt>
                <c:pt idx="6352">
                  <c:v>31.333589553833001</c:v>
                </c:pt>
                <c:pt idx="6353">
                  <c:v>31.332338333129901</c:v>
                </c:pt>
                <c:pt idx="6354">
                  <c:v>31.768449783325199</c:v>
                </c:pt>
                <c:pt idx="6355">
                  <c:v>31.50390625</c:v>
                </c:pt>
                <c:pt idx="6356">
                  <c:v>31.992494583129901</c:v>
                </c:pt>
                <c:pt idx="6357">
                  <c:v>32.3392944335938</c:v>
                </c:pt>
                <c:pt idx="6358">
                  <c:v>32.01220703125</c:v>
                </c:pt>
                <c:pt idx="6359">
                  <c:v>31.744575500488299</c:v>
                </c:pt>
                <c:pt idx="6360">
                  <c:v>31.846195220947301</c:v>
                </c:pt>
                <c:pt idx="6361">
                  <c:v>31.5033054351807</c:v>
                </c:pt>
                <c:pt idx="6362">
                  <c:v>31.647621154785199</c:v>
                </c:pt>
                <c:pt idx="6363">
                  <c:v>31.361974716186499</c:v>
                </c:pt>
                <c:pt idx="6364">
                  <c:v>31.221061706543001</c:v>
                </c:pt>
                <c:pt idx="6365">
                  <c:v>31.188468933105501</c:v>
                </c:pt>
                <c:pt idx="6366">
                  <c:v>30.799127578735401</c:v>
                </c:pt>
                <c:pt idx="6367">
                  <c:v>31.783632278442401</c:v>
                </c:pt>
                <c:pt idx="6368">
                  <c:v>30.967645645141602</c:v>
                </c:pt>
                <c:pt idx="6369">
                  <c:v>30.492782592773398</c:v>
                </c:pt>
                <c:pt idx="6370">
                  <c:v>30.337232589721701</c:v>
                </c:pt>
                <c:pt idx="6371">
                  <c:v>32.475761413574197</c:v>
                </c:pt>
                <c:pt idx="6372">
                  <c:v>33.785953521728501</c:v>
                </c:pt>
                <c:pt idx="6373">
                  <c:v>30.037300109863299</c:v>
                </c:pt>
                <c:pt idx="6374">
                  <c:v>29.904281616210898</c:v>
                </c:pt>
                <c:pt idx="6375">
                  <c:v>29.6225490570068</c:v>
                </c:pt>
                <c:pt idx="6376">
                  <c:v>29.502470016479499</c:v>
                </c:pt>
                <c:pt idx="6377">
                  <c:v>29.843778610229499</c:v>
                </c:pt>
                <c:pt idx="6378">
                  <c:v>29.705490112304702</c:v>
                </c:pt>
                <c:pt idx="6379">
                  <c:v>29.3765563964844</c:v>
                </c:pt>
                <c:pt idx="6380">
                  <c:v>29.377576828002901</c:v>
                </c:pt>
                <c:pt idx="6381">
                  <c:v>29.319374084472699</c:v>
                </c:pt>
                <c:pt idx="6382">
                  <c:v>29.135246276855501</c:v>
                </c:pt>
                <c:pt idx="6383">
                  <c:v>29.107297897338899</c:v>
                </c:pt>
                <c:pt idx="6384">
                  <c:v>28.8929767608643</c:v>
                </c:pt>
                <c:pt idx="6385">
                  <c:v>28.854652404785199</c:v>
                </c:pt>
                <c:pt idx="6386">
                  <c:v>28.83225440979</c:v>
                </c:pt>
                <c:pt idx="6387">
                  <c:v>30.312574386596701</c:v>
                </c:pt>
                <c:pt idx="6388">
                  <c:v>30.312574386596701</c:v>
                </c:pt>
                <c:pt idx="6389">
                  <c:v>29.952388763427699</c:v>
                </c:pt>
                <c:pt idx="6390">
                  <c:v>29.885250091552699</c:v>
                </c:pt>
                <c:pt idx="6391">
                  <c:v>30.014574050903299</c:v>
                </c:pt>
                <c:pt idx="6392">
                  <c:v>29.806449890136701</c:v>
                </c:pt>
                <c:pt idx="6393">
                  <c:v>29.79443359375</c:v>
                </c:pt>
                <c:pt idx="6394">
                  <c:v>29.964593887329102</c:v>
                </c:pt>
                <c:pt idx="6395">
                  <c:v>29.8971157073975</c:v>
                </c:pt>
                <c:pt idx="6396">
                  <c:v>29.8860378265381</c:v>
                </c:pt>
                <c:pt idx="6397">
                  <c:v>29.847232818603501</c:v>
                </c:pt>
                <c:pt idx="6398">
                  <c:v>29.792404174804702</c:v>
                </c:pt>
                <c:pt idx="6399">
                  <c:v>29.7420463562012</c:v>
                </c:pt>
                <c:pt idx="6400">
                  <c:v>29.399715423583999</c:v>
                </c:pt>
                <c:pt idx="6401">
                  <c:v>29.191339492797901</c:v>
                </c:pt>
                <c:pt idx="6402">
                  <c:v>29.107883453369102</c:v>
                </c:pt>
                <c:pt idx="6403">
                  <c:v>29.346885681152301</c:v>
                </c:pt>
                <c:pt idx="6404">
                  <c:v>29.365322113037099</c:v>
                </c:pt>
                <c:pt idx="6405">
                  <c:v>29.1545715332031</c:v>
                </c:pt>
                <c:pt idx="6406">
                  <c:v>29.2533664703369</c:v>
                </c:pt>
                <c:pt idx="6407">
                  <c:v>28.995000839233398</c:v>
                </c:pt>
                <c:pt idx="6408">
                  <c:v>29.348737716674801</c:v>
                </c:pt>
                <c:pt idx="6409">
                  <c:v>29.3421535491943</c:v>
                </c:pt>
                <c:pt idx="6410">
                  <c:v>29.0804233551025</c:v>
                </c:pt>
                <c:pt idx="6411">
                  <c:v>29.267541885376001</c:v>
                </c:pt>
                <c:pt idx="6412">
                  <c:v>29.244703292846701</c:v>
                </c:pt>
                <c:pt idx="6413">
                  <c:v>29.035545349121101</c:v>
                </c:pt>
                <c:pt idx="6414">
                  <c:v>28.840814590454102</c:v>
                </c:pt>
                <c:pt idx="6415">
                  <c:v>28.491437911987301</c:v>
                </c:pt>
                <c:pt idx="6416">
                  <c:v>28.445291519165</c:v>
                </c:pt>
                <c:pt idx="6417">
                  <c:v>28.315544128418001</c:v>
                </c:pt>
                <c:pt idx="6418">
                  <c:v>28.345130920410199</c:v>
                </c:pt>
                <c:pt idx="6419">
                  <c:v>28.347450256347699</c:v>
                </c:pt>
                <c:pt idx="6420">
                  <c:v>28.315752029418899</c:v>
                </c:pt>
                <c:pt idx="6421">
                  <c:v>28.3141174316406</c:v>
                </c:pt>
                <c:pt idx="6422">
                  <c:v>28.691810607910199</c:v>
                </c:pt>
                <c:pt idx="6423">
                  <c:v>28.375991821289102</c:v>
                </c:pt>
                <c:pt idx="6424">
                  <c:v>28.3037300109863</c:v>
                </c:pt>
                <c:pt idx="6425">
                  <c:v>28.39377784729</c:v>
                </c:pt>
                <c:pt idx="6426">
                  <c:v>28.344985961914102</c:v>
                </c:pt>
                <c:pt idx="6427">
                  <c:v>27.828809738159201</c:v>
                </c:pt>
                <c:pt idx="6428">
                  <c:v>27.963401794433601</c:v>
                </c:pt>
                <c:pt idx="6429">
                  <c:v>27.9652099609375</c:v>
                </c:pt>
                <c:pt idx="6430">
                  <c:v>28.012060165405298</c:v>
                </c:pt>
                <c:pt idx="6431">
                  <c:v>28.1388339996338</c:v>
                </c:pt>
                <c:pt idx="6432">
                  <c:v>28.6598014831543</c:v>
                </c:pt>
                <c:pt idx="6433">
                  <c:v>28.247270584106399</c:v>
                </c:pt>
                <c:pt idx="6434">
                  <c:v>28.727897644043001</c:v>
                </c:pt>
                <c:pt idx="6435">
                  <c:v>28.415206909179702</c:v>
                </c:pt>
                <c:pt idx="6436">
                  <c:v>28.787059783935501</c:v>
                </c:pt>
                <c:pt idx="6437">
                  <c:v>29.037021636962901</c:v>
                </c:pt>
                <c:pt idx="6438">
                  <c:v>28.9425163269043</c:v>
                </c:pt>
                <c:pt idx="6439">
                  <c:v>29.062984466552699</c:v>
                </c:pt>
                <c:pt idx="6440">
                  <c:v>29.3622341156006</c:v>
                </c:pt>
                <c:pt idx="6441">
                  <c:v>29.360530853271499</c:v>
                </c:pt>
                <c:pt idx="6442">
                  <c:v>29.3715000152588</c:v>
                </c:pt>
                <c:pt idx="6443">
                  <c:v>29.6370029449463</c:v>
                </c:pt>
                <c:pt idx="6444">
                  <c:v>29.690809249877901</c:v>
                </c:pt>
                <c:pt idx="6445">
                  <c:v>29.9654426574707</c:v>
                </c:pt>
                <c:pt idx="6446">
                  <c:v>30.051023483276399</c:v>
                </c:pt>
                <c:pt idx="6447">
                  <c:v>30.6532802581787</c:v>
                </c:pt>
                <c:pt idx="6448">
                  <c:v>29.751588821411101</c:v>
                </c:pt>
                <c:pt idx="6449">
                  <c:v>30.4552516937256</c:v>
                </c:pt>
                <c:pt idx="6450">
                  <c:v>29.9800510406494</c:v>
                </c:pt>
                <c:pt idx="6451">
                  <c:v>29.932247161865199</c:v>
                </c:pt>
                <c:pt idx="6452">
                  <c:v>29.857591629028299</c:v>
                </c:pt>
                <c:pt idx="6453">
                  <c:v>29.83056640625</c:v>
                </c:pt>
                <c:pt idx="6454">
                  <c:v>29.807806015014599</c:v>
                </c:pt>
                <c:pt idx="6455">
                  <c:v>29.824516296386701</c:v>
                </c:pt>
                <c:pt idx="6456">
                  <c:v>29.832151412963899</c:v>
                </c:pt>
                <c:pt idx="6457">
                  <c:v>29.724697113037099</c:v>
                </c:pt>
                <c:pt idx="6458">
                  <c:v>29.5335788726807</c:v>
                </c:pt>
                <c:pt idx="6459">
                  <c:v>29.4356479644775</c:v>
                </c:pt>
                <c:pt idx="6460">
                  <c:v>29.5501003265381</c:v>
                </c:pt>
                <c:pt idx="6461">
                  <c:v>31.023517608642599</c:v>
                </c:pt>
                <c:pt idx="6462">
                  <c:v>30.965995788574201</c:v>
                </c:pt>
                <c:pt idx="6463">
                  <c:v>30.544620513916001</c:v>
                </c:pt>
                <c:pt idx="6464">
                  <c:v>30.757717132568398</c:v>
                </c:pt>
                <c:pt idx="6465">
                  <c:v>30.511177062988299</c:v>
                </c:pt>
                <c:pt idx="6466">
                  <c:v>30.514839172363299</c:v>
                </c:pt>
                <c:pt idx="6467">
                  <c:v>31.067741394043001</c:v>
                </c:pt>
                <c:pt idx="6468">
                  <c:v>31.364374160766602</c:v>
                </c:pt>
                <c:pt idx="6469">
                  <c:v>31.958253860473601</c:v>
                </c:pt>
                <c:pt idx="6470">
                  <c:v>32.011573791503899</c:v>
                </c:pt>
                <c:pt idx="6471">
                  <c:v>32.1795043945313</c:v>
                </c:pt>
                <c:pt idx="6472">
                  <c:v>32.461112976074197</c:v>
                </c:pt>
                <c:pt idx="6473">
                  <c:v>33.312984466552699</c:v>
                </c:pt>
                <c:pt idx="6474">
                  <c:v>33.318904876708999</c:v>
                </c:pt>
                <c:pt idx="6475">
                  <c:v>33.031620025634801</c:v>
                </c:pt>
                <c:pt idx="6476">
                  <c:v>33.636501312255902</c:v>
                </c:pt>
                <c:pt idx="6477">
                  <c:v>33.824878692627003</c:v>
                </c:pt>
                <c:pt idx="6478">
                  <c:v>34.214595794677699</c:v>
                </c:pt>
                <c:pt idx="6479">
                  <c:v>34.309009552002003</c:v>
                </c:pt>
                <c:pt idx="6480">
                  <c:v>34.317680358886697</c:v>
                </c:pt>
                <c:pt idx="6481">
                  <c:v>34.463314056396499</c:v>
                </c:pt>
                <c:pt idx="6482">
                  <c:v>34.782722473144503</c:v>
                </c:pt>
                <c:pt idx="6483">
                  <c:v>34.989917755127003</c:v>
                </c:pt>
                <c:pt idx="6484">
                  <c:v>34.9040718078613</c:v>
                </c:pt>
                <c:pt idx="6485">
                  <c:v>34.897037506103501</c:v>
                </c:pt>
                <c:pt idx="6486">
                  <c:v>35.497634887695298</c:v>
                </c:pt>
                <c:pt idx="6487">
                  <c:v>37.352066040039098</c:v>
                </c:pt>
                <c:pt idx="6488">
                  <c:v>37.543678283691399</c:v>
                </c:pt>
                <c:pt idx="6489">
                  <c:v>37.815845489502003</c:v>
                </c:pt>
                <c:pt idx="6490">
                  <c:v>38.6968803405762</c:v>
                </c:pt>
                <c:pt idx="6491">
                  <c:v>40.002883911132798</c:v>
                </c:pt>
                <c:pt idx="6492">
                  <c:v>40.230133056640597</c:v>
                </c:pt>
                <c:pt idx="6493">
                  <c:v>41.346157073974602</c:v>
                </c:pt>
                <c:pt idx="6494">
                  <c:v>41.525188446044901</c:v>
                </c:pt>
                <c:pt idx="6495">
                  <c:v>41.428287506103501</c:v>
                </c:pt>
                <c:pt idx="6496">
                  <c:v>41.821128845214801</c:v>
                </c:pt>
                <c:pt idx="6497">
                  <c:v>43.685874938964801</c:v>
                </c:pt>
                <c:pt idx="6498">
                  <c:v>45.1992378234863</c:v>
                </c:pt>
                <c:pt idx="6499">
                  <c:v>44.413730621337898</c:v>
                </c:pt>
                <c:pt idx="6500">
                  <c:v>44.134029388427699</c:v>
                </c:pt>
                <c:pt idx="6501">
                  <c:v>42.6105346679688</c:v>
                </c:pt>
                <c:pt idx="6502">
                  <c:v>42.783531188964801</c:v>
                </c:pt>
                <c:pt idx="6503">
                  <c:v>43.1898193359375</c:v>
                </c:pt>
                <c:pt idx="6504">
                  <c:v>43.221488952636697</c:v>
                </c:pt>
                <c:pt idx="6505">
                  <c:v>43.121284484863303</c:v>
                </c:pt>
                <c:pt idx="6506">
                  <c:v>42.888217926025398</c:v>
                </c:pt>
                <c:pt idx="6507">
                  <c:v>44.984691619872997</c:v>
                </c:pt>
                <c:pt idx="6508">
                  <c:v>44.160423278808601</c:v>
                </c:pt>
                <c:pt idx="6509">
                  <c:v>44.015327453613303</c:v>
                </c:pt>
                <c:pt idx="6510">
                  <c:v>44.065341949462898</c:v>
                </c:pt>
                <c:pt idx="6511">
                  <c:v>44.699466705322301</c:v>
                </c:pt>
                <c:pt idx="6512">
                  <c:v>45.978404998779297</c:v>
                </c:pt>
                <c:pt idx="6513">
                  <c:v>45.920566558837898</c:v>
                </c:pt>
                <c:pt idx="6514">
                  <c:v>45.8028564453125</c:v>
                </c:pt>
                <c:pt idx="6515">
                  <c:v>45.825832366943402</c:v>
                </c:pt>
                <c:pt idx="6516">
                  <c:v>46.061843872070298</c:v>
                </c:pt>
                <c:pt idx="6517">
                  <c:v>46.301300048828097</c:v>
                </c:pt>
                <c:pt idx="6518">
                  <c:v>46.169078826904297</c:v>
                </c:pt>
                <c:pt idx="6519">
                  <c:v>45.751682281494098</c:v>
                </c:pt>
                <c:pt idx="6520">
                  <c:v>46.070972442627003</c:v>
                </c:pt>
                <c:pt idx="6521">
                  <c:v>48.908439636230497</c:v>
                </c:pt>
                <c:pt idx="6522">
                  <c:v>49.300155639648402</c:v>
                </c:pt>
                <c:pt idx="6523">
                  <c:v>48.595497131347699</c:v>
                </c:pt>
                <c:pt idx="6524">
                  <c:v>48.169879913330099</c:v>
                </c:pt>
                <c:pt idx="6525">
                  <c:v>48.165317535400398</c:v>
                </c:pt>
                <c:pt idx="6526">
                  <c:v>47.243206024169901</c:v>
                </c:pt>
                <c:pt idx="6527">
                  <c:v>47.240917205810497</c:v>
                </c:pt>
                <c:pt idx="6528">
                  <c:v>47.580020904541001</c:v>
                </c:pt>
                <c:pt idx="6529">
                  <c:v>46.873302459716797</c:v>
                </c:pt>
                <c:pt idx="6530">
                  <c:v>46.061088562011697</c:v>
                </c:pt>
                <c:pt idx="6531">
                  <c:v>44.765857696533203</c:v>
                </c:pt>
                <c:pt idx="6532">
                  <c:v>45.385593414306598</c:v>
                </c:pt>
                <c:pt idx="6533">
                  <c:v>44.573642730712898</c:v>
                </c:pt>
                <c:pt idx="6534">
                  <c:v>44.602127075195298</c:v>
                </c:pt>
                <c:pt idx="6535">
                  <c:v>44.101383209228501</c:v>
                </c:pt>
                <c:pt idx="6536">
                  <c:v>44.061656951904297</c:v>
                </c:pt>
                <c:pt idx="6537">
                  <c:v>44.040103912353501</c:v>
                </c:pt>
                <c:pt idx="6538">
                  <c:v>43.735851287841797</c:v>
                </c:pt>
                <c:pt idx="6539">
                  <c:v>43.730194091796903</c:v>
                </c:pt>
                <c:pt idx="6540">
                  <c:v>43.706855773925803</c:v>
                </c:pt>
                <c:pt idx="6541">
                  <c:v>43.727981567382798</c:v>
                </c:pt>
                <c:pt idx="6542">
                  <c:v>43.726799011230497</c:v>
                </c:pt>
                <c:pt idx="6543">
                  <c:v>43.318851470947301</c:v>
                </c:pt>
                <c:pt idx="6544">
                  <c:v>43.719692230224602</c:v>
                </c:pt>
                <c:pt idx="6545">
                  <c:v>43.635654449462898</c:v>
                </c:pt>
                <c:pt idx="6546">
                  <c:v>43.296676635742202</c:v>
                </c:pt>
                <c:pt idx="6547">
                  <c:v>43.455116271972699</c:v>
                </c:pt>
                <c:pt idx="6548">
                  <c:v>43.386585235595703</c:v>
                </c:pt>
                <c:pt idx="6549">
                  <c:v>43.2782173156738</c:v>
                </c:pt>
                <c:pt idx="6550">
                  <c:v>42.976604461669901</c:v>
                </c:pt>
                <c:pt idx="6551">
                  <c:v>42.732269287109403</c:v>
                </c:pt>
                <c:pt idx="6552">
                  <c:v>42.466812133789098</c:v>
                </c:pt>
                <c:pt idx="6553">
                  <c:v>42.325679779052699</c:v>
                </c:pt>
                <c:pt idx="6554">
                  <c:v>42.272758483886697</c:v>
                </c:pt>
                <c:pt idx="6555">
                  <c:v>41.842197418212898</c:v>
                </c:pt>
                <c:pt idx="6556">
                  <c:v>42.237342834472699</c:v>
                </c:pt>
                <c:pt idx="6557">
                  <c:v>42.178436279296903</c:v>
                </c:pt>
                <c:pt idx="6558">
                  <c:v>42.206283569335902</c:v>
                </c:pt>
                <c:pt idx="6559">
                  <c:v>41.793506622314503</c:v>
                </c:pt>
                <c:pt idx="6560">
                  <c:v>41.822914123535199</c:v>
                </c:pt>
                <c:pt idx="6561">
                  <c:v>41.819446563720703</c:v>
                </c:pt>
                <c:pt idx="6562">
                  <c:v>41.794345855712898</c:v>
                </c:pt>
                <c:pt idx="6563">
                  <c:v>41.720741271972699</c:v>
                </c:pt>
                <c:pt idx="6564">
                  <c:v>41.828571319580099</c:v>
                </c:pt>
                <c:pt idx="6565">
                  <c:v>41.810855865478501</c:v>
                </c:pt>
                <c:pt idx="6566">
                  <c:v>41.8058471679688</c:v>
                </c:pt>
                <c:pt idx="6567">
                  <c:v>41.804489135742202</c:v>
                </c:pt>
                <c:pt idx="6568">
                  <c:v>42.069629669189503</c:v>
                </c:pt>
                <c:pt idx="6569">
                  <c:v>41.816349029541001</c:v>
                </c:pt>
                <c:pt idx="6570">
                  <c:v>41.115261077880902</c:v>
                </c:pt>
                <c:pt idx="6571">
                  <c:v>41.561985015869098</c:v>
                </c:pt>
                <c:pt idx="6572">
                  <c:v>41.291976928710902</c:v>
                </c:pt>
                <c:pt idx="6573">
                  <c:v>41.241298675537102</c:v>
                </c:pt>
                <c:pt idx="6574">
                  <c:v>41.482948303222699</c:v>
                </c:pt>
                <c:pt idx="6575">
                  <c:v>41.607173919677699</c:v>
                </c:pt>
                <c:pt idx="6576">
                  <c:v>40.769149780273402</c:v>
                </c:pt>
                <c:pt idx="6577">
                  <c:v>41.563331604003899</c:v>
                </c:pt>
                <c:pt idx="6578">
                  <c:v>41.658180236816399</c:v>
                </c:pt>
                <c:pt idx="6579">
                  <c:v>41.710113525390597</c:v>
                </c:pt>
                <c:pt idx="6580">
                  <c:v>41.765464782714801</c:v>
                </c:pt>
                <c:pt idx="6581">
                  <c:v>40.851829528808601</c:v>
                </c:pt>
                <c:pt idx="6582">
                  <c:v>40.4130668640137</c:v>
                </c:pt>
                <c:pt idx="6583">
                  <c:v>41.408435821533203</c:v>
                </c:pt>
                <c:pt idx="6584">
                  <c:v>42.108528137207003</c:v>
                </c:pt>
                <c:pt idx="6585">
                  <c:v>42.377853393554702</c:v>
                </c:pt>
                <c:pt idx="6586">
                  <c:v>42.156490325927699</c:v>
                </c:pt>
                <c:pt idx="6587">
                  <c:v>42.470607757568402</c:v>
                </c:pt>
                <c:pt idx="6588">
                  <c:v>43.542732238769503</c:v>
                </c:pt>
                <c:pt idx="6589">
                  <c:v>43.163375854492202</c:v>
                </c:pt>
                <c:pt idx="6590">
                  <c:v>43.8393745422363</c:v>
                </c:pt>
                <c:pt idx="6591">
                  <c:v>45.790069580078097</c:v>
                </c:pt>
                <c:pt idx="6592">
                  <c:v>47.770210266113303</c:v>
                </c:pt>
                <c:pt idx="6593">
                  <c:v>47.4476127624512</c:v>
                </c:pt>
                <c:pt idx="6594">
                  <c:v>48.0878295898438</c:v>
                </c:pt>
                <c:pt idx="6595">
                  <c:v>52.719528198242202</c:v>
                </c:pt>
                <c:pt idx="6596">
                  <c:v>52.509307861328097</c:v>
                </c:pt>
                <c:pt idx="6597">
                  <c:v>52.557178497314503</c:v>
                </c:pt>
                <c:pt idx="6598">
                  <c:v>52.141880035400398</c:v>
                </c:pt>
                <c:pt idx="6599">
                  <c:v>54.545166015625</c:v>
                </c:pt>
                <c:pt idx="6600">
                  <c:v>54.593727111816399</c:v>
                </c:pt>
                <c:pt idx="6601">
                  <c:v>56.1841850280762</c:v>
                </c:pt>
                <c:pt idx="6602">
                  <c:v>58.372581481933601</c:v>
                </c:pt>
                <c:pt idx="6603">
                  <c:v>56.143398284912102</c:v>
                </c:pt>
                <c:pt idx="6604">
                  <c:v>56.359050750732401</c:v>
                </c:pt>
                <c:pt idx="6605">
                  <c:v>54.642524719238303</c:v>
                </c:pt>
                <c:pt idx="6606">
                  <c:v>56.736774444580099</c:v>
                </c:pt>
                <c:pt idx="6607">
                  <c:v>56.596240997314503</c:v>
                </c:pt>
                <c:pt idx="6608">
                  <c:v>56.400894165039098</c:v>
                </c:pt>
                <c:pt idx="6609">
                  <c:v>55.791374206542997</c:v>
                </c:pt>
                <c:pt idx="6610">
                  <c:v>55.632347106933601</c:v>
                </c:pt>
                <c:pt idx="6611">
                  <c:v>55.496028900146499</c:v>
                </c:pt>
                <c:pt idx="6612">
                  <c:v>55.552978515625</c:v>
                </c:pt>
                <c:pt idx="6613">
                  <c:v>55.496437072753899</c:v>
                </c:pt>
                <c:pt idx="6614">
                  <c:v>55.475917816162102</c:v>
                </c:pt>
                <c:pt idx="6615">
                  <c:v>55.253005981445298</c:v>
                </c:pt>
                <c:pt idx="6616">
                  <c:v>55.181938171386697</c:v>
                </c:pt>
                <c:pt idx="6617">
                  <c:v>55.087390899658203</c:v>
                </c:pt>
                <c:pt idx="6618">
                  <c:v>54.701503753662102</c:v>
                </c:pt>
                <c:pt idx="6619">
                  <c:v>54.878196716308601</c:v>
                </c:pt>
                <c:pt idx="6620">
                  <c:v>54.313510894775398</c:v>
                </c:pt>
                <c:pt idx="6621">
                  <c:v>54.819278717041001</c:v>
                </c:pt>
                <c:pt idx="6622">
                  <c:v>53.86865234375</c:v>
                </c:pt>
                <c:pt idx="6623">
                  <c:v>53.8114204406738</c:v>
                </c:pt>
                <c:pt idx="6624">
                  <c:v>52.587165832519503</c:v>
                </c:pt>
                <c:pt idx="6625">
                  <c:v>49.708568572997997</c:v>
                </c:pt>
                <c:pt idx="6626">
                  <c:v>52.476520538330099</c:v>
                </c:pt>
                <c:pt idx="6627">
                  <c:v>50.3326606750488</c:v>
                </c:pt>
                <c:pt idx="6628">
                  <c:v>50.496849060058601</c:v>
                </c:pt>
                <c:pt idx="6629">
                  <c:v>51.722816467285199</c:v>
                </c:pt>
                <c:pt idx="6630">
                  <c:v>49.419788360595703</c:v>
                </c:pt>
                <c:pt idx="6631">
                  <c:v>48.924144744872997</c:v>
                </c:pt>
                <c:pt idx="6632">
                  <c:v>48.494960784912102</c:v>
                </c:pt>
                <c:pt idx="6633">
                  <c:v>50.5726928710938</c:v>
                </c:pt>
                <c:pt idx="6634">
                  <c:v>45.895591735839801</c:v>
                </c:pt>
                <c:pt idx="6635">
                  <c:v>47.008457183837898</c:v>
                </c:pt>
                <c:pt idx="6636">
                  <c:v>48.131763458252003</c:v>
                </c:pt>
                <c:pt idx="6637">
                  <c:v>46.589267730712898</c:v>
                </c:pt>
                <c:pt idx="6638">
                  <c:v>46.785953521728501</c:v>
                </c:pt>
                <c:pt idx="6639">
                  <c:v>46.527801513671903</c:v>
                </c:pt>
                <c:pt idx="6640">
                  <c:v>46.466781616210902</c:v>
                </c:pt>
                <c:pt idx="6641">
                  <c:v>43.394290924072301</c:v>
                </c:pt>
                <c:pt idx="6642">
                  <c:v>43.896728515625</c:v>
                </c:pt>
                <c:pt idx="6643">
                  <c:v>43.881427764892599</c:v>
                </c:pt>
                <c:pt idx="6644">
                  <c:v>43.9219360351563</c:v>
                </c:pt>
                <c:pt idx="6645">
                  <c:v>42.983753204345703</c:v>
                </c:pt>
                <c:pt idx="6646">
                  <c:v>43.598655700683601</c:v>
                </c:pt>
                <c:pt idx="6647">
                  <c:v>43.231281280517599</c:v>
                </c:pt>
                <c:pt idx="6648">
                  <c:v>42.880405426025398</c:v>
                </c:pt>
                <c:pt idx="6649">
                  <c:v>42.188957214355497</c:v>
                </c:pt>
                <c:pt idx="6650">
                  <c:v>40.59814453125</c:v>
                </c:pt>
                <c:pt idx="6651">
                  <c:v>38.160324096679702</c:v>
                </c:pt>
                <c:pt idx="6652">
                  <c:v>39.983104705810497</c:v>
                </c:pt>
                <c:pt idx="6653">
                  <c:v>38.587116241455099</c:v>
                </c:pt>
                <c:pt idx="6654">
                  <c:v>38.140083312988303</c:v>
                </c:pt>
                <c:pt idx="6655">
                  <c:v>36.5622367858887</c:v>
                </c:pt>
                <c:pt idx="6656">
                  <c:v>36.671955108642599</c:v>
                </c:pt>
                <c:pt idx="6657">
                  <c:v>35.7241401672363</c:v>
                </c:pt>
                <c:pt idx="6658">
                  <c:v>35.612239837646499</c:v>
                </c:pt>
                <c:pt idx="6659">
                  <c:v>35.350814819335902</c:v>
                </c:pt>
                <c:pt idx="6660">
                  <c:v>35.563911437988303</c:v>
                </c:pt>
                <c:pt idx="6661">
                  <c:v>35.564796447753899</c:v>
                </c:pt>
                <c:pt idx="6662">
                  <c:v>35.536998748779297</c:v>
                </c:pt>
                <c:pt idx="6663">
                  <c:v>35.1171875</c:v>
                </c:pt>
                <c:pt idx="6664">
                  <c:v>35.405796051025398</c:v>
                </c:pt>
                <c:pt idx="6665">
                  <c:v>35.125396728515597</c:v>
                </c:pt>
                <c:pt idx="6666">
                  <c:v>35.413764953613303</c:v>
                </c:pt>
                <c:pt idx="6667">
                  <c:v>35.260047912597699</c:v>
                </c:pt>
                <c:pt idx="6668">
                  <c:v>34.715408325195298</c:v>
                </c:pt>
                <c:pt idx="6669">
                  <c:v>34.965568542480497</c:v>
                </c:pt>
                <c:pt idx="6670">
                  <c:v>34.514389038085902</c:v>
                </c:pt>
                <c:pt idx="6671">
                  <c:v>34.195762634277301</c:v>
                </c:pt>
                <c:pt idx="6672">
                  <c:v>34.090572357177699</c:v>
                </c:pt>
                <c:pt idx="6673">
                  <c:v>33.876304626464801</c:v>
                </c:pt>
                <c:pt idx="6674">
                  <c:v>33.5541381835938</c:v>
                </c:pt>
                <c:pt idx="6675">
                  <c:v>33.306140899658203</c:v>
                </c:pt>
                <c:pt idx="6676">
                  <c:v>33.320037841796903</c:v>
                </c:pt>
                <c:pt idx="6677">
                  <c:v>33.320037841796903</c:v>
                </c:pt>
                <c:pt idx="6678">
                  <c:v>33.060806274414098</c:v>
                </c:pt>
                <c:pt idx="6679">
                  <c:v>33.021335601806598</c:v>
                </c:pt>
                <c:pt idx="6680">
                  <c:v>32.759708404541001</c:v>
                </c:pt>
                <c:pt idx="6681">
                  <c:v>32.704151153564503</c:v>
                </c:pt>
                <c:pt idx="6682">
                  <c:v>32.683277130127003</c:v>
                </c:pt>
                <c:pt idx="6683">
                  <c:v>32.600673675537102</c:v>
                </c:pt>
                <c:pt idx="6684">
                  <c:v>32.450111389160199</c:v>
                </c:pt>
                <c:pt idx="6685">
                  <c:v>32.232112884521499</c:v>
                </c:pt>
                <c:pt idx="6686">
                  <c:v>32.297924041747997</c:v>
                </c:pt>
                <c:pt idx="6687">
                  <c:v>31.985591888427699</c:v>
                </c:pt>
                <c:pt idx="6688">
                  <c:v>31.8485202789307</c:v>
                </c:pt>
                <c:pt idx="6689">
                  <c:v>30.9546413421631</c:v>
                </c:pt>
                <c:pt idx="6690">
                  <c:v>31.159971237182599</c:v>
                </c:pt>
                <c:pt idx="6691">
                  <c:v>30.979150772094702</c:v>
                </c:pt>
                <c:pt idx="6692">
                  <c:v>30.7648410797119</c:v>
                </c:pt>
                <c:pt idx="6693">
                  <c:v>30.8540649414063</c:v>
                </c:pt>
                <c:pt idx="6694">
                  <c:v>30.4781703948975</c:v>
                </c:pt>
                <c:pt idx="6695">
                  <c:v>30.075057983398398</c:v>
                </c:pt>
                <c:pt idx="6696">
                  <c:v>30.118801116943398</c:v>
                </c:pt>
                <c:pt idx="6697">
                  <c:v>30.0686950683594</c:v>
                </c:pt>
                <c:pt idx="6698">
                  <c:v>29.962150573730501</c:v>
                </c:pt>
                <c:pt idx="6699">
                  <c:v>29.850643157958999</c:v>
                </c:pt>
                <c:pt idx="6700">
                  <c:v>29.769454956054702</c:v>
                </c:pt>
                <c:pt idx="6701">
                  <c:v>29.9582920074463</c:v>
                </c:pt>
                <c:pt idx="6702">
                  <c:v>30.027318954467798</c:v>
                </c:pt>
                <c:pt idx="6703">
                  <c:v>29.9372882843018</c:v>
                </c:pt>
                <c:pt idx="6704">
                  <c:v>29.8656215667725</c:v>
                </c:pt>
                <c:pt idx="6705">
                  <c:v>29.927864074706999</c:v>
                </c:pt>
                <c:pt idx="6706">
                  <c:v>29.791580200195298</c:v>
                </c:pt>
                <c:pt idx="6707">
                  <c:v>29.709886550903299</c:v>
                </c:pt>
                <c:pt idx="6708">
                  <c:v>29.683242797851602</c:v>
                </c:pt>
                <c:pt idx="6709">
                  <c:v>29.837160110473601</c:v>
                </c:pt>
                <c:pt idx="6710">
                  <c:v>29.811403274536101</c:v>
                </c:pt>
                <c:pt idx="6711">
                  <c:v>29.701343536376999</c:v>
                </c:pt>
                <c:pt idx="6712">
                  <c:v>29.659358978271499</c:v>
                </c:pt>
                <c:pt idx="6713">
                  <c:v>29.5764465332031</c:v>
                </c:pt>
                <c:pt idx="6714">
                  <c:v>32.009410858154297</c:v>
                </c:pt>
                <c:pt idx="6715">
                  <c:v>29.969602584838899</c:v>
                </c:pt>
                <c:pt idx="6716">
                  <c:v>29.6893405914307</c:v>
                </c:pt>
                <c:pt idx="6717">
                  <c:v>29.457969665527301</c:v>
                </c:pt>
                <c:pt idx="6718">
                  <c:v>29.548561096191399</c:v>
                </c:pt>
                <c:pt idx="6719">
                  <c:v>29.554111480712901</c:v>
                </c:pt>
                <c:pt idx="6720">
                  <c:v>29.656410217285199</c:v>
                </c:pt>
                <c:pt idx="6721">
                  <c:v>29.615604400634801</c:v>
                </c:pt>
                <c:pt idx="6722">
                  <c:v>29.676704406738299</c:v>
                </c:pt>
                <c:pt idx="6723">
                  <c:v>29.7220268249512</c:v>
                </c:pt>
                <c:pt idx="6724">
                  <c:v>29.952610015869102</c:v>
                </c:pt>
                <c:pt idx="6725">
                  <c:v>29.932365417480501</c:v>
                </c:pt>
                <c:pt idx="6726">
                  <c:v>29.884635925293001</c:v>
                </c:pt>
                <c:pt idx="6727">
                  <c:v>29.650663375854499</c:v>
                </c:pt>
                <c:pt idx="6728">
                  <c:v>29.7148742675781</c:v>
                </c:pt>
                <c:pt idx="6729">
                  <c:v>29.9400825500488</c:v>
                </c:pt>
                <c:pt idx="6730">
                  <c:v>29.786008834838899</c:v>
                </c:pt>
                <c:pt idx="6731">
                  <c:v>29.957691192626999</c:v>
                </c:pt>
                <c:pt idx="6732">
                  <c:v>30.052272796630898</c:v>
                </c:pt>
                <c:pt idx="6733">
                  <c:v>30.097887039184599</c:v>
                </c:pt>
                <c:pt idx="6734">
                  <c:v>30.162858963012699</c:v>
                </c:pt>
                <c:pt idx="6735">
                  <c:v>30.342409133911101</c:v>
                </c:pt>
                <c:pt idx="6736">
                  <c:v>30.331853866577099</c:v>
                </c:pt>
                <c:pt idx="6737">
                  <c:v>30.377443313598601</c:v>
                </c:pt>
                <c:pt idx="6738">
                  <c:v>30.508245468139599</c:v>
                </c:pt>
                <c:pt idx="6739">
                  <c:v>30.464776992797901</c:v>
                </c:pt>
                <c:pt idx="6740">
                  <c:v>30.456840515136701</c:v>
                </c:pt>
                <c:pt idx="6741">
                  <c:v>30.338014602661101</c:v>
                </c:pt>
                <c:pt idx="6742">
                  <c:v>30.670568466186499</c:v>
                </c:pt>
                <c:pt idx="6743">
                  <c:v>30.585330963134801</c:v>
                </c:pt>
                <c:pt idx="6744">
                  <c:v>30.660570144653299</c:v>
                </c:pt>
                <c:pt idx="6745">
                  <c:v>30.794757843017599</c:v>
                </c:pt>
                <c:pt idx="6746">
                  <c:v>30.910121917724599</c:v>
                </c:pt>
                <c:pt idx="6747">
                  <c:v>30.943902969360401</c:v>
                </c:pt>
                <c:pt idx="6748">
                  <c:v>30.8347682952881</c:v>
                </c:pt>
                <c:pt idx="6749">
                  <c:v>31.248371124267599</c:v>
                </c:pt>
                <c:pt idx="6750">
                  <c:v>32.269817352294901</c:v>
                </c:pt>
                <c:pt idx="6751">
                  <c:v>32.151115417480497</c:v>
                </c:pt>
                <c:pt idx="6752">
                  <c:v>32.085857391357401</c:v>
                </c:pt>
                <c:pt idx="6753">
                  <c:v>32.340522766113303</c:v>
                </c:pt>
                <c:pt idx="6754">
                  <c:v>32.393852233886697</c:v>
                </c:pt>
                <c:pt idx="6755">
                  <c:v>32.421615600585902</c:v>
                </c:pt>
                <c:pt idx="6756">
                  <c:v>32.622894287109403</c:v>
                </c:pt>
                <c:pt idx="6757">
                  <c:v>32.561080932617202</c:v>
                </c:pt>
                <c:pt idx="6758">
                  <c:v>32.629520416259801</c:v>
                </c:pt>
                <c:pt idx="6759">
                  <c:v>32.774707794189503</c:v>
                </c:pt>
                <c:pt idx="6760">
                  <c:v>32.801143646240199</c:v>
                </c:pt>
                <c:pt idx="6761">
                  <c:v>33.0333442687988</c:v>
                </c:pt>
                <c:pt idx="6762">
                  <c:v>33.037708282470703</c:v>
                </c:pt>
                <c:pt idx="6763">
                  <c:v>33.039794921875</c:v>
                </c:pt>
                <c:pt idx="6764">
                  <c:v>32.261226654052699</c:v>
                </c:pt>
                <c:pt idx="6765">
                  <c:v>32.698741912841797</c:v>
                </c:pt>
                <c:pt idx="6766">
                  <c:v>32.852687835693402</c:v>
                </c:pt>
                <c:pt idx="6767">
                  <c:v>32.999473571777301</c:v>
                </c:pt>
                <c:pt idx="6768">
                  <c:v>33.305900573730497</c:v>
                </c:pt>
                <c:pt idx="6769">
                  <c:v>44.869544982910199</c:v>
                </c:pt>
                <c:pt idx="6770">
                  <c:v>35.1991157531738</c:v>
                </c:pt>
                <c:pt idx="6771">
                  <c:v>34.485450744628899</c:v>
                </c:pt>
                <c:pt idx="6772">
                  <c:v>34.999847412109403</c:v>
                </c:pt>
                <c:pt idx="6773">
                  <c:v>34.836368560791001</c:v>
                </c:pt>
                <c:pt idx="6774">
                  <c:v>34.917304992675803</c:v>
                </c:pt>
                <c:pt idx="6775">
                  <c:v>46.2949829101563</c:v>
                </c:pt>
                <c:pt idx="6776">
                  <c:v>46.776119232177699</c:v>
                </c:pt>
                <c:pt idx="6777">
                  <c:v>46.872493743896499</c:v>
                </c:pt>
                <c:pt idx="6778">
                  <c:v>49.9695014953613</c:v>
                </c:pt>
                <c:pt idx="6779">
                  <c:v>34.907672882080099</c:v>
                </c:pt>
                <c:pt idx="6780">
                  <c:v>34.892036437988303</c:v>
                </c:pt>
                <c:pt idx="6781">
                  <c:v>34.973384857177699</c:v>
                </c:pt>
                <c:pt idx="6782">
                  <c:v>34.930774688720703</c:v>
                </c:pt>
                <c:pt idx="6783">
                  <c:v>34.980667114257798</c:v>
                </c:pt>
                <c:pt idx="6784">
                  <c:v>34.982666015625</c:v>
                </c:pt>
                <c:pt idx="6785">
                  <c:v>35.012092590332003</c:v>
                </c:pt>
                <c:pt idx="6786">
                  <c:v>35.0503959655762</c:v>
                </c:pt>
                <c:pt idx="6787">
                  <c:v>35.119838714599602</c:v>
                </c:pt>
                <c:pt idx="6788">
                  <c:v>34.963703155517599</c:v>
                </c:pt>
                <c:pt idx="6789">
                  <c:v>34.890640258789098</c:v>
                </c:pt>
                <c:pt idx="6790">
                  <c:v>34.889472961425803</c:v>
                </c:pt>
                <c:pt idx="6791">
                  <c:v>34.689266204833999</c:v>
                </c:pt>
                <c:pt idx="6792">
                  <c:v>34.862682342529297</c:v>
                </c:pt>
                <c:pt idx="6793">
                  <c:v>34.5649223327637</c:v>
                </c:pt>
                <c:pt idx="6794">
                  <c:v>34.460494995117202</c:v>
                </c:pt>
                <c:pt idx="6795">
                  <c:v>34.444301605224602</c:v>
                </c:pt>
                <c:pt idx="6796">
                  <c:v>45.791744232177699</c:v>
                </c:pt>
                <c:pt idx="6797">
                  <c:v>46.116348266601598</c:v>
                </c:pt>
                <c:pt idx="6798">
                  <c:v>46.835018157958999</c:v>
                </c:pt>
                <c:pt idx="6799">
                  <c:v>47.001457214355497</c:v>
                </c:pt>
                <c:pt idx="6800">
                  <c:v>49.510807037353501</c:v>
                </c:pt>
                <c:pt idx="6801">
                  <c:v>49.225837707519503</c:v>
                </c:pt>
                <c:pt idx="6802">
                  <c:v>47.532318115234403</c:v>
                </c:pt>
                <c:pt idx="6803">
                  <c:v>47.290096282958999</c:v>
                </c:pt>
                <c:pt idx="6804">
                  <c:v>47.040626525878899</c:v>
                </c:pt>
                <c:pt idx="6805">
                  <c:v>48.89453125</c:v>
                </c:pt>
                <c:pt idx="6806">
                  <c:v>48.503665924072301</c:v>
                </c:pt>
                <c:pt idx="6807">
                  <c:v>47.077400207519503</c:v>
                </c:pt>
                <c:pt idx="6808">
                  <c:v>46.895942687988303</c:v>
                </c:pt>
                <c:pt idx="6809">
                  <c:v>48.460239410400398</c:v>
                </c:pt>
                <c:pt idx="6810">
                  <c:v>46.494831085205099</c:v>
                </c:pt>
                <c:pt idx="6811">
                  <c:v>48.442611694335902</c:v>
                </c:pt>
                <c:pt idx="6812">
                  <c:v>47.396003723144503</c:v>
                </c:pt>
                <c:pt idx="6813">
                  <c:v>46.904899597167997</c:v>
                </c:pt>
                <c:pt idx="6814">
                  <c:v>34.8926811218262</c:v>
                </c:pt>
                <c:pt idx="6815">
                  <c:v>34.458946228027301</c:v>
                </c:pt>
                <c:pt idx="6816">
                  <c:v>34.961112976074197</c:v>
                </c:pt>
                <c:pt idx="6817">
                  <c:v>32.927097320556598</c:v>
                </c:pt>
                <c:pt idx="6818">
                  <c:v>31.9656085968018</c:v>
                </c:pt>
                <c:pt idx="6819">
                  <c:v>32.583866119384801</c:v>
                </c:pt>
                <c:pt idx="6820">
                  <c:v>32.041812896728501</c:v>
                </c:pt>
                <c:pt idx="6821">
                  <c:v>31.2581577301025</c:v>
                </c:pt>
                <c:pt idx="6822">
                  <c:v>31.3734321594238</c:v>
                </c:pt>
                <c:pt idx="6823">
                  <c:v>30.760908126831101</c:v>
                </c:pt>
                <c:pt idx="6824">
                  <c:v>30.633792877197301</c:v>
                </c:pt>
                <c:pt idx="6825">
                  <c:v>30.310319900512699</c:v>
                </c:pt>
                <c:pt idx="6826">
                  <c:v>30.178207397460898</c:v>
                </c:pt>
                <c:pt idx="6827">
                  <c:v>30.0933227539063</c:v>
                </c:pt>
                <c:pt idx="6828">
                  <c:v>29.9795436859131</c:v>
                </c:pt>
                <c:pt idx="6829">
                  <c:v>29.6529941558838</c:v>
                </c:pt>
                <c:pt idx="6830">
                  <c:v>29.773656845092798</c:v>
                </c:pt>
                <c:pt idx="6831">
                  <c:v>29.508050918579102</c:v>
                </c:pt>
                <c:pt idx="6832">
                  <c:v>29.193494796752901</c:v>
                </c:pt>
                <c:pt idx="6833">
                  <c:v>29.2296543121338</c:v>
                </c:pt>
                <c:pt idx="6834">
                  <c:v>29.427059173583999</c:v>
                </c:pt>
                <c:pt idx="6835">
                  <c:v>30.806684494018601</c:v>
                </c:pt>
                <c:pt idx="6836">
                  <c:v>31.933513641357401</c:v>
                </c:pt>
                <c:pt idx="6837">
                  <c:v>32.0725288391113</c:v>
                </c:pt>
                <c:pt idx="6838">
                  <c:v>30.703865051269499</c:v>
                </c:pt>
                <c:pt idx="6839">
                  <c:v>30.697628021240199</c:v>
                </c:pt>
                <c:pt idx="6840">
                  <c:v>30.666427612304702</c:v>
                </c:pt>
                <c:pt idx="6841">
                  <c:v>30.23583984375</c:v>
                </c:pt>
                <c:pt idx="6842">
                  <c:v>30.778032302856399</c:v>
                </c:pt>
                <c:pt idx="6843">
                  <c:v>29.820758819580099</c:v>
                </c:pt>
                <c:pt idx="6844">
                  <c:v>29.2450065612793</c:v>
                </c:pt>
                <c:pt idx="6845">
                  <c:v>29.0782070159912</c:v>
                </c:pt>
                <c:pt idx="6846">
                  <c:v>29.286445617675799</c:v>
                </c:pt>
                <c:pt idx="6847">
                  <c:v>28.415887832641602</c:v>
                </c:pt>
                <c:pt idx="6848">
                  <c:v>28.829563140869102</c:v>
                </c:pt>
                <c:pt idx="6849">
                  <c:v>29.768230438232401</c:v>
                </c:pt>
                <c:pt idx="6850">
                  <c:v>29.385910034179702</c:v>
                </c:pt>
                <c:pt idx="6851">
                  <c:v>29.025840759277301</c:v>
                </c:pt>
                <c:pt idx="6852">
                  <c:v>29.0259609222412</c:v>
                </c:pt>
                <c:pt idx="6853">
                  <c:v>28.891574859619102</c:v>
                </c:pt>
                <c:pt idx="6854">
                  <c:v>28.6372680664063</c:v>
                </c:pt>
                <c:pt idx="6855">
                  <c:v>28.752347946166999</c:v>
                </c:pt>
                <c:pt idx="6856">
                  <c:v>28.6424350738525</c:v>
                </c:pt>
                <c:pt idx="6857">
                  <c:v>28.745101928710898</c:v>
                </c:pt>
                <c:pt idx="6858">
                  <c:v>28.364496231079102</c:v>
                </c:pt>
                <c:pt idx="6859">
                  <c:v>28.546279907226602</c:v>
                </c:pt>
                <c:pt idx="6860">
                  <c:v>28.7250671386719</c:v>
                </c:pt>
                <c:pt idx="6861">
                  <c:v>28.5431423187256</c:v>
                </c:pt>
                <c:pt idx="6862">
                  <c:v>28.296178817748999</c:v>
                </c:pt>
                <c:pt idx="6863">
                  <c:v>28.291589736938501</c:v>
                </c:pt>
                <c:pt idx="6864">
                  <c:v>28.5055961608887</c:v>
                </c:pt>
                <c:pt idx="6865">
                  <c:v>28.713251113891602</c:v>
                </c:pt>
                <c:pt idx="6866">
                  <c:v>28.705497741699201</c:v>
                </c:pt>
                <c:pt idx="6867">
                  <c:v>28.484800338745099</c:v>
                </c:pt>
                <c:pt idx="6868">
                  <c:v>28.637264251708999</c:v>
                </c:pt>
                <c:pt idx="6869">
                  <c:v>28.739805221557599</c:v>
                </c:pt>
                <c:pt idx="6870">
                  <c:v>28.8956813812256</c:v>
                </c:pt>
                <c:pt idx="6871">
                  <c:v>29.015165328979499</c:v>
                </c:pt>
                <c:pt idx="6872">
                  <c:v>29.036781311035199</c:v>
                </c:pt>
                <c:pt idx="6873">
                  <c:v>28.7823791503906</c:v>
                </c:pt>
                <c:pt idx="6874">
                  <c:v>28.398725509643601</c:v>
                </c:pt>
                <c:pt idx="6875">
                  <c:v>28.999416351318398</c:v>
                </c:pt>
                <c:pt idx="6876">
                  <c:v>29.056524276733398</c:v>
                </c:pt>
                <c:pt idx="6877">
                  <c:v>29.193832397460898</c:v>
                </c:pt>
                <c:pt idx="6878">
                  <c:v>29.564498901367202</c:v>
                </c:pt>
                <c:pt idx="6879">
                  <c:v>29.695558547973601</c:v>
                </c:pt>
                <c:pt idx="6880">
                  <c:v>29.790571212768601</c:v>
                </c:pt>
                <c:pt idx="6881">
                  <c:v>30.3116054534912</c:v>
                </c:pt>
                <c:pt idx="6882">
                  <c:v>31.0933933258057</c:v>
                </c:pt>
                <c:pt idx="6883">
                  <c:v>32.296768188476598</c:v>
                </c:pt>
                <c:pt idx="6884">
                  <c:v>32.4143257141113</c:v>
                </c:pt>
                <c:pt idx="6885">
                  <c:v>33.011043548583999</c:v>
                </c:pt>
                <c:pt idx="6886">
                  <c:v>33.558311462402301</c:v>
                </c:pt>
                <c:pt idx="6887">
                  <c:v>34.4650688171387</c:v>
                </c:pt>
                <c:pt idx="6888">
                  <c:v>35.3748588562012</c:v>
                </c:pt>
                <c:pt idx="6889">
                  <c:v>36.516738891601598</c:v>
                </c:pt>
                <c:pt idx="6890">
                  <c:v>38.212528228759801</c:v>
                </c:pt>
                <c:pt idx="6891">
                  <c:v>39.561573028564503</c:v>
                </c:pt>
                <c:pt idx="6892">
                  <c:v>42.904514312744098</c:v>
                </c:pt>
                <c:pt idx="6893">
                  <c:v>44.622516632080099</c:v>
                </c:pt>
                <c:pt idx="6894">
                  <c:v>43.535724639892599</c:v>
                </c:pt>
                <c:pt idx="6895">
                  <c:v>43.489639282226598</c:v>
                </c:pt>
                <c:pt idx="6896">
                  <c:v>43.094234466552699</c:v>
                </c:pt>
                <c:pt idx="6897">
                  <c:v>51.790397644042997</c:v>
                </c:pt>
                <c:pt idx="6898">
                  <c:v>45.472698211669901</c:v>
                </c:pt>
                <c:pt idx="6899">
                  <c:v>43.378868103027301</c:v>
                </c:pt>
                <c:pt idx="6900">
                  <c:v>41.2163276672363</c:v>
                </c:pt>
                <c:pt idx="6901">
                  <c:v>42.183475494384801</c:v>
                </c:pt>
                <c:pt idx="6902">
                  <c:v>41.974514007568402</c:v>
                </c:pt>
                <c:pt idx="6903">
                  <c:v>41.700027465820298</c:v>
                </c:pt>
                <c:pt idx="6904">
                  <c:v>41.794761657714801</c:v>
                </c:pt>
                <c:pt idx="6905">
                  <c:v>41.172863006591797</c:v>
                </c:pt>
                <c:pt idx="6906">
                  <c:v>42.965175628662102</c:v>
                </c:pt>
                <c:pt idx="6907">
                  <c:v>41.205604553222699</c:v>
                </c:pt>
                <c:pt idx="6908">
                  <c:v>40.414573669433601</c:v>
                </c:pt>
                <c:pt idx="6909">
                  <c:v>41.205650329589801</c:v>
                </c:pt>
                <c:pt idx="6910">
                  <c:v>42.213981628417997</c:v>
                </c:pt>
                <c:pt idx="6911">
                  <c:v>40.422142028808601</c:v>
                </c:pt>
                <c:pt idx="6912">
                  <c:v>39.987495422363303</c:v>
                </c:pt>
                <c:pt idx="6913">
                  <c:v>39.439605712890597</c:v>
                </c:pt>
                <c:pt idx="6914">
                  <c:v>38.742847442627003</c:v>
                </c:pt>
                <c:pt idx="6915">
                  <c:v>38.792331695556598</c:v>
                </c:pt>
                <c:pt idx="6916">
                  <c:v>38.537273406982401</c:v>
                </c:pt>
                <c:pt idx="6917">
                  <c:v>37.301357269287102</c:v>
                </c:pt>
                <c:pt idx="6918">
                  <c:v>35.983325958252003</c:v>
                </c:pt>
                <c:pt idx="6919">
                  <c:v>35.714595794677699</c:v>
                </c:pt>
                <c:pt idx="6920">
                  <c:v>35.849941253662102</c:v>
                </c:pt>
                <c:pt idx="6921">
                  <c:v>35.7137451171875</c:v>
                </c:pt>
                <c:pt idx="6922">
                  <c:v>35.751235961914098</c:v>
                </c:pt>
                <c:pt idx="6923">
                  <c:v>35.715904235839801</c:v>
                </c:pt>
                <c:pt idx="6924">
                  <c:v>35.436782836914098</c:v>
                </c:pt>
                <c:pt idx="6925">
                  <c:v>35.036949157714801</c:v>
                </c:pt>
                <c:pt idx="6926">
                  <c:v>35.230796813964801</c:v>
                </c:pt>
                <c:pt idx="6927">
                  <c:v>35.231113433837898</c:v>
                </c:pt>
                <c:pt idx="6928">
                  <c:v>34.950294494628899</c:v>
                </c:pt>
                <c:pt idx="6929">
                  <c:v>34.857257843017599</c:v>
                </c:pt>
                <c:pt idx="6930">
                  <c:v>35.431472778320298</c:v>
                </c:pt>
                <c:pt idx="6931">
                  <c:v>34.554508209228501</c:v>
                </c:pt>
                <c:pt idx="6932">
                  <c:v>34.041881561279297</c:v>
                </c:pt>
                <c:pt idx="6933">
                  <c:v>34.047740936279297</c:v>
                </c:pt>
                <c:pt idx="6934">
                  <c:v>33.388511657714801</c:v>
                </c:pt>
                <c:pt idx="6935">
                  <c:v>33.3084907531738</c:v>
                </c:pt>
                <c:pt idx="6936">
                  <c:v>32.738555908203097</c:v>
                </c:pt>
                <c:pt idx="6937">
                  <c:v>32.880462646484403</c:v>
                </c:pt>
                <c:pt idx="6938">
                  <c:v>36.535392761230497</c:v>
                </c:pt>
                <c:pt idx="6939">
                  <c:v>33.081241607666001</c:v>
                </c:pt>
                <c:pt idx="6940">
                  <c:v>32.060905456542997</c:v>
                </c:pt>
                <c:pt idx="6941">
                  <c:v>31.403781890869102</c:v>
                </c:pt>
                <c:pt idx="6942">
                  <c:v>30.905052185058601</c:v>
                </c:pt>
                <c:pt idx="6943">
                  <c:v>30.0376167297363</c:v>
                </c:pt>
                <c:pt idx="6944">
                  <c:v>29.908246994018601</c:v>
                </c:pt>
                <c:pt idx="6945">
                  <c:v>29.479509353637699</c:v>
                </c:pt>
                <c:pt idx="6946">
                  <c:v>29.276851654052699</c:v>
                </c:pt>
                <c:pt idx="6947">
                  <c:v>28.9590454101563</c:v>
                </c:pt>
                <c:pt idx="6948">
                  <c:v>28.322048187255898</c:v>
                </c:pt>
                <c:pt idx="6949">
                  <c:v>27.166561126708999</c:v>
                </c:pt>
                <c:pt idx="6950">
                  <c:v>26.753749847412099</c:v>
                </c:pt>
                <c:pt idx="6951">
                  <c:v>26.8823432922363</c:v>
                </c:pt>
                <c:pt idx="6952">
                  <c:v>26.5682067871094</c:v>
                </c:pt>
                <c:pt idx="6953">
                  <c:v>26.612077713012699</c:v>
                </c:pt>
                <c:pt idx="6954">
                  <c:v>26.528078079223601</c:v>
                </c:pt>
                <c:pt idx="6955">
                  <c:v>26.691429138183601</c:v>
                </c:pt>
                <c:pt idx="6956">
                  <c:v>26.6301078796387</c:v>
                </c:pt>
                <c:pt idx="6957">
                  <c:v>25.7870788574219</c:v>
                </c:pt>
                <c:pt idx="6958">
                  <c:v>25.890825271606399</c:v>
                </c:pt>
                <c:pt idx="6959">
                  <c:v>25.957138061523398</c:v>
                </c:pt>
                <c:pt idx="6960">
                  <c:v>25.244869232177699</c:v>
                </c:pt>
                <c:pt idx="6961">
                  <c:v>25.051345825195298</c:v>
                </c:pt>
                <c:pt idx="6962">
                  <c:v>25.047683715820298</c:v>
                </c:pt>
                <c:pt idx="6963">
                  <c:v>24.991254806518601</c:v>
                </c:pt>
                <c:pt idx="6964">
                  <c:v>24.913745880126999</c:v>
                </c:pt>
                <c:pt idx="6965">
                  <c:v>24.904935836791999</c:v>
                </c:pt>
                <c:pt idx="6966">
                  <c:v>24.6322212219238</c:v>
                </c:pt>
                <c:pt idx="6967">
                  <c:v>35.012092590332003</c:v>
                </c:pt>
                <c:pt idx="6968">
                  <c:v>35.0503959655762</c:v>
                </c:pt>
                <c:pt idx="6969">
                  <c:v>35.119838714599602</c:v>
                </c:pt>
                <c:pt idx="6970">
                  <c:v>34.963703155517599</c:v>
                </c:pt>
                <c:pt idx="6971">
                  <c:v>34.890640258789098</c:v>
                </c:pt>
                <c:pt idx="6972">
                  <c:v>34.889472961425803</c:v>
                </c:pt>
                <c:pt idx="6973">
                  <c:v>34.689266204833999</c:v>
                </c:pt>
                <c:pt idx="6974">
                  <c:v>34.862682342529297</c:v>
                </c:pt>
                <c:pt idx="6975">
                  <c:v>34.5649223327637</c:v>
                </c:pt>
                <c:pt idx="6976">
                  <c:v>34.460494995117202</c:v>
                </c:pt>
                <c:pt idx="6977">
                  <c:v>34.444301605224602</c:v>
                </c:pt>
                <c:pt idx="6978">
                  <c:v>45.791744232177699</c:v>
                </c:pt>
                <c:pt idx="6979">
                  <c:v>46.116348266601598</c:v>
                </c:pt>
                <c:pt idx="6980">
                  <c:v>46.835018157958999</c:v>
                </c:pt>
                <c:pt idx="6981">
                  <c:v>47.001457214355497</c:v>
                </c:pt>
                <c:pt idx="6982">
                  <c:v>49.510807037353501</c:v>
                </c:pt>
                <c:pt idx="6983">
                  <c:v>49.225837707519503</c:v>
                </c:pt>
                <c:pt idx="6984">
                  <c:v>47.532318115234403</c:v>
                </c:pt>
                <c:pt idx="6985">
                  <c:v>47.290096282958999</c:v>
                </c:pt>
                <c:pt idx="6986">
                  <c:v>47.040626525878899</c:v>
                </c:pt>
                <c:pt idx="6987">
                  <c:v>48.89453125</c:v>
                </c:pt>
                <c:pt idx="6988">
                  <c:v>48.503665924072301</c:v>
                </c:pt>
                <c:pt idx="6989">
                  <c:v>47.077400207519503</c:v>
                </c:pt>
                <c:pt idx="6990">
                  <c:v>46.895942687988303</c:v>
                </c:pt>
                <c:pt idx="6991">
                  <c:v>48.460239410400398</c:v>
                </c:pt>
                <c:pt idx="6992">
                  <c:v>46.494831085205099</c:v>
                </c:pt>
                <c:pt idx="6993">
                  <c:v>48.442611694335902</c:v>
                </c:pt>
                <c:pt idx="6994">
                  <c:v>47.396003723144503</c:v>
                </c:pt>
                <c:pt idx="6995">
                  <c:v>46.904899597167997</c:v>
                </c:pt>
                <c:pt idx="6996">
                  <c:v>34.8926811218262</c:v>
                </c:pt>
                <c:pt idx="6997">
                  <c:v>34.458946228027301</c:v>
                </c:pt>
                <c:pt idx="6998">
                  <c:v>34.961112976074197</c:v>
                </c:pt>
                <c:pt idx="6999">
                  <c:v>32.927097320556598</c:v>
                </c:pt>
                <c:pt idx="7000">
                  <c:v>31.9656085968018</c:v>
                </c:pt>
                <c:pt idx="7001">
                  <c:v>32.583866119384801</c:v>
                </c:pt>
                <c:pt idx="7002">
                  <c:v>32.041812896728501</c:v>
                </c:pt>
                <c:pt idx="7003">
                  <c:v>31.2581577301025</c:v>
                </c:pt>
                <c:pt idx="7004">
                  <c:v>31.3734321594238</c:v>
                </c:pt>
                <c:pt idx="7005">
                  <c:v>30.760908126831101</c:v>
                </c:pt>
                <c:pt idx="7006">
                  <c:v>30.633792877197301</c:v>
                </c:pt>
                <c:pt idx="7007">
                  <c:v>30.310319900512699</c:v>
                </c:pt>
                <c:pt idx="7008">
                  <c:v>30.178207397460898</c:v>
                </c:pt>
                <c:pt idx="7009">
                  <c:v>30.0933227539063</c:v>
                </c:pt>
                <c:pt idx="7010">
                  <c:v>29.9795436859131</c:v>
                </c:pt>
                <c:pt idx="7011">
                  <c:v>29.6529941558838</c:v>
                </c:pt>
                <c:pt idx="7012">
                  <c:v>29.773656845092798</c:v>
                </c:pt>
                <c:pt idx="7013">
                  <c:v>29.508050918579102</c:v>
                </c:pt>
                <c:pt idx="7014">
                  <c:v>29.193494796752901</c:v>
                </c:pt>
                <c:pt idx="7015">
                  <c:v>29.2296543121338</c:v>
                </c:pt>
                <c:pt idx="7016">
                  <c:v>24.6322212219238</c:v>
                </c:pt>
                <c:pt idx="7017">
                  <c:v>25.019340515136701</c:v>
                </c:pt>
                <c:pt idx="7018">
                  <c:v>25.1008605957031</c:v>
                </c:pt>
                <c:pt idx="7019">
                  <c:v>24.581813812255898</c:v>
                </c:pt>
                <c:pt idx="7020">
                  <c:v>24.075344085693398</c:v>
                </c:pt>
                <c:pt idx="7021">
                  <c:v>23.950037002563501</c:v>
                </c:pt>
                <c:pt idx="7022">
                  <c:v>23.722017288208001</c:v>
                </c:pt>
                <c:pt idx="7023">
                  <c:v>23.601118087768601</c:v>
                </c:pt>
                <c:pt idx="7024">
                  <c:v>23.725042343139599</c:v>
                </c:pt>
                <c:pt idx="7025">
                  <c:v>24.024480819702099</c:v>
                </c:pt>
                <c:pt idx="7026">
                  <c:v>24.075828552246101</c:v>
                </c:pt>
                <c:pt idx="7027">
                  <c:v>24.020387649536101</c:v>
                </c:pt>
                <c:pt idx="7028">
                  <c:v>23.842607498168899</c:v>
                </c:pt>
                <c:pt idx="7029">
                  <c:v>23.7752685546875</c:v>
                </c:pt>
                <c:pt idx="7030">
                  <c:v>23.737928390502901</c:v>
                </c:pt>
                <c:pt idx="7031">
                  <c:v>23.6490688323975</c:v>
                </c:pt>
                <c:pt idx="7032">
                  <c:v>23.6701469421387</c:v>
                </c:pt>
                <c:pt idx="7033">
                  <c:v>23.7258625030518</c:v>
                </c:pt>
                <c:pt idx="7034">
                  <c:v>23.753004074096701</c:v>
                </c:pt>
                <c:pt idx="7035">
                  <c:v>23.610843658447301</c:v>
                </c:pt>
                <c:pt idx="7036">
                  <c:v>23.637069702148398</c:v>
                </c:pt>
                <c:pt idx="7037">
                  <c:v>23.497861862182599</c:v>
                </c:pt>
                <c:pt idx="7038">
                  <c:v>23.484189987182599</c:v>
                </c:pt>
                <c:pt idx="7039">
                  <c:v>23.488380432128899</c:v>
                </c:pt>
                <c:pt idx="7040">
                  <c:v>23.365512847900401</c:v>
                </c:pt>
                <c:pt idx="7041">
                  <c:v>23.3189296722412</c:v>
                </c:pt>
                <c:pt idx="7042">
                  <c:v>23.4390754699707</c:v>
                </c:pt>
                <c:pt idx="7043">
                  <c:v>23.491643905639599</c:v>
                </c:pt>
                <c:pt idx="7044">
                  <c:v>23.291032791137699</c:v>
                </c:pt>
                <c:pt idx="7045">
                  <c:v>23.321701049804702</c:v>
                </c:pt>
                <c:pt idx="7046">
                  <c:v>23.213403701782202</c:v>
                </c:pt>
                <c:pt idx="7047">
                  <c:v>23.1992492675781</c:v>
                </c:pt>
                <c:pt idx="7048">
                  <c:v>23.1206951141357</c:v>
                </c:pt>
                <c:pt idx="7049">
                  <c:v>23.243247985839801</c:v>
                </c:pt>
                <c:pt idx="7050">
                  <c:v>23.352817535400401</c:v>
                </c:pt>
                <c:pt idx="7051">
                  <c:v>23.421913146972699</c:v>
                </c:pt>
                <c:pt idx="7052">
                  <c:v>23.481805801391602</c:v>
                </c:pt>
                <c:pt idx="7053">
                  <c:v>23.569633483886701</c:v>
                </c:pt>
                <c:pt idx="7054">
                  <c:v>23.609401702880898</c:v>
                </c:pt>
                <c:pt idx="7055">
                  <c:v>23.550075531005898</c:v>
                </c:pt>
                <c:pt idx="7056">
                  <c:v>23.556913375854499</c:v>
                </c:pt>
                <c:pt idx="7057">
                  <c:v>23.494855880737301</c:v>
                </c:pt>
                <c:pt idx="7058">
                  <c:v>23.509048461914102</c:v>
                </c:pt>
                <c:pt idx="7059">
                  <c:v>23.4963779449463</c:v>
                </c:pt>
                <c:pt idx="7060">
                  <c:v>23.552587509155298</c:v>
                </c:pt>
                <c:pt idx="7061">
                  <c:v>23.488740921020501</c:v>
                </c:pt>
                <c:pt idx="7062">
                  <c:v>23.550952911376999</c:v>
                </c:pt>
                <c:pt idx="7063">
                  <c:v>23.557100296020501</c:v>
                </c:pt>
                <c:pt idx="7064">
                  <c:v>23.5505676269531</c:v>
                </c:pt>
                <c:pt idx="7065">
                  <c:v>23.755443572998001</c:v>
                </c:pt>
                <c:pt idx="7066">
                  <c:v>23.689561843872099</c:v>
                </c:pt>
                <c:pt idx="7067">
                  <c:v>23.562200546264599</c:v>
                </c:pt>
                <c:pt idx="7068">
                  <c:v>23.6492805480957</c:v>
                </c:pt>
                <c:pt idx="7069">
                  <c:v>23.608104705810501</c:v>
                </c:pt>
                <c:pt idx="7070">
                  <c:v>23.571159362793001</c:v>
                </c:pt>
                <c:pt idx="7071">
                  <c:v>23.652593612670898</c:v>
                </c:pt>
                <c:pt idx="7072">
                  <c:v>23.653240203857401</c:v>
                </c:pt>
                <c:pt idx="7073">
                  <c:v>23.6421203613281</c:v>
                </c:pt>
                <c:pt idx="7074">
                  <c:v>23.8535861968994</c:v>
                </c:pt>
                <c:pt idx="7075">
                  <c:v>23.809331893920898</c:v>
                </c:pt>
                <c:pt idx="7076">
                  <c:v>23.7912788391113</c:v>
                </c:pt>
                <c:pt idx="7077">
                  <c:v>24.539628982543899</c:v>
                </c:pt>
                <c:pt idx="7078">
                  <c:v>25.206220626831101</c:v>
                </c:pt>
                <c:pt idx="7079">
                  <c:v>24.6506862640381</c:v>
                </c:pt>
                <c:pt idx="7080">
                  <c:v>24.6985569000244</c:v>
                </c:pt>
                <c:pt idx="7081">
                  <c:v>25.0552768707275</c:v>
                </c:pt>
                <c:pt idx="7082">
                  <c:v>25.151298522949201</c:v>
                </c:pt>
                <c:pt idx="7083">
                  <c:v>26.693851470947301</c:v>
                </c:pt>
                <c:pt idx="7084">
                  <c:v>26.846614837646499</c:v>
                </c:pt>
                <c:pt idx="7085">
                  <c:v>26.668104171752901</c:v>
                </c:pt>
                <c:pt idx="7086">
                  <c:v>26.8629550933838</c:v>
                </c:pt>
                <c:pt idx="7087">
                  <c:v>27.240087509155298</c:v>
                </c:pt>
                <c:pt idx="7088">
                  <c:v>28.334815979003899</c:v>
                </c:pt>
                <c:pt idx="7089">
                  <c:v>29.708381652831999</c:v>
                </c:pt>
                <c:pt idx="7090">
                  <c:v>30.268806457519499</c:v>
                </c:pt>
                <c:pt idx="7091">
                  <c:v>29.844755172729499</c:v>
                </c:pt>
                <c:pt idx="7092">
                  <c:v>31.0306072235107</c:v>
                </c:pt>
                <c:pt idx="7093">
                  <c:v>31.400697708129901</c:v>
                </c:pt>
                <c:pt idx="7094">
                  <c:v>31.216142654418899</c:v>
                </c:pt>
                <c:pt idx="7095">
                  <c:v>32.030792236328097</c:v>
                </c:pt>
                <c:pt idx="7096">
                  <c:v>33.798072814941399</c:v>
                </c:pt>
                <c:pt idx="7097">
                  <c:v>31.509160995483398</c:v>
                </c:pt>
                <c:pt idx="7098">
                  <c:v>31.580930709838899</c:v>
                </c:pt>
                <c:pt idx="7099">
                  <c:v>31.4757480621338</c:v>
                </c:pt>
                <c:pt idx="7100">
                  <c:v>30.683525085449201</c:v>
                </c:pt>
                <c:pt idx="7101">
                  <c:v>31.532011032104499</c:v>
                </c:pt>
                <c:pt idx="7102">
                  <c:v>31.4655952453613</c:v>
                </c:pt>
                <c:pt idx="7103">
                  <c:v>31.126897811889599</c:v>
                </c:pt>
                <c:pt idx="7104">
                  <c:v>30.8240070343018</c:v>
                </c:pt>
                <c:pt idx="7105">
                  <c:v>30.705255508422901</c:v>
                </c:pt>
                <c:pt idx="7106">
                  <c:v>30.632900238037099</c:v>
                </c:pt>
                <c:pt idx="7107">
                  <c:v>30.482624053955099</c:v>
                </c:pt>
                <c:pt idx="7108">
                  <c:v>30.374010086059599</c:v>
                </c:pt>
                <c:pt idx="7109">
                  <c:v>30.362733840942401</c:v>
                </c:pt>
                <c:pt idx="7110">
                  <c:v>30.297103881835898</c:v>
                </c:pt>
                <c:pt idx="7111">
                  <c:v>30.392879486083999</c:v>
                </c:pt>
                <c:pt idx="7112">
                  <c:v>30.731632232666001</c:v>
                </c:pt>
                <c:pt idx="7113">
                  <c:v>30.662103652954102</c:v>
                </c:pt>
                <c:pt idx="7114">
                  <c:v>30.509880065918001</c:v>
                </c:pt>
                <c:pt idx="7115">
                  <c:v>30.858427047729499</c:v>
                </c:pt>
                <c:pt idx="7116">
                  <c:v>30.978794097900401</c:v>
                </c:pt>
                <c:pt idx="7117">
                  <c:v>31.131891250610401</c:v>
                </c:pt>
                <c:pt idx="7118">
                  <c:v>31.762649536132798</c:v>
                </c:pt>
                <c:pt idx="7119">
                  <c:v>31.906440734863299</c:v>
                </c:pt>
                <c:pt idx="7120">
                  <c:v>32.109420776367202</c:v>
                </c:pt>
                <c:pt idx="7121">
                  <c:v>34.3608207702637</c:v>
                </c:pt>
                <c:pt idx="7122">
                  <c:v>34.729885101318402</c:v>
                </c:pt>
                <c:pt idx="7123">
                  <c:v>35.353126525878899</c:v>
                </c:pt>
                <c:pt idx="7124">
                  <c:v>34.539150238037102</c:v>
                </c:pt>
                <c:pt idx="7125">
                  <c:v>35.756271362304702</c:v>
                </c:pt>
                <c:pt idx="7126">
                  <c:v>25.687965393066399</c:v>
                </c:pt>
                <c:pt idx="7127">
                  <c:v>26.024166107177699</c:v>
                </c:pt>
                <c:pt idx="7128">
                  <c:v>26.4019680023193</c:v>
                </c:pt>
                <c:pt idx="7129">
                  <c:v>25.636690139770501</c:v>
                </c:pt>
                <c:pt idx="7130">
                  <c:v>25.037538528442401</c:v>
                </c:pt>
                <c:pt idx="7131">
                  <c:v>25.596595764160199</c:v>
                </c:pt>
                <c:pt idx="7132">
                  <c:v>25.6083374023438</c:v>
                </c:pt>
                <c:pt idx="7133">
                  <c:v>25.4654026031494</c:v>
                </c:pt>
                <c:pt idx="7134">
                  <c:v>25.076297760009801</c:v>
                </c:pt>
                <c:pt idx="7135">
                  <c:v>24.468614578247099</c:v>
                </c:pt>
                <c:pt idx="7136">
                  <c:v>24.571994781494102</c:v>
                </c:pt>
                <c:pt idx="7137">
                  <c:v>24.629917144775401</c:v>
                </c:pt>
                <c:pt idx="7138">
                  <c:v>24.4754848480225</c:v>
                </c:pt>
                <c:pt idx="7139">
                  <c:v>24.365148544311499</c:v>
                </c:pt>
                <c:pt idx="7140">
                  <c:v>24.106937408447301</c:v>
                </c:pt>
                <c:pt idx="7141">
                  <c:v>24.26145362854</c:v>
                </c:pt>
                <c:pt idx="7142">
                  <c:v>24.504846572876001</c:v>
                </c:pt>
                <c:pt idx="7143">
                  <c:v>24.376277923583999</c:v>
                </c:pt>
                <c:pt idx="7144">
                  <c:v>23.963993072509801</c:v>
                </c:pt>
                <c:pt idx="7145">
                  <c:v>24.169059753418001</c:v>
                </c:pt>
                <c:pt idx="7146">
                  <c:v>24.240430831909201</c:v>
                </c:pt>
                <c:pt idx="7147">
                  <c:v>24.3905353546143</c:v>
                </c:pt>
                <c:pt idx="7148">
                  <c:v>24.224433898925799</c:v>
                </c:pt>
                <c:pt idx="7149">
                  <c:v>24.062263488769499</c:v>
                </c:pt>
                <c:pt idx="7150">
                  <c:v>24.079790115356399</c:v>
                </c:pt>
                <c:pt idx="7151">
                  <c:v>24.688758850097699</c:v>
                </c:pt>
                <c:pt idx="7152">
                  <c:v>24.566524505615199</c:v>
                </c:pt>
                <c:pt idx="7153">
                  <c:v>24.3567924499512</c:v>
                </c:pt>
                <c:pt idx="7154">
                  <c:v>24.308322906494102</c:v>
                </c:pt>
                <c:pt idx="7155">
                  <c:v>24.243822097778299</c:v>
                </c:pt>
                <c:pt idx="7156">
                  <c:v>24.071891784668001</c:v>
                </c:pt>
                <c:pt idx="7157">
                  <c:v>24.153926849365199</c:v>
                </c:pt>
                <c:pt idx="7158">
                  <c:v>24.068975448608398</c:v>
                </c:pt>
                <c:pt idx="7159">
                  <c:v>23.958877563476602</c:v>
                </c:pt>
                <c:pt idx="7160">
                  <c:v>23.952278137206999</c:v>
                </c:pt>
                <c:pt idx="7161">
                  <c:v>23.973123550415</c:v>
                </c:pt>
                <c:pt idx="7162">
                  <c:v>23.648109436035199</c:v>
                </c:pt>
                <c:pt idx="7163">
                  <c:v>24.063482284545898</c:v>
                </c:pt>
                <c:pt idx="7164">
                  <c:v>24.483362197876001</c:v>
                </c:pt>
                <c:pt idx="7165">
                  <c:v>24.261548995971701</c:v>
                </c:pt>
                <c:pt idx="7166">
                  <c:v>24.413600921630898</c:v>
                </c:pt>
                <c:pt idx="7167">
                  <c:v>24.474746704101602</c:v>
                </c:pt>
                <c:pt idx="7168">
                  <c:v>23.9814357757568</c:v>
                </c:pt>
                <c:pt idx="7169">
                  <c:v>23.976737976074201</c:v>
                </c:pt>
                <c:pt idx="7170">
                  <c:v>23.969018936157202</c:v>
                </c:pt>
                <c:pt idx="7171">
                  <c:v>23.981803894043001</c:v>
                </c:pt>
                <c:pt idx="7172">
                  <c:v>23.888393402099599</c:v>
                </c:pt>
                <c:pt idx="7173">
                  <c:v>23.9441108703613</c:v>
                </c:pt>
                <c:pt idx="7174">
                  <c:v>23.856616973876999</c:v>
                </c:pt>
                <c:pt idx="7175">
                  <c:v>23.858364105224599</c:v>
                </c:pt>
                <c:pt idx="7176">
                  <c:v>23.9301662445068</c:v>
                </c:pt>
                <c:pt idx="7177">
                  <c:v>23.892267227172901</c:v>
                </c:pt>
                <c:pt idx="7178">
                  <c:v>23.871822357177699</c:v>
                </c:pt>
                <c:pt idx="7179">
                  <c:v>23.892406463623001</c:v>
                </c:pt>
                <c:pt idx="7180">
                  <c:v>23.704332351684599</c:v>
                </c:pt>
                <c:pt idx="7181">
                  <c:v>23.679613113403299</c:v>
                </c:pt>
                <c:pt idx="7182">
                  <c:v>23.718870162963899</c:v>
                </c:pt>
                <c:pt idx="7183">
                  <c:v>23.5015754699707</c:v>
                </c:pt>
                <c:pt idx="7184">
                  <c:v>23.7452068328857</c:v>
                </c:pt>
                <c:pt idx="7185">
                  <c:v>23.871702194213899</c:v>
                </c:pt>
                <c:pt idx="7186">
                  <c:v>23.791181564331101</c:v>
                </c:pt>
                <c:pt idx="7187">
                  <c:v>23.6526889801025</c:v>
                </c:pt>
                <c:pt idx="7188">
                  <c:v>23.841123580932599</c:v>
                </c:pt>
                <c:pt idx="7189">
                  <c:v>23.818260192871101</c:v>
                </c:pt>
                <c:pt idx="7190">
                  <c:v>23.7127075195313</c:v>
                </c:pt>
                <c:pt idx="7191">
                  <c:v>23.719190597534201</c:v>
                </c:pt>
                <c:pt idx="7192">
                  <c:v>23.857234954833999</c:v>
                </c:pt>
                <c:pt idx="7193">
                  <c:v>23.773479461669901</c:v>
                </c:pt>
                <c:pt idx="7194">
                  <c:v>23.8349208831787</c:v>
                </c:pt>
                <c:pt idx="7195">
                  <c:v>23.871538162231399</c:v>
                </c:pt>
                <c:pt idx="7196">
                  <c:v>24.002321243286101</c:v>
                </c:pt>
                <c:pt idx="7197">
                  <c:v>24.623847961425799</c:v>
                </c:pt>
                <c:pt idx="7198">
                  <c:v>25.035526275634801</c:v>
                </c:pt>
                <c:pt idx="7199">
                  <c:v>24.360326766967798</c:v>
                </c:pt>
                <c:pt idx="7200">
                  <c:v>24.773292541503899</c:v>
                </c:pt>
                <c:pt idx="7201">
                  <c:v>27.010299682617202</c:v>
                </c:pt>
                <c:pt idx="7202">
                  <c:v>27.010797500610401</c:v>
                </c:pt>
                <c:pt idx="7203">
                  <c:v>27.847925186157202</c:v>
                </c:pt>
                <c:pt idx="7204">
                  <c:v>28.603469848632798</c:v>
                </c:pt>
                <c:pt idx="7205">
                  <c:v>28.4410705566406</c:v>
                </c:pt>
                <c:pt idx="7206">
                  <c:v>31.232925415039102</c:v>
                </c:pt>
                <c:pt idx="7207">
                  <c:v>32.678291320800803</c:v>
                </c:pt>
                <c:pt idx="7208">
                  <c:v>32.215862274169901</c:v>
                </c:pt>
                <c:pt idx="7209">
                  <c:v>52.490650177002003</c:v>
                </c:pt>
                <c:pt idx="7210">
                  <c:v>52.490634918212898</c:v>
                </c:pt>
                <c:pt idx="7211">
                  <c:v>52.665126800537102</c:v>
                </c:pt>
                <c:pt idx="7212">
                  <c:v>53.930789947509801</c:v>
                </c:pt>
                <c:pt idx="7213">
                  <c:v>38.942737579345703</c:v>
                </c:pt>
                <c:pt idx="7214">
                  <c:v>52.7409477233887</c:v>
                </c:pt>
                <c:pt idx="7215">
                  <c:v>52.420314788818402</c:v>
                </c:pt>
                <c:pt idx="7216">
                  <c:v>31.531631469726602</c:v>
                </c:pt>
                <c:pt idx="7217">
                  <c:v>38.822563171386697</c:v>
                </c:pt>
                <c:pt idx="7218">
                  <c:v>35.304954528808601</c:v>
                </c:pt>
                <c:pt idx="7219">
                  <c:v>25.5220947265625</c:v>
                </c:pt>
                <c:pt idx="7220">
                  <c:v>24.919610977172901</c:v>
                </c:pt>
                <c:pt idx="7221">
                  <c:v>24.448818206787099</c:v>
                </c:pt>
                <c:pt idx="7222">
                  <c:v>24.361911773681602</c:v>
                </c:pt>
                <c:pt idx="7223">
                  <c:v>24.141725540161101</c:v>
                </c:pt>
                <c:pt idx="7224">
                  <c:v>24.7013244628906</c:v>
                </c:pt>
                <c:pt idx="7225">
                  <c:v>24.436967849731399</c:v>
                </c:pt>
                <c:pt idx="7226">
                  <c:v>23.982610702514599</c:v>
                </c:pt>
                <c:pt idx="7227">
                  <c:v>23.938114166259801</c:v>
                </c:pt>
                <c:pt idx="7228">
                  <c:v>23.8381443023682</c:v>
                </c:pt>
                <c:pt idx="7229">
                  <c:v>23.747379302978501</c:v>
                </c:pt>
                <c:pt idx="7230">
                  <c:v>23.946556091308601</c:v>
                </c:pt>
                <c:pt idx="7231">
                  <c:v>23.879989624023398</c:v>
                </c:pt>
                <c:pt idx="7232">
                  <c:v>23.694454193115199</c:v>
                </c:pt>
                <c:pt idx="7233">
                  <c:v>23.676176071166999</c:v>
                </c:pt>
                <c:pt idx="7234">
                  <c:v>23.6990051269531</c:v>
                </c:pt>
                <c:pt idx="7235">
                  <c:v>24.017396926879901</c:v>
                </c:pt>
                <c:pt idx="7236">
                  <c:v>23.912300109863299</c:v>
                </c:pt>
                <c:pt idx="7237">
                  <c:v>23.686599731445298</c:v>
                </c:pt>
                <c:pt idx="7238">
                  <c:v>23.849113464355501</c:v>
                </c:pt>
                <c:pt idx="7239">
                  <c:v>24.010643005371101</c:v>
                </c:pt>
                <c:pt idx="7240">
                  <c:v>23.459522247314499</c:v>
                </c:pt>
                <c:pt idx="7241">
                  <c:v>23.692720413208001</c:v>
                </c:pt>
                <c:pt idx="7242">
                  <c:v>23.8295001983643</c:v>
                </c:pt>
                <c:pt idx="7243">
                  <c:v>23.86842918396</c:v>
                </c:pt>
                <c:pt idx="7244">
                  <c:v>23.464776992797901</c:v>
                </c:pt>
                <c:pt idx="7245">
                  <c:v>23.498781204223601</c:v>
                </c:pt>
                <c:pt idx="7246">
                  <c:v>23.2609958648682</c:v>
                </c:pt>
                <c:pt idx="7247">
                  <c:v>25.6944694519043</c:v>
                </c:pt>
                <c:pt idx="7248">
                  <c:v>25.707740783691399</c:v>
                </c:pt>
                <c:pt idx="7249">
                  <c:v>28.090795516967798</c:v>
                </c:pt>
                <c:pt idx="7250">
                  <c:v>28.510440826416001</c:v>
                </c:pt>
                <c:pt idx="7251">
                  <c:v>28.513196945190401</c:v>
                </c:pt>
                <c:pt idx="7252">
                  <c:v>28.5945854187012</c:v>
                </c:pt>
                <c:pt idx="7253">
                  <c:v>28.6064128875732</c:v>
                </c:pt>
                <c:pt idx="7254">
                  <c:v>32.045658111572301</c:v>
                </c:pt>
                <c:pt idx="7255">
                  <c:v>34.883747100830099</c:v>
                </c:pt>
                <c:pt idx="7256">
                  <c:v>35.760982513427699</c:v>
                </c:pt>
                <c:pt idx="7257">
                  <c:v>35.756202697753899</c:v>
                </c:pt>
                <c:pt idx="7258">
                  <c:v>32.219375610351598</c:v>
                </c:pt>
                <c:pt idx="7259">
                  <c:v>32.172183990478501</c:v>
                </c:pt>
                <c:pt idx="7260">
                  <c:v>29.3657131195068</c:v>
                </c:pt>
                <c:pt idx="7261">
                  <c:v>29.209480285644499</c:v>
                </c:pt>
                <c:pt idx="7262">
                  <c:v>29.196332931518601</c:v>
                </c:pt>
                <c:pt idx="7263">
                  <c:v>29.176895141601602</c:v>
                </c:pt>
                <c:pt idx="7264">
                  <c:v>29.155790328979499</c:v>
                </c:pt>
                <c:pt idx="7265">
                  <c:v>28.527359008789102</c:v>
                </c:pt>
                <c:pt idx="7266">
                  <c:v>28.493644714355501</c:v>
                </c:pt>
                <c:pt idx="7267">
                  <c:v>28.526649475097699</c:v>
                </c:pt>
                <c:pt idx="7268">
                  <c:v>28.467586517333999</c:v>
                </c:pt>
                <c:pt idx="7269">
                  <c:v>28.312187194824201</c:v>
                </c:pt>
                <c:pt idx="7270">
                  <c:v>28.1004638671875</c:v>
                </c:pt>
                <c:pt idx="7271">
                  <c:v>27.030952453613299</c:v>
                </c:pt>
                <c:pt idx="7272">
                  <c:v>25.836118698120099</c:v>
                </c:pt>
                <c:pt idx="7273">
                  <c:v>28.157026290893601</c:v>
                </c:pt>
                <c:pt idx="7274">
                  <c:v>27.280336380004901</c:v>
                </c:pt>
                <c:pt idx="7275">
                  <c:v>26.569780349731399</c:v>
                </c:pt>
                <c:pt idx="7276">
                  <c:v>25.317918777465799</c:v>
                </c:pt>
                <c:pt idx="7277">
                  <c:v>27.087669372558601</c:v>
                </c:pt>
                <c:pt idx="7278">
                  <c:v>27.089015960693398</c:v>
                </c:pt>
                <c:pt idx="7279">
                  <c:v>27.090290069580099</c:v>
                </c:pt>
                <c:pt idx="7280">
                  <c:v>27.089439392089801</c:v>
                </c:pt>
                <c:pt idx="7281">
                  <c:v>25.570064544677699</c:v>
                </c:pt>
                <c:pt idx="7282">
                  <c:v>24.838298797607401</c:v>
                </c:pt>
                <c:pt idx="7283">
                  <c:v>24.829666137695298</c:v>
                </c:pt>
                <c:pt idx="7284">
                  <c:v>25.155149459838899</c:v>
                </c:pt>
                <c:pt idx="7285">
                  <c:v>26.7737426757813</c:v>
                </c:pt>
                <c:pt idx="7286">
                  <c:v>26.036859512329102</c:v>
                </c:pt>
                <c:pt idx="7287">
                  <c:v>27.112449645996101</c:v>
                </c:pt>
                <c:pt idx="7288">
                  <c:v>28.7907619476318</c:v>
                </c:pt>
                <c:pt idx="7289">
                  <c:v>26.580650329589801</c:v>
                </c:pt>
                <c:pt idx="7290">
                  <c:v>26.078304290771499</c:v>
                </c:pt>
                <c:pt idx="7291">
                  <c:v>27.1121826171875</c:v>
                </c:pt>
                <c:pt idx="7292">
                  <c:v>27.690538406372099</c:v>
                </c:pt>
                <c:pt idx="7293">
                  <c:v>25.445621490478501</c:v>
                </c:pt>
                <c:pt idx="7294">
                  <c:v>24.8404750823975</c:v>
                </c:pt>
                <c:pt idx="7295">
                  <c:v>24.450595855712901</c:v>
                </c:pt>
                <c:pt idx="7296">
                  <c:v>24.991518020629901</c:v>
                </c:pt>
                <c:pt idx="7297">
                  <c:v>27.103284835815401</c:v>
                </c:pt>
                <c:pt idx="7298">
                  <c:v>25.167798995971701</c:v>
                </c:pt>
                <c:pt idx="7299">
                  <c:v>400.00015258789102</c:v>
                </c:pt>
                <c:pt idx="7300">
                  <c:v>28.601720809936499</c:v>
                </c:pt>
                <c:pt idx="7301">
                  <c:v>25.208114624023398</c:v>
                </c:pt>
                <c:pt idx="7302">
                  <c:v>24.7934875488281</c:v>
                </c:pt>
                <c:pt idx="7303">
                  <c:v>24.0249938964844</c:v>
                </c:pt>
                <c:pt idx="7304">
                  <c:v>23.6120700836182</c:v>
                </c:pt>
                <c:pt idx="7305">
                  <c:v>23.526779174804702</c:v>
                </c:pt>
                <c:pt idx="7306">
                  <c:v>23.4741020202637</c:v>
                </c:pt>
                <c:pt idx="7307">
                  <c:v>22.981916427612301</c:v>
                </c:pt>
                <c:pt idx="7308">
                  <c:v>23.401292800903299</c:v>
                </c:pt>
                <c:pt idx="7309">
                  <c:v>23.376121520996101</c:v>
                </c:pt>
                <c:pt idx="7310">
                  <c:v>23.365255355835</c:v>
                </c:pt>
                <c:pt idx="7311">
                  <c:v>23.236082077026399</c:v>
                </c:pt>
                <c:pt idx="7312">
                  <c:v>23.161460876464801</c:v>
                </c:pt>
                <c:pt idx="7313">
                  <c:v>23.267295837402301</c:v>
                </c:pt>
                <c:pt idx="7314">
                  <c:v>22.999187469482401</c:v>
                </c:pt>
                <c:pt idx="7315">
                  <c:v>22.367923736572301</c:v>
                </c:pt>
                <c:pt idx="7316">
                  <c:v>22.436426162719702</c:v>
                </c:pt>
                <c:pt idx="7317">
                  <c:v>22.600177764892599</c:v>
                </c:pt>
                <c:pt idx="7318">
                  <c:v>22.600528717041001</c:v>
                </c:pt>
                <c:pt idx="7319">
                  <c:v>22.7430534362793</c:v>
                </c:pt>
                <c:pt idx="7320">
                  <c:v>22.557350158691399</c:v>
                </c:pt>
                <c:pt idx="7321">
                  <c:v>22.9753017425537</c:v>
                </c:pt>
                <c:pt idx="7322">
                  <c:v>24.269931793212901</c:v>
                </c:pt>
                <c:pt idx="7323">
                  <c:v>24.0998210906982</c:v>
                </c:pt>
                <c:pt idx="7324">
                  <c:v>23.9610710144043</c:v>
                </c:pt>
                <c:pt idx="7325">
                  <c:v>24.1303520202637</c:v>
                </c:pt>
                <c:pt idx="7326">
                  <c:v>24.214128494262699</c:v>
                </c:pt>
                <c:pt idx="7327">
                  <c:v>24.338457107543899</c:v>
                </c:pt>
                <c:pt idx="7328">
                  <c:v>24.849655151367202</c:v>
                </c:pt>
                <c:pt idx="7329">
                  <c:v>24.647375106811499</c:v>
                </c:pt>
                <c:pt idx="7330">
                  <c:v>25.206321716308601</c:v>
                </c:pt>
                <c:pt idx="7331">
                  <c:v>25.58909034729</c:v>
                </c:pt>
                <c:pt idx="7332">
                  <c:v>26.013078689575199</c:v>
                </c:pt>
                <c:pt idx="7333">
                  <c:v>26.3516330718994</c:v>
                </c:pt>
                <c:pt idx="7334">
                  <c:v>25.479471206665</c:v>
                </c:pt>
                <c:pt idx="7335">
                  <c:v>28.727479934692401</c:v>
                </c:pt>
                <c:pt idx="7336">
                  <c:v>27.302169799804702</c:v>
                </c:pt>
                <c:pt idx="7337">
                  <c:v>26.684066772460898</c:v>
                </c:pt>
                <c:pt idx="7338">
                  <c:v>26.5023097991943</c:v>
                </c:pt>
                <c:pt idx="7339">
                  <c:v>26.726282119751001</c:v>
                </c:pt>
                <c:pt idx="7340">
                  <c:v>26.192928314208999</c:v>
                </c:pt>
                <c:pt idx="7341">
                  <c:v>26.3460388183594</c:v>
                </c:pt>
                <c:pt idx="7342">
                  <c:v>26.085302352905298</c:v>
                </c:pt>
                <c:pt idx="7343">
                  <c:v>25.785709381103501</c:v>
                </c:pt>
                <c:pt idx="7344">
                  <c:v>26.000534057617202</c:v>
                </c:pt>
                <c:pt idx="7345">
                  <c:v>25.3350925445557</c:v>
                </c:pt>
                <c:pt idx="7346">
                  <c:v>24.758794784545898</c:v>
                </c:pt>
                <c:pt idx="7347">
                  <c:v>24.403518676757798</c:v>
                </c:pt>
                <c:pt idx="7348">
                  <c:v>25.360654830932599</c:v>
                </c:pt>
                <c:pt idx="7349">
                  <c:v>25.450006484985401</c:v>
                </c:pt>
                <c:pt idx="7350">
                  <c:v>25.355588912963899</c:v>
                </c:pt>
                <c:pt idx="7351">
                  <c:v>24.815637588501001</c:v>
                </c:pt>
                <c:pt idx="7352">
                  <c:v>24.660560607910199</c:v>
                </c:pt>
                <c:pt idx="7353">
                  <c:v>24.930585861206101</c:v>
                </c:pt>
                <c:pt idx="7354">
                  <c:v>24.667085647583001</c:v>
                </c:pt>
                <c:pt idx="7355">
                  <c:v>24.109653472900401</c:v>
                </c:pt>
                <c:pt idx="7356">
                  <c:v>24.5074672698975</c:v>
                </c:pt>
                <c:pt idx="7357">
                  <c:v>24.709053039550799</c:v>
                </c:pt>
                <c:pt idx="7358">
                  <c:v>24.431669235229499</c:v>
                </c:pt>
                <c:pt idx="7359">
                  <c:v>23.907854080200199</c:v>
                </c:pt>
                <c:pt idx="7360">
                  <c:v>24.304285049438501</c:v>
                </c:pt>
                <c:pt idx="7361">
                  <c:v>24.19801902771</c:v>
                </c:pt>
                <c:pt idx="7362">
                  <c:v>24.083227157592798</c:v>
                </c:pt>
                <c:pt idx="7363">
                  <c:v>24.497674942016602</c:v>
                </c:pt>
                <c:pt idx="7364">
                  <c:v>25.5557155609131</c:v>
                </c:pt>
                <c:pt idx="7365">
                  <c:v>25.070640563964801</c:v>
                </c:pt>
                <c:pt idx="7366">
                  <c:v>25.2896022796631</c:v>
                </c:pt>
                <c:pt idx="7367">
                  <c:v>26.6623935699463</c:v>
                </c:pt>
                <c:pt idx="7368">
                  <c:v>25.966350555419901</c:v>
                </c:pt>
                <c:pt idx="7369">
                  <c:v>26.1188259124756</c:v>
                </c:pt>
                <c:pt idx="7370">
                  <c:v>26.152956008911101</c:v>
                </c:pt>
                <c:pt idx="7371">
                  <c:v>27.651361465454102</c:v>
                </c:pt>
                <c:pt idx="7372">
                  <c:v>27.1795959472656</c:v>
                </c:pt>
                <c:pt idx="7373">
                  <c:v>26.7513027191162</c:v>
                </c:pt>
                <c:pt idx="7374">
                  <c:v>27.435131072998001</c:v>
                </c:pt>
                <c:pt idx="7375">
                  <c:v>27.434242248535199</c:v>
                </c:pt>
                <c:pt idx="7376">
                  <c:v>27.434715270996101</c:v>
                </c:pt>
                <c:pt idx="7377">
                  <c:v>27.646366119384801</c:v>
                </c:pt>
                <c:pt idx="7378">
                  <c:v>28.239994049072301</c:v>
                </c:pt>
                <c:pt idx="7379">
                  <c:v>27.599754333496101</c:v>
                </c:pt>
                <c:pt idx="7380">
                  <c:v>27.498245239257798</c:v>
                </c:pt>
                <c:pt idx="7381">
                  <c:v>29.073154449462901</c:v>
                </c:pt>
                <c:pt idx="7382">
                  <c:v>28.769935607910199</c:v>
                </c:pt>
                <c:pt idx="7383">
                  <c:v>27.4153957366943</c:v>
                </c:pt>
                <c:pt idx="7384">
                  <c:v>27.838630676269499</c:v>
                </c:pt>
                <c:pt idx="7385">
                  <c:v>27.829116821289102</c:v>
                </c:pt>
                <c:pt idx="7386">
                  <c:v>28.6636772155762</c:v>
                </c:pt>
                <c:pt idx="7387">
                  <c:v>28.497653961181602</c:v>
                </c:pt>
                <c:pt idx="7388">
                  <c:v>28.6613445281982</c:v>
                </c:pt>
                <c:pt idx="7389">
                  <c:v>28.663494110107401</c:v>
                </c:pt>
                <c:pt idx="7390">
                  <c:v>28.662258148193398</c:v>
                </c:pt>
                <c:pt idx="7391">
                  <c:v>28.2759189605713</c:v>
                </c:pt>
                <c:pt idx="7392">
                  <c:v>28.479763031005898</c:v>
                </c:pt>
                <c:pt idx="7393">
                  <c:v>28.5177612304688</c:v>
                </c:pt>
                <c:pt idx="7394">
                  <c:v>28.856037139892599</c:v>
                </c:pt>
                <c:pt idx="7395">
                  <c:v>30.068151473998999</c:v>
                </c:pt>
                <c:pt idx="7396">
                  <c:v>30.2388591766357</c:v>
                </c:pt>
                <c:pt idx="7397">
                  <c:v>29.213769912719702</c:v>
                </c:pt>
                <c:pt idx="7398">
                  <c:v>31.135583877563501</c:v>
                </c:pt>
                <c:pt idx="7399">
                  <c:v>29.471437454223601</c:v>
                </c:pt>
                <c:pt idx="7400">
                  <c:v>28.884691238403299</c:v>
                </c:pt>
                <c:pt idx="7401">
                  <c:v>28.721929550170898</c:v>
                </c:pt>
                <c:pt idx="7402">
                  <c:v>28.730718612670898</c:v>
                </c:pt>
                <c:pt idx="7403">
                  <c:v>28.835962295532202</c:v>
                </c:pt>
                <c:pt idx="7404">
                  <c:v>28.657833099365199</c:v>
                </c:pt>
                <c:pt idx="7405">
                  <c:v>28.5097846984863</c:v>
                </c:pt>
                <c:pt idx="7406">
                  <c:v>28.2557182312012</c:v>
                </c:pt>
                <c:pt idx="7407">
                  <c:v>28.259859085083001</c:v>
                </c:pt>
                <c:pt idx="7408">
                  <c:v>28.620420455932599</c:v>
                </c:pt>
                <c:pt idx="7409">
                  <c:v>27.698654174804702</c:v>
                </c:pt>
                <c:pt idx="7410">
                  <c:v>26.994016647338899</c:v>
                </c:pt>
                <c:pt idx="7411">
                  <c:v>27.421018600463899</c:v>
                </c:pt>
                <c:pt idx="7412">
                  <c:v>27.422300338745099</c:v>
                </c:pt>
                <c:pt idx="7413">
                  <c:v>26.8272800445557</c:v>
                </c:pt>
                <c:pt idx="7414">
                  <c:v>26.400331497192401</c:v>
                </c:pt>
                <c:pt idx="7415">
                  <c:v>26.236240386962901</c:v>
                </c:pt>
                <c:pt idx="7416">
                  <c:v>26.258235931396499</c:v>
                </c:pt>
                <c:pt idx="7417">
                  <c:v>25.544349670410199</c:v>
                </c:pt>
                <c:pt idx="7418">
                  <c:v>24.839225769043001</c:v>
                </c:pt>
                <c:pt idx="7419">
                  <c:v>24.978693008422901</c:v>
                </c:pt>
                <c:pt idx="7420">
                  <c:v>24.614051818847699</c:v>
                </c:pt>
                <c:pt idx="7421">
                  <c:v>24.6753330230713</c:v>
                </c:pt>
                <c:pt idx="7422">
                  <c:v>24.269056320190401</c:v>
                </c:pt>
                <c:pt idx="7423">
                  <c:v>24.261571884155298</c:v>
                </c:pt>
                <c:pt idx="7424">
                  <c:v>24.190408706665</c:v>
                </c:pt>
                <c:pt idx="7425">
                  <c:v>23.790166854858398</c:v>
                </c:pt>
                <c:pt idx="7426">
                  <c:v>23.9652004241943</c:v>
                </c:pt>
                <c:pt idx="7427">
                  <c:v>23.9201469421387</c:v>
                </c:pt>
                <c:pt idx="7428">
                  <c:v>23.957149505615199</c:v>
                </c:pt>
                <c:pt idx="7429">
                  <c:v>23.967636108398398</c:v>
                </c:pt>
                <c:pt idx="7430">
                  <c:v>23.977554321289102</c:v>
                </c:pt>
                <c:pt idx="7431">
                  <c:v>23.984664916992202</c:v>
                </c:pt>
                <c:pt idx="7432">
                  <c:v>24.0344848632813</c:v>
                </c:pt>
                <c:pt idx="7433">
                  <c:v>23.995189666748001</c:v>
                </c:pt>
                <c:pt idx="7434">
                  <c:v>23.704811096191399</c:v>
                </c:pt>
                <c:pt idx="7435">
                  <c:v>23.729957580566399</c:v>
                </c:pt>
                <c:pt idx="7436">
                  <c:v>23.748252868652301</c:v>
                </c:pt>
                <c:pt idx="7437">
                  <c:v>23.684741973876999</c:v>
                </c:pt>
                <c:pt idx="7438">
                  <c:v>23.73317527771</c:v>
                </c:pt>
                <c:pt idx="7439">
                  <c:v>23.730653762817401</c:v>
                </c:pt>
                <c:pt idx="7440">
                  <c:v>23.566015243530298</c:v>
                </c:pt>
                <c:pt idx="7441">
                  <c:v>23.724922180175799</c:v>
                </c:pt>
                <c:pt idx="7442">
                  <c:v>23.784965515136701</c:v>
                </c:pt>
                <c:pt idx="7443">
                  <c:v>23.656206130981399</c:v>
                </c:pt>
                <c:pt idx="7444">
                  <c:v>23.6751899719238</c:v>
                </c:pt>
                <c:pt idx="7445">
                  <c:v>23.982063293456999</c:v>
                </c:pt>
                <c:pt idx="7446">
                  <c:v>23.940942764282202</c:v>
                </c:pt>
                <c:pt idx="7447">
                  <c:v>23.881340026855501</c:v>
                </c:pt>
                <c:pt idx="7448">
                  <c:v>24.0256462097168</c:v>
                </c:pt>
                <c:pt idx="7449">
                  <c:v>24.059690475463899</c:v>
                </c:pt>
                <c:pt idx="7450">
                  <c:v>24.246160507202099</c:v>
                </c:pt>
                <c:pt idx="7451">
                  <c:v>24.260972976684599</c:v>
                </c:pt>
                <c:pt idx="7452">
                  <c:v>24.286424636840799</c:v>
                </c:pt>
                <c:pt idx="7453">
                  <c:v>23.923099517822301</c:v>
                </c:pt>
                <c:pt idx="7454">
                  <c:v>24.092481613159201</c:v>
                </c:pt>
                <c:pt idx="7455">
                  <c:v>25.038019180297901</c:v>
                </c:pt>
                <c:pt idx="7456">
                  <c:v>26.210254669189499</c:v>
                </c:pt>
                <c:pt idx="7457">
                  <c:v>26.803785324096701</c:v>
                </c:pt>
                <c:pt idx="7458">
                  <c:v>26.962869644165</c:v>
                </c:pt>
                <c:pt idx="7459">
                  <c:v>28.477821350097699</c:v>
                </c:pt>
                <c:pt idx="7460">
                  <c:v>29.0868530273438</c:v>
                </c:pt>
                <c:pt idx="7461">
                  <c:v>30.1011867523193</c:v>
                </c:pt>
                <c:pt idx="7462">
                  <c:v>29.192874908447301</c:v>
                </c:pt>
                <c:pt idx="7463">
                  <c:v>29.231328964233398</c:v>
                </c:pt>
                <c:pt idx="7464">
                  <c:v>29.432533264160199</c:v>
                </c:pt>
                <c:pt idx="7465">
                  <c:v>29.001667022705099</c:v>
                </c:pt>
                <c:pt idx="7466">
                  <c:v>28.155479431152301</c:v>
                </c:pt>
                <c:pt idx="7467">
                  <c:v>28.468206405639599</c:v>
                </c:pt>
                <c:pt idx="7468">
                  <c:v>28.4420471191406</c:v>
                </c:pt>
                <c:pt idx="7469">
                  <c:v>27.7858066558838</c:v>
                </c:pt>
                <c:pt idx="7470">
                  <c:v>27.374761581420898</c:v>
                </c:pt>
                <c:pt idx="7471">
                  <c:v>27.630214691162099</c:v>
                </c:pt>
                <c:pt idx="7472">
                  <c:v>27.312597274780298</c:v>
                </c:pt>
                <c:pt idx="7473">
                  <c:v>27.181261062622099</c:v>
                </c:pt>
                <c:pt idx="7474">
                  <c:v>27.220544815063501</c:v>
                </c:pt>
                <c:pt idx="7475">
                  <c:v>27.301069259643601</c:v>
                </c:pt>
                <c:pt idx="7476">
                  <c:v>26.8145847320557</c:v>
                </c:pt>
                <c:pt idx="7477">
                  <c:v>25.918983459472699</c:v>
                </c:pt>
                <c:pt idx="7478">
                  <c:v>25.456426620483398</c:v>
                </c:pt>
                <c:pt idx="7479">
                  <c:v>25.212965011596701</c:v>
                </c:pt>
                <c:pt idx="7480">
                  <c:v>25.993127822876001</c:v>
                </c:pt>
                <c:pt idx="7481">
                  <c:v>25.5801391601563</c:v>
                </c:pt>
                <c:pt idx="7482">
                  <c:v>25.901056289672901</c:v>
                </c:pt>
                <c:pt idx="7483">
                  <c:v>26.336095809936499</c:v>
                </c:pt>
                <c:pt idx="7484">
                  <c:v>26.540382385253899</c:v>
                </c:pt>
                <c:pt idx="7485">
                  <c:v>26.566513061523398</c:v>
                </c:pt>
                <c:pt idx="7486">
                  <c:v>27.061365127563501</c:v>
                </c:pt>
                <c:pt idx="7487">
                  <c:v>27.649990081787099</c:v>
                </c:pt>
                <c:pt idx="7488">
                  <c:v>27.8533611297607</c:v>
                </c:pt>
                <c:pt idx="7489">
                  <c:v>28.497287750244102</c:v>
                </c:pt>
                <c:pt idx="7490">
                  <c:v>28.518039703369102</c:v>
                </c:pt>
                <c:pt idx="7491">
                  <c:v>28.445917129516602</c:v>
                </c:pt>
                <c:pt idx="7492">
                  <c:v>29.2400302886963</c:v>
                </c:pt>
                <c:pt idx="7493">
                  <c:v>30.169467926025401</c:v>
                </c:pt>
                <c:pt idx="7494">
                  <c:v>31.2645969390869</c:v>
                </c:pt>
                <c:pt idx="7495">
                  <c:v>30.918663024902301</c:v>
                </c:pt>
                <c:pt idx="7496">
                  <c:v>30.022438049316399</c:v>
                </c:pt>
                <c:pt idx="7497">
                  <c:v>29.609523773193398</c:v>
                </c:pt>
                <c:pt idx="7498">
                  <c:v>31.203660964965799</c:v>
                </c:pt>
                <c:pt idx="7499">
                  <c:v>30.7235431671143</c:v>
                </c:pt>
                <c:pt idx="7500">
                  <c:v>30.568504333496101</c:v>
                </c:pt>
                <c:pt idx="7501">
                  <c:v>29.620750427246101</c:v>
                </c:pt>
                <c:pt idx="7502">
                  <c:v>29.995429992675799</c:v>
                </c:pt>
                <c:pt idx="7503">
                  <c:v>29.611536026001001</c:v>
                </c:pt>
                <c:pt idx="7504">
                  <c:v>29.756782531738299</c:v>
                </c:pt>
                <c:pt idx="7505">
                  <c:v>30.250534057617202</c:v>
                </c:pt>
                <c:pt idx="7506">
                  <c:v>29.36989402771</c:v>
                </c:pt>
                <c:pt idx="7507">
                  <c:v>30.082763671875</c:v>
                </c:pt>
                <c:pt idx="7508">
                  <c:v>30.017253875732401</c:v>
                </c:pt>
                <c:pt idx="7509">
                  <c:v>29.348957061767599</c:v>
                </c:pt>
                <c:pt idx="7510">
                  <c:v>29.114892959594702</c:v>
                </c:pt>
                <c:pt idx="7511">
                  <c:v>28.935066223144499</c:v>
                </c:pt>
                <c:pt idx="7512">
                  <c:v>28.934577941894499</c:v>
                </c:pt>
                <c:pt idx="7513">
                  <c:v>28.321495056152301</c:v>
                </c:pt>
                <c:pt idx="7514">
                  <c:v>29.321557998657202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327232"/>
        <c:axId val="79329536"/>
      </c:scatterChart>
      <c:valAx>
        <c:axId val="79327232"/>
        <c:scaling>
          <c:orientation val="minMax"/>
          <c:max val="5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RUC LSL MW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79329536"/>
        <c:crosses val="autoZero"/>
        <c:crossBetween val="midCat"/>
        <c:majorUnit val="100"/>
      </c:valAx>
      <c:valAx>
        <c:axId val="79329536"/>
        <c:scaling>
          <c:orientation val="minMax"/>
          <c:max val="500"/>
          <c:min val="0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crossAx val="79327232"/>
        <c:crosses val="autoZero"/>
        <c:crossBetween val="midCat"/>
      </c:valAx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SCED SYSTEM LAMBDA (&lt;</a:t>
            </a:r>
            <a:r>
              <a:rPr lang="en-US" baseline="0"/>
              <a:t> $500)</a:t>
            </a:r>
            <a:r>
              <a:rPr lang="en-US"/>
              <a:t> vs RUC Basepoint MW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'RUC BP vs System Lambda'!$B$1</c:f>
              <c:strCache>
                <c:ptCount val="1"/>
                <c:pt idx="0">
                  <c:v>SYSTEM LAMBDA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2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'RUC BP vs System Lambda'!$A$2:$A$7516</c:f>
              <c:numCache>
                <c:formatCode>_(* #,##0.0_);_(* \(#,##0.0\);_(* "-"??_);_(@_)</c:formatCode>
                <c:ptCount val="7515"/>
                <c:pt idx="0">
                  <c:v>28.699998855590799</c:v>
                </c:pt>
                <c:pt idx="1">
                  <c:v>34</c:v>
                </c:pt>
                <c:pt idx="2">
                  <c:v>34</c:v>
                </c:pt>
                <c:pt idx="3">
                  <c:v>34</c:v>
                </c:pt>
                <c:pt idx="4">
                  <c:v>34</c:v>
                </c:pt>
                <c:pt idx="5">
                  <c:v>34</c:v>
                </c:pt>
                <c:pt idx="6">
                  <c:v>34</c:v>
                </c:pt>
                <c:pt idx="7">
                  <c:v>34</c:v>
                </c:pt>
                <c:pt idx="8">
                  <c:v>34</c:v>
                </c:pt>
                <c:pt idx="9">
                  <c:v>34</c:v>
                </c:pt>
                <c:pt idx="10">
                  <c:v>34</c:v>
                </c:pt>
                <c:pt idx="11">
                  <c:v>34</c:v>
                </c:pt>
                <c:pt idx="12">
                  <c:v>34</c:v>
                </c:pt>
                <c:pt idx="13">
                  <c:v>34</c:v>
                </c:pt>
                <c:pt idx="14">
                  <c:v>34</c:v>
                </c:pt>
                <c:pt idx="15">
                  <c:v>34</c:v>
                </c:pt>
                <c:pt idx="16">
                  <c:v>34</c:v>
                </c:pt>
                <c:pt idx="17">
                  <c:v>34</c:v>
                </c:pt>
                <c:pt idx="18">
                  <c:v>34</c:v>
                </c:pt>
                <c:pt idx="19">
                  <c:v>34</c:v>
                </c:pt>
                <c:pt idx="20">
                  <c:v>34</c:v>
                </c:pt>
                <c:pt idx="21">
                  <c:v>34</c:v>
                </c:pt>
                <c:pt idx="22">
                  <c:v>34</c:v>
                </c:pt>
                <c:pt idx="23">
                  <c:v>34</c:v>
                </c:pt>
                <c:pt idx="24">
                  <c:v>34</c:v>
                </c:pt>
                <c:pt idx="25">
                  <c:v>34</c:v>
                </c:pt>
                <c:pt idx="26">
                  <c:v>34</c:v>
                </c:pt>
                <c:pt idx="27">
                  <c:v>36</c:v>
                </c:pt>
                <c:pt idx="28">
                  <c:v>36</c:v>
                </c:pt>
                <c:pt idx="29">
                  <c:v>36</c:v>
                </c:pt>
                <c:pt idx="30">
                  <c:v>37</c:v>
                </c:pt>
                <c:pt idx="31">
                  <c:v>34</c:v>
                </c:pt>
                <c:pt idx="32">
                  <c:v>37</c:v>
                </c:pt>
                <c:pt idx="33">
                  <c:v>37</c:v>
                </c:pt>
                <c:pt idx="34">
                  <c:v>37</c:v>
                </c:pt>
                <c:pt idx="35">
                  <c:v>37</c:v>
                </c:pt>
                <c:pt idx="36">
                  <c:v>37</c:v>
                </c:pt>
                <c:pt idx="37">
                  <c:v>37</c:v>
                </c:pt>
                <c:pt idx="38">
                  <c:v>37</c:v>
                </c:pt>
                <c:pt idx="39">
                  <c:v>37</c:v>
                </c:pt>
                <c:pt idx="40">
                  <c:v>37</c:v>
                </c:pt>
                <c:pt idx="41">
                  <c:v>37</c:v>
                </c:pt>
                <c:pt idx="42">
                  <c:v>37</c:v>
                </c:pt>
                <c:pt idx="43">
                  <c:v>37</c:v>
                </c:pt>
                <c:pt idx="44">
                  <c:v>34</c:v>
                </c:pt>
                <c:pt idx="45">
                  <c:v>34</c:v>
                </c:pt>
                <c:pt idx="46">
                  <c:v>37</c:v>
                </c:pt>
                <c:pt idx="47">
                  <c:v>37</c:v>
                </c:pt>
                <c:pt idx="48">
                  <c:v>37</c:v>
                </c:pt>
                <c:pt idx="49">
                  <c:v>37</c:v>
                </c:pt>
                <c:pt idx="50">
                  <c:v>37</c:v>
                </c:pt>
                <c:pt idx="51">
                  <c:v>37</c:v>
                </c:pt>
                <c:pt idx="52">
                  <c:v>37</c:v>
                </c:pt>
                <c:pt idx="53">
                  <c:v>37</c:v>
                </c:pt>
                <c:pt idx="54">
                  <c:v>37</c:v>
                </c:pt>
                <c:pt idx="55">
                  <c:v>37</c:v>
                </c:pt>
                <c:pt idx="56">
                  <c:v>37</c:v>
                </c:pt>
                <c:pt idx="57">
                  <c:v>37</c:v>
                </c:pt>
                <c:pt idx="58">
                  <c:v>37</c:v>
                </c:pt>
                <c:pt idx="59">
                  <c:v>37</c:v>
                </c:pt>
                <c:pt idx="60">
                  <c:v>37</c:v>
                </c:pt>
                <c:pt idx="61">
                  <c:v>37</c:v>
                </c:pt>
                <c:pt idx="62">
                  <c:v>37</c:v>
                </c:pt>
                <c:pt idx="63">
                  <c:v>37</c:v>
                </c:pt>
                <c:pt idx="64">
                  <c:v>37</c:v>
                </c:pt>
                <c:pt idx="65">
                  <c:v>37</c:v>
                </c:pt>
                <c:pt idx="66">
                  <c:v>34</c:v>
                </c:pt>
                <c:pt idx="67">
                  <c:v>34</c:v>
                </c:pt>
                <c:pt idx="68">
                  <c:v>34</c:v>
                </c:pt>
                <c:pt idx="69">
                  <c:v>34</c:v>
                </c:pt>
                <c:pt idx="70">
                  <c:v>34</c:v>
                </c:pt>
                <c:pt idx="71">
                  <c:v>34</c:v>
                </c:pt>
                <c:pt idx="72">
                  <c:v>34</c:v>
                </c:pt>
                <c:pt idx="73">
                  <c:v>34</c:v>
                </c:pt>
                <c:pt idx="74">
                  <c:v>34</c:v>
                </c:pt>
                <c:pt idx="75">
                  <c:v>34</c:v>
                </c:pt>
                <c:pt idx="76">
                  <c:v>34</c:v>
                </c:pt>
                <c:pt idx="77">
                  <c:v>34</c:v>
                </c:pt>
                <c:pt idx="78">
                  <c:v>34</c:v>
                </c:pt>
                <c:pt idx="79">
                  <c:v>34</c:v>
                </c:pt>
                <c:pt idx="80">
                  <c:v>34</c:v>
                </c:pt>
                <c:pt idx="81">
                  <c:v>34</c:v>
                </c:pt>
                <c:pt idx="82">
                  <c:v>34</c:v>
                </c:pt>
                <c:pt idx="83">
                  <c:v>34</c:v>
                </c:pt>
                <c:pt idx="84">
                  <c:v>34</c:v>
                </c:pt>
                <c:pt idx="85">
                  <c:v>34</c:v>
                </c:pt>
                <c:pt idx="86">
                  <c:v>34</c:v>
                </c:pt>
                <c:pt idx="87">
                  <c:v>34</c:v>
                </c:pt>
                <c:pt idx="88">
                  <c:v>34</c:v>
                </c:pt>
                <c:pt idx="89">
                  <c:v>34</c:v>
                </c:pt>
                <c:pt idx="90">
                  <c:v>34</c:v>
                </c:pt>
                <c:pt idx="91">
                  <c:v>34</c:v>
                </c:pt>
                <c:pt idx="92">
                  <c:v>34</c:v>
                </c:pt>
                <c:pt idx="93">
                  <c:v>34</c:v>
                </c:pt>
                <c:pt idx="94">
                  <c:v>34</c:v>
                </c:pt>
                <c:pt idx="95">
                  <c:v>34</c:v>
                </c:pt>
                <c:pt idx="96">
                  <c:v>34</c:v>
                </c:pt>
                <c:pt idx="97">
                  <c:v>34</c:v>
                </c:pt>
                <c:pt idx="98">
                  <c:v>34</c:v>
                </c:pt>
                <c:pt idx="99">
                  <c:v>34</c:v>
                </c:pt>
                <c:pt idx="100">
                  <c:v>0</c:v>
                </c:pt>
                <c:pt idx="101">
                  <c:v>14</c:v>
                </c:pt>
                <c:pt idx="102">
                  <c:v>14</c:v>
                </c:pt>
                <c:pt idx="103">
                  <c:v>14</c:v>
                </c:pt>
                <c:pt idx="104">
                  <c:v>14</c:v>
                </c:pt>
                <c:pt idx="105">
                  <c:v>14</c:v>
                </c:pt>
                <c:pt idx="106">
                  <c:v>14</c:v>
                </c:pt>
                <c:pt idx="107">
                  <c:v>19.754621505737301</c:v>
                </c:pt>
                <c:pt idx="108">
                  <c:v>27.883529663085898</c:v>
                </c:pt>
                <c:pt idx="109">
                  <c:v>14</c:v>
                </c:pt>
                <c:pt idx="110">
                  <c:v>14</c:v>
                </c:pt>
                <c:pt idx="111">
                  <c:v>14</c:v>
                </c:pt>
                <c:pt idx="112">
                  <c:v>14</c:v>
                </c:pt>
                <c:pt idx="113">
                  <c:v>14</c:v>
                </c:pt>
                <c:pt idx="114">
                  <c:v>14</c:v>
                </c:pt>
                <c:pt idx="115">
                  <c:v>14</c:v>
                </c:pt>
                <c:pt idx="116">
                  <c:v>14</c:v>
                </c:pt>
                <c:pt idx="117">
                  <c:v>14</c:v>
                </c:pt>
                <c:pt idx="118">
                  <c:v>14</c:v>
                </c:pt>
                <c:pt idx="119">
                  <c:v>14</c:v>
                </c:pt>
                <c:pt idx="120">
                  <c:v>14</c:v>
                </c:pt>
                <c:pt idx="121">
                  <c:v>14</c:v>
                </c:pt>
                <c:pt idx="122">
                  <c:v>14</c:v>
                </c:pt>
                <c:pt idx="123">
                  <c:v>14</c:v>
                </c:pt>
                <c:pt idx="124">
                  <c:v>14</c:v>
                </c:pt>
                <c:pt idx="125">
                  <c:v>34</c:v>
                </c:pt>
                <c:pt idx="126">
                  <c:v>34</c:v>
                </c:pt>
                <c:pt idx="127">
                  <c:v>34</c:v>
                </c:pt>
                <c:pt idx="128">
                  <c:v>34</c:v>
                </c:pt>
                <c:pt idx="129">
                  <c:v>34</c:v>
                </c:pt>
                <c:pt idx="130">
                  <c:v>34</c:v>
                </c:pt>
                <c:pt idx="131">
                  <c:v>34</c:v>
                </c:pt>
                <c:pt idx="132">
                  <c:v>34</c:v>
                </c:pt>
                <c:pt idx="133">
                  <c:v>34</c:v>
                </c:pt>
                <c:pt idx="134">
                  <c:v>34</c:v>
                </c:pt>
                <c:pt idx="135">
                  <c:v>34</c:v>
                </c:pt>
                <c:pt idx="136">
                  <c:v>34</c:v>
                </c:pt>
                <c:pt idx="137">
                  <c:v>34</c:v>
                </c:pt>
                <c:pt idx="138">
                  <c:v>34</c:v>
                </c:pt>
                <c:pt idx="139">
                  <c:v>34</c:v>
                </c:pt>
                <c:pt idx="140">
                  <c:v>34</c:v>
                </c:pt>
                <c:pt idx="141">
                  <c:v>34</c:v>
                </c:pt>
                <c:pt idx="142">
                  <c:v>34</c:v>
                </c:pt>
                <c:pt idx="143">
                  <c:v>34</c:v>
                </c:pt>
                <c:pt idx="144">
                  <c:v>34</c:v>
                </c:pt>
                <c:pt idx="145">
                  <c:v>34</c:v>
                </c:pt>
                <c:pt idx="146">
                  <c:v>34</c:v>
                </c:pt>
                <c:pt idx="147">
                  <c:v>34</c:v>
                </c:pt>
                <c:pt idx="148">
                  <c:v>34</c:v>
                </c:pt>
                <c:pt idx="149">
                  <c:v>34</c:v>
                </c:pt>
                <c:pt idx="150">
                  <c:v>14</c:v>
                </c:pt>
                <c:pt idx="151">
                  <c:v>14</c:v>
                </c:pt>
                <c:pt idx="152">
                  <c:v>14</c:v>
                </c:pt>
                <c:pt idx="153">
                  <c:v>14</c:v>
                </c:pt>
                <c:pt idx="154">
                  <c:v>14</c:v>
                </c:pt>
                <c:pt idx="155">
                  <c:v>14</c:v>
                </c:pt>
                <c:pt idx="156">
                  <c:v>14</c:v>
                </c:pt>
                <c:pt idx="157">
                  <c:v>14</c:v>
                </c:pt>
                <c:pt idx="158">
                  <c:v>14</c:v>
                </c:pt>
                <c:pt idx="159">
                  <c:v>14</c:v>
                </c:pt>
                <c:pt idx="160">
                  <c:v>14</c:v>
                </c:pt>
                <c:pt idx="161">
                  <c:v>14</c:v>
                </c:pt>
                <c:pt idx="162">
                  <c:v>14</c:v>
                </c:pt>
                <c:pt idx="163">
                  <c:v>14</c:v>
                </c:pt>
                <c:pt idx="164">
                  <c:v>14</c:v>
                </c:pt>
                <c:pt idx="165">
                  <c:v>14</c:v>
                </c:pt>
                <c:pt idx="166">
                  <c:v>14</c:v>
                </c:pt>
                <c:pt idx="167">
                  <c:v>14</c:v>
                </c:pt>
                <c:pt idx="168">
                  <c:v>14</c:v>
                </c:pt>
                <c:pt idx="169">
                  <c:v>14</c:v>
                </c:pt>
                <c:pt idx="170">
                  <c:v>14</c:v>
                </c:pt>
                <c:pt idx="171">
                  <c:v>14</c:v>
                </c:pt>
                <c:pt idx="172">
                  <c:v>14</c:v>
                </c:pt>
                <c:pt idx="173">
                  <c:v>14</c:v>
                </c:pt>
                <c:pt idx="174">
                  <c:v>14</c:v>
                </c:pt>
                <c:pt idx="175">
                  <c:v>14</c:v>
                </c:pt>
                <c:pt idx="176">
                  <c:v>14</c:v>
                </c:pt>
                <c:pt idx="177">
                  <c:v>14</c:v>
                </c:pt>
                <c:pt idx="178">
                  <c:v>14</c:v>
                </c:pt>
                <c:pt idx="179">
                  <c:v>14</c:v>
                </c:pt>
                <c:pt idx="180">
                  <c:v>14</c:v>
                </c:pt>
                <c:pt idx="181">
                  <c:v>14</c:v>
                </c:pt>
                <c:pt idx="182">
                  <c:v>14</c:v>
                </c:pt>
                <c:pt idx="183">
                  <c:v>14</c:v>
                </c:pt>
                <c:pt idx="184">
                  <c:v>14</c:v>
                </c:pt>
                <c:pt idx="185">
                  <c:v>14</c:v>
                </c:pt>
                <c:pt idx="186">
                  <c:v>14</c:v>
                </c:pt>
                <c:pt idx="187">
                  <c:v>14</c:v>
                </c:pt>
                <c:pt idx="188">
                  <c:v>14</c:v>
                </c:pt>
                <c:pt idx="189">
                  <c:v>14</c:v>
                </c:pt>
                <c:pt idx="190">
                  <c:v>14</c:v>
                </c:pt>
                <c:pt idx="191">
                  <c:v>14</c:v>
                </c:pt>
                <c:pt idx="192">
                  <c:v>14</c:v>
                </c:pt>
                <c:pt idx="193">
                  <c:v>14</c:v>
                </c:pt>
                <c:pt idx="194">
                  <c:v>14</c:v>
                </c:pt>
                <c:pt idx="195">
                  <c:v>14</c:v>
                </c:pt>
                <c:pt idx="196">
                  <c:v>14</c:v>
                </c:pt>
                <c:pt idx="197">
                  <c:v>14</c:v>
                </c:pt>
                <c:pt idx="198">
                  <c:v>14</c:v>
                </c:pt>
                <c:pt idx="199">
                  <c:v>42.400001525878899</c:v>
                </c:pt>
                <c:pt idx="200">
                  <c:v>34</c:v>
                </c:pt>
                <c:pt idx="201">
                  <c:v>34</c:v>
                </c:pt>
                <c:pt idx="202">
                  <c:v>34</c:v>
                </c:pt>
                <c:pt idx="203">
                  <c:v>34</c:v>
                </c:pt>
                <c:pt idx="204">
                  <c:v>34</c:v>
                </c:pt>
                <c:pt idx="205">
                  <c:v>34</c:v>
                </c:pt>
                <c:pt idx="206">
                  <c:v>34</c:v>
                </c:pt>
                <c:pt idx="207">
                  <c:v>34</c:v>
                </c:pt>
                <c:pt idx="208">
                  <c:v>34</c:v>
                </c:pt>
                <c:pt idx="209">
                  <c:v>36</c:v>
                </c:pt>
                <c:pt idx="210">
                  <c:v>36</c:v>
                </c:pt>
                <c:pt idx="211">
                  <c:v>36</c:v>
                </c:pt>
                <c:pt idx="212">
                  <c:v>36</c:v>
                </c:pt>
                <c:pt idx="213">
                  <c:v>36</c:v>
                </c:pt>
                <c:pt idx="214">
                  <c:v>36</c:v>
                </c:pt>
                <c:pt idx="215">
                  <c:v>36</c:v>
                </c:pt>
                <c:pt idx="216">
                  <c:v>36</c:v>
                </c:pt>
                <c:pt idx="217">
                  <c:v>44</c:v>
                </c:pt>
                <c:pt idx="218">
                  <c:v>44</c:v>
                </c:pt>
                <c:pt idx="219">
                  <c:v>44</c:v>
                </c:pt>
                <c:pt idx="220">
                  <c:v>44</c:v>
                </c:pt>
                <c:pt idx="221">
                  <c:v>44</c:v>
                </c:pt>
                <c:pt idx="222">
                  <c:v>44</c:v>
                </c:pt>
                <c:pt idx="223">
                  <c:v>44</c:v>
                </c:pt>
                <c:pt idx="224">
                  <c:v>44</c:v>
                </c:pt>
                <c:pt idx="225">
                  <c:v>44</c:v>
                </c:pt>
                <c:pt idx="226">
                  <c:v>44</c:v>
                </c:pt>
                <c:pt idx="227">
                  <c:v>41.953262329101598</c:v>
                </c:pt>
                <c:pt idx="228">
                  <c:v>43.7694091796875</c:v>
                </c:pt>
                <c:pt idx="229">
                  <c:v>44</c:v>
                </c:pt>
                <c:pt idx="230">
                  <c:v>44</c:v>
                </c:pt>
                <c:pt idx="231">
                  <c:v>40.711563110351598</c:v>
                </c:pt>
                <c:pt idx="232">
                  <c:v>36.863964080810497</c:v>
                </c:pt>
                <c:pt idx="233">
                  <c:v>34</c:v>
                </c:pt>
                <c:pt idx="234">
                  <c:v>34</c:v>
                </c:pt>
                <c:pt idx="235">
                  <c:v>34</c:v>
                </c:pt>
                <c:pt idx="236">
                  <c:v>34</c:v>
                </c:pt>
                <c:pt idx="237">
                  <c:v>34</c:v>
                </c:pt>
                <c:pt idx="238">
                  <c:v>34</c:v>
                </c:pt>
                <c:pt idx="239">
                  <c:v>34</c:v>
                </c:pt>
                <c:pt idx="240">
                  <c:v>34</c:v>
                </c:pt>
                <c:pt idx="241">
                  <c:v>34</c:v>
                </c:pt>
                <c:pt idx="242">
                  <c:v>34</c:v>
                </c:pt>
                <c:pt idx="243">
                  <c:v>34</c:v>
                </c:pt>
                <c:pt idx="244">
                  <c:v>34</c:v>
                </c:pt>
                <c:pt idx="245">
                  <c:v>34</c:v>
                </c:pt>
                <c:pt idx="246">
                  <c:v>34</c:v>
                </c:pt>
                <c:pt idx="247">
                  <c:v>34</c:v>
                </c:pt>
                <c:pt idx="248">
                  <c:v>34</c:v>
                </c:pt>
                <c:pt idx="249">
                  <c:v>43</c:v>
                </c:pt>
                <c:pt idx="250">
                  <c:v>43</c:v>
                </c:pt>
                <c:pt idx="251">
                  <c:v>43</c:v>
                </c:pt>
                <c:pt idx="252">
                  <c:v>43</c:v>
                </c:pt>
                <c:pt idx="253">
                  <c:v>43</c:v>
                </c:pt>
                <c:pt idx="254">
                  <c:v>43</c:v>
                </c:pt>
                <c:pt idx="255">
                  <c:v>43</c:v>
                </c:pt>
                <c:pt idx="256">
                  <c:v>43</c:v>
                </c:pt>
                <c:pt idx="257">
                  <c:v>43</c:v>
                </c:pt>
                <c:pt idx="258">
                  <c:v>39.553245544433601</c:v>
                </c:pt>
                <c:pt idx="259">
                  <c:v>38.254104614257798</c:v>
                </c:pt>
                <c:pt idx="260">
                  <c:v>33.982551574707003</c:v>
                </c:pt>
                <c:pt idx="261">
                  <c:v>31.4454135894775</c:v>
                </c:pt>
                <c:pt idx="262">
                  <c:v>34</c:v>
                </c:pt>
                <c:pt idx="263">
                  <c:v>36</c:v>
                </c:pt>
                <c:pt idx="264">
                  <c:v>36</c:v>
                </c:pt>
                <c:pt idx="265">
                  <c:v>36</c:v>
                </c:pt>
                <c:pt idx="266">
                  <c:v>36</c:v>
                </c:pt>
                <c:pt idx="267">
                  <c:v>36</c:v>
                </c:pt>
                <c:pt idx="268">
                  <c:v>36</c:v>
                </c:pt>
                <c:pt idx="269">
                  <c:v>36</c:v>
                </c:pt>
                <c:pt idx="270">
                  <c:v>36</c:v>
                </c:pt>
                <c:pt idx="271">
                  <c:v>36</c:v>
                </c:pt>
                <c:pt idx="272">
                  <c:v>36</c:v>
                </c:pt>
                <c:pt idx="273">
                  <c:v>36</c:v>
                </c:pt>
                <c:pt idx="274">
                  <c:v>36</c:v>
                </c:pt>
                <c:pt idx="275">
                  <c:v>31.4454135894775</c:v>
                </c:pt>
                <c:pt idx="276">
                  <c:v>30.347038269043001</c:v>
                </c:pt>
                <c:pt idx="277">
                  <c:v>29.481533050537099</c:v>
                </c:pt>
                <c:pt idx="278">
                  <c:v>27.512891769409201</c:v>
                </c:pt>
                <c:pt idx="279">
                  <c:v>24.753904342651399</c:v>
                </c:pt>
                <c:pt idx="280">
                  <c:v>26.954425811767599</c:v>
                </c:pt>
                <c:pt idx="281">
                  <c:v>21.313886642456101</c:v>
                </c:pt>
                <c:pt idx="282">
                  <c:v>20.862932205200199</c:v>
                </c:pt>
                <c:pt idx="283">
                  <c:v>17.4814453125</c:v>
                </c:pt>
                <c:pt idx="284">
                  <c:v>16.0623970031738</c:v>
                </c:pt>
                <c:pt idx="285">
                  <c:v>14.814816474914601</c:v>
                </c:pt>
                <c:pt idx="286">
                  <c:v>14</c:v>
                </c:pt>
                <c:pt idx="287">
                  <c:v>14</c:v>
                </c:pt>
                <c:pt idx="288">
                  <c:v>14</c:v>
                </c:pt>
                <c:pt idx="289">
                  <c:v>14</c:v>
                </c:pt>
                <c:pt idx="290">
                  <c:v>14</c:v>
                </c:pt>
                <c:pt idx="291">
                  <c:v>14</c:v>
                </c:pt>
                <c:pt idx="292">
                  <c:v>14</c:v>
                </c:pt>
                <c:pt idx="293">
                  <c:v>14</c:v>
                </c:pt>
                <c:pt idx="294">
                  <c:v>14</c:v>
                </c:pt>
                <c:pt idx="295">
                  <c:v>14</c:v>
                </c:pt>
                <c:pt idx="296">
                  <c:v>14</c:v>
                </c:pt>
                <c:pt idx="297">
                  <c:v>14</c:v>
                </c:pt>
                <c:pt idx="298">
                  <c:v>14</c:v>
                </c:pt>
                <c:pt idx="299">
                  <c:v>14</c:v>
                </c:pt>
                <c:pt idx="300">
                  <c:v>36</c:v>
                </c:pt>
                <c:pt idx="301">
                  <c:v>34</c:v>
                </c:pt>
                <c:pt idx="302">
                  <c:v>34</c:v>
                </c:pt>
                <c:pt idx="303">
                  <c:v>36</c:v>
                </c:pt>
                <c:pt idx="304">
                  <c:v>36</c:v>
                </c:pt>
                <c:pt idx="305">
                  <c:v>36</c:v>
                </c:pt>
                <c:pt idx="306">
                  <c:v>34</c:v>
                </c:pt>
                <c:pt idx="307">
                  <c:v>34</c:v>
                </c:pt>
                <c:pt idx="308">
                  <c:v>34</c:v>
                </c:pt>
                <c:pt idx="309">
                  <c:v>34</c:v>
                </c:pt>
                <c:pt idx="310">
                  <c:v>34</c:v>
                </c:pt>
                <c:pt idx="311">
                  <c:v>34</c:v>
                </c:pt>
                <c:pt idx="312">
                  <c:v>34</c:v>
                </c:pt>
                <c:pt idx="313">
                  <c:v>53.163246154785199</c:v>
                </c:pt>
                <c:pt idx="314">
                  <c:v>172.66003417968801</c:v>
                </c:pt>
                <c:pt idx="315">
                  <c:v>171.04669189453099</c:v>
                </c:pt>
                <c:pt idx="316">
                  <c:v>172.81614685058599</c:v>
                </c:pt>
                <c:pt idx="317">
                  <c:v>173.10314941406301</c:v>
                </c:pt>
                <c:pt idx="318">
                  <c:v>172.58432006835901</c:v>
                </c:pt>
                <c:pt idx="319">
                  <c:v>170.81822204589801</c:v>
                </c:pt>
                <c:pt idx="320">
                  <c:v>168.22793579101599</c:v>
                </c:pt>
                <c:pt idx="321">
                  <c:v>166.94071960449199</c:v>
                </c:pt>
                <c:pt idx="322">
                  <c:v>167.47135925293</c:v>
                </c:pt>
                <c:pt idx="323">
                  <c:v>165.55877685546901</c:v>
                </c:pt>
                <c:pt idx="324">
                  <c:v>164.92100524902301</c:v>
                </c:pt>
                <c:pt idx="325">
                  <c:v>164.55577087402301</c:v>
                </c:pt>
                <c:pt idx="326">
                  <c:v>156.84289550781301</c:v>
                </c:pt>
                <c:pt idx="327">
                  <c:v>156.84898376464801</c:v>
                </c:pt>
                <c:pt idx="328">
                  <c:v>157.66160583496099</c:v>
                </c:pt>
                <c:pt idx="329">
                  <c:v>156.82432556152301</c:v>
                </c:pt>
                <c:pt idx="330">
                  <c:v>152.537109375</c:v>
                </c:pt>
                <c:pt idx="331">
                  <c:v>152.91450500488301</c:v>
                </c:pt>
                <c:pt idx="332">
                  <c:v>148.33880615234401</c:v>
                </c:pt>
                <c:pt idx="333">
                  <c:v>156.07557678222699</c:v>
                </c:pt>
                <c:pt idx="334">
                  <c:v>159.78739929199199</c:v>
                </c:pt>
                <c:pt idx="335">
                  <c:v>163.94868469238301</c:v>
                </c:pt>
                <c:pt idx="336">
                  <c:v>154.698806762695</c:v>
                </c:pt>
                <c:pt idx="337">
                  <c:v>166.03103637695301</c:v>
                </c:pt>
                <c:pt idx="338">
                  <c:v>165.05345153808599</c:v>
                </c:pt>
                <c:pt idx="339">
                  <c:v>164.341384887695</c:v>
                </c:pt>
                <c:pt idx="340">
                  <c:v>166.27806091308599</c:v>
                </c:pt>
                <c:pt idx="341">
                  <c:v>167.19926452636699</c:v>
                </c:pt>
                <c:pt idx="342">
                  <c:v>167.87925720214801</c:v>
                </c:pt>
                <c:pt idx="343">
                  <c:v>166.96945190429699</c:v>
                </c:pt>
                <c:pt idx="344">
                  <c:v>166.34260559082</c:v>
                </c:pt>
                <c:pt idx="345">
                  <c:v>160.06507873535199</c:v>
                </c:pt>
                <c:pt idx="346">
                  <c:v>164.45782470703099</c:v>
                </c:pt>
                <c:pt idx="347">
                  <c:v>155.55937194824199</c:v>
                </c:pt>
                <c:pt idx="348">
                  <c:v>157.33638000488301</c:v>
                </c:pt>
                <c:pt idx="349">
                  <c:v>72.450538635253906</c:v>
                </c:pt>
                <c:pt idx="350">
                  <c:v>84.165168762207003</c:v>
                </c:pt>
                <c:pt idx="351">
                  <c:v>122.818962097168</c:v>
                </c:pt>
                <c:pt idx="352">
                  <c:v>123.881340026855</c:v>
                </c:pt>
                <c:pt idx="353">
                  <c:v>230</c:v>
                </c:pt>
                <c:pt idx="354">
                  <c:v>0</c:v>
                </c:pt>
                <c:pt idx="355">
                  <c:v>48</c:v>
                </c:pt>
                <c:pt idx="356">
                  <c:v>20</c:v>
                </c:pt>
                <c:pt idx="357">
                  <c:v>20</c:v>
                </c:pt>
                <c:pt idx="358">
                  <c:v>20</c:v>
                </c:pt>
                <c:pt idx="359">
                  <c:v>21.030910491943398</c:v>
                </c:pt>
                <c:pt idx="360">
                  <c:v>24.157260894775401</c:v>
                </c:pt>
                <c:pt idx="361">
                  <c:v>48</c:v>
                </c:pt>
                <c:pt idx="362">
                  <c:v>48</c:v>
                </c:pt>
                <c:pt idx="363">
                  <c:v>48</c:v>
                </c:pt>
                <c:pt idx="364">
                  <c:v>48</c:v>
                </c:pt>
                <c:pt idx="365">
                  <c:v>48</c:v>
                </c:pt>
                <c:pt idx="366">
                  <c:v>31.988832473754901</c:v>
                </c:pt>
                <c:pt idx="367">
                  <c:v>24.94700050354</c:v>
                </c:pt>
                <c:pt idx="368">
                  <c:v>24.450942993164102</c:v>
                </c:pt>
                <c:pt idx="369">
                  <c:v>20</c:v>
                </c:pt>
                <c:pt idx="370">
                  <c:v>20</c:v>
                </c:pt>
                <c:pt idx="371">
                  <c:v>20</c:v>
                </c:pt>
                <c:pt idx="372">
                  <c:v>20</c:v>
                </c:pt>
                <c:pt idx="373">
                  <c:v>20</c:v>
                </c:pt>
                <c:pt idx="374">
                  <c:v>20</c:v>
                </c:pt>
                <c:pt idx="375">
                  <c:v>20</c:v>
                </c:pt>
                <c:pt idx="376">
                  <c:v>20</c:v>
                </c:pt>
                <c:pt idx="377">
                  <c:v>20</c:v>
                </c:pt>
                <c:pt idx="378">
                  <c:v>20</c:v>
                </c:pt>
                <c:pt idx="379">
                  <c:v>0</c:v>
                </c:pt>
                <c:pt idx="380">
                  <c:v>48</c:v>
                </c:pt>
                <c:pt idx="381">
                  <c:v>28.025821685791001</c:v>
                </c:pt>
                <c:pt idx="382">
                  <c:v>20.3134441375732</c:v>
                </c:pt>
                <c:pt idx="383">
                  <c:v>20</c:v>
                </c:pt>
                <c:pt idx="384">
                  <c:v>20</c:v>
                </c:pt>
                <c:pt idx="385">
                  <c:v>20</c:v>
                </c:pt>
                <c:pt idx="386">
                  <c:v>20</c:v>
                </c:pt>
                <c:pt idx="387">
                  <c:v>20</c:v>
                </c:pt>
                <c:pt idx="388">
                  <c:v>20</c:v>
                </c:pt>
                <c:pt idx="389">
                  <c:v>20</c:v>
                </c:pt>
                <c:pt idx="390">
                  <c:v>20</c:v>
                </c:pt>
                <c:pt idx="391">
                  <c:v>20</c:v>
                </c:pt>
                <c:pt idx="392">
                  <c:v>20</c:v>
                </c:pt>
                <c:pt idx="393">
                  <c:v>20</c:v>
                </c:pt>
                <c:pt idx="394">
                  <c:v>20</c:v>
                </c:pt>
                <c:pt idx="395">
                  <c:v>20</c:v>
                </c:pt>
                <c:pt idx="396">
                  <c:v>20</c:v>
                </c:pt>
                <c:pt idx="397">
                  <c:v>20</c:v>
                </c:pt>
                <c:pt idx="398">
                  <c:v>20</c:v>
                </c:pt>
                <c:pt idx="399">
                  <c:v>20</c:v>
                </c:pt>
                <c:pt idx="400">
                  <c:v>20</c:v>
                </c:pt>
                <c:pt idx="401">
                  <c:v>20</c:v>
                </c:pt>
                <c:pt idx="402">
                  <c:v>20</c:v>
                </c:pt>
                <c:pt idx="403">
                  <c:v>20</c:v>
                </c:pt>
                <c:pt idx="404">
                  <c:v>0</c:v>
                </c:pt>
                <c:pt idx="405">
                  <c:v>48</c:v>
                </c:pt>
                <c:pt idx="406">
                  <c:v>32.932209014892599</c:v>
                </c:pt>
                <c:pt idx="407">
                  <c:v>26.554742813110401</c:v>
                </c:pt>
                <c:pt idx="408">
                  <c:v>20</c:v>
                </c:pt>
                <c:pt idx="409">
                  <c:v>20</c:v>
                </c:pt>
                <c:pt idx="410">
                  <c:v>20</c:v>
                </c:pt>
                <c:pt idx="411">
                  <c:v>20</c:v>
                </c:pt>
                <c:pt idx="412">
                  <c:v>20</c:v>
                </c:pt>
                <c:pt idx="413">
                  <c:v>20</c:v>
                </c:pt>
                <c:pt idx="414">
                  <c:v>20</c:v>
                </c:pt>
                <c:pt idx="415">
                  <c:v>20</c:v>
                </c:pt>
                <c:pt idx="416">
                  <c:v>20</c:v>
                </c:pt>
                <c:pt idx="417">
                  <c:v>20</c:v>
                </c:pt>
                <c:pt idx="418">
                  <c:v>20</c:v>
                </c:pt>
                <c:pt idx="419">
                  <c:v>20</c:v>
                </c:pt>
                <c:pt idx="420">
                  <c:v>20</c:v>
                </c:pt>
                <c:pt idx="421">
                  <c:v>20</c:v>
                </c:pt>
                <c:pt idx="422">
                  <c:v>20</c:v>
                </c:pt>
                <c:pt idx="423">
                  <c:v>20</c:v>
                </c:pt>
                <c:pt idx="424">
                  <c:v>20</c:v>
                </c:pt>
                <c:pt idx="425">
                  <c:v>20</c:v>
                </c:pt>
                <c:pt idx="426">
                  <c:v>20</c:v>
                </c:pt>
                <c:pt idx="427">
                  <c:v>20</c:v>
                </c:pt>
                <c:pt idx="428">
                  <c:v>20</c:v>
                </c:pt>
                <c:pt idx="429">
                  <c:v>0</c:v>
                </c:pt>
                <c:pt idx="430">
                  <c:v>48</c:v>
                </c:pt>
                <c:pt idx="431">
                  <c:v>28.875238418579102</c:v>
                </c:pt>
                <c:pt idx="432">
                  <c:v>22.191102981567401</c:v>
                </c:pt>
                <c:pt idx="433">
                  <c:v>20</c:v>
                </c:pt>
                <c:pt idx="434">
                  <c:v>20</c:v>
                </c:pt>
                <c:pt idx="435">
                  <c:v>20</c:v>
                </c:pt>
                <c:pt idx="436">
                  <c:v>20</c:v>
                </c:pt>
                <c:pt idx="437">
                  <c:v>20</c:v>
                </c:pt>
                <c:pt idx="438">
                  <c:v>20</c:v>
                </c:pt>
                <c:pt idx="439">
                  <c:v>20</c:v>
                </c:pt>
                <c:pt idx="440">
                  <c:v>20</c:v>
                </c:pt>
                <c:pt idx="441">
                  <c:v>20</c:v>
                </c:pt>
                <c:pt idx="442">
                  <c:v>20</c:v>
                </c:pt>
                <c:pt idx="443">
                  <c:v>20</c:v>
                </c:pt>
                <c:pt idx="444">
                  <c:v>20</c:v>
                </c:pt>
                <c:pt idx="445">
                  <c:v>20</c:v>
                </c:pt>
                <c:pt idx="446">
                  <c:v>20</c:v>
                </c:pt>
                <c:pt idx="447">
                  <c:v>20</c:v>
                </c:pt>
                <c:pt idx="448">
                  <c:v>20</c:v>
                </c:pt>
                <c:pt idx="449">
                  <c:v>20</c:v>
                </c:pt>
                <c:pt idx="450">
                  <c:v>20</c:v>
                </c:pt>
                <c:pt idx="451">
                  <c:v>20</c:v>
                </c:pt>
                <c:pt idx="452">
                  <c:v>20</c:v>
                </c:pt>
                <c:pt idx="453">
                  <c:v>20</c:v>
                </c:pt>
                <c:pt idx="454">
                  <c:v>46</c:v>
                </c:pt>
                <c:pt idx="455">
                  <c:v>46</c:v>
                </c:pt>
                <c:pt idx="456">
                  <c:v>38.409629821777301</c:v>
                </c:pt>
                <c:pt idx="457">
                  <c:v>31.565954208373999</c:v>
                </c:pt>
                <c:pt idx="458">
                  <c:v>20</c:v>
                </c:pt>
                <c:pt idx="459">
                  <c:v>20</c:v>
                </c:pt>
                <c:pt idx="460">
                  <c:v>20</c:v>
                </c:pt>
                <c:pt idx="461">
                  <c:v>20</c:v>
                </c:pt>
                <c:pt idx="462">
                  <c:v>20</c:v>
                </c:pt>
                <c:pt idx="463">
                  <c:v>20</c:v>
                </c:pt>
                <c:pt idx="464">
                  <c:v>20</c:v>
                </c:pt>
                <c:pt idx="465">
                  <c:v>20</c:v>
                </c:pt>
                <c:pt idx="466">
                  <c:v>20</c:v>
                </c:pt>
                <c:pt idx="467">
                  <c:v>20</c:v>
                </c:pt>
                <c:pt idx="468">
                  <c:v>20</c:v>
                </c:pt>
                <c:pt idx="469">
                  <c:v>20</c:v>
                </c:pt>
                <c:pt idx="470">
                  <c:v>20</c:v>
                </c:pt>
                <c:pt idx="471">
                  <c:v>20</c:v>
                </c:pt>
                <c:pt idx="472">
                  <c:v>20</c:v>
                </c:pt>
                <c:pt idx="473">
                  <c:v>20</c:v>
                </c:pt>
                <c:pt idx="474">
                  <c:v>20</c:v>
                </c:pt>
                <c:pt idx="475">
                  <c:v>20</c:v>
                </c:pt>
                <c:pt idx="476">
                  <c:v>20</c:v>
                </c:pt>
                <c:pt idx="477">
                  <c:v>20</c:v>
                </c:pt>
                <c:pt idx="478">
                  <c:v>0</c:v>
                </c:pt>
                <c:pt idx="479">
                  <c:v>46</c:v>
                </c:pt>
                <c:pt idx="480">
                  <c:v>46</c:v>
                </c:pt>
                <c:pt idx="481">
                  <c:v>39.101043701171903</c:v>
                </c:pt>
                <c:pt idx="482">
                  <c:v>33.646564483642599</c:v>
                </c:pt>
                <c:pt idx="483">
                  <c:v>20</c:v>
                </c:pt>
                <c:pt idx="484">
                  <c:v>20</c:v>
                </c:pt>
                <c:pt idx="485">
                  <c:v>20</c:v>
                </c:pt>
                <c:pt idx="486">
                  <c:v>20</c:v>
                </c:pt>
                <c:pt idx="487">
                  <c:v>20</c:v>
                </c:pt>
                <c:pt idx="488">
                  <c:v>20</c:v>
                </c:pt>
                <c:pt idx="489">
                  <c:v>20</c:v>
                </c:pt>
                <c:pt idx="490">
                  <c:v>20</c:v>
                </c:pt>
                <c:pt idx="491">
                  <c:v>20</c:v>
                </c:pt>
                <c:pt idx="492">
                  <c:v>20</c:v>
                </c:pt>
                <c:pt idx="493">
                  <c:v>20</c:v>
                </c:pt>
                <c:pt idx="494">
                  <c:v>20</c:v>
                </c:pt>
                <c:pt idx="495">
                  <c:v>20</c:v>
                </c:pt>
                <c:pt idx="496">
                  <c:v>20</c:v>
                </c:pt>
                <c:pt idx="497">
                  <c:v>20</c:v>
                </c:pt>
                <c:pt idx="498">
                  <c:v>20</c:v>
                </c:pt>
                <c:pt idx="499">
                  <c:v>20</c:v>
                </c:pt>
                <c:pt idx="500">
                  <c:v>20</c:v>
                </c:pt>
                <c:pt idx="501">
                  <c:v>20</c:v>
                </c:pt>
                <c:pt idx="502">
                  <c:v>20</c:v>
                </c:pt>
                <c:pt idx="503">
                  <c:v>0</c:v>
                </c:pt>
                <c:pt idx="504">
                  <c:v>46</c:v>
                </c:pt>
                <c:pt idx="505">
                  <c:v>46</c:v>
                </c:pt>
                <c:pt idx="506">
                  <c:v>45.583812713622997</c:v>
                </c:pt>
                <c:pt idx="507">
                  <c:v>36.581489562988303</c:v>
                </c:pt>
                <c:pt idx="508">
                  <c:v>20</c:v>
                </c:pt>
                <c:pt idx="509">
                  <c:v>20</c:v>
                </c:pt>
                <c:pt idx="510">
                  <c:v>20</c:v>
                </c:pt>
                <c:pt idx="511">
                  <c:v>20</c:v>
                </c:pt>
                <c:pt idx="512">
                  <c:v>20</c:v>
                </c:pt>
                <c:pt idx="513">
                  <c:v>20</c:v>
                </c:pt>
                <c:pt idx="514">
                  <c:v>20</c:v>
                </c:pt>
                <c:pt idx="515">
                  <c:v>20</c:v>
                </c:pt>
                <c:pt idx="516">
                  <c:v>20</c:v>
                </c:pt>
                <c:pt idx="517">
                  <c:v>20</c:v>
                </c:pt>
                <c:pt idx="518">
                  <c:v>20</c:v>
                </c:pt>
                <c:pt idx="519">
                  <c:v>20</c:v>
                </c:pt>
                <c:pt idx="520">
                  <c:v>20</c:v>
                </c:pt>
                <c:pt idx="521">
                  <c:v>20</c:v>
                </c:pt>
                <c:pt idx="522">
                  <c:v>20</c:v>
                </c:pt>
                <c:pt idx="523">
                  <c:v>20</c:v>
                </c:pt>
                <c:pt idx="524">
                  <c:v>20</c:v>
                </c:pt>
                <c:pt idx="525">
                  <c:v>20</c:v>
                </c:pt>
                <c:pt idx="526">
                  <c:v>20</c:v>
                </c:pt>
                <c:pt idx="527">
                  <c:v>20</c:v>
                </c:pt>
                <c:pt idx="528">
                  <c:v>0</c:v>
                </c:pt>
                <c:pt idx="529">
                  <c:v>46</c:v>
                </c:pt>
                <c:pt idx="530">
                  <c:v>46</c:v>
                </c:pt>
                <c:pt idx="531">
                  <c:v>39.876300811767599</c:v>
                </c:pt>
                <c:pt idx="532">
                  <c:v>32.494884490966797</c:v>
                </c:pt>
                <c:pt idx="533">
                  <c:v>20</c:v>
                </c:pt>
                <c:pt idx="534">
                  <c:v>20</c:v>
                </c:pt>
                <c:pt idx="535">
                  <c:v>20</c:v>
                </c:pt>
                <c:pt idx="536">
                  <c:v>20</c:v>
                </c:pt>
                <c:pt idx="537">
                  <c:v>20</c:v>
                </c:pt>
                <c:pt idx="538">
                  <c:v>20</c:v>
                </c:pt>
                <c:pt idx="539">
                  <c:v>20</c:v>
                </c:pt>
                <c:pt idx="540">
                  <c:v>20</c:v>
                </c:pt>
                <c:pt idx="541">
                  <c:v>20</c:v>
                </c:pt>
                <c:pt idx="542">
                  <c:v>20</c:v>
                </c:pt>
                <c:pt idx="543">
                  <c:v>20</c:v>
                </c:pt>
                <c:pt idx="544">
                  <c:v>20</c:v>
                </c:pt>
                <c:pt idx="545">
                  <c:v>20</c:v>
                </c:pt>
                <c:pt idx="546">
                  <c:v>20</c:v>
                </c:pt>
                <c:pt idx="547">
                  <c:v>20</c:v>
                </c:pt>
                <c:pt idx="548">
                  <c:v>20</c:v>
                </c:pt>
                <c:pt idx="549">
                  <c:v>20</c:v>
                </c:pt>
                <c:pt idx="550">
                  <c:v>20</c:v>
                </c:pt>
                <c:pt idx="551">
                  <c:v>20</c:v>
                </c:pt>
                <c:pt idx="552">
                  <c:v>20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14</c:v>
                </c:pt>
                <c:pt idx="568">
                  <c:v>14</c:v>
                </c:pt>
                <c:pt idx="569">
                  <c:v>14</c:v>
                </c:pt>
                <c:pt idx="570">
                  <c:v>14</c:v>
                </c:pt>
                <c:pt idx="571">
                  <c:v>14</c:v>
                </c:pt>
                <c:pt idx="572">
                  <c:v>14</c:v>
                </c:pt>
                <c:pt idx="573">
                  <c:v>14</c:v>
                </c:pt>
                <c:pt idx="574">
                  <c:v>14</c:v>
                </c:pt>
                <c:pt idx="575">
                  <c:v>14</c:v>
                </c:pt>
                <c:pt idx="576">
                  <c:v>14</c:v>
                </c:pt>
                <c:pt idx="577">
                  <c:v>14</c:v>
                </c:pt>
                <c:pt idx="578">
                  <c:v>14</c:v>
                </c:pt>
                <c:pt idx="579">
                  <c:v>14</c:v>
                </c:pt>
                <c:pt idx="580">
                  <c:v>14</c:v>
                </c:pt>
                <c:pt idx="581">
                  <c:v>14</c:v>
                </c:pt>
                <c:pt idx="582">
                  <c:v>14</c:v>
                </c:pt>
                <c:pt idx="583">
                  <c:v>14</c:v>
                </c:pt>
                <c:pt idx="584">
                  <c:v>14</c:v>
                </c:pt>
                <c:pt idx="585">
                  <c:v>14</c:v>
                </c:pt>
                <c:pt idx="586">
                  <c:v>14</c:v>
                </c:pt>
                <c:pt idx="587">
                  <c:v>14</c:v>
                </c:pt>
                <c:pt idx="588">
                  <c:v>14</c:v>
                </c:pt>
                <c:pt idx="589">
                  <c:v>14</c:v>
                </c:pt>
                <c:pt idx="590">
                  <c:v>14</c:v>
                </c:pt>
                <c:pt idx="591">
                  <c:v>14</c:v>
                </c:pt>
                <c:pt idx="592">
                  <c:v>14</c:v>
                </c:pt>
                <c:pt idx="593">
                  <c:v>12.5</c:v>
                </c:pt>
                <c:pt idx="594">
                  <c:v>34</c:v>
                </c:pt>
                <c:pt idx="595">
                  <c:v>34</c:v>
                </c:pt>
                <c:pt idx="596">
                  <c:v>34</c:v>
                </c:pt>
                <c:pt idx="597">
                  <c:v>34</c:v>
                </c:pt>
                <c:pt idx="598">
                  <c:v>34</c:v>
                </c:pt>
                <c:pt idx="599">
                  <c:v>34</c:v>
                </c:pt>
                <c:pt idx="600">
                  <c:v>34</c:v>
                </c:pt>
                <c:pt idx="601">
                  <c:v>34</c:v>
                </c:pt>
                <c:pt idx="602">
                  <c:v>34</c:v>
                </c:pt>
                <c:pt idx="603">
                  <c:v>34</c:v>
                </c:pt>
                <c:pt idx="604">
                  <c:v>34</c:v>
                </c:pt>
                <c:pt idx="605">
                  <c:v>34</c:v>
                </c:pt>
                <c:pt idx="606">
                  <c:v>34</c:v>
                </c:pt>
                <c:pt idx="607">
                  <c:v>34</c:v>
                </c:pt>
                <c:pt idx="608">
                  <c:v>34</c:v>
                </c:pt>
                <c:pt idx="609">
                  <c:v>34</c:v>
                </c:pt>
                <c:pt idx="610">
                  <c:v>34</c:v>
                </c:pt>
                <c:pt idx="611">
                  <c:v>34</c:v>
                </c:pt>
                <c:pt idx="612">
                  <c:v>34</c:v>
                </c:pt>
                <c:pt idx="613">
                  <c:v>34</c:v>
                </c:pt>
                <c:pt idx="614">
                  <c:v>34</c:v>
                </c:pt>
                <c:pt idx="615">
                  <c:v>34</c:v>
                </c:pt>
                <c:pt idx="616">
                  <c:v>34</c:v>
                </c:pt>
                <c:pt idx="617">
                  <c:v>34</c:v>
                </c:pt>
                <c:pt idx="618">
                  <c:v>34</c:v>
                </c:pt>
                <c:pt idx="619">
                  <c:v>34</c:v>
                </c:pt>
                <c:pt idx="620">
                  <c:v>34</c:v>
                </c:pt>
                <c:pt idx="621">
                  <c:v>34</c:v>
                </c:pt>
                <c:pt idx="622">
                  <c:v>34</c:v>
                </c:pt>
                <c:pt idx="623">
                  <c:v>34</c:v>
                </c:pt>
                <c:pt idx="624">
                  <c:v>34</c:v>
                </c:pt>
                <c:pt idx="625">
                  <c:v>34</c:v>
                </c:pt>
                <c:pt idx="626">
                  <c:v>34</c:v>
                </c:pt>
                <c:pt idx="627">
                  <c:v>34</c:v>
                </c:pt>
                <c:pt idx="628">
                  <c:v>38</c:v>
                </c:pt>
                <c:pt idx="629">
                  <c:v>38</c:v>
                </c:pt>
                <c:pt idx="630">
                  <c:v>38</c:v>
                </c:pt>
                <c:pt idx="631">
                  <c:v>38</c:v>
                </c:pt>
                <c:pt idx="632">
                  <c:v>38</c:v>
                </c:pt>
                <c:pt idx="633">
                  <c:v>38</c:v>
                </c:pt>
                <c:pt idx="634">
                  <c:v>38</c:v>
                </c:pt>
                <c:pt idx="635">
                  <c:v>38</c:v>
                </c:pt>
                <c:pt idx="636">
                  <c:v>34</c:v>
                </c:pt>
                <c:pt idx="637">
                  <c:v>34</c:v>
                </c:pt>
                <c:pt idx="638">
                  <c:v>34</c:v>
                </c:pt>
                <c:pt idx="639">
                  <c:v>34</c:v>
                </c:pt>
                <c:pt idx="640">
                  <c:v>34</c:v>
                </c:pt>
                <c:pt idx="641">
                  <c:v>34</c:v>
                </c:pt>
                <c:pt idx="642">
                  <c:v>14</c:v>
                </c:pt>
                <c:pt idx="643">
                  <c:v>14</c:v>
                </c:pt>
                <c:pt idx="644">
                  <c:v>14</c:v>
                </c:pt>
                <c:pt idx="645">
                  <c:v>14</c:v>
                </c:pt>
                <c:pt idx="646">
                  <c:v>14</c:v>
                </c:pt>
                <c:pt idx="647">
                  <c:v>14</c:v>
                </c:pt>
                <c:pt idx="648">
                  <c:v>14</c:v>
                </c:pt>
                <c:pt idx="649">
                  <c:v>14</c:v>
                </c:pt>
                <c:pt idx="650">
                  <c:v>14</c:v>
                </c:pt>
                <c:pt idx="651">
                  <c:v>14</c:v>
                </c:pt>
                <c:pt idx="652">
                  <c:v>14</c:v>
                </c:pt>
                <c:pt idx="653">
                  <c:v>14</c:v>
                </c:pt>
                <c:pt idx="654">
                  <c:v>14</c:v>
                </c:pt>
                <c:pt idx="655">
                  <c:v>14</c:v>
                </c:pt>
                <c:pt idx="656">
                  <c:v>14</c:v>
                </c:pt>
                <c:pt idx="657">
                  <c:v>14</c:v>
                </c:pt>
                <c:pt idx="658">
                  <c:v>14</c:v>
                </c:pt>
                <c:pt idx="659">
                  <c:v>14</c:v>
                </c:pt>
                <c:pt idx="660">
                  <c:v>14</c:v>
                </c:pt>
                <c:pt idx="661">
                  <c:v>14</c:v>
                </c:pt>
                <c:pt idx="662">
                  <c:v>14</c:v>
                </c:pt>
                <c:pt idx="663">
                  <c:v>14</c:v>
                </c:pt>
                <c:pt idx="664">
                  <c:v>14</c:v>
                </c:pt>
                <c:pt idx="665">
                  <c:v>14</c:v>
                </c:pt>
                <c:pt idx="666">
                  <c:v>14</c:v>
                </c:pt>
                <c:pt idx="667">
                  <c:v>14</c:v>
                </c:pt>
                <c:pt idx="668">
                  <c:v>14</c:v>
                </c:pt>
                <c:pt idx="669">
                  <c:v>14</c:v>
                </c:pt>
                <c:pt idx="670">
                  <c:v>14</c:v>
                </c:pt>
                <c:pt idx="671">
                  <c:v>14</c:v>
                </c:pt>
                <c:pt idx="672">
                  <c:v>14</c:v>
                </c:pt>
                <c:pt idx="673">
                  <c:v>14</c:v>
                </c:pt>
                <c:pt idx="674">
                  <c:v>14</c:v>
                </c:pt>
                <c:pt idx="675">
                  <c:v>14</c:v>
                </c:pt>
                <c:pt idx="676">
                  <c:v>14</c:v>
                </c:pt>
                <c:pt idx="677">
                  <c:v>14</c:v>
                </c:pt>
                <c:pt idx="678">
                  <c:v>14</c:v>
                </c:pt>
                <c:pt idx="679">
                  <c:v>40.2630424499512</c:v>
                </c:pt>
                <c:pt idx="680">
                  <c:v>39.854221343994098</c:v>
                </c:pt>
                <c:pt idx="681">
                  <c:v>40.021984100341797</c:v>
                </c:pt>
                <c:pt idx="682">
                  <c:v>40.024875640869098</c:v>
                </c:pt>
                <c:pt idx="683">
                  <c:v>39.688770294189503</c:v>
                </c:pt>
                <c:pt idx="684">
                  <c:v>40.041511535644503</c:v>
                </c:pt>
                <c:pt idx="685">
                  <c:v>40.046134948730497</c:v>
                </c:pt>
                <c:pt idx="686">
                  <c:v>39.689849853515597</c:v>
                </c:pt>
                <c:pt idx="687">
                  <c:v>39.845767974853501</c:v>
                </c:pt>
                <c:pt idx="688">
                  <c:v>40.038166046142599</c:v>
                </c:pt>
                <c:pt idx="689">
                  <c:v>40.022617340087898</c:v>
                </c:pt>
                <c:pt idx="690">
                  <c:v>39.825172424316399</c:v>
                </c:pt>
                <c:pt idx="691">
                  <c:v>40.031375885009801</c:v>
                </c:pt>
                <c:pt idx="692">
                  <c:v>40.0300903320313</c:v>
                </c:pt>
                <c:pt idx="693">
                  <c:v>40.031154632568402</c:v>
                </c:pt>
                <c:pt idx="694">
                  <c:v>40.034645080566399</c:v>
                </c:pt>
                <c:pt idx="695">
                  <c:v>39.315929412841797</c:v>
                </c:pt>
                <c:pt idx="696">
                  <c:v>39.546890258789098</c:v>
                </c:pt>
                <c:pt idx="697">
                  <c:v>40.044437408447301</c:v>
                </c:pt>
                <c:pt idx="698">
                  <c:v>39.451980590820298</c:v>
                </c:pt>
                <c:pt idx="699">
                  <c:v>39.923393249511697</c:v>
                </c:pt>
                <c:pt idx="700">
                  <c:v>40.034980773925803</c:v>
                </c:pt>
                <c:pt idx="701">
                  <c:v>40.039749145507798</c:v>
                </c:pt>
                <c:pt idx="702">
                  <c:v>39.968429565429702</c:v>
                </c:pt>
                <c:pt idx="703">
                  <c:v>40.031440734863303</c:v>
                </c:pt>
                <c:pt idx="704">
                  <c:v>40.041721343994098</c:v>
                </c:pt>
                <c:pt idx="705">
                  <c:v>41.338611602783203</c:v>
                </c:pt>
                <c:pt idx="706">
                  <c:v>40.036495208740199</c:v>
                </c:pt>
                <c:pt idx="707">
                  <c:v>40.036540985107401</c:v>
                </c:pt>
                <c:pt idx="708">
                  <c:v>40.039421081542997</c:v>
                </c:pt>
                <c:pt idx="709">
                  <c:v>39.804607391357401</c:v>
                </c:pt>
                <c:pt idx="710">
                  <c:v>40.054683685302699</c:v>
                </c:pt>
                <c:pt idx="711">
                  <c:v>40.058506011962898</c:v>
                </c:pt>
                <c:pt idx="712">
                  <c:v>39.761989593505902</c:v>
                </c:pt>
                <c:pt idx="713">
                  <c:v>40.022510528564503</c:v>
                </c:pt>
                <c:pt idx="714">
                  <c:v>40.051502227783203</c:v>
                </c:pt>
                <c:pt idx="715">
                  <c:v>40.038215637207003</c:v>
                </c:pt>
                <c:pt idx="716">
                  <c:v>39.819297790527301</c:v>
                </c:pt>
                <c:pt idx="717">
                  <c:v>40.044448852539098</c:v>
                </c:pt>
                <c:pt idx="718">
                  <c:v>40.044223785400398</c:v>
                </c:pt>
                <c:pt idx="719">
                  <c:v>40.045360565185497</c:v>
                </c:pt>
                <c:pt idx="720">
                  <c:v>39.959903717041001</c:v>
                </c:pt>
                <c:pt idx="721">
                  <c:v>39.459915161132798</c:v>
                </c:pt>
                <c:pt idx="722">
                  <c:v>39.654609680175803</c:v>
                </c:pt>
                <c:pt idx="723">
                  <c:v>40.056724548339801</c:v>
                </c:pt>
                <c:pt idx="724">
                  <c:v>39.556922912597699</c:v>
                </c:pt>
                <c:pt idx="725">
                  <c:v>40.035423278808601</c:v>
                </c:pt>
                <c:pt idx="726">
                  <c:v>40.051219940185497</c:v>
                </c:pt>
                <c:pt idx="727">
                  <c:v>40.053367614746101</c:v>
                </c:pt>
                <c:pt idx="728">
                  <c:v>40.034210205078097</c:v>
                </c:pt>
                <c:pt idx="729">
                  <c:v>40.044380187988303</c:v>
                </c:pt>
                <c:pt idx="730">
                  <c:v>40.056003570556598</c:v>
                </c:pt>
                <c:pt idx="731">
                  <c:v>40.041721343994098</c:v>
                </c:pt>
                <c:pt idx="732">
                  <c:v>39.675251007080099</c:v>
                </c:pt>
                <c:pt idx="733">
                  <c:v>39.922863006591797</c:v>
                </c:pt>
                <c:pt idx="734">
                  <c:v>39.508537292480497</c:v>
                </c:pt>
                <c:pt idx="735">
                  <c:v>40.038833618164098</c:v>
                </c:pt>
                <c:pt idx="736">
                  <c:v>40.010501861572301</c:v>
                </c:pt>
                <c:pt idx="737">
                  <c:v>39.797645568847699</c:v>
                </c:pt>
                <c:pt idx="738">
                  <c:v>40.036083221435497</c:v>
                </c:pt>
                <c:pt idx="739">
                  <c:v>38.914630889892599</c:v>
                </c:pt>
                <c:pt idx="740">
                  <c:v>39.739219665527301</c:v>
                </c:pt>
                <c:pt idx="741">
                  <c:v>39.128684997558601</c:v>
                </c:pt>
                <c:pt idx="742">
                  <c:v>39.862781524658203</c:v>
                </c:pt>
                <c:pt idx="743">
                  <c:v>39.861202239990199</c:v>
                </c:pt>
                <c:pt idx="744">
                  <c:v>39.3038520812988</c:v>
                </c:pt>
                <c:pt idx="745">
                  <c:v>39.477203369140597</c:v>
                </c:pt>
                <c:pt idx="746">
                  <c:v>39.625961303710902</c:v>
                </c:pt>
                <c:pt idx="747">
                  <c:v>38.881580352783203</c:v>
                </c:pt>
                <c:pt idx="748">
                  <c:v>39.123462677002003</c:v>
                </c:pt>
                <c:pt idx="749">
                  <c:v>39.5302734375</c:v>
                </c:pt>
                <c:pt idx="750">
                  <c:v>39.457942962646499</c:v>
                </c:pt>
                <c:pt idx="751">
                  <c:v>39.0257377624512</c:v>
                </c:pt>
                <c:pt idx="752">
                  <c:v>39.956085205078097</c:v>
                </c:pt>
                <c:pt idx="753">
                  <c:v>40.675769805908203</c:v>
                </c:pt>
                <c:pt idx="754">
                  <c:v>40.182113647460902</c:v>
                </c:pt>
                <c:pt idx="755">
                  <c:v>40.008979797363303</c:v>
                </c:pt>
                <c:pt idx="756">
                  <c:v>40.056003570556598</c:v>
                </c:pt>
                <c:pt idx="757">
                  <c:v>39.871170043945298</c:v>
                </c:pt>
                <c:pt idx="758">
                  <c:v>39.960422515869098</c:v>
                </c:pt>
                <c:pt idx="759">
                  <c:v>39.578765869140597</c:v>
                </c:pt>
                <c:pt idx="760">
                  <c:v>40.054286956787102</c:v>
                </c:pt>
                <c:pt idx="761">
                  <c:v>40.022659301757798</c:v>
                </c:pt>
                <c:pt idx="762">
                  <c:v>39.613819122314503</c:v>
                </c:pt>
                <c:pt idx="763">
                  <c:v>40.051273345947301</c:v>
                </c:pt>
                <c:pt idx="764">
                  <c:v>38.985679626464801</c:v>
                </c:pt>
                <c:pt idx="765">
                  <c:v>39.742618560791001</c:v>
                </c:pt>
                <c:pt idx="766">
                  <c:v>39.145374298095703</c:v>
                </c:pt>
                <c:pt idx="767">
                  <c:v>39.762115478515597</c:v>
                </c:pt>
                <c:pt idx="768">
                  <c:v>39.920585632324197</c:v>
                </c:pt>
                <c:pt idx="769">
                  <c:v>39.397018432617202</c:v>
                </c:pt>
                <c:pt idx="770">
                  <c:v>39.443984985351598</c:v>
                </c:pt>
                <c:pt idx="771">
                  <c:v>39.662075042724602</c:v>
                </c:pt>
                <c:pt idx="772">
                  <c:v>39.175937652587898</c:v>
                </c:pt>
                <c:pt idx="773">
                  <c:v>39.218658447265597</c:v>
                </c:pt>
                <c:pt idx="774">
                  <c:v>39.522422790527301</c:v>
                </c:pt>
                <c:pt idx="775">
                  <c:v>39.294193267822301</c:v>
                </c:pt>
                <c:pt idx="776">
                  <c:v>38.954238891601598</c:v>
                </c:pt>
                <c:pt idx="777">
                  <c:v>40.099025726318402</c:v>
                </c:pt>
                <c:pt idx="778">
                  <c:v>40.680797576904297</c:v>
                </c:pt>
                <c:pt idx="779">
                  <c:v>40.152534484863303</c:v>
                </c:pt>
                <c:pt idx="780">
                  <c:v>39.980335235595703</c:v>
                </c:pt>
                <c:pt idx="781">
                  <c:v>40.008979797363303</c:v>
                </c:pt>
                <c:pt idx="782">
                  <c:v>39.952190399169901</c:v>
                </c:pt>
                <c:pt idx="783">
                  <c:v>40.051258087158203</c:v>
                </c:pt>
                <c:pt idx="784">
                  <c:v>40.547115325927699</c:v>
                </c:pt>
                <c:pt idx="785">
                  <c:v>39.9259033203125</c:v>
                </c:pt>
                <c:pt idx="786">
                  <c:v>40.303020477294901</c:v>
                </c:pt>
                <c:pt idx="787">
                  <c:v>39.863483428955099</c:v>
                </c:pt>
                <c:pt idx="788">
                  <c:v>39.880657196044901</c:v>
                </c:pt>
                <c:pt idx="789">
                  <c:v>39.99853515625</c:v>
                </c:pt>
                <c:pt idx="790">
                  <c:v>39.934356689453097</c:v>
                </c:pt>
                <c:pt idx="791">
                  <c:v>39.928829193115199</c:v>
                </c:pt>
                <c:pt idx="792">
                  <c:v>40.089279174804702</c:v>
                </c:pt>
                <c:pt idx="793">
                  <c:v>39.953617095947301</c:v>
                </c:pt>
                <c:pt idx="794">
                  <c:v>39.9588813781738</c:v>
                </c:pt>
                <c:pt idx="795">
                  <c:v>39.971717834472699</c:v>
                </c:pt>
                <c:pt idx="796">
                  <c:v>39.949882507324197</c:v>
                </c:pt>
                <c:pt idx="797">
                  <c:v>39.958976745605497</c:v>
                </c:pt>
                <c:pt idx="798">
                  <c:v>40.606430053710902</c:v>
                </c:pt>
                <c:pt idx="799">
                  <c:v>40.647632598877003</c:v>
                </c:pt>
                <c:pt idx="800">
                  <c:v>40.658290863037102</c:v>
                </c:pt>
                <c:pt idx="801">
                  <c:v>40.651008605957003</c:v>
                </c:pt>
                <c:pt idx="802">
                  <c:v>40.650150299072301</c:v>
                </c:pt>
                <c:pt idx="803">
                  <c:v>40.656131744384801</c:v>
                </c:pt>
                <c:pt idx="804">
                  <c:v>40.649307250976598</c:v>
                </c:pt>
                <c:pt idx="805">
                  <c:v>40.476585388183601</c:v>
                </c:pt>
                <c:pt idx="806">
                  <c:v>40.6566352844238</c:v>
                </c:pt>
                <c:pt idx="807">
                  <c:v>40.400798797607401</c:v>
                </c:pt>
                <c:pt idx="808">
                  <c:v>40.641334533691399</c:v>
                </c:pt>
                <c:pt idx="809">
                  <c:v>40.265895843505902</c:v>
                </c:pt>
                <c:pt idx="810">
                  <c:v>40.6517333984375</c:v>
                </c:pt>
                <c:pt idx="811">
                  <c:v>40.352939605712898</c:v>
                </c:pt>
                <c:pt idx="812">
                  <c:v>40.0076293945313</c:v>
                </c:pt>
                <c:pt idx="813">
                  <c:v>40.011123657226598</c:v>
                </c:pt>
                <c:pt idx="814">
                  <c:v>40.640476226806598</c:v>
                </c:pt>
                <c:pt idx="815">
                  <c:v>39.603965759277301</c:v>
                </c:pt>
                <c:pt idx="816">
                  <c:v>40.649063110351598</c:v>
                </c:pt>
                <c:pt idx="817">
                  <c:v>40.6356010437012</c:v>
                </c:pt>
                <c:pt idx="818">
                  <c:v>39.824840545654297</c:v>
                </c:pt>
                <c:pt idx="819">
                  <c:v>39.648723602294901</c:v>
                </c:pt>
                <c:pt idx="820">
                  <c:v>39.980335235595703</c:v>
                </c:pt>
                <c:pt idx="821">
                  <c:v>39.967887878417997</c:v>
                </c:pt>
                <c:pt idx="822">
                  <c:v>39.976306915283203</c:v>
                </c:pt>
                <c:pt idx="823">
                  <c:v>40.506870269775398</c:v>
                </c:pt>
                <c:pt idx="824">
                  <c:v>39.885086059570298</c:v>
                </c:pt>
                <c:pt idx="825">
                  <c:v>40.320262908935497</c:v>
                </c:pt>
                <c:pt idx="826">
                  <c:v>39.869003295898402</c:v>
                </c:pt>
                <c:pt idx="827">
                  <c:v>39.898284912109403</c:v>
                </c:pt>
                <c:pt idx="828">
                  <c:v>40.026668548583999</c:v>
                </c:pt>
                <c:pt idx="829">
                  <c:v>39.985893249511697</c:v>
                </c:pt>
                <c:pt idx="830">
                  <c:v>39.864719390869098</c:v>
                </c:pt>
                <c:pt idx="831">
                  <c:v>40.186557769775398</c:v>
                </c:pt>
                <c:pt idx="832">
                  <c:v>39.947616577148402</c:v>
                </c:pt>
                <c:pt idx="833">
                  <c:v>39.964988708496101</c:v>
                </c:pt>
                <c:pt idx="834">
                  <c:v>40.023246765136697</c:v>
                </c:pt>
                <c:pt idx="835">
                  <c:v>39.966171264648402</c:v>
                </c:pt>
                <c:pt idx="836">
                  <c:v>39.9995307922363</c:v>
                </c:pt>
                <c:pt idx="837">
                  <c:v>40.576385498046903</c:v>
                </c:pt>
                <c:pt idx="838">
                  <c:v>40.6528930664063</c:v>
                </c:pt>
                <c:pt idx="839">
                  <c:v>40.661808013916001</c:v>
                </c:pt>
                <c:pt idx="840">
                  <c:v>40.656402587890597</c:v>
                </c:pt>
                <c:pt idx="841">
                  <c:v>40.655029296875</c:v>
                </c:pt>
                <c:pt idx="842">
                  <c:v>40.661026000976598</c:v>
                </c:pt>
                <c:pt idx="843">
                  <c:v>40.654354095458999</c:v>
                </c:pt>
                <c:pt idx="844">
                  <c:v>40.5157661437988</c:v>
                </c:pt>
                <c:pt idx="845">
                  <c:v>40.661811828613303</c:v>
                </c:pt>
                <c:pt idx="846">
                  <c:v>40.4286499023438</c:v>
                </c:pt>
                <c:pt idx="847">
                  <c:v>40.646514892578097</c:v>
                </c:pt>
                <c:pt idx="848">
                  <c:v>40.247611999511697</c:v>
                </c:pt>
                <c:pt idx="849">
                  <c:v>40.656204223632798</c:v>
                </c:pt>
                <c:pt idx="850">
                  <c:v>40.3235473632813</c:v>
                </c:pt>
                <c:pt idx="851">
                  <c:v>40.1858520507813</c:v>
                </c:pt>
                <c:pt idx="852">
                  <c:v>40.085239410400398</c:v>
                </c:pt>
                <c:pt idx="853">
                  <c:v>40.645675659179702</c:v>
                </c:pt>
                <c:pt idx="854">
                  <c:v>39.632076263427699</c:v>
                </c:pt>
                <c:pt idx="855">
                  <c:v>40.653800964355497</c:v>
                </c:pt>
                <c:pt idx="856">
                  <c:v>40.640632629394503</c:v>
                </c:pt>
                <c:pt idx="857">
                  <c:v>39.841732025146499</c:v>
                </c:pt>
                <c:pt idx="858">
                  <c:v>39.550365447997997</c:v>
                </c:pt>
                <c:pt idx="859">
                  <c:v>40.658332824707003</c:v>
                </c:pt>
                <c:pt idx="860">
                  <c:v>40.637222290039098</c:v>
                </c:pt>
                <c:pt idx="861">
                  <c:v>40.638816833496101</c:v>
                </c:pt>
                <c:pt idx="862">
                  <c:v>40.648040771484403</c:v>
                </c:pt>
                <c:pt idx="863">
                  <c:v>40.644828796386697</c:v>
                </c:pt>
                <c:pt idx="864">
                  <c:v>40.645694732666001</c:v>
                </c:pt>
                <c:pt idx="865">
                  <c:v>40.649623870849602</c:v>
                </c:pt>
                <c:pt idx="866">
                  <c:v>40.636062622070298</c:v>
                </c:pt>
                <c:pt idx="867">
                  <c:v>40.645061492919901</c:v>
                </c:pt>
                <c:pt idx="868">
                  <c:v>40.645133972167997</c:v>
                </c:pt>
                <c:pt idx="869">
                  <c:v>40.632076263427699</c:v>
                </c:pt>
                <c:pt idx="870">
                  <c:v>40.636322021484403</c:v>
                </c:pt>
                <c:pt idx="871">
                  <c:v>40.644416809082003</c:v>
                </c:pt>
                <c:pt idx="872">
                  <c:v>40.299320220947301</c:v>
                </c:pt>
                <c:pt idx="873">
                  <c:v>40.643470764160199</c:v>
                </c:pt>
                <c:pt idx="874">
                  <c:v>39.979541778564503</c:v>
                </c:pt>
                <c:pt idx="875">
                  <c:v>40.542812347412102</c:v>
                </c:pt>
                <c:pt idx="876">
                  <c:v>40.124538421630902</c:v>
                </c:pt>
                <c:pt idx="877">
                  <c:v>40.010265350341797</c:v>
                </c:pt>
                <c:pt idx="878">
                  <c:v>39.887538909912102</c:v>
                </c:pt>
                <c:pt idx="879">
                  <c:v>40.642871856689503</c:v>
                </c:pt>
                <c:pt idx="880">
                  <c:v>39.525009155273402</c:v>
                </c:pt>
                <c:pt idx="881">
                  <c:v>40.651695251464801</c:v>
                </c:pt>
                <c:pt idx="882">
                  <c:v>40.6383247375488</c:v>
                </c:pt>
                <c:pt idx="883">
                  <c:v>39.631362915039098</c:v>
                </c:pt>
                <c:pt idx="884">
                  <c:v>39.478401184082003</c:v>
                </c:pt>
                <c:pt idx="885">
                  <c:v>39.648723602294901</c:v>
                </c:pt>
                <c:pt idx="886">
                  <c:v>40.648403167724602</c:v>
                </c:pt>
                <c:pt idx="887">
                  <c:v>40.641422271728501</c:v>
                </c:pt>
                <c:pt idx="888">
                  <c:v>40.638492584228501</c:v>
                </c:pt>
                <c:pt idx="889">
                  <c:v>40.535640716552699</c:v>
                </c:pt>
                <c:pt idx="890">
                  <c:v>40.655548095703097</c:v>
                </c:pt>
                <c:pt idx="891">
                  <c:v>39.861526489257798</c:v>
                </c:pt>
                <c:pt idx="892">
                  <c:v>40.019809722900398</c:v>
                </c:pt>
                <c:pt idx="893">
                  <c:v>40.485458374023402</c:v>
                </c:pt>
                <c:pt idx="894">
                  <c:v>40.6529350280762</c:v>
                </c:pt>
                <c:pt idx="895">
                  <c:v>40.143924713134801</c:v>
                </c:pt>
                <c:pt idx="896">
                  <c:v>40.034275054931598</c:v>
                </c:pt>
                <c:pt idx="897">
                  <c:v>40.645713806152301</c:v>
                </c:pt>
                <c:pt idx="898">
                  <c:v>40.644416809082003</c:v>
                </c:pt>
                <c:pt idx="899">
                  <c:v>40.644721984863303</c:v>
                </c:pt>
                <c:pt idx="900">
                  <c:v>40.637012481689503</c:v>
                </c:pt>
                <c:pt idx="901">
                  <c:v>40.6340942382813</c:v>
                </c:pt>
                <c:pt idx="902">
                  <c:v>40.642910003662102</c:v>
                </c:pt>
                <c:pt idx="903">
                  <c:v>40.651466369628899</c:v>
                </c:pt>
                <c:pt idx="904">
                  <c:v>40.649570465087898</c:v>
                </c:pt>
                <c:pt idx="905">
                  <c:v>40.648422241210902</c:v>
                </c:pt>
                <c:pt idx="906">
                  <c:v>40.650726318359403</c:v>
                </c:pt>
                <c:pt idx="907">
                  <c:v>40.649162292480497</c:v>
                </c:pt>
                <c:pt idx="908">
                  <c:v>40.643775939941399</c:v>
                </c:pt>
                <c:pt idx="909">
                  <c:v>40.649253845214801</c:v>
                </c:pt>
                <c:pt idx="910">
                  <c:v>40.641334533691399</c:v>
                </c:pt>
                <c:pt idx="911">
                  <c:v>39.550365447997997</c:v>
                </c:pt>
                <c:pt idx="912">
                  <c:v>40.652599334716797</c:v>
                </c:pt>
                <c:pt idx="913">
                  <c:v>40.646404266357401</c:v>
                </c:pt>
                <c:pt idx="914">
                  <c:v>40.643825531005902</c:v>
                </c:pt>
                <c:pt idx="915">
                  <c:v>40.564456939697301</c:v>
                </c:pt>
                <c:pt idx="916">
                  <c:v>40.6601753234863</c:v>
                </c:pt>
                <c:pt idx="917">
                  <c:v>39.913166046142599</c:v>
                </c:pt>
                <c:pt idx="918">
                  <c:v>40.027103424072301</c:v>
                </c:pt>
                <c:pt idx="919">
                  <c:v>40.490585327148402</c:v>
                </c:pt>
                <c:pt idx="920">
                  <c:v>40.658233642578097</c:v>
                </c:pt>
                <c:pt idx="921">
                  <c:v>40.114471435546903</c:v>
                </c:pt>
                <c:pt idx="922">
                  <c:v>40.062263488769503</c:v>
                </c:pt>
                <c:pt idx="923">
                  <c:v>40.650535583496101</c:v>
                </c:pt>
                <c:pt idx="924">
                  <c:v>39.478401184082003</c:v>
                </c:pt>
                <c:pt idx="925">
                  <c:v>40.650852203369098</c:v>
                </c:pt>
                <c:pt idx="926">
                  <c:v>40.643707275390597</c:v>
                </c:pt>
                <c:pt idx="927">
                  <c:v>40.484329223632798</c:v>
                </c:pt>
                <c:pt idx="928">
                  <c:v>40.354412078857401</c:v>
                </c:pt>
                <c:pt idx="929">
                  <c:v>40.657878875732401</c:v>
                </c:pt>
                <c:pt idx="930">
                  <c:v>39.737442016601598</c:v>
                </c:pt>
                <c:pt idx="931">
                  <c:v>39.724365234375</c:v>
                </c:pt>
                <c:pt idx="932">
                  <c:v>40.245693206787102</c:v>
                </c:pt>
                <c:pt idx="933">
                  <c:v>40.655506134033203</c:v>
                </c:pt>
                <c:pt idx="934">
                  <c:v>39.938999176025398</c:v>
                </c:pt>
                <c:pt idx="935">
                  <c:v>39.9327201843262</c:v>
                </c:pt>
                <c:pt idx="936">
                  <c:v>40.648265838622997</c:v>
                </c:pt>
                <c:pt idx="937">
                  <c:v>40.645713806152301</c:v>
                </c:pt>
                <c:pt idx="938">
                  <c:v>40.648704528808601</c:v>
                </c:pt>
                <c:pt idx="939">
                  <c:v>40.653163909912102</c:v>
                </c:pt>
                <c:pt idx="940">
                  <c:v>40.068881988525398</c:v>
                </c:pt>
                <c:pt idx="941">
                  <c:v>40.414680480957003</c:v>
                </c:pt>
                <c:pt idx="942">
                  <c:v>40.653606414794901</c:v>
                </c:pt>
                <c:pt idx="943">
                  <c:v>40.397193908691399</c:v>
                </c:pt>
                <c:pt idx="944">
                  <c:v>40.650062561035199</c:v>
                </c:pt>
                <c:pt idx="945">
                  <c:v>39.971443176269503</c:v>
                </c:pt>
                <c:pt idx="946">
                  <c:v>40.641101837158203</c:v>
                </c:pt>
                <c:pt idx="947">
                  <c:v>40.547805786132798</c:v>
                </c:pt>
                <c:pt idx="948">
                  <c:v>40.401496887207003</c:v>
                </c:pt>
                <c:pt idx="949">
                  <c:v>40.579021453857401</c:v>
                </c:pt>
                <c:pt idx="950">
                  <c:v>40.6352348327637</c:v>
                </c:pt>
                <c:pt idx="951">
                  <c:v>40.654430389404297</c:v>
                </c:pt>
                <c:pt idx="952">
                  <c:v>40.642795562744098</c:v>
                </c:pt>
                <c:pt idx="953">
                  <c:v>40.651027679443402</c:v>
                </c:pt>
                <c:pt idx="954">
                  <c:v>40.649158477783203</c:v>
                </c:pt>
                <c:pt idx="955">
                  <c:v>40.645362854003899</c:v>
                </c:pt>
                <c:pt idx="956">
                  <c:v>40.649024963378899</c:v>
                </c:pt>
                <c:pt idx="957">
                  <c:v>40.634323120117202</c:v>
                </c:pt>
                <c:pt idx="958">
                  <c:v>40.496746063232401</c:v>
                </c:pt>
                <c:pt idx="959">
                  <c:v>40.6356201171875</c:v>
                </c:pt>
                <c:pt idx="960">
                  <c:v>40.650058746337898</c:v>
                </c:pt>
                <c:pt idx="961">
                  <c:v>40.649295806884801</c:v>
                </c:pt>
                <c:pt idx="962">
                  <c:v>40.641334533691399</c:v>
                </c:pt>
                <c:pt idx="963">
                  <c:v>40.644435882568402</c:v>
                </c:pt>
                <c:pt idx="964">
                  <c:v>40.649520874023402</c:v>
                </c:pt>
                <c:pt idx="965">
                  <c:v>40.649513244628899</c:v>
                </c:pt>
                <c:pt idx="966">
                  <c:v>40.6492919921875</c:v>
                </c:pt>
                <c:pt idx="967">
                  <c:v>40.649971008300803</c:v>
                </c:pt>
                <c:pt idx="968">
                  <c:v>40.643409729003899</c:v>
                </c:pt>
                <c:pt idx="969">
                  <c:v>40.646800994872997</c:v>
                </c:pt>
                <c:pt idx="970">
                  <c:v>40.645004272460902</c:v>
                </c:pt>
                <c:pt idx="971">
                  <c:v>40.638271331787102</c:v>
                </c:pt>
                <c:pt idx="972">
                  <c:v>40.642993927002003</c:v>
                </c:pt>
                <c:pt idx="973">
                  <c:v>40.635589599609403</c:v>
                </c:pt>
                <c:pt idx="974">
                  <c:v>40.629703521728501</c:v>
                </c:pt>
                <c:pt idx="975">
                  <c:v>40.6318550109863</c:v>
                </c:pt>
                <c:pt idx="976">
                  <c:v>40.650718688964801</c:v>
                </c:pt>
                <c:pt idx="977">
                  <c:v>40.639823913574197</c:v>
                </c:pt>
                <c:pt idx="978">
                  <c:v>40.647342681884801</c:v>
                </c:pt>
                <c:pt idx="979">
                  <c:v>40.646373748779297</c:v>
                </c:pt>
                <c:pt idx="980">
                  <c:v>40.6419067382813</c:v>
                </c:pt>
                <c:pt idx="981">
                  <c:v>40.645153045654297</c:v>
                </c:pt>
                <c:pt idx="982">
                  <c:v>40.630882263183601</c:v>
                </c:pt>
                <c:pt idx="983">
                  <c:v>40.639110565185497</c:v>
                </c:pt>
                <c:pt idx="984">
                  <c:v>40.632026672363303</c:v>
                </c:pt>
                <c:pt idx="985">
                  <c:v>40.646663665771499</c:v>
                </c:pt>
                <c:pt idx="986">
                  <c:v>40.647201538085902</c:v>
                </c:pt>
                <c:pt idx="987">
                  <c:v>40.650535583496101</c:v>
                </c:pt>
                <c:pt idx="988">
                  <c:v>40.6533393859863</c:v>
                </c:pt>
                <c:pt idx="989">
                  <c:v>40.6580619812012</c:v>
                </c:pt>
                <c:pt idx="990">
                  <c:v>40.028305053710902</c:v>
                </c:pt>
                <c:pt idx="991">
                  <c:v>40.431533813476598</c:v>
                </c:pt>
                <c:pt idx="992">
                  <c:v>40.658523559570298</c:v>
                </c:pt>
                <c:pt idx="993">
                  <c:v>40.517002105712898</c:v>
                </c:pt>
                <c:pt idx="994">
                  <c:v>40.655666351318402</c:v>
                </c:pt>
                <c:pt idx="995">
                  <c:v>39.964939117431598</c:v>
                </c:pt>
                <c:pt idx="996">
                  <c:v>40.647014617919901</c:v>
                </c:pt>
                <c:pt idx="997">
                  <c:v>40.621578216552699</c:v>
                </c:pt>
                <c:pt idx="998">
                  <c:v>40.498886108398402</c:v>
                </c:pt>
                <c:pt idx="999">
                  <c:v>40.607906341552699</c:v>
                </c:pt>
                <c:pt idx="1000">
                  <c:v>40.640289306640597</c:v>
                </c:pt>
                <c:pt idx="1001">
                  <c:v>40.658683776855497</c:v>
                </c:pt>
                <c:pt idx="1002">
                  <c:v>40.647983551025398</c:v>
                </c:pt>
                <c:pt idx="1003">
                  <c:v>40.655666351318402</c:v>
                </c:pt>
                <c:pt idx="1004">
                  <c:v>40.654098510742202</c:v>
                </c:pt>
                <c:pt idx="1005">
                  <c:v>40.649818420410199</c:v>
                </c:pt>
                <c:pt idx="1006">
                  <c:v>40.653465270996101</c:v>
                </c:pt>
                <c:pt idx="1007">
                  <c:v>40.638317108154297</c:v>
                </c:pt>
                <c:pt idx="1008">
                  <c:v>40.559597015380902</c:v>
                </c:pt>
                <c:pt idx="1009">
                  <c:v>40.640960693359403</c:v>
                </c:pt>
                <c:pt idx="1010">
                  <c:v>40.654903411865199</c:v>
                </c:pt>
                <c:pt idx="1011">
                  <c:v>40.6540336608887</c:v>
                </c:pt>
                <c:pt idx="1012">
                  <c:v>40.648265838622997</c:v>
                </c:pt>
                <c:pt idx="1013">
                  <c:v>40.650901794433601</c:v>
                </c:pt>
                <c:pt idx="1014">
                  <c:v>40.655094146728501</c:v>
                </c:pt>
                <c:pt idx="1015">
                  <c:v>39.875289916992202</c:v>
                </c:pt>
                <c:pt idx="1016">
                  <c:v>40.232765197753899</c:v>
                </c:pt>
                <c:pt idx="1017">
                  <c:v>40.656047821044901</c:v>
                </c:pt>
                <c:pt idx="1018">
                  <c:v>40.1683540344238</c:v>
                </c:pt>
                <c:pt idx="1019">
                  <c:v>40.652927398681598</c:v>
                </c:pt>
                <c:pt idx="1020">
                  <c:v>39.697982788085902</c:v>
                </c:pt>
                <c:pt idx="1021">
                  <c:v>40.6444702148438</c:v>
                </c:pt>
                <c:pt idx="1022">
                  <c:v>40.296581268310497</c:v>
                </c:pt>
                <c:pt idx="1023">
                  <c:v>40.092975616455099</c:v>
                </c:pt>
                <c:pt idx="1024">
                  <c:v>40.3061714172363</c:v>
                </c:pt>
                <c:pt idx="1025">
                  <c:v>40.638099670410199</c:v>
                </c:pt>
                <c:pt idx="1026">
                  <c:v>40.6566162109375</c:v>
                </c:pt>
                <c:pt idx="1027">
                  <c:v>40.645694732666001</c:v>
                </c:pt>
                <c:pt idx="1028">
                  <c:v>40.653785705566399</c:v>
                </c:pt>
                <c:pt idx="1029">
                  <c:v>40.652019500732401</c:v>
                </c:pt>
                <c:pt idx="1030">
                  <c:v>40.647605895996101</c:v>
                </c:pt>
                <c:pt idx="1031">
                  <c:v>40.4714546203613</c:v>
                </c:pt>
                <c:pt idx="1032">
                  <c:v>40.618343353271499</c:v>
                </c:pt>
                <c:pt idx="1033">
                  <c:v>40.200088500976598</c:v>
                </c:pt>
                <c:pt idx="1034">
                  <c:v>40.597110748291001</c:v>
                </c:pt>
                <c:pt idx="1035">
                  <c:v>40.652679443359403</c:v>
                </c:pt>
                <c:pt idx="1036">
                  <c:v>40.652278900146499</c:v>
                </c:pt>
                <c:pt idx="1037">
                  <c:v>14</c:v>
                </c:pt>
                <c:pt idx="1038">
                  <c:v>14</c:v>
                </c:pt>
                <c:pt idx="1039">
                  <c:v>14</c:v>
                </c:pt>
                <c:pt idx="1040">
                  <c:v>14</c:v>
                </c:pt>
                <c:pt idx="1041">
                  <c:v>14</c:v>
                </c:pt>
                <c:pt idx="1042">
                  <c:v>14</c:v>
                </c:pt>
                <c:pt idx="1043">
                  <c:v>14</c:v>
                </c:pt>
                <c:pt idx="1044">
                  <c:v>14</c:v>
                </c:pt>
                <c:pt idx="1045">
                  <c:v>14</c:v>
                </c:pt>
                <c:pt idx="1046">
                  <c:v>14</c:v>
                </c:pt>
                <c:pt idx="1047">
                  <c:v>14</c:v>
                </c:pt>
                <c:pt idx="1048">
                  <c:v>14</c:v>
                </c:pt>
                <c:pt idx="1049">
                  <c:v>14</c:v>
                </c:pt>
                <c:pt idx="1050">
                  <c:v>14</c:v>
                </c:pt>
                <c:pt idx="1051">
                  <c:v>14</c:v>
                </c:pt>
                <c:pt idx="1052">
                  <c:v>14</c:v>
                </c:pt>
                <c:pt idx="1053">
                  <c:v>14</c:v>
                </c:pt>
                <c:pt idx="1054">
                  <c:v>14</c:v>
                </c:pt>
                <c:pt idx="1055">
                  <c:v>14</c:v>
                </c:pt>
                <c:pt idx="1056">
                  <c:v>14</c:v>
                </c:pt>
                <c:pt idx="1057">
                  <c:v>14</c:v>
                </c:pt>
                <c:pt idx="1058">
                  <c:v>14</c:v>
                </c:pt>
                <c:pt idx="1059">
                  <c:v>14</c:v>
                </c:pt>
                <c:pt idx="1060">
                  <c:v>14</c:v>
                </c:pt>
                <c:pt idx="1061">
                  <c:v>14</c:v>
                </c:pt>
                <c:pt idx="1062">
                  <c:v>14</c:v>
                </c:pt>
                <c:pt idx="1063">
                  <c:v>14</c:v>
                </c:pt>
                <c:pt idx="1064">
                  <c:v>14</c:v>
                </c:pt>
                <c:pt idx="1065">
                  <c:v>14</c:v>
                </c:pt>
                <c:pt idx="1066">
                  <c:v>14</c:v>
                </c:pt>
                <c:pt idx="1067">
                  <c:v>14</c:v>
                </c:pt>
                <c:pt idx="1068">
                  <c:v>14</c:v>
                </c:pt>
                <c:pt idx="1069">
                  <c:v>14</c:v>
                </c:pt>
                <c:pt idx="1070">
                  <c:v>14</c:v>
                </c:pt>
                <c:pt idx="1071">
                  <c:v>14</c:v>
                </c:pt>
                <c:pt idx="1072">
                  <c:v>14</c:v>
                </c:pt>
                <c:pt idx="1073">
                  <c:v>14</c:v>
                </c:pt>
                <c:pt idx="1074">
                  <c:v>15</c:v>
                </c:pt>
                <c:pt idx="1075">
                  <c:v>15</c:v>
                </c:pt>
                <c:pt idx="1076">
                  <c:v>15</c:v>
                </c:pt>
                <c:pt idx="1077">
                  <c:v>15</c:v>
                </c:pt>
                <c:pt idx="1078">
                  <c:v>15</c:v>
                </c:pt>
                <c:pt idx="1079">
                  <c:v>15</c:v>
                </c:pt>
                <c:pt idx="1080">
                  <c:v>15</c:v>
                </c:pt>
                <c:pt idx="1081">
                  <c:v>15</c:v>
                </c:pt>
                <c:pt idx="1082">
                  <c:v>15</c:v>
                </c:pt>
                <c:pt idx="1083">
                  <c:v>15</c:v>
                </c:pt>
                <c:pt idx="1084">
                  <c:v>15</c:v>
                </c:pt>
                <c:pt idx="1085">
                  <c:v>15</c:v>
                </c:pt>
                <c:pt idx="1086">
                  <c:v>15</c:v>
                </c:pt>
                <c:pt idx="1087">
                  <c:v>15</c:v>
                </c:pt>
                <c:pt idx="1088">
                  <c:v>15</c:v>
                </c:pt>
                <c:pt idx="1089">
                  <c:v>15</c:v>
                </c:pt>
                <c:pt idx="1090">
                  <c:v>15</c:v>
                </c:pt>
                <c:pt idx="1091">
                  <c:v>15</c:v>
                </c:pt>
                <c:pt idx="1092">
                  <c:v>15</c:v>
                </c:pt>
                <c:pt idx="1093">
                  <c:v>15</c:v>
                </c:pt>
                <c:pt idx="1094">
                  <c:v>15</c:v>
                </c:pt>
                <c:pt idx="1095">
                  <c:v>15</c:v>
                </c:pt>
                <c:pt idx="1096">
                  <c:v>15</c:v>
                </c:pt>
                <c:pt idx="1097">
                  <c:v>15</c:v>
                </c:pt>
                <c:pt idx="1098">
                  <c:v>15</c:v>
                </c:pt>
                <c:pt idx="1099">
                  <c:v>15</c:v>
                </c:pt>
                <c:pt idx="1100">
                  <c:v>15</c:v>
                </c:pt>
                <c:pt idx="1101">
                  <c:v>15</c:v>
                </c:pt>
                <c:pt idx="1102">
                  <c:v>15</c:v>
                </c:pt>
                <c:pt idx="1103">
                  <c:v>15</c:v>
                </c:pt>
                <c:pt idx="1104">
                  <c:v>15</c:v>
                </c:pt>
                <c:pt idx="1105">
                  <c:v>15</c:v>
                </c:pt>
                <c:pt idx="1106">
                  <c:v>16</c:v>
                </c:pt>
                <c:pt idx="1107">
                  <c:v>16</c:v>
                </c:pt>
                <c:pt idx="1108">
                  <c:v>16</c:v>
                </c:pt>
                <c:pt idx="1109">
                  <c:v>16</c:v>
                </c:pt>
                <c:pt idx="1110">
                  <c:v>16</c:v>
                </c:pt>
                <c:pt idx="1111">
                  <c:v>16</c:v>
                </c:pt>
                <c:pt idx="1112">
                  <c:v>16</c:v>
                </c:pt>
                <c:pt idx="1113">
                  <c:v>16</c:v>
                </c:pt>
                <c:pt idx="1114">
                  <c:v>16</c:v>
                </c:pt>
                <c:pt idx="1115">
                  <c:v>16</c:v>
                </c:pt>
                <c:pt idx="1116">
                  <c:v>16</c:v>
                </c:pt>
                <c:pt idx="1117">
                  <c:v>16</c:v>
                </c:pt>
                <c:pt idx="1118">
                  <c:v>16</c:v>
                </c:pt>
                <c:pt idx="1119">
                  <c:v>16</c:v>
                </c:pt>
                <c:pt idx="1120">
                  <c:v>16</c:v>
                </c:pt>
                <c:pt idx="1121">
                  <c:v>16</c:v>
                </c:pt>
                <c:pt idx="1122">
                  <c:v>16</c:v>
                </c:pt>
                <c:pt idx="1123">
                  <c:v>16</c:v>
                </c:pt>
                <c:pt idx="1124">
                  <c:v>16</c:v>
                </c:pt>
                <c:pt idx="1125">
                  <c:v>16</c:v>
                </c:pt>
                <c:pt idx="1126">
                  <c:v>16</c:v>
                </c:pt>
                <c:pt idx="1127">
                  <c:v>16</c:v>
                </c:pt>
                <c:pt idx="1128">
                  <c:v>16</c:v>
                </c:pt>
                <c:pt idx="1129">
                  <c:v>16</c:v>
                </c:pt>
                <c:pt idx="1130">
                  <c:v>16</c:v>
                </c:pt>
                <c:pt idx="1131">
                  <c:v>16</c:v>
                </c:pt>
                <c:pt idx="1132">
                  <c:v>16</c:v>
                </c:pt>
                <c:pt idx="1133">
                  <c:v>16</c:v>
                </c:pt>
                <c:pt idx="1134">
                  <c:v>16</c:v>
                </c:pt>
                <c:pt idx="1135">
                  <c:v>16</c:v>
                </c:pt>
                <c:pt idx="1136">
                  <c:v>16</c:v>
                </c:pt>
                <c:pt idx="1137">
                  <c:v>16</c:v>
                </c:pt>
                <c:pt idx="1138">
                  <c:v>16</c:v>
                </c:pt>
                <c:pt idx="1139">
                  <c:v>16</c:v>
                </c:pt>
                <c:pt idx="1140">
                  <c:v>16</c:v>
                </c:pt>
                <c:pt idx="1141">
                  <c:v>16</c:v>
                </c:pt>
                <c:pt idx="1142">
                  <c:v>16</c:v>
                </c:pt>
                <c:pt idx="1143">
                  <c:v>16</c:v>
                </c:pt>
                <c:pt idx="1144">
                  <c:v>16</c:v>
                </c:pt>
                <c:pt idx="1145">
                  <c:v>16</c:v>
                </c:pt>
                <c:pt idx="1146">
                  <c:v>42.943000793457003</c:v>
                </c:pt>
                <c:pt idx="1147">
                  <c:v>49</c:v>
                </c:pt>
                <c:pt idx="1148">
                  <c:v>49</c:v>
                </c:pt>
                <c:pt idx="1149">
                  <c:v>49</c:v>
                </c:pt>
                <c:pt idx="1150">
                  <c:v>49</c:v>
                </c:pt>
                <c:pt idx="1151">
                  <c:v>49</c:v>
                </c:pt>
                <c:pt idx="1152">
                  <c:v>49</c:v>
                </c:pt>
                <c:pt idx="1153">
                  <c:v>49</c:v>
                </c:pt>
                <c:pt idx="1154">
                  <c:v>49</c:v>
                </c:pt>
                <c:pt idx="1155">
                  <c:v>49</c:v>
                </c:pt>
                <c:pt idx="1156">
                  <c:v>49</c:v>
                </c:pt>
                <c:pt idx="1157">
                  <c:v>49</c:v>
                </c:pt>
                <c:pt idx="1158">
                  <c:v>49</c:v>
                </c:pt>
                <c:pt idx="1159">
                  <c:v>49</c:v>
                </c:pt>
                <c:pt idx="1160">
                  <c:v>49</c:v>
                </c:pt>
                <c:pt idx="1161">
                  <c:v>49</c:v>
                </c:pt>
                <c:pt idx="1162">
                  <c:v>49</c:v>
                </c:pt>
                <c:pt idx="1163">
                  <c:v>49</c:v>
                </c:pt>
                <c:pt idx="1164">
                  <c:v>49</c:v>
                </c:pt>
                <c:pt idx="1165">
                  <c:v>49</c:v>
                </c:pt>
                <c:pt idx="1166">
                  <c:v>49</c:v>
                </c:pt>
                <c:pt idx="1167">
                  <c:v>49</c:v>
                </c:pt>
                <c:pt idx="1168">
                  <c:v>49</c:v>
                </c:pt>
                <c:pt idx="1169">
                  <c:v>49</c:v>
                </c:pt>
                <c:pt idx="1170">
                  <c:v>49</c:v>
                </c:pt>
                <c:pt idx="1171">
                  <c:v>49</c:v>
                </c:pt>
                <c:pt idx="1172">
                  <c:v>49</c:v>
                </c:pt>
                <c:pt idx="1173">
                  <c:v>49</c:v>
                </c:pt>
                <c:pt idx="1174">
                  <c:v>49</c:v>
                </c:pt>
                <c:pt idx="1175">
                  <c:v>49</c:v>
                </c:pt>
                <c:pt idx="1176">
                  <c:v>49</c:v>
                </c:pt>
                <c:pt idx="1177">
                  <c:v>49</c:v>
                </c:pt>
                <c:pt idx="1178">
                  <c:v>49</c:v>
                </c:pt>
                <c:pt idx="1179">
                  <c:v>49</c:v>
                </c:pt>
                <c:pt idx="1180">
                  <c:v>49</c:v>
                </c:pt>
                <c:pt idx="1181">
                  <c:v>49</c:v>
                </c:pt>
                <c:pt idx="1182">
                  <c:v>49</c:v>
                </c:pt>
                <c:pt idx="1183">
                  <c:v>49</c:v>
                </c:pt>
                <c:pt idx="1184">
                  <c:v>49</c:v>
                </c:pt>
                <c:pt idx="1185">
                  <c:v>49</c:v>
                </c:pt>
                <c:pt idx="1186">
                  <c:v>49</c:v>
                </c:pt>
                <c:pt idx="1187">
                  <c:v>49</c:v>
                </c:pt>
                <c:pt idx="1188">
                  <c:v>49</c:v>
                </c:pt>
                <c:pt idx="1189">
                  <c:v>49</c:v>
                </c:pt>
                <c:pt idx="1190">
                  <c:v>49</c:v>
                </c:pt>
                <c:pt idx="1191">
                  <c:v>49</c:v>
                </c:pt>
                <c:pt idx="1192">
                  <c:v>49</c:v>
                </c:pt>
                <c:pt idx="1193">
                  <c:v>49</c:v>
                </c:pt>
                <c:pt idx="1194">
                  <c:v>49</c:v>
                </c:pt>
                <c:pt idx="1195">
                  <c:v>49</c:v>
                </c:pt>
                <c:pt idx="1196">
                  <c:v>49</c:v>
                </c:pt>
                <c:pt idx="1197">
                  <c:v>49</c:v>
                </c:pt>
                <c:pt idx="1198">
                  <c:v>49</c:v>
                </c:pt>
                <c:pt idx="1199">
                  <c:v>49</c:v>
                </c:pt>
                <c:pt idx="1200">
                  <c:v>49</c:v>
                </c:pt>
                <c:pt idx="1201">
                  <c:v>49</c:v>
                </c:pt>
                <c:pt idx="1202">
                  <c:v>49</c:v>
                </c:pt>
                <c:pt idx="1203">
                  <c:v>49</c:v>
                </c:pt>
                <c:pt idx="1204">
                  <c:v>49</c:v>
                </c:pt>
                <c:pt idx="1205">
                  <c:v>49</c:v>
                </c:pt>
                <c:pt idx="1206">
                  <c:v>49</c:v>
                </c:pt>
                <c:pt idx="1207">
                  <c:v>49</c:v>
                </c:pt>
                <c:pt idx="1208">
                  <c:v>49</c:v>
                </c:pt>
                <c:pt idx="1209">
                  <c:v>460.07748413085898</c:v>
                </c:pt>
                <c:pt idx="1210">
                  <c:v>460.07748413085898</c:v>
                </c:pt>
                <c:pt idx="1211">
                  <c:v>460.91671752929699</c:v>
                </c:pt>
                <c:pt idx="1212">
                  <c:v>460.91671752929699</c:v>
                </c:pt>
                <c:pt idx="1213">
                  <c:v>446.943603515625</c:v>
                </c:pt>
                <c:pt idx="1214">
                  <c:v>446.943603515625</c:v>
                </c:pt>
                <c:pt idx="1215">
                  <c:v>472.62295532226602</c:v>
                </c:pt>
                <c:pt idx="1216">
                  <c:v>472.62295532226602</c:v>
                </c:pt>
                <c:pt idx="1217">
                  <c:v>458.94268798828102</c:v>
                </c:pt>
                <c:pt idx="1218">
                  <c:v>458.94268798828102</c:v>
                </c:pt>
                <c:pt idx="1219">
                  <c:v>448.36965942382801</c:v>
                </c:pt>
                <c:pt idx="1220">
                  <c:v>448.36965942382801</c:v>
                </c:pt>
                <c:pt idx="1221">
                  <c:v>451.81527709960898</c:v>
                </c:pt>
                <c:pt idx="1222">
                  <c:v>451.81527709960898</c:v>
                </c:pt>
                <c:pt idx="1223">
                  <c:v>447.04098510742199</c:v>
                </c:pt>
                <c:pt idx="1224">
                  <c:v>447.04098510742199</c:v>
                </c:pt>
                <c:pt idx="1225">
                  <c:v>440.84127807617199</c:v>
                </c:pt>
                <c:pt idx="1226">
                  <c:v>440.84127807617199</c:v>
                </c:pt>
                <c:pt idx="1227">
                  <c:v>432.491455078125</c:v>
                </c:pt>
                <c:pt idx="1228">
                  <c:v>432.491455078125</c:v>
                </c:pt>
                <c:pt idx="1229">
                  <c:v>432.04534912109398</c:v>
                </c:pt>
                <c:pt idx="1230">
                  <c:v>432.04534912109398</c:v>
                </c:pt>
                <c:pt idx="1231">
                  <c:v>438.39492797851602</c:v>
                </c:pt>
                <c:pt idx="1232">
                  <c:v>438.39492797851602</c:v>
                </c:pt>
                <c:pt idx="1233">
                  <c:v>477</c:v>
                </c:pt>
                <c:pt idx="1234">
                  <c:v>477</c:v>
                </c:pt>
                <c:pt idx="1235">
                  <c:v>471.48953247070301</c:v>
                </c:pt>
                <c:pt idx="1236">
                  <c:v>471.48953247070301</c:v>
                </c:pt>
                <c:pt idx="1237">
                  <c:v>475</c:v>
                </c:pt>
                <c:pt idx="1238">
                  <c:v>475</c:v>
                </c:pt>
                <c:pt idx="1239">
                  <c:v>475</c:v>
                </c:pt>
                <c:pt idx="1240">
                  <c:v>475</c:v>
                </c:pt>
                <c:pt idx="1241">
                  <c:v>473.81304931640602</c:v>
                </c:pt>
                <c:pt idx="1242">
                  <c:v>473.81304931640602</c:v>
                </c:pt>
                <c:pt idx="1243">
                  <c:v>446.20520019531199</c:v>
                </c:pt>
                <c:pt idx="1244">
                  <c:v>446.20520019531199</c:v>
                </c:pt>
                <c:pt idx="1245">
                  <c:v>475</c:v>
                </c:pt>
                <c:pt idx="1246">
                  <c:v>475</c:v>
                </c:pt>
                <c:pt idx="1247">
                  <c:v>469.10690307617199</c:v>
                </c:pt>
                <c:pt idx="1248">
                  <c:v>469.10690307617199</c:v>
                </c:pt>
                <c:pt idx="1249">
                  <c:v>467.4384765625</c:v>
                </c:pt>
                <c:pt idx="1250">
                  <c:v>467.4384765625</c:v>
                </c:pt>
                <c:pt idx="1251">
                  <c:v>454.31442260742199</c:v>
                </c:pt>
                <c:pt idx="1252">
                  <c:v>454.31442260742199</c:v>
                </c:pt>
                <c:pt idx="1253">
                  <c:v>449.36907958984398</c:v>
                </c:pt>
                <c:pt idx="1254">
                  <c:v>449.36907958984398</c:v>
                </c:pt>
                <c:pt idx="1255">
                  <c:v>417.1298828125</c:v>
                </c:pt>
                <c:pt idx="1256">
                  <c:v>417.1298828125</c:v>
                </c:pt>
                <c:pt idx="1257">
                  <c:v>419.09439086914102</c:v>
                </c:pt>
                <c:pt idx="1258">
                  <c:v>419.09439086914102</c:v>
                </c:pt>
                <c:pt idx="1259">
                  <c:v>418.46478271484398</c:v>
                </c:pt>
                <c:pt idx="1260">
                  <c:v>418.46478271484398</c:v>
                </c:pt>
                <c:pt idx="1261">
                  <c:v>415.91607666015602</c:v>
                </c:pt>
                <c:pt idx="1262">
                  <c:v>415.91607666015602</c:v>
                </c:pt>
                <c:pt idx="1263">
                  <c:v>384.89614868164102</c:v>
                </c:pt>
                <c:pt idx="1264">
                  <c:v>384.89614868164102</c:v>
                </c:pt>
                <c:pt idx="1265">
                  <c:v>400.73297119140602</c:v>
                </c:pt>
                <c:pt idx="1266">
                  <c:v>400.73297119140602</c:v>
                </c:pt>
                <c:pt idx="1267">
                  <c:v>382.07992553710898</c:v>
                </c:pt>
                <c:pt idx="1268">
                  <c:v>382.07992553710898</c:v>
                </c:pt>
                <c:pt idx="1269">
                  <c:v>382.31018066406301</c:v>
                </c:pt>
                <c:pt idx="1270">
                  <c:v>382.31018066406301</c:v>
                </c:pt>
                <c:pt idx="1271">
                  <c:v>401.07092285156301</c:v>
                </c:pt>
                <c:pt idx="1272">
                  <c:v>401.07092285156301</c:v>
                </c:pt>
                <c:pt idx="1273">
                  <c:v>378.66937255859398</c:v>
                </c:pt>
                <c:pt idx="1274">
                  <c:v>378.66937255859398</c:v>
                </c:pt>
                <c:pt idx="1275">
                  <c:v>385.908203125</c:v>
                </c:pt>
                <c:pt idx="1276">
                  <c:v>385.908203125</c:v>
                </c:pt>
                <c:pt idx="1277">
                  <c:v>415.77218627929699</c:v>
                </c:pt>
                <c:pt idx="1278">
                  <c:v>415.77218627929699</c:v>
                </c:pt>
                <c:pt idx="1279">
                  <c:v>409.71334838867199</c:v>
                </c:pt>
                <c:pt idx="1280">
                  <c:v>409.71334838867199</c:v>
                </c:pt>
                <c:pt idx="1281">
                  <c:v>407.44265747070301</c:v>
                </c:pt>
                <c:pt idx="1282">
                  <c:v>407.44265747070301</c:v>
                </c:pt>
                <c:pt idx="1283">
                  <c:v>375.13229370117199</c:v>
                </c:pt>
                <c:pt idx="1284">
                  <c:v>375.13229370117199</c:v>
                </c:pt>
                <c:pt idx="1285">
                  <c:v>375.88485717773398</c:v>
                </c:pt>
                <c:pt idx="1286">
                  <c:v>375.88485717773398</c:v>
                </c:pt>
                <c:pt idx="1287">
                  <c:v>394.760009765625</c:v>
                </c:pt>
                <c:pt idx="1288">
                  <c:v>394.760009765625</c:v>
                </c:pt>
                <c:pt idx="1289">
                  <c:v>375.44635009765602</c:v>
                </c:pt>
                <c:pt idx="1290">
                  <c:v>375.44635009765602</c:v>
                </c:pt>
                <c:pt idx="1291">
                  <c:v>364.79074096679699</c:v>
                </c:pt>
                <c:pt idx="1292">
                  <c:v>364.79074096679699</c:v>
                </c:pt>
                <c:pt idx="1293">
                  <c:v>381.74063110351602</c:v>
                </c:pt>
                <c:pt idx="1294">
                  <c:v>381.74063110351602</c:v>
                </c:pt>
                <c:pt idx="1295">
                  <c:v>376.97937011718801</c:v>
                </c:pt>
                <c:pt idx="1296">
                  <c:v>376.97937011718801</c:v>
                </c:pt>
                <c:pt idx="1297">
                  <c:v>394.17910766601602</c:v>
                </c:pt>
                <c:pt idx="1298">
                  <c:v>394.17910766601602</c:v>
                </c:pt>
                <c:pt idx="1299">
                  <c:v>371.10986328125</c:v>
                </c:pt>
                <c:pt idx="1300">
                  <c:v>371.10986328125</c:v>
                </c:pt>
                <c:pt idx="1301">
                  <c:v>363.66180419921898</c:v>
                </c:pt>
                <c:pt idx="1302">
                  <c:v>363.66180419921898</c:v>
                </c:pt>
                <c:pt idx="1303">
                  <c:v>360.97042846679699</c:v>
                </c:pt>
                <c:pt idx="1304">
                  <c:v>360.97042846679699</c:v>
                </c:pt>
                <c:pt idx="1305">
                  <c:v>376.17678833007801</c:v>
                </c:pt>
                <c:pt idx="1306">
                  <c:v>376.17678833007801</c:v>
                </c:pt>
                <c:pt idx="1307">
                  <c:v>368.02615356445301</c:v>
                </c:pt>
                <c:pt idx="1308">
                  <c:v>368.02615356445301</c:v>
                </c:pt>
                <c:pt idx="1309">
                  <c:v>396.77536010742199</c:v>
                </c:pt>
                <c:pt idx="1310">
                  <c:v>396.77536010742199</c:v>
                </c:pt>
                <c:pt idx="1311">
                  <c:v>380.23129272460898</c:v>
                </c:pt>
                <c:pt idx="1312">
                  <c:v>380.23129272460898</c:v>
                </c:pt>
                <c:pt idx="1313">
                  <c:v>360.19439697265602</c:v>
                </c:pt>
                <c:pt idx="1314">
                  <c:v>360.19439697265602</c:v>
                </c:pt>
                <c:pt idx="1315">
                  <c:v>363.90322875976602</c:v>
                </c:pt>
                <c:pt idx="1316">
                  <c:v>363.90322875976602</c:v>
                </c:pt>
                <c:pt idx="1317">
                  <c:v>363.99826049804699</c:v>
                </c:pt>
                <c:pt idx="1318">
                  <c:v>363.99826049804699</c:v>
                </c:pt>
                <c:pt idx="1319">
                  <c:v>377.11462402343801</c:v>
                </c:pt>
                <c:pt idx="1320">
                  <c:v>377.11462402343801</c:v>
                </c:pt>
                <c:pt idx="1321">
                  <c:v>382.23263549804699</c:v>
                </c:pt>
                <c:pt idx="1322">
                  <c:v>382.23263549804699</c:v>
                </c:pt>
                <c:pt idx="1323">
                  <c:v>376.72103881835898</c:v>
                </c:pt>
                <c:pt idx="1324">
                  <c:v>376.72103881835898</c:v>
                </c:pt>
                <c:pt idx="1325">
                  <c:v>369.27371215820301</c:v>
                </c:pt>
                <c:pt idx="1326">
                  <c:v>369.27371215820301</c:v>
                </c:pt>
                <c:pt idx="1327">
                  <c:v>383.79946899414102</c:v>
                </c:pt>
                <c:pt idx="1328">
                  <c:v>383.79946899414102</c:v>
                </c:pt>
                <c:pt idx="1329">
                  <c:v>392.98431396484398</c:v>
                </c:pt>
                <c:pt idx="1330">
                  <c:v>392.98431396484398</c:v>
                </c:pt>
                <c:pt idx="1331">
                  <c:v>379.30456542968801</c:v>
                </c:pt>
                <c:pt idx="1332">
                  <c:v>379.30456542968801</c:v>
                </c:pt>
                <c:pt idx="1333">
                  <c:v>382.92453002929699</c:v>
                </c:pt>
                <c:pt idx="1334">
                  <c:v>382.92453002929699</c:v>
                </c:pt>
                <c:pt idx="1335">
                  <c:v>391.12603759765602</c:v>
                </c:pt>
                <c:pt idx="1336">
                  <c:v>391.12603759765602</c:v>
                </c:pt>
                <c:pt idx="1337">
                  <c:v>391.55181884765602</c:v>
                </c:pt>
                <c:pt idx="1338">
                  <c:v>391.55181884765602</c:v>
                </c:pt>
                <c:pt idx="1339">
                  <c:v>413.64816284179699</c:v>
                </c:pt>
                <c:pt idx="1340">
                  <c:v>413.64816284179699</c:v>
                </c:pt>
                <c:pt idx="1341">
                  <c:v>415.09378051757801</c:v>
                </c:pt>
                <c:pt idx="1342">
                  <c:v>415.09378051757801</c:v>
                </c:pt>
                <c:pt idx="1343">
                  <c:v>404.30682373046898</c:v>
                </c:pt>
                <c:pt idx="1344">
                  <c:v>404.30682373046898</c:v>
                </c:pt>
                <c:pt idx="1345">
                  <c:v>398.60729980468801</c:v>
                </c:pt>
                <c:pt idx="1346">
                  <c:v>398.60729980468801</c:v>
                </c:pt>
                <c:pt idx="1347">
                  <c:v>390.09167480468801</c:v>
                </c:pt>
                <c:pt idx="1348">
                  <c:v>390.09167480468801</c:v>
                </c:pt>
                <c:pt idx="1349">
                  <c:v>374.4443359375</c:v>
                </c:pt>
                <c:pt idx="1350">
                  <c:v>374.4443359375</c:v>
                </c:pt>
                <c:pt idx="1351">
                  <c:v>377.39926147460898</c:v>
                </c:pt>
                <c:pt idx="1352">
                  <c:v>377.39926147460898</c:v>
                </c:pt>
                <c:pt idx="1353">
                  <c:v>383.69277954101602</c:v>
                </c:pt>
                <c:pt idx="1354">
                  <c:v>383.69277954101602</c:v>
                </c:pt>
                <c:pt idx="1355">
                  <c:v>388.61505126953102</c:v>
                </c:pt>
                <c:pt idx="1356">
                  <c:v>388.61505126953102</c:v>
                </c:pt>
                <c:pt idx="1357">
                  <c:v>389.07693481445301</c:v>
                </c:pt>
                <c:pt idx="1358">
                  <c:v>389.07693481445301</c:v>
                </c:pt>
                <c:pt idx="1359">
                  <c:v>384.20037841796898</c:v>
                </c:pt>
                <c:pt idx="1360">
                  <c:v>384.20037841796898</c:v>
                </c:pt>
                <c:pt idx="1361">
                  <c:v>366.97491455078102</c:v>
                </c:pt>
                <c:pt idx="1362">
                  <c:v>366.97491455078102</c:v>
                </c:pt>
                <c:pt idx="1363">
                  <c:v>362.79162597656199</c:v>
                </c:pt>
                <c:pt idx="1364">
                  <c:v>362.79162597656199</c:v>
                </c:pt>
                <c:pt idx="1365">
                  <c:v>372.538818359375</c:v>
                </c:pt>
                <c:pt idx="1366">
                  <c:v>372.538818359375</c:v>
                </c:pt>
                <c:pt idx="1367">
                  <c:v>366.52301025390602</c:v>
                </c:pt>
                <c:pt idx="1368">
                  <c:v>366.52301025390602</c:v>
                </c:pt>
                <c:pt idx="1369">
                  <c:v>379.229248046875</c:v>
                </c:pt>
                <c:pt idx="1370">
                  <c:v>379.229248046875</c:v>
                </c:pt>
                <c:pt idx="1371">
                  <c:v>384.73971557617199</c:v>
                </c:pt>
                <c:pt idx="1372">
                  <c:v>384.73971557617199</c:v>
                </c:pt>
                <c:pt idx="1373">
                  <c:v>386.30145263671898</c:v>
                </c:pt>
                <c:pt idx="1374">
                  <c:v>386.30145263671898</c:v>
                </c:pt>
                <c:pt idx="1375">
                  <c:v>406.24258422851602</c:v>
                </c:pt>
                <c:pt idx="1376">
                  <c:v>406.24258422851602</c:v>
                </c:pt>
                <c:pt idx="1377">
                  <c:v>384.34967041015602</c:v>
                </c:pt>
                <c:pt idx="1378">
                  <c:v>384.34967041015602</c:v>
                </c:pt>
                <c:pt idx="1379">
                  <c:v>349.18292236328102</c:v>
                </c:pt>
                <c:pt idx="1380">
                  <c:v>349.18292236328102</c:v>
                </c:pt>
                <c:pt idx="1381">
                  <c:v>352.10714721679699</c:v>
                </c:pt>
                <c:pt idx="1382">
                  <c:v>352.10714721679699</c:v>
                </c:pt>
                <c:pt idx="1383">
                  <c:v>348</c:v>
                </c:pt>
                <c:pt idx="1384">
                  <c:v>348</c:v>
                </c:pt>
                <c:pt idx="1385">
                  <c:v>348</c:v>
                </c:pt>
                <c:pt idx="1386">
                  <c:v>348</c:v>
                </c:pt>
                <c:pt idx="1387">
                  <c:v>348</c:v>
                </c:pt>
                <c:pt idx="1388">
                  <c:v>348</c:v>
                </c:pt>
                <c:pt idx="1389">
                  <c:v>348</c:v>
                </c:pt>
                <c:pt idx="1390">
                  <c:v>348</c:v>
                </c:pt>
                <c:pt idx="1391">
                  <c:v>348</c:v>
                </c:pt>
                <c:pt idx="1392">
                  <c:v>348</c:v>
                </c:pt>
                <c:pt idx="1393">
                  <c:v>348</c:v>
                </c:pt>
                <c:pt idx="1394">
                  <c:v>348</c:v>
                </c:pt>
                <c:pt idx="1395">
                  <c:v>348</c:v>
                </c:pt>
                <c:pt idx="1396">
                  <c:v>348</c:v>
                </c:pt>
                <c:pt idx="1397">
                  <c:v>348</c:v>
                </c:pt>
                <c:pt idx="1398">
                  <c:v>348</c:v>
                </c:pt>
                <c:pt idx="1399">
                  <c:v>348</c:v>
                </c:pt>
                <c:pt idx="1400">
                  <c:v>348</c:v>
                </c:pt>
                <c:pt idx="1401">
                  <c:v>348</c:v>
                </c:pt>
                <c:pt idx="1402">
                  <c:v>348</c:v>
                </c:pt>
                <c:pt idx="1403">
                  <c:v>348</c:v>
                </c:pt>
                <c:pt idx="1404">
                  <c:v>348</c:v>
                </c:pt>
                <c:pt idx="1405">
                  <c:v>348.99053955078102</c:v>
                </c:pt>
                <c:pt idx="1406">
                  <c:v>348.99053955078102</c:v>
                </c:pt>
                <c:pt idx="1407">
                  <c:v>349</c:v>
                </c:pt>
                <c:pt idx="1408">
                  <c:v>349</c:v>
                </c:pt>
                <c:pt idx="1409">
                  <c:v>349</c:v>
                </c:pt>
                <c:pt idx="1410">
                  <c:v>349</c:v>
                </c:pt>
                <c:pt idx="1411">
                  <c:v>349</c:v>
                </c:pt>
                <c:pt idx="1412">
                  <c:v>349</c:v>
                </c:pt>
                <c:pt idx="1413">
                  <c:v>349</c:v>
                </c:pt>
                <c:pt idx="1414">
                  <c:v>349</c:v>
                </c:pt>
                <c:pt idx="1415">
                  <c:v>349</c:v>
                </c:pt>
                <c:pt idx="1416">
                  <c:v>349</c:v>
                </c:pt>
                <c:pt idx="1417">
                  <c:v>349</c:v>
                </c:pt>
                <c:pt idx="1418">
                  <c:v>349</c:v>
                </c:pt>
                <c:pt idx="1419">
                  <c:v>349</c:v>
                </c:pt>
                <c:pt idx="1420">
                  <c:v>349</c:v>
                </c:pt>
                <c:pt idx="1421">
                  <c:v>349</c:v>
                </c:pt>
                <c:pt idx="1422">
                  <c:v>349</c:v>
                </c:pt>
                <c:pt idx="1423">
                  <c:v>349</c:v>
                </c:pt>
                <c:pt idx="1424">
                  <c:v>349</c:v>
                </c:pt>
                <c:pt idx="1425">
                  <c:v>349</c:v>
                </c:pt>
                <c:pt idx="1426">
                  <c:v>349</c:v>
                </c:pt>
                <c:pt idx="1427">
                  <c:v>349</c:v>
                </c:pt>
                <c:pt idx="1428">
                  <c:v>349</c:v>
                </c:pt>
                <c:pt idx="1429">
                  <c:v>349</c:v>
                </c:pt>
                <c:pt idx="1430">
                  <c:v>349</c:v>
                </c:pt>
                <c:pt idx="1431">
                  <c:v>349</c:v>
                </c:pt>
                <c:pt idx="1432">
                  <c:v>349</c:v>
                </c:pt>
                <c:pt idx="1433">
                  <c:v>349</c:v>
                </c:pt>
                <c:pt idx="1434">
                  <c:v>349</c:v>
                </c:pt>
                <c:pt idx="1435">
                  <c:v>349</c:v>
                </c:pt>
                <c:pt idx="1436">
                  <c:v>349</c:v>
                </c:pt>
                <c:pt idx="1437">
                  <c:v>349</c:v>
                </c:pt>
                <c:pt idx="1438">
                  <c:v>349</c:v>
                </c:pt>
                <c:pt idx="1439">
                  <c:v>349</c:v>
                </c:pt>
                <c:pt idx="1440">
                  <c:v>349</c:v>
                </c:pt>
                <c:pt idx="1441">
                  <c:v>349</c:v>
                </c:pt>
                <c:pt idx="1442">
                  <c:v>349</c:v>
                </c:pt>
                <c:pt idx="1443">
                  <c:v>349</c:v>
                </c:pt>
                <c:pt idx="1444">
                  <c:v>349</c:v>
                </c:pt>
                <c:pt idx="1445">
                  <c:v>349</c:v>
                </c:pt>
                <c:pt idx="1446">
                  <c:v>349</c:v>
                </c:pt>
                <c:pt idx="1447">
                  <c:v>349</c:v>
                </c:pt>
                <c:pt idx="1448">
                  <c:v>349</c:v>
                </c:pt>
                <c:pt idx="1449">
                  <c:v>349</c:v>
                </c:pt>
                <c:pt idx="1450">
                  <c:v>349</c:v>
                </c:pt>
                <c:pt idx="1451">
                  <c:v>349</c:v>
                </c:pt>
                <c:pt idx="1452">
                  <c:v>349</c:v>
                </c:pt>
                <c:pt idx="1453">
                  <c:v>349</c:v>
                </c:pt>
                <c:pt idx="1454">
                  <c:v>349</c:v>
                </c:pt>
                <c:pt idx="1455">
                  <c:v>350</c:v>
                </c:pt>
                <c:pt idx="1456">
                  <c:v>350</c:v>
                </c:pt>
                <c:pt idx="1457">
                  <c:v>350</c:v>
                </c:pt>
                <c:pt idx="1458">
                  <c:v>350</c:v>
                </c:pt>
                <c:pt idx="1459">
                  <c:v>350</c:v>
                </c:pt>
                <c:pt idx="1460">
                  <c:v>350</c:v>
                </c:pt>
                <c:pt idx="1461">
                  <c:v>350</c:v>
                </c:pt>
                <c:pt idx="1462">
                  <c:v>350</c:v>
                </c:pt>
                <c:pt idx="1463">
                  <c:v>350</c:v>
                </c:pt>
                <c:pt idx="1464">
                  <c:v>350</c:v>
                </c:pt>
                <c:pt idx="1465">
                  <c:v>350</c:v>
                </c:pt>
                <c:pt idx="1466">
                  <c:v>350</c:v>
                </c:pt>
                <c:pt idx="1467">
                  <c:v>350</c:v>
                </c:pt>
                <c:pt idx="1468">
                  <c:v>350</c:v>
                </c:pt>
                <c:pt idx="1469">
                  <c:v>350</c:v>
                </c:pt>
                <c:pt idx="1470">
                  <c:v>350</c:v>
                </c:pt>
                <c:pt idx="1471">
                  <c:v>350</c:v>
                </c:pt>
                <c:pt idx="1472">
                  <c:v>350</c:v>
                </c:pt>
                <c:pt idx="1473">
                  <c:v>350</c:v>
                </c:pt>
                <c:pt idx="1474">
                  <c:v>350</c:v>
                </c:pt>
                <c:pt idx="1475">
                  <c:v>350</c:v>
                </c:pt>
                <c:pt idx="1476">
                  <c:v>350</c:v>
                </c:pt>
                <c:pt idx="1477">
                  <c:v>351</c:v>
                </c:pt>
                <c:pt idx="1478">
                  <c:v>351</c:v>
                </c:pt>
                <c:pt idx="1479">
                  <c:v>242.53747558593801</c:v>
                </c:pt>
                <c:pt idx="1480">
                  <c:v>224.09013366699199</c:v>
                </c:pt>
                <c:pt idx="1481">
                  <c:v>218.26809692382801</c:v>
                </c:pt>
                <c:pt idx="1482">
                  <c:v>216.88063049316401</c:v>
                </c:pt>
                <c:pt idx="1483">
                  <c:v>216.28318786621099</c:v>
                </c:pt>
                <c:pt idx="1484">
                  <c:v>213.48344421386699</c:v>
                </c:pt>
                <c:pt idx="1485">
                  <c:v>209.96607971191401</c:v>
                </c:pt>
                <c:pt idx="1486">
                  <c:v>209.95248413085901</c:v>
                </c:pt>
                <c:pt idx="1487">
                  <c:v>206.47511291503901</c:v>
                </c:pt>
                <c:pt idx="1488">
                  <c:v>211.26966857910199</c:v>
                </c:pt>
                <c:pt idx="1489">
                  <c:v>205.83117675781199</c:v>
                </c:pt>
                <c:pt idx="1490">
                  <c:v>192.38430786132801</c:v>
                </c:pt>
                <c:pt idx="1491">
                  <c:v>198.14025878906301</c:v>
                </c:pt>
                <c:pt idx="1492">
                  <c:v>204.82440185546901</c:v>
                </c:pt>
                <c:pt idx="1493">
                  <c:v>210.14830017089801</c:v>
                </c:pt>
                <c:pt idx="1494">
                  <c:v>219.027099609375</c:v>
                </c:pt>
                <c:pt idx="1495">
                  <c:v>202.80709838867199</c:v>
                </c:pt>
                <c:pt idx="1496">
                  <c:v>184.08795166015599</c:v>
                </c:pt>
                <c:pt idx="1497">
                  <c:v>171.79168701171901</c:v>
                </c:pt>
                <c:pt idx="1498">
                  <c:v>171.58006286621099</c:v>
                </c:pt>
                <c:pt idx="1499">
                  <c:v>161.062255859375</c:v>
                </c:pt>
                <c:pt idx="1500">
                  <c:v>160</c:v>
                </c:pt>
                <c:pt idx="1501">
                  <c:v>162.02517700195301</c:v>
                </c:pt>
                <c:pt idx="1502">
                  <c:v>160</c:v>
                </c:pt>
                <c:pt idx="1503">
                  <c:v>165.80726623535199</c:v>
                </c:pt>
                <c:pt idx="1504">
                  <c:v>178.26322937011699</c:v>
                </c:pt>
                <c:pt idx="1505">
                  <c:v>166.28381347656301</c:v>
                </c:pt>
                <c:pt idx="1506">
                  <c:v>161</c:v>
                </c:pt>
                <c:pt idx="1507">
                  <c:v>173.80496215820301</c:v>
                </c:pt>
                <c:pt idx="1508">
                  <c:v>172.70004272460901</c:v>
                </c:pt>
                <c:pt idx="1509">
                  <c:v>170.68281555175801</c:v>
                </c:pt>
                <c:pt idx="1510">
                  <c:v>167.77427673339801</c:v>
                </c:pt>
                <c:pt idx="1511">
                  <c:v>178.50074768066401</c:v>
                </c:pt>
                <c:pt idx="1512">
                  <c:v>179.88958740234401</c:v>
                </c:pt>
                <c:pt idx="1513">
                  <c:v>196.20768737793</c:v>
                </c:pt>
                <c:pt idx="1514">
                  <c:v>202.53500366210901</c:v>
                </c:pt>
                <c:pt idx="1515">
                  <c:v>200.25042724609401</c:v>
                </c:pt>
                <c:pt idx="1516">
                  <c:v>204.21504211425801</c:v>
                </c:pt>
                <c:pt idx="1517">
                  <c:v>193.19958496093801</c:v>
                </c:pt>
                <c:pt idx="1518">
                  <c:v>175.64434814453099</c:v>
                </c:pt>
                <c:pt idx="1519">
                  <c:v>172.01934814453099</c:v>
                </c:pt>
                <c:pt idx="1520">
                  <c:v>169.04489135742199</c:v>
                </c:pt>
                <c:pt idx="1521">
                  <c:v>189.61563110351599</c:v>
                </c:pt>
                <c:pt idx="1522">
                  <c:v>181.88284301757801</c:v>
                </c:pt>
                <c:pt idx="1523">
                  <c:v>182.64329528808599</c:v>
                </c:pt>
                <c:pt idx="1524">
                  <c:v>186.40303039550801</c:v>
                </c:pt>
                <c:pt idx="1525">
                  <c:v>181.24899291992199</c:v>
                </c:pt>
                <c:pt idx="1526">
                  <c:v>185.42344665527301</c:v>
                </c:pt>
                <c:pt idx="1527">
                  <c:v>169.40406799316401</c:v>
                </c:pt>
                <c:pt idx="1528">
                  <c:v>175.868240356445</c:v>
                </c:pt>
                <c:pt idx="1529">
                  <c:v>179.21902465820301</c:v>
                </c:pt>
                <c:pt idx="1530">
                  <c:v>172.4462890625</c:v>
                </c:pt>
                <c:pt idx="1531">
                  <c:v>173.85111999511699</c:v>
                </c:pt>
                <c:pt idx="1532">
                  <c:v>183.03479003906301</c:v>
                </c:pt>
                <c:pt idx="1533">
                  <c:v>172.95768737793</c:v>
                </c:pt>
                <c:pt idx="1534">
                  <c:v>161</c:v>
                </c:pt>
                <c:pt idx="1535">
                  <c:v>161</c:v>
                </c:pt>
                <c:pt idx="1536">
                  <c:v>161</c:v>
                </c:pt>
                <c:pt idx="1537">
                  <c:v>161</c:v>
                </c:pt>
                <c:pt idx="1538">
                  <c:v>161</c:v>
                </c:pt>
                <c:pt idx="1539">
                  <c:v>161</c:v>
                </c:pt>
                <c:pt idx="1540">
                  <c:v>161</c:v>
                </c:pt>
                <c:pt idx="1541">
                  <c:v>161</c:v>
                </c:pt>
                <c:pt idx="1542">
                  <c:v>161</c:v>
                </c:pt>
                <c:pt idx="1543">
                  <c:v>161</c:v>
                </c:pt>
                <c:pt idx="1544">
                  <c:v>161</c:v>
                </c:pt>
                <c:pt idx="1545">
                  <c:v>161</c:v>
                </c:pt>
                <c:pt idx="1546">
                  <c:v>161</c:v>
                </c:pt>
                <c:pt idx="1547">
                  <c:v>161</c:v>
                </c:pt>
                <c:pt idx="1548">
                  <c:v>161</c:v>
                </c:pt>
                <c:pt idx="1549">
                  <c:v>165.17883300781301</c:v>
                </c:pt>
                <c:pt idx="1550">
                  <c:v>163.053466796875</c:v>
                </c:pt>
                <c:pt idx="1551">
                  <c:v>206.79910278320301</c:v>
                </c:pt>
                <c:pt idx="1552">
                  <c:v>168.60000610351599</c:v>
                </c:pt>
                <c:pt idx="1553">
                  <c:v>168.10000610351599</c:v>
                </c:pt>
                <c:pt idx="1554">
                  <c:v>167.19999694824199</c:v>
                </c:pt>
                <c:pt idx="1555">
                  <c:v>168.5</c:v>
                </c:pt>
                <c:pt idx="1556">
                  <c:v>170</c:v>
                </c:pt>
                <c:pt idx="1557">
                  <c:v>170</c:v>
                </c:pt>
                <c:pt idx="1558">
                  <c:v>170</c:v>
                </c:pt>
                <c:pt idx="1559">
                  <c:v>170</c:v>
                </c:pt>
                <c:pt idx="1560">
                  <c:v>170</c:v>
                </c:pt>
                <c:pt idx="1561">
                  <c:v>170</c:v>
                </c:pt>
                <c:pt idx="1562">
                  <c:v>170</c:v>
                </c:pt>
                <c:pt idx="1563">
                  <c:v>170</c:v>
                </c:pt>
                <c:pt idx="1564">
                  <c:v>170</c:v>
                </c:pt>
                <c:pt idx="1565">
                  <c:v>170</c:v>
                </c:pt>
                <c:pt idx="1566">
                  <c:v>170</c:v>
                </c:pt>
                <c:pt idx="1567">
                  <c:v>170</c:v>
                </c:pt>
                <c:pt idx="1568">
                  <c:v>170</c:v>
                </c:pt>
                <c:pt idx="1569">
                  <c:v>170</c:v>
                </c:pt>
                <c:pt idx="1570">
                  <c:v>170</c:v>
                </c:pt>
                <c:pt idx="1571">
                  <c:v>170</c:v>
                </c:pt>
                <c:pt idx="1572">
                  <c:v>170</c:v>
                </c:pt>
                <c:pt idx="1573">
                  <c:v>170</c:v>
                </c:pt>
                <c:pt idx="1574">
                  <c:v>170</c:v>
                </c:pt>
                <c:pt idx="1575">
                  <c:v>170</c:v>
                </c:pt>
                <c:pt idx="1576">
                  <c:v>170</c:v>
                </c:pt>
                <c:pt idx="1577">
                  <c:v>170</c:v>
                </c:pt>
                <c:pt idx="1578">
                  <c:v>170</c:v>
                </c:pt>
                <c:pt idx="1579">
                  <c:v>170</c:v>
                </c:pt>
                <c:pt idx="1580">
                  <c:v>170</c:v>
                </c:pt>
                <c:pt idx="1581">
                  <c:v>170</c:v>
                </c:pt>
                <c:pt idx="1582">
                  <c:v>170</c:v>
                </c:pt>
                <c:pt idx="1583">
                  <c:v>177.06803894043</c:v>
                </c:pt>
                <c:pt idx="1584">
                  <c:v>178.77900695800801</c:v>
                </c:pt>
                <c:pt idx="1585">
                  <c:v>180.537185668945</c:v>
                </c:pt>
                <c:pt idx="1586">
                  <c:v>188.62876892089801</c:v>
                </c:pt>
                <c:pt idx="1587">
                  <c:v>192.49125671386699</c:v>
                </c:pt>
                <c:pt idx="1588">
                  <c:v>180.15475463867199</c:v>
                </c:pt>
                <c:pt idx="1589">
                  <c:v>192.24554443359401</c:v>
                </c:pt>
                <c:pt idx="1590">
                  <c:v>197.71472167968801</c:v>
                </c:pt>
                <c:pt idx="1591">
                  <c:v>221.34217834472699</c:v>
                </c:pt>
                <c:pt idx="1592">
                  <c:v>170</c:v>
                </c:pt>
                <c:pt idx="1593">
                  <c:v>170</c:v>
                </c:pt>
                <c:pt idx="1594">
                  <c:v>170</c:v>
                </c:pt>
                <c:pt idx="1595">
                  <c:v>170</c:v>
                </c:pt>
                <c:pt idx="1596">
                  <c:v>170</c:v>
                </c:pt>
                <c:pt idx="1597">
                  <c:v>170</c:v>
                </c:pt>
                <c:pt idx="1598">
                  <c:v>170</c:v>
                </c:pt>
                <c:pt idx="1599">
                  <c:v>170</c:v>
                </c:pt>
                <c:pt idx="1600">
                  <c:v>170</c:v>
                </c:pt>
                <c:pt idx="1601">
                  <c:v>172.33526611328099</c:v>
                </c:pt>
                <c:pt idx="1602">
                  <c:v>170</c:v>
                </c:pt>
                <c:pt idx="1603">
                  <c:v>170</c:v>
                </c:pt>
                <c:pt idx="1604">
                  <c:v>170</c:v>
                </c:pt>
                <c:pt idx="1605">
                  <c:v>170</c:v>
                </c:pt>
                <c:pt idx="1606">
                  <c:v>170</c:v>
                </c:pt>
                <c:pt idx="1607">
                  <c:v>170</c:v>
                </c:pt>
                <c:pt idx="1608">
                  <c:v>170</c:v>
                </c:pt>
                <c:pt idx="1609">
                  <c:v>170</c:v>
                </c:pt>
                <c:pt idx="1610">
                  <c:v>170</c:v>
                </c:pt>
                <c:pt idx="1611">
                  <c:v>170</c:v>
                </c:pt>
                <c:pt idx="1612">
                  <c:v>170</c:v>
                </c:pt>
                <c:pt idx="1613">
                  <c:v>170</c:v>
                </c:pt>
                <c:pt idx="1614">
                  <c:v>170</c:v>
                </c:pt>
                <c:pt idx="1615">
                  <c:v>170</c:v>
                </c:pt>
                <c:pt idx="1616">
                  <c:v>170</c:v>
                </c:pt>
                <c:pt idx="1617">
                  <c:v>170</c:v>
                </c:pt>
                <c:pt idx="1618">
                  <c:v>170</c:v>
                </c:pt>
                <c:pt idx="1619">
                  <c:v>170</c:v>
                </c:pt>
                <c:pt idx="1620">
                  <c:v>170</c:v>
                </c:pt>
                <c:pt idx="1621">
                  <c:v>170</c:v>
                </c:pt>
                <c:pt idx="1622">
                  <c:v>170</c:v>
                </c:pt>
                <c:pt idx="1623">
                  <c:v>170</c:v>
                </c:pt>
                <c:pt idx="1624">
                  <c:v>170</c:v>
                </c:pt>
                <c:pt idx="1625">
                  <c:v>170</c:v>
                </c:pt>
                <c:pt idx="1626">
                  <c:v>170</c:v>
                </c:pt>
                <c:pt idx="1627">
                  <c:v>170</c:v>
                </c:pt>
                <c:pt idx="1628">
                  <c:v>170</c:v>
                </c:pt>
                <c:pt idx="1629">
                  <c:v>170</c:v>
                </c:pt>
                <c:pt idx="1630">
                  <c:v>170</c:v>
                </c:pt>
                <c:pt idx="1631">
                  <c:v>170</c:v>
                </c:pt>
                <c:pt idx="1632">
                  <c:v>170</c:v>
                </c:pt>
                <c:pt idx="1633">
                  <c:v>170</c:v>
                </c:pt>
                <c:pt idx="1634">
                  <c:v>170</c:v>
                </c:pt>
                <c:pt idx="1635">
                  <c:v>170</c:v>
                </c:pt>
                <c:pt idx="1636">
                  <c:v>170</c:v>
                </c:pt>
                <c:pt idx="1637">
                  <c:v>170</c:v>
                </c:pt>
                <c:pt idx="1638">
                  <c:v>170</c:v>
                </c:pt>
                <c:pt idx="1639">
                  <c:v>170</c:v>
                </c:pt>
                <c:pt idx="1640">
                  <c:v>170</c:v>
                </c:pt>
                <c:pt idx="1641">
                  <c:v>170</c:v>
                </c:pt>
                <c:pt idx="1642">
                  <c:v>170</c:v>
                </c:pt>
                <c:pt idx="1643">
                  <c:v>170</c:v>
                </c:pt>
                <c:pt idx="1644">
                  <c:v>170</c:v>
                </c:pt>
                <c:pt idx="1645">
                  <c:v>170</c:v>
                </c:pt>
                <c:pt idx="1646">
                  <c:v>170</c:v>
                </c:pt>
                <c:pt idx="1647">
                  <c:v>170</c:v>
                </c:pt>
                <c:pt idx="1648">
                  <c:v>170</c:v>
                </c:pt>
                <c:pt idx="1649">
                  <c:v>170</c:v>
                </c:pt>
                <c:pt idx="1650">
                  <c:v>170</c:v>
                </c:pt>
                <c:pt idx="1651">
                  <c:v>170</c:v>
                </c:pt>
                <c:pt idx="1652">
                  <c:v>170</c:v>
                </c:pt>
                <c:pt idx="1653">
                  <c:v>170</c:v>
                </c:pt>
                <c:pt idx="1654">
                  <c:v>170</c:v>
                </c:pt>
                <c:pt idx="1655">
                  <c:v>170</c:v>
                </c:pt>
                <c:pt idx="1656">
                  <c:v>170</c:v>
                </c:pt>
                <c:pt idx="1657">
                  <c:v>170</c:v>
                </c:pt>
                <c:pt idx="1658">
                  <c:v>170</c:v>
                </c:pt>
                <c:pt idx="1659">
                  <c:v>170</c:v>
                </c:pt>
                <c:pt idx="1660">
                  <c:v>170</c:v>
                </c:pt>
                <c:pt idx="1661">
                  <c:v>170</c:v>
                </c:pt>
                <c:pt idx="1662">
                  <c:v>170</c:v>
                </c:pt>
                <c:pt idx="1663">
                  <c:v>170</c:v>
                </c:pt>
                <c:pt idx="1664">
                  <c:v>170</c:v>
                </c:pt>
                <c:pt idx="1665">
                  <c:v>170</c:v>
                </c:pt>
                <c:pt idx="1666">
                  <c:v>170</c:v>
                </c:pt>
                <c:pt idx="1667">
                  <c:v>170</c:v>
                </c:pt>
                <c:pt idx="1668">
                  <c:v>170</c:v>
                </c:pt>
                <c:pt idx="1669">
                  <c:v>170</c:v>
                </c:pt>
                <c:pt idx="1670">
                  <c:v>170</c:v>
                </c:pt>
                <c:pt idx="1671">
                  <c:v>170</c:v>
                </c:pt>
                <c:pt idx="1672">
                  <c:v>170</c:v>
                </c:pt>
                <c:pt idx="1673">
                  <c:v>170</c:v>
                </c:pt>
                <c:pt idx="1674">
                  <c:v>170</c:v>
                </c:pt>
                <c:pt idx="1675">
                  <c:v>170</c:v>
                </c:pt>
                <c:pt idx="1676">
                  <c:v>170</c:v>
                </c:pt>
                <c:pt idx="1677">
                  <c:v>170</c:v>
                </c:pt>
                <c:pt idx="1678">
                  <c:v>170</c:v>
                </c:pt>
                <c:pt idx="1679">
                  <c:v>170</c:v>
                </c:pt>
                <c:pt idx="1680">
                  <c:v>170</c:v>
                </c:pt>
                <c:pt idx="1681">
                  <c:v>170</c:v>
                </c:pt>
                <c:pt idx="1682">
                  <c:v>170</c:v>
                </c:pt>
                <c:pt idx="1683">
                  <c:v>170</c:v>
                </c:pt>
                <c:pt idx="1684">
                  <c:v>170</c:v>
                </c:pt>
                <c:pt idx="1685">
                  <c:v>170</c:v>
                </c:pt>
                <c:pt idx="1686">
                  <c:v>170</c:v>
                </c:pt>
                <c:pt idx="1687">
                  <c:v>170</c:v>
                </c:pt>
                <c:pt idx="1688">
                  <c:v>170</c:v>
                </c:pt>
                <c:pt idx="1689">
                  <c:v>170</c:v>
                </c:pt>
                <c:pt idx="1690">
                  <c:v>170</c:v>
                </c:pt>
                <c:pt idx="1691">
                  <c:v>170</c:v>
                </c:pt>
                <c:pt idx="1692">
                  <c:v>170</c:v>
                </c:pt>
                <c:pt idx="1693">
                  <c:v>170</c:v>
                </c:pt>
                <c:pt idx="1694">
                  <c:v>170</c:v>
                </c:pt>
                <c:pt idx="1695">
                  <c:v>170</c:v>
                </c:pt>
                <c:pt idx="1696">
                  <c:v>170</c:v>
                </c:pt>
                <c:pt idx="1697">
                  <c:v>170</c:v>
                </c:pt>
                <c:pt idx="1698">
                  <c:v>170</c:v>
                </c:pt>
                <c:pt idx="1699">
                  <c:v>170</c:v>
                </c:pt>
                <c:pt idx="1700">
                  <c:v>170</c:v>
                </c:pt>
                <c:pt idx="1701">
                  <c:v>170</c:v>
                </c:pt>
                <c:pt idx="1702">
                  <c:v>170</c:v>
                </c:pt>
                <c:pt idx="1703">
                  <c:v>170</c:v>
                </c:pt>
                <c:pt idx="1704">
                  <c:v>170</c:v>
                </c:pt>
                <c:pt idx="1705">
                  <c:v>170</c:v>
                </c:pt>
                <c:pt idx="1706">
                  <c:v>170</c:v>
                </c:pt>
                <c:pt idx="1707">
                  <c:v>170</c:v>
                </c:pt>
                <c:pt idx="1708">
                  <c:v>170</c:v>
                </c:pt>
                <c:pt idx="1709">
                  <c:v>170</c:v>
                </c:pt>
                <c:pt idx="1710">
                  <c:v>170</c:v>
                </c:pt>
                <c:pt idx="1711">
                  <c:v>170</c:v>
                </c:pt>
                <c:pt idx="1712">
                  <c:v>170</c:v>
                </c:pt>
                <c:pt idx="1713">
                  <c:v>170</c:v>
                </c:pt>
                <c:pt idx="1714">
                  <c:v>170</c:v>
                </c:pt>
                <c:pt idx="1715">
                  <c:v>170</c:v>
                </c:pt>
                <c:pt idx="1716">
                  <c:v>170</c:v>
                </c:pt>
                <c:pt idx="1717">
                  <c:v>170</c:v>
                </c:pt>
                <c:pt idx="1718">
                  <c:v>170</c:v>
                </c:pt>
                <c:pt idx="1719">
                  <c:v>170</c:v>
                </c:pt>
                <c:pt idx="1720">
                  <c:v>170</c:v>
                </c:pt>
                <c:pt idx="1721">
                  <c:v>170</c:v>
                </c:pt>
                <c:pt idx="1722">
                  <c:v>170</c:v>
                </c:pt>
                <c:pt idx="1723">
                  <c:v>136.19999694824199</c:v>
                </c:pt>
                <c:pt idx="1724">
                  <c:v>70</c:v>
                </c:pt>
                <c:pt idx="1725">
                  <c:v>139.58792114257801</c:v>
                </c:pt>
                <c:pt idx="1726">
                  <c:v>135.94062805175801</c:v>
                </c:pt>
                <c:pt idx="1727">
                  <c:v>126.04128265380901</c:v>
                </c:pt>
                <c:pt idx="1728">
                  <c:v>169.87333679199199</c:v>
                </c:pt>
                <c:pt idx="1729">
                  <c:v>109.85237121582</c:v>
                </c:pt>
                <c:pt idx="1730">
                  <c:v>226.06317138671901</c:v>
                </c:pt>
                <c:pt idx="1731">
                  <c:v>269.4169921875</c:v>
                </c:pt>
                <c:pt idx="1732">
                  <c:v>284.18392944335898</c:v>
                </c:pt>
                <c:pt idx="1733">
                  <c:v>265.40878295898398</c:v>
                </c:pt>
                <c:pt idx="1734">
                  <c:v>302.68505859375</c:v>
                </c:pt>
                <c:pt idx="1735">
                  <c:v>302.57455444335898</c:v>
                </c:pt>
                <c:pt idx="1736">
                  <c:v>267.92465209960898</c:v>
                </c:pt>
                <c:pt idx="1737">
                  <c:v>209.57583618164099</c:v>
                </c:pt>
                <c:pt idx="1738">
                  <c:v>143.76184082031199</c:v>
                </c:pt>
                <c:pt idx="1739">
                  <c:v>76.472747802734403</c:v>
                </c:pt>
                <c:pt idx="1740">
                  <c:v>70</c:v>
                </c:pt>
                <c:pt idx="1741">
                  <c:v>70</c:v>
                </c:pt>
                <c:pt idx="1742">
                  <c:v>70</c:v>
                </c:pt>
                <c:pt idx="1743">
                  <c:v>70</c:v>
                </c:pt>
                <c:pt idx="1744">
                  <c:v>70</c:v>
                </c:pt>
                <c:pt idx="1745">
                  <c:v>70</c:v>
                </c:pt>
                <c:pt idx="1746">
                  <c:v>70</c:v>
                </c:pt>
                <c:pt idx="1747">
                  <c:v>70</c:v>
                </c:pt>
                <c:pt idx="1748">
                  <c:v>70</c:v>
                </c:pt>
                <c:pt idx="1749">
                  <c:v>70</c:v>
                </c:pt>
                <c:pt idx="1750">
                  <c:v>70</c:v>
                </c:pt>
                <c:pt idx="1751">
                  <c:v>70</c:v>
                </c:pt>
                <c:pt idx="1752">
                  <c:v>70</c:v>
                </c:pt>
                <c:pt idx="1753">
                  <c:v>70</c:v>
                </c:pt>
                <c:pt idx="1754">
                  <c:v>70</c:v>
                </c:pt>
                <c:pt idx="1755">
                  <c:v>70</c:v>
                </c:pt>
                <c:pt idx="1756">
                  <c:v>70</c:v>
                </c:pt>
                <c:pt idx="1757">
                  <c:v>70</c:v>
                </c:pt>
                <c:pt idx="1758">
                  <c:v>70</c:v>
                </c:pt>
                <c:pt idx="1759">
                  <c:v>70</c:v>
                </c:pt>
                <c:pt idx="1760">
                  <c:v>70</c:v>
                </c:pt>
                <c:pt idx="1761">
                  <c:v>70</c:v>
                </c:pt>
                <c:pt idx="1762">
                  <c:v>70</c:v>
                </c:pt>
                <c:pt idx="1763">
                  <c:v>70</c:v>
                </c:pt>
                <c:pt idx="1764">
                  <c:v>70</c:v>
                </c:pt>
                <c:pt idx="1765">
                  <c:v>70</c:v>
                </c:pt>
                <c:pt idx="1766">
                  <c:v>70</c:v>
                </c:pt>
                <c:pt idx="1767">
                  <c:v>70</c:v>
                </c:pt>
                <c:pt idx="1768">
                  <c:v>70</c:v>
                </c:pt>
                <c:pt idx="1769">
                  <c:v>70</c:v>
                </c:pt>
                <c:pt idx="1770">
                  <c:v>70</c:v>
                </c:pt>
                <c:pt idx="1771">
                  <c:v>70</c:v>
                </c:pt>
                <c:pt idx="1772">
                  <c:v>70</c:v>
                </c:pt>
                <c:pt idx="1773">
                  <c:v>70</c:v>
                </c:pt>
                <c:pt idx="1774">
                  <c:v>70</c:v>
                </c:pt>
                <c:pt idx="1775">
                  <c:v>70</c:v>
                </c:pt>
                <c:pt idx="1776">
                  <c:v>70</c:v>
                </c:pt>
                <c:pt idx="1777">
                  <c:v>70</c:v>
                </c:pt>
                <c:pt idx="1778">
                  <c:v>70</c:v>
                </c:pt>
                <c:pt idx="1779">
                  <c:v>70</c:v>
                </c:pt>
                <c:pt idx="1780">
                  <c:v>70</c:v>
                </c:pt>
                <c:pt idx="1781">
                  <c:v>70</c:v>
                </c:pt>
                <c:pt idx="1782">
                  <c:v>70</c:v>
                </c:pt>
                <c:pt idx="1783">
                  <c:v>70</c:v>
                </c:pt>
                <c:pt idx="1784">
                  <c:v>70</c:v>
                </c:pt>
                <c:pt idx="1785">
                  <c:v>70</c:v>
                </c:pt>
                <c:pt idx="1786">
                  <c:v>70</c:v>
                </c:pt>
                <c:pt idx="1787">
                  <c:v>70</c:v>
                </c:pt>
                <c:pt idx="1788">
                  <c:v>70</c:v>
                </c:pt>
                <c:pt idx="1789">
                  <c:v>70</c:v>
                </c:pt>
                <c:pt idx="1790">
                  <c:v>70</c:v>
                </c:pt>
                <c:pt idx="1791">
                  <c:v>70</c:v>
                </c:pt>
                <c:pt idx="1792">
                  <c:v>70</c:v>
                </c:pt>
                <c:pt idx="1793">
                  <c:v>70</c:v>
                </c:pt>
                <c:pt idx="1794">
                  <c:v>70</c:v>
                </c:pt>
                <c:pt idx="1795">
                  <c:v>70</c:v>
                </c:pt>
                <c:pt idx="1796">
                  <c:v>70</c:v>
                </c:pt>
                <c:pt idx="1797">
                  <c:v>70</c:v>
                </c:pt>
                <c:pt idx="1798">
                  <c:v>70</c:v>
                </c:pt>
                <c:pt idx="1799">
                  <c:v>70</c:v>
                </c:pt>
                <c:pt idx="1800">
                  <c:v>70</c:v>
                </c:pt>
                <c:pt idx="1801">
                  <c:v>70</c:v>
                </c:pt>
                <c:pt idx="1802">
                  <c:v>70</c:v>
                </c:pt>
                <c:pt idx="1803">
                  <c:v>70</c:v>
                </c:pt>
                <c:pt idx="1804">
                  <c:v>70</c:v>
                </c:pt>
                <c:pt idx="1805">
                  <c:v>70</c:v>
                </c:pt>
                <c:pt idx="1806">
                  <c:v>70</c:v>
                </c:pt>
                <c:pt idx="1807">
                  <c:v>70</c:v>
                </c:pt>
                <c:pt idx="1808">
                  <c:v>70</c:v>
                </c:pt>
                <c:pt idx="1809">
                  <c:v>70</c:v>
                </c:pt>
                <c:pt idx="1810">
                  <c:v>70</c:v>
                </c:pt>
                <c:pt idx="1811">
                  <c:v>70</c:v>
                </c:pt>
                <c:pt idx="1812">
                  <c:v>70</c:v>
                </c:pt>
                <c:pt idx="1813">
                  <c:v>70</c:v>
                </c:pt>
                <c:pt idx="1814">
                  <c:v>70</c:v>
                </c:pt>
                <c:pt idx="1815">
                  <c:v>70</c:v>
                </c:pt>
                <c:pt idx="1816">
                  <c:v>70</c:v>
                </c:pt>
                <c:pt idx="1817">
                  <c:v>70</c:v>
                </c:pt>
                <c:pt idx="1818">
                  <c:v>70</c:v>
                </c:pt>
                <c:pt idx="1819">
                  <c:v>70</c:v>
                </c:pt>
                <c:pt idx="1820">
                  <c:v>70</c:v>
                </c:pt>
                <c:pt idx="1821">
                  <c:v>70</c:v>
                </c:pt>
                <c:pt idx="1822">
                  <c:v>532.5</c:v>
                </c:pt>
                <c:pt idx="1823">
                  <c:v>376.08020019531301</c:v>
                </c:pt>
                <c:pt idx="1824">
                  <c:v>277.77508544921898</c:v>
                </c:pt>
                <c:pt idx="1825">
                  <c:v>277.77508544921898</c:v>
                </c:pt>
                <c:pt idx="1826">
                  <c:v>277.77508544921898</c:v>
                </c:pt>
                <c:pt idx="1827">
                  <c:v>277.77508544921898</c:v>
                </c:pt>
                <c:pt idx="1828">
                  <c:v>277.77508544921898</c:v>
                </c:pt>
                <c:pt idx="1829">
                  <c:v>277.77508544921898</c:v>
                </c:pt>
                <c:pt idx="1830">
                  <c:v>277.77508544921898</c:v>
                </c:pt>
                <c:pt idx="1831">
                  <c:v>277.77508544921898</c:v>
                </c:pt>
                <c:pt idx="1832">
                  <c:v>277.77508544921898</c:v>
                </c:pt>
                <c:pt idx="1833">
                  <c:v>277.77508544921898</c:v>
                </c:pt>
                <c:pt idx="1834">
                  <c:v>277.77508544921898</c:v>
                </c:pt>
                <c:pt idx="1835">
                  <c:v>277.77508544921898</c:v>
                </c:pt>
                <c:pt idx="1836">
                  <c:v>277.77508544921898</c:v>
                </c:pt>
                <c:pt idx="1837">
                  <c:v>277.77508544921898</c:v>
                </c:pt>
                <c:pt idx="1838">
                  <c:v>277.77508544921898</c:v>
                </c:pt>
                <c:pt idx="1839">
                  <c:v>277.77508544921898</c:v>
                </c:pt>
                <c:pt idx="1840">
                  <c:v>277.77508544921898</c:v>
                </c:pt>
                <c:pt idx="1841">
                  <c:v>277.77508544921898</c:v>
                </c:pt>
                <c:pt idx="1842">
                  <c:v>277.77508544921898</c:v>
                </c:pt>
                <c:pt idx="1843">
                  <c:v>277.77508544921898</c:v>
                </c:pt>
                <c:pt idx="1844">
                  <c:v>277.77508544921898</c:v>
                </c:pt>
                <c:pt idx="1845">
                  <c:v>277.77508544921898</c:v>
                </c:pt>
                <c:pt idx="1846">
                  <c:v>277.77508544921898</c:v>
                </c:pt>
                <c:pt idx="1847">
                  <c:v>277.77508544921898</c:v>
                </c:pt>
                <c:pt idx="1848">
                  <c:v>277.77508544921898</c:v>
                </c:pt>
                <c:pt idx="1849">
                  <c:v>277.77508544921898</c:v>
                </c:pt>
                <c:pt idx="1850">
                  <c:v>277.77508544921898</c:v>
                </c:pt>
                <c:pt idx="1851">
                  <c:v>277.77508544921898</c:v>
                </c:pt>
                <c:pt idx="1852">
                  <c:v>277.77508544921898</c:v>
                </c:pt>
                <c:pt idx="1853">
                  <c:v>277.77508544921898</c:v>
                </c:pt>
                <c:pt idx="1854">
                  <c:v>277.77508544921898</c:v>
                </c:pt>
                <c:pt idx="1855">
                  <c:v>277.77508544921898</c:v>
                </c:pt>
                <c:pt idx="1856">
                  <c:v>277.77508544921898</c:v>
                </c:pt>
                <c:pt idx="1857">
                  <c:v>277.77508544921898</c:v>
                </c:pt>
                <c:pt idx="1858">
                  <c:v>277.77508544921898</c:v>
                </c:pt>
                <c:pt idx="1859">
                  <c:v>277.77508544921898</c:v>
                </c:pt>
                <c:pt idx="1860">
                  <c:v>277.77508544921898</c:v>
                </c:pt>
                <c:pt idx="1861">
                  <c:v>277.77508544921898</c:v>
                </c:pt>
                <c:pt idx="1862">
                  <c:v>277.77508544921898</c:v>
                </c:pt>
                <c:pt idx="1863">
                  <c:v>277.77508544921898</c:v>
                </c:pt>
                <c:pt idx="1864">
                  <c:v>277.77508544921898</c:v>
                </c:pt>
                <c:pt idx="1865">
                  <c:v>277.77508544921898</c:v>
                </c:pt>
                <c:pt idx="1866">
                  <c:v>277.77508544921898</c:v>
                </c:pt>
                <c:pt idx="1867">
                  <c:v>277.77508544921898</c:v>
                </c:pt>
                <c:pt idx="1868">
                  <c:v>277.77508544921898</c:v>
                </c:pt>
                <c:pt idx="1869">
                  <c:v>277.77508544921898</c:v>
                </c:pt>
                <c:pt idx="1870">
                  <c:v>277.77508544921898</c:v>
                </c:pt>
                <c:pt idx="1871">
                  <c:v>277.77508544921898</c:v>
                </c:pt>
                <c:pt idx="1872">
                  <c:v>277.77508544921898</c:v>
                </c:pt>
                <c:pt idx="1873">
                  <c:v>277.77508544921898</c:v>
                </c:pt>
                <c:pt idx="1874">
                  <c:v>277.77508544921898</c:v>
                </c:pt>
                <c:pt idx="1875">
                  <c:v>277.77508544921898</c:v>
                </c:pt>
                <c:pt idx="1876">
                  <c:v>277.77508544921898</c:v>
                </c:pt>
                <c:pt idx="1877">
                  <c:v>277.77508544921898</c:v>
                </c:pt>
                <c:pt idx="1878">
                  <c:v>277.77508544921898</c:v>
                </c:pt>
                <c:pt idx="1879">
                  <c:v>277.77508544921898</c:v>
                </c:pt>
                <c:pt idx="1880">
                  <c:v>277.77508544921898</c:v>
                </c:pt>
                <c:pt idx="1881">
                  <c:v>277.77508544921898</c:v>
                </c:pt>
                <c:pt idx="1882">
                  <c:v>277.77508544921898</c:v>
                </c:pt>
                <c:pt idx="1883">
                  <c:v>277.77508544921898</c:v>
                </c:pt>
                <c:pt idx="1884">
                  <c:v>277.77508544921898</c:v>
                </c:pt>
                <c:pt idx="1885">
                  <c:v>277.77508544921898</c:v>
                </c:pt>
                <c:pt idx="1886">
                  <c:v>277.77508544921898</c:v>
                </c:pt>
                <c:pt idx="1887">
                  <c:v>300.87509155273398</c:v>
                </c:pt>
                <c:pt idx="1888">
                  <c:v>304.75619506835898</c:v>
                </c:pt>
                <c:pt idx="1889">
                  <c:v>303.69879150390602</c:v>
                </c:pt>
                <c:pt idx="1890">
                  <c:v>302.6162109375</c:v>
                </c:pt>
                <c:pt idx="1891">
                  <c:v>324.5126953125</c:v>
                </c:pt>
                <c:pt idx="1892">
                  <c:v>324.26419067382801</c:v>
                </c:pt>
                <c:pt idx="1893">
                  <c:v>322.06298828125</c:v>
                </c:pt>
                <c:pt idx="1894">
                  <c:v>419.66009521484398</c:v>
                </c:pt>
                <c:pt idx="1895">
                  <c:v>488</c:v>
                </c:pt>
                <c:pt idx="1896">
                  <c:v>317.34509277343801</c:v>
                </c:pt>
                <c:pt idx="1897">
                  <c:v>277.93121337890602</c:v>
                </c:pt>
                <c:pt idx="1898">
                  <c:v>277.93121337890602</c:v>
                </c:pt>
                <c:pt idx="1899">
                  <c:v>277.93121337890602</c:v>
                </c:pt>
                <c:pt idx="1900">
                  <c:v>277.93121337890602</c:v>
                </c:pt>
                <c:pt idx="1901">
                  <c:v>277.93121337890602</c:v>
                </c:pt>
                <c:pt idx="1902">
                  <c:v>277.93121337890602</c:v>
                </c:pt>
                <c:pt idx="1903">
                  <c:v>277.93121337890602</c:v>
                </c:pt>
                <c:pt idx="1904">
                  <c:v>277.93121337890602</c:v>
                </c:pt>
                <c:pt idx="1905">
                  <c:v>277.93121337890602</c:v>
                </c:pt>
                <c:pt idx="1906">
                  <c:v>277.93121337890602</c:v>
                </c:pt>
                <c:pt idx="1907">
                  <c:v>277.93121337890602</c:v>
                </c:pt>
                <c:pt idx="1908">
                  <c:v>277.93121337890602</c:v>
                </c:pt>
                <c:pt idx="1909">
                  <c:v>277.93121337890602</c:v>
                </c:pt>
                <c:pt idx="1910">
                  <c:v>277.93121337890602</c:v>
                </c:pt>
                <c:pt idx="1911">
                  <c:v>277.93121337890602</c:v>
                </c:pt>
                <c:pt idx="1912">
                  <c:v>277.93121337890602</c:v>
                </c:pt>
                <c:pt idx="1913">
                  <c:v>277.93121337890602</c:v>
                </c:pt>
                <c:pt idx="1914">
                  <c:v>277.93121337890602</c:v>
                </c:pt>
                <c:pt idx="1915">
                  <c:v>277.93121337890602</c:v>
                </c:pt>
                <c:pt idx="1916">
                  <c:v>277.93121337890602</c:v>
                </c:pt>
                <c:pt idx="1917">
                  <c:v>277.93121337890602</c:v>
                </c:pt>
                <c:pt idx="1918">
                  <c:v>277.93121337890602</c:v>
                </c:pt>
                <c:pt idx="1919">
                  <c:v>277.93121337890602</c:v>
                </c:pt>
                <c:pt idx="1920">
                  <c:v>277.93121337890602</c:v>
                </c:pt>
                <c:pt idx="1921">
                  <c:v>277.93121337890602</c:v>
                </c:pt>
                <c:pt idx="1922">
                  <c:v>277.93121337890602</c:v>
                </c:pt>
                <c:pt idx="1923">
                  <c:v>277.93121337890602</c:v>
                </c:pt>
                <c:pt idx="1924">
                  <c:v>277.93121337890602</c:v>
                </c:pt>
                <c:pt idx="1925">
                  <c:v>277.93121337890602</c:v>
                </c:pt>
                <c:pt idx="1926">
                  <c:v>277.93121337890602</c:v>
                </c:pt>
                <c:pt idx="1927">
                  <c:v>277.93121337890602</c:v>
                </c:pt>
                <c:pt idx="1928">
                  <c:v>277.93121337890602</c:v>
                </c:pt>
                <c:pt idx="1929">
                  <c:v>277.93121337890602</c:v>
                </c:pt>
                <c:pt idx="1930">
                  <c:v>277.93121337890602</c:v>
                </c:pt>
                <c:pt idx="1931">
                  <c:v>277.93121337890602</c:v>
                </c:pt>
                <c:pt idx="1932">
                  <c:v>277.93121337890602</c:v>
                </c:pt>
                <c:pt idx="1933">
                  <c:v>277.93121337890602</c:v>
                </c:pt>
                <c:pt idx="1934">
                  <c:v>277.93121337890602</c:v>
                </c:pt>
                <c:pt idx="1935">
                  <c:v>277.93121337890602</c:v>
                </c:pt>
                <c:pt idx="1936">
                  <c:v>277.93121337890602</c:v>
                </c:pt>
                <c:pt idx="1937">
                  <c:v>277.93121337890602</c:v>
                </c:pt>
                <c:pt idx="1938">
                  <c:v>277.93121337890602</c:v>
                </c:pt>
                <c:pt idx="1939">
                  <c:v>277.93121337890602</c:v>
                </c:pt>
                <c:pt idx="1940">
                  <c:v>277.93121337890602</c:v>
                </c:pt>
                <c:pt idx="1941">
                  <c:v>277.93121337890602</c:v>
                </c:pt>
                <c:pt idx="1942">
                  <c:v>277.93121337890602</c:v>
                </c:pt>
                <c:pt idx="1943">
                  <c:v>277.93121337890602</c:v>
                </c:pt>
                <c:pt idx="1944">
                  <c:v>277.93121337890602</c:v>
                </c:pt>
                <c:pt idx="1945">
                  <c:v>277.93121337890602</c:v>
                </c:pt>
                <c:pt idx="1946">
                  <c:v>277.93121337890602</c:v>
                </c:pt>
                <c:pt idx="1947">
                  <c:v>277.93121337890602</c:v>
                </c:pt>
                <c:pt idx="1948">
                  <c:v>277.93121337890602</c:v>
                </c:pt>
                <c:pt idx="1949">
                  <c:v>277.93121337890602</c:v>
                </c:pt>
                <c:pt idx="1950">
                  <c:v>277.93121337890602</c:v>
                </c:pt>
                <c:pt idx="1951">
                  <c:v>277.93121337890602</c:v>
                </c:pt>
                <c:pt idx="1952">
                  <c:v>277.93121337890602</c:v>
                </c:pt>
                <c:pt idx="1953">
                  <c:v>277.93121337890602</c:v>
                </c:pt>
                <c:pt idx="1954">
                  <c:v>277.93121337890602</c:v>
                </c:pt>
                <c:pt idx="1955">
                  <c:v>277.93121337890602</c:v>
                </c:pt>
                <c:pt idx="1956">
                  <c:v>277.93121337890602</c:v>
                </c:pt>
                <c:pt idx="1957">
                  <c:v>277.93121337890602</c:v>
                </c:pt>
                <c:pt idx="1958">
                  <c:v>277.93121337890602</c:v>
                </c:pt>
                <c:pt idx="1959">
                  <c:v>286.72961425781301</c:v>
                </c:pt>
                <c:pt idx="1960">
                  <c:v>307.88009643554699</c:v>
                </c:pt>
                <c:pt idx="1961">
                  <c:v>306.848388671875</c:v>
                </c:pt>
                <c:pt idx="1962">
                  <c:v>306.848388671875</c:v>
                </c:pt>
                <c:pt idx="1963">
                  <c:v>305.81430053710898</c:v>
                </c:pt>
                <c:pt idx="1964">
                  <c:v>328.07989501953102</c:v>
                </c:pt>
                <c:pt idx="1965">
                  <c:v>350.64328002929699</c:v>
                </c:pt>
                <c:pt idx="1966">
                  <c:v>419.85000610351602</c:v>
                </c:pt>
                <c:pt idx="1967">
                  <c:v>398.48300170898398</c:v>
                </c:pt>
                <c:pt idx="1968">
                  <c:v>310.49798583984398</c:v>
                </c:pt>
                <c:pt idx="1969">
                  <c:v>276.33331298828102</c:v>
                </c:pt>
                <c:pt idx="1970">
                  <c:v>276.33331298828102</c:v>
                </c:pt>
                <c:pt idx="1971">
                  <c:v>276.33331298828102</c:v>
                </c:pt>
                <c:pt idx="1972">
                  <c:v>276.33331298828102</c:v>
                </c:pt>
                <c:pt idx="1973">
                  <c:v>276.33331298828102</c:v>
                </c:pt>
                <c:pt idx="1974">
                  <c:v>276.33331298828102</c:v>
                </c:pt>
                <c:pt idx="1975">
                  <c:v>276.33331298828102</c:v>
                </c:pt>
                <c:pt idx="1976">
                  <c:v>276.33331298828102</c:v>
                </c:pt>
                <c:pt idx="1977">
                  <c:v>276.33331298828102</c:v>
                </c:pt>
                <c:pt idx="1978">
                  <c:v>276.33331298828102</c:v>
                </c:pt>
                <c:pt idx="1979">
                  <c:v>276.33331298828102</c:v>
                </c:pt>
                <c:pt idx="1980">
                  <c:v>276.33331298828102</c:v>
                </c:pt>
                <c:pt idx="1981">
                  <c:v>276.33331298828102</c:v>
                </c:pt>
                <c:pt idx="1982">
                  <c:v>276.33331298828102</c:v>
                </c:pt>
                <c:pt idx="1983">
                  <c:v>276.33331298828102</c:v>
                </c:pt>
                <c:pt idx="1984">
                  <c:v>276.33331298828102</c:v>
                </c:pt>
                <c:pt idx="1985">
                  <c:v>276.33331298828102</c:v>
                </c:pt>
                <c:pt idx="1986">
                  <c:v>276.33331298828102</c:v>
                </c:pt>
                <c:pt idx="1987">
                  <c:v>276.33331298828102</c:v>
                </c:pt>
                <c:pt idx="1988">
                  <c:v>276.33331298828102</c:v>
                </c:pt>
                <c:pt idx="1989">
                  <c:v>276.33331298828102</c:v>
                </c:pt>
                <c:pt idx="1990">
                  <c:v>276.33331298828102</c:v>
                </c:pt>
                <c:pt idx="1991">
                  <c:v>276.33331298828102</c:v>
                </c:pt>
                <c:pt idx="1992">
                  <c:v>276.33331298828102</c:v>
                </c:pt>
                <c:pt idx="1993">
                  <c:v>276.33331298828102</c:v>
                </c:pt>
                <c:pt idx="1994">
                  <c:v>276.33331298828102</c:v>
                </c:pt>
                <c:pt idx="1995">
                  <c:v>276.33331298828102</c:v>
                </c:pt>
                <c:pt idx="1996">
                  <c:v>276.33331298828102</c:v>
                </c:pt>
                <c:pt idx="1997">
                  <c:v>276.33331298828102</c:v>
                </c:pt>
                <c:pt idx="1998">
                  <c:v>276.33331298828102</c:v>
                </c:pt>
                <c:pt idx="1999">
                  <c:v>276.33331298828102</c:v>
                </c:pt>
                <c:pt idx="2000">
                  <c:v>276.33331298828102</c:v>
                </c:pt>
                <c:pt idx="2001">
                  <c:v>276.33331298828102</c:v>
                </c:pt>
                <c:pt idx="2002">
                  <c:v>276.33331298828102</c:v>
                </c:pt>
                <c:pt idx="2003">
                  <c:v>276.33331298828102</c:v>
                </c:pt>
                <c:pt idx="2004">
                  <c:v>276.33331298828102</c:v>
                </c:pt>
                <c:pt idx="2005">
                  <c:v>276.33331298828102</c:v>
                </c:pt>
                <c:pt idx="2006">
                  <c:v>276.33331298828102</c:v>
                </c:pt>
                <c:pt idx="2007">
                  <c:v>276.33331298828102</c:v>
                </c:pt>
                <c:pt idx="2008">
                  <c:v>276.33331298828102</c:v>
                </c:pt>
                <c:pt idx="2009">
                  <c:v>276.33331298828102</c:v>
                </c:pt>
                <c:pt idx="2010">
                  <c:v>276.33331298828102</c:v>
                </c:pt>
                <c:pt idx="2011">
                  <c:v>276.33331298828102</c:v>
                </c:pt>
                <c:pt idx="2012">
                  <c:v>276.33331298828102</c:v>
                </c:pt>
                <c:pt idx="2013">
                  <c:v>276.33331298828102</c:v>
                </c:pt>
                <c:pt idx="2014">
                  <c:v>276.33331298828102</c:v>
                </c:pt>
                <c:pt idx="2015">
                  <c:v>276.33331298828102</c:v>
                </c:pt>
                <c:pt idx="2016">
                  <c:v>276.33331298828102</c:v>
                </c:pt>
                <c:pt idx="2017">
                  <c:v>276.33331298828102</c:v>
                </c:pt>
                <c:pt idx="2018">
                  <c:v>276.33331298828102</c:v>
                </c:pt>
                <c:pt idx="2019">
                  <c:v>276.33331298828102</c:v>
                </c:pt>
                <c:pt idx="2020">
                  <c:v>276.33331298828102</c:v>
                </c:pt>
                <c:pt idx="2021">
                  <c:v>276.33331298828102</c:v>
                </c:pt>
                <c:pt idx="2022">
                  <c:v>276.33331298828102</c:v>
                </c:pt>
                <c:pt idx="2023">
                  <c:v>276.33331298828102</c:v>
                </c:pt>
                <c:pt idx="2024">
                  <c:v>276.33331298828102</c:v>
                </c:pt>
                <c:pt idx="2025">
                  <c:v>276.33331298828102</c:v>
                </c:pt>
                <c:pt idx="2026">
                  <c:v>276.33331298828102</c:v>
                </c:pt>
                <c:pt idx="2027">
                  <c:v>276.33331298828102</c:v>
                </c:pt>
                <c:pt idx="2028">
                  <c:v>276.33331298828102</c:v>
                </c:pt>
                <c:pt idx="2029">
                  <c:v>276.33331298828102</c:v>
                </c:pt>
                <c:pt idx="2030">
                  <c:v>276.33331298828102</c:v>
                </c:pt>
                <c:pt idx="2031">
                  <c:v>276.33331298828102</c:v>
                </c:pt>
                <c:pt idx="2032">
                  <c:v>302.88290405273398</c:v>
                </c:pt>
                <c:pt idx="2033">
                  <c:v>304.70541381835898</c:v>
                </c:pt>
                <c:pt idx="2034">
                  <c:v>303.22628784179699</c:v>
                </c:pt>
                <c:pt idx="2035">
                  <c:v>303.38018798828102</c:v>
                </c:pt>
                <c:pt idx="2036">
                  <c:v>394.10220336914102</c:v>
                </c:pt>
                <c:pt idx="2037">
                  <c:v>419.85000610351602</c:v>
                </c:pt>
                <c:pt idx="2038">
                  <c:v>276.33331298828102</c:v>
                </c:pt>
                <c:pt idx="2039">
                  <c:v>276.33331298828102</c:v>
                </c:pt>
                <c:pt idx="2040">
                  <c:v>276.33331298828102</c:v>
                </c:pt>
                <c:pt idx="2041">
                  <c:v>276.33331298828102</c:v>
                </c:pt>
                <c:pt idx="2042">
                  <c:v>276.33331298828102</c:v>
                </c:pt>
                <c:pt idx="2043">
                  <c:v>276.33331298828102</c:v>
                </c:pt>
                <c:pt idx="2044">
                  <c:v>276.33331298828102</c:v>
                </c:pt>
                <c:pt idx="2045">
                  <c:v>276.33331298828102</c:v>
                </c:pt>
                <c:pt idx="2046">
                  <c:v>276.33331298828102</c:v>
                </c:pt>
                <c:pt idx="2047">
                  <c:v>276.33331298828102</c:v>
                </c:pt>
                <c:pt idx="2048">
                  <c:v>276.33331298828102</c:v>
                </c:pt>
                <c:pt idx="2049">
                  <c:v>276.33331298828102</c:v>
                </c:pt>
                <c:pt idx="2050">
                  <c:v>276.33331298828102</c:v>
                </c:pt>
                <c:pt idx="2051">
                  <c:v>276.33331298828102</c:v>
                </c:pt>
                <c:pt idx="2052">
                  <c:v>276.33331298828102</c:v>
                </c:pt>
                <c:pt idx="2053">
                  <c:v>276.33331298828102</c:v>
                </c:pt>
                <c:pt idx="2054">
                  <c:v>276.33331298828102</c:v>
                </c:pt>
                <c:pt idx="2055">
                  <c:v>276.33331298828102</c:v>
                </c:pt>
                <c:pt idx="2056">
                  <c:v>276.33331298828102</c:v>
                </c:pt>
                <c:pt idx="2057">
                  <c:v>276.33331298828102</c:v>
                </c:pt>
                <c:pt idx="2058">
                  <c:v>276.33331298828102</c:v>
                </c:pt>
                <c:pt idx="2059">
                  <c:v>276.33331298828102</c:v>
                </c:pt>
                <c:pt idx="2060">
                  <c:v>276.33331298828102</c:v>
                </c:pt>
                <c:pt idx="2061">
                  <c:v>276.33331298828102</c:v>
                </c:pt>
                <c:pt idx="2062">
                  <c:v>276.33331298828102</c:v>
                </c:pt>
                <c:pt idx="2063">
                  <c:v>276.33331298828102</c:v>
                </c:pt>
                <c:pt idx="2064">
                  <c:v>276.33331298828102</c:v>
                </c:pt>
                <c:pt idx="2065">
                  <c:v>276.33331298828102</c:v>
                </c:pt>
                <c:pt idx="2066">
                  <c:v>276.33331298828102</c:v>
                </c:pt>
                <c:pt idx="2067">
                  <c:v>276.33331298828102</c:v>
                </c:pt>
                <c:pt idx="2068">
                  <c:v>276.33331298828102</c:v>
                </c:pt>
                <c:pt idx="2069">
                  <c:v>276.33331298828102</c:v>
                </c:pt>
                <c:pt idx="2070">
                  <c:v>276.33331298828102</c:v>
                </c:pt>
                <c:pt idx="2071">
                  <c:v>276.33331298828102</c:v>
                </c:pt>
                <c:pt idx="2072">
                  <c:v>276.33331298828102</c:v>
                </c:pt>
                <c:pt idx="2073">
                  <c:v>276.33331298828102</c:v>
                </c:pt>
                <c:pt idx="2074">
                  <c:v>276.33331298828102</c:v>
                </c:pt>
                <c:pt idx="2075">
                  <c:v>276.33331298828102</c:v>
                </c:pt>
                <c:pt idx="2076">
                  <c:v>276.33331298828102</c:v>
                </c:pt>
                <c:pt idx="2077">
                  <c:v>276.33331298828102</c:v>
                </c:pt>
                <c:pt idx="2078">
                  <c:v>276.33331298828102</c:v>
                </c:pt>
                <c:pt idx="2079">
                  <c:v>276.33331298828102</c:v>
                </c:pt>
                <c:pt idx="2080">
                  <c:v>276.33331298828102</c:v>
                </c:pt>
                <c:pt idx="2081">
                  <c:v>276.33331298828102</c:v>
                </c:pt>
                <c:pt idx="2082">
                  <c:v>276.33331298828102</c:v>
                </c:pt>
                <c:pt idx="2083">
                  <c:v>276.33331298828102</c:v>
                </c:pt>
                <c:pt idx="2084">
                  <c:v>276.33331298828102</c:v>
                </c:pt>
                <c:pt idx="2085">
                  <c:v>276.33331298828102</c:v>
                </c:pt>
                <c:pt idx="2086">
                  <c:v>276.33331298828102</c:v>
                </c:pt>
                <c:pt idx="2087">
                  <c:v>276.33331298828102</c:v>
                </c:pt>
                <c:pt idx="2088">
                  <c:v>276.33331298828102</c:v>
                </c:pt>
                <c:pt idx="2089">
                  <c:v>276.33331298828102</c:v>
                </c:pt>
                <c:pt idx="2090">
                  <c:v>276.33331298828102</c:v>
                </c:pt>
                <c:pt idx="2091">
                  <c:v>276.33331298828102</c:v>
                </c:pt>
                <c:pt idx="2092">
                  <c:v>276.33331298828102</c:v>
                </c:pt>
                <c:pt idx="2093">
                  <c:v>276.33331298828102</c:v>
                </c:pt>
                <c:pt idx="2094">
                  <c:v>276.33331298828102</c:v>
                </c:pt>
                <c:pt idx="2095">
                  <c:v>276.33331298828102</c:v>
                </c:pt>
                <c:pt idx="2096">
                  <c:v>276.33331298828102</c:v>
                </c:pt>
                <c:pt idx="2097">
                  <c:v>276.33331298828102</c:v>
                </c:pt>
                <c:pt idx="2098">
                  <c:v>276.33331298828102</c:v>
                </c:pt>
                <c:pt idx="2099">
                  <c:v>276.33331298828102</c:v>
                </c:pt>
                <c:pt idx="2100">
                  <c:v>276.33331298828102</c:v>
                </c:pt>
                <c:pt idx="2101">
                  <c:v>276.33331298828102</c:v>
                </c:pt>
                <c:pt idx="2102">
                  <c:v>276.33331298828102</c:v>
                </c:pt>
                <c:pt idx="2103">
                  <c:v>276.33331298828102</c:v>
                </c:pt>
                <c:pt idx="2104">
                  <c:v>276.33331298828102</c:v>
                </c:pt>
                <c:pt idx="2105">
                  <c:v>276.33331298828102</c:v>
                </c:pt>
                <c:pt idx="2106">
                  <c:v>276.33331298828102</c:v>
                </c:pt>
                <c:pt idx="2107">
                  <c:v>276.33331298828102</c:v>
                </c:pt>
                <c:pt idx="2108">
                  <c:v>276.33331298828102</c:v>
                </c:pt>
                <c:pt idx="2109">
                  <c:v>276.33331298828102</c:v>
                </c:pt>
                <c:pt idx="2110">
                  <c:v>276.33331298828102</c:v>
                </c:pt>
                <c:pt idx="2111">
                  <c:v>276.33331298828102</c:v>
                </c:pt>
                <c:pt idx="2112">
                  <c:v>297.28131103515602</c:v>
                </c:pt>
                <c:pt idx="2113">
                  <c:v>315.64660644531301</c:v>
                </c:pt>
                <c:pt idx="2114">
                  <c:v>305.047607421875</c:v>
                </c:pt>
                <c:pt idx="2115">
                  <c:v>300.62701416015602</c:v>
                </c:pt>
                <c:pt idx="2116">
                  <c:v>303.50939941406301</c:v>
                </c:pt>
                <c:pt idx="2117">
                  <c:v>306.581787109375</c:v>
                </c:pt>
                <c:pt idx="2118">
                  <c:v>308.13848876953102</c:v>
                </c:pt>
                <c:pt idx="2119">
                  <c:v>339.78579711914102</c:v>
                </c:pt>
                <c:pt idx="2120">
                  <c:v>326.27700805664102</c:v>
                </c:pt>
                <c:pt idx="2121">
                  <c:v>322.34948730468699</c:v>
                </c:pt>
                <c:pt idx="2122">
                  <c:v>392.81359863281301</c:v>
                </c:pt>
                <c:pt idx="2123">
                  <c:v>424.99060058593801</c:v>
                </c:pt>
                <c:pt idx="2124">
                  <c:v>430</c:v>
                </c:pt>
                <c:pt idx="2125">
                  <c:v>424.99060058593801</c:v>
                </c:pt>
                <c:pt idx="2126">
                  <c:v>424.99060058593801</c:v>
                </c:pt>
                <c:pt idx="2127">
                  <c:v>424.99060058593801</c:v>
                </c:pt>
                <c:pt idx="2128">
                  <c:v>424.99060058593801</c:v>
                </c:pt>
                <c:pt idx="2129">
                  <c:v>424.99060058593801</c:v>
                </c:pt>
                <c:pt idx="2130">
                  <c:v>424.99060058593801</c:v>
                </c:pt>
                <c:pt idx="2131">
                  <c:v>424.99060058593801</c:v>
                </c:pt>
                <c:pt idx="2132">
                  <c:v>424.99060058593801</c:v>
                </c:pt>
                <c:pt idx="2133">
                  <c:v>424.99060058593801</c:v>
                </c:pt>
                <c:pt idx="2134">
                  <c:v>424.99060058593801</c:v>
                </c:pt>
                <c:pt idx="2135">
                  <c:v>424.99060058593801</c:v>
                </c:pt>
                <c:pt idx="2136">
                  <c:v>424.99060058593801</c:v>
                </c:pt>
                <c:pt idx="2137">
                  <c:v>424.99060058593801</c:v>
                </c:pt>
                <c:pt idx="2138">
                  <c:v>424.99060058593801</c:v>
                </c:pt>
                <c:pt idx="2139">
                  <c:v>424.99060058593801</c:v>
                </c:pt>
                <c:pt idx="2140">
                  <c:v>424.99060058593801</c:v>
                </c:pt>
                <c:pt idx="2141">
                  <c:v>424.99060058593801</c:v>
                </c:pt>
                <c:pt idx="2142">
                  <c:v>424.99060058593801</c:v>
                </c:pt>
                <c:pt idx="2143">
                  <c:v>424.99060058593801</c:v>
                </c:pt>
                <c:pt idx="2144">
                  <c:v>424.99060058593801</c:v>
                </c:pt>
                <c:pt idx="2145">
                  <c:v>424.99060058593801</c:v>
                </c:pt>
                <c:pt idx="2146">
                  <c:v>424.99060058593801</c:v>
                </c:pt>
                <c:pt idx="2147">
                  <c:v>424.99060058593801</c:v>
                </c:pt>
                <c:pt idx="2148">
                  <c:v>424.99060058593801</c:v>
                </c:pt>
                <c:pt idx="2149">
                  <c:v>424.99060058593801</c:v>
                </c:pt>
                <c:pt idx="2150">
                  <c:v>424.99060058593801</c:v>
                </c:pt>
                <c:pt idx="2151">
                  <c:v>424.99060058593801</c:v>
                </c:pt>
                <c:pt idx="2152">
                  <c:v>424.99060058593801</c:v>
                </c:pt>
                <c:pt idx="2153">
                  <c:v>424.99060058593801</c:v>
                </c:pt>
                <c:pt idx="2154">
                  <c:v>424.99060058593801</c:v>
                </c:pt>
                <c:pt idx="2155">
                  <c:v>424.99060058593801</c:v>
                </c:pt>
                <c:pt idx="2156">
                  <c:v>424.99060058593801</c:v>
                </c:pt>
                <c:pt idx="2157">
                  <c:v>424.99060058593801</c:v>
                </c:pt>
                <c:pt idx="2158">
                  <c:v>424.99060058593801</c:v>
                </c:pt>
                <c:pt idx="2159">
                  <c:v>424.99060058593801</c:v>
                </c:pt>
                <c:pt idx="2160">
                  <c:v>424.99060058593801</c:v>
                </c:pt>
                <c:pt idx="2161">
                  <c:v>424.99060058593801</c:v>
                </c:pt>
                <c:pt idx="2162">
                  <c:v>424.99060058593801</c:v>
                </c:pt>
                <c:pt idx="2163">
                  <c:v>424.99060058593801</c:v>
                </c:pt>
                <c:pt idx="2164">
                  <c:v>424.99060058593801</c:v>
                </c:pt>
                <c:pt idx="2165">
                  <c:v>424.99060058593801</c:v>
                </c:pt>
                <c:pt idx="2166">
                  <c:v>424.99060058593801</c:v>
                </c:pt>
                <c:pt idx="2167">
                  <c:v>424.99060058593801</c:v>
                </c:pt>
                <c:pt idx="2168">
                  <c:v>424.99060058593801</c:v>
                </c:pt>
                <c:pt idx="2169">
                  <c:v>424.99060058593801</c:v>
                </c:pt>
                <c:pt idx="2170">
                  <c:v>424.99060058593801</c:v>
                </c:pt>
                <c:pt idx="2171">
                  <c:v>424.99060058593801</c:v>
                </c:pt>
                <c:pt idx="2172">
                  <c:v>424.99060058593801</c:v>
                </c:pt>
                <c:pt idx="2173">
                  <c:v>424.99060058593801</c:v>
                </c:pt>
                <c:pt idx="2174">
                  <c:v>424.99060058593801</c:v>
                </c:pt>
                <c:pt idx="2175">
                  <c:v>424.99060058593801</c:v>
                </c:pt>
                <c:pt idx="2176">
                  <c:v>424.99060058593801</c:v>
                </c:pt>
                <c:pt idx="2177">
                  <c:v>424.99060058593801</c:v>
                </c:pt>
                <c:pt idx="2178">
                  <c:v>424.99060058593801</c:v>
                </c:pt>
                <c:pt idx="2179">
                  <c:v>424.99060058593801</c:v>
                </c:pt>
                <c:pt idx="2180">
                  <c:v>424.99060058593801</c:v>
                </c:pt>
                <c:pt idx="2181">
                  <c:v>424.99060058593801</c:v>
                </c:pt>
                <c:pt idx="2182">
                  <c:v>424.99060058593801</c:v>
                </c:pt>
                <c:pt idx="2183">
                  <c:v>424.99060058593801</c:v>
                </c:pt>
                <c:pt idx="2184">
                  <c:v>424.99060058593801</c:v>
                </c:pt>
                <c:pt idx="2185">
                  <c:v>424.99060058593801</c:v>
                </c:pt>
                <c:pt idx="2186">
                  <c:v>424.99060058593801</c:v>
                </c:pt>
                <c:pt idx="2187">
                  <c:v>424.99060058593801</c:v>
                </c:pt>
                <c:pt idx="2188">
                  <c:v>424.99060058593801</c:v>
                </c:pt>
                <c:pt idx="2189">
                  <c:v>424.99060058593801</c:v>
                </c:pt>
                <c:pt idx="2190">
                  <c:v>424.99060058593801</c:v>
                </c:pt>
                <c:pt idx="2191">
                  <c:v>424.99060058593801</c:v>
                </c:pt>
                <c:pt idx="2192">
                  <c:v>424.99060058593801</c:v>
                </c:pt>
                <c:pt idx="2193">
                  <c:v>424.99060058593801</c:v>
                </c:pt>
                <c:pt idx="2194">
                  <c:v>424.99060058593801</c:v>
                </c:pt>
                <c:pt idx="2195">
                  <c:v>424.99060058593801</c:v>
                </c:pt>
                <c:pt idx="2196">
                  <c:v>424.99060058593801</c:v>
                </c:pt>
                <c:pt idx="2197">
                  <c:v>424.99060058593801</c:v>
                </c:pt>
                <c:pt idx="2198">
                  <c:v>424.99060058593801</c:v>
                </c:pt>
                <c:pt idx="2199">
                  <c:v>424.99060058593801</c:v>
                </c:pt>
                <c:pt idx="2200">
                  <c:v>424.99060058593801</c:v>
                </c:pt>
                <c:pt idx="2201">
                  <c:v>424.99060058593801</c:v>
                </c:pt>
                <c:pt idx="2202">
                  <c:v>424.99060058593801</c:v>
                </c:pt>
                <c:pt idx="2203">
                  <c:v>424.99060058593801</c:v>
                </c:pt>
                <c:pt idx="2204">
                  <c:v>424.99060058593801</c:v>
                </c:pt>
                <c:pt idx="2205">
                  <c:v>424.99060058593801</c:v>
                </c:pt>
                <c:pt idx="2206">
                  <c:v>424.99060058593801</c:v>
                </c:pt>
                <c:pt idx="2207">
                  <c:v>424.99060058593801</c:v>
                </c:pt>
                <c:pt idx="2208">
                  <c:v>424.99060058593801</c:v>
                </c:pt>
                <c:pt idx="2209">
                  <c:v>424.99060058593801</c:v>
                </c:pt>
                <c:pt idx="2210">
                  <c:v>424.99060058593801</c:v>
                </c:pt>
                <c:pt idx="2211">
                  <c:v>424.99060058593801</c:v>
                </c:pt>
                <c:pt idx="2212">
                  <c:v>424.99060058593801</c:v>
                </c:pt>
                <c:pt idx="2213">
                  <c:v>424.99060058593801</c:v>
                </c:pt>
                <c:pt idx="2214">
                  <c:v>424.99060058593801</c:v>
                </c:pt>
                <c:pt idx="2215">
                  <c:v>424.99060058593801</c:v>
                </c:pt>
                <c:pt idx="2216">
                  <c:v>424.99060058593801</c:v>
                </c:pt>
                <c:pt idx="2217">
                  <c:v>424.99060058593801</c:v>
                </c:pt>
                <c:pt idx="2218">
                  <c:v>424.99060058593801</c:v>
                </c:pt>
                <c:pt idx="2219">
                  <c:v>425</c:v>
                </c:pt>
                <c:pt idx="2220">
                  <c:v>424.99060058593801</c:v>
                </c:pt>
                <c:pt idx="2221">
                  <c:v>424.99060058593801</c:v>
                </c:pt>
                <c:pt idx="2222">
                  <c:v>424.99060058593801</c:v>
                </c:pt>
                <c:pt idx="2223">
                  <c:v>424.99060058593801</c:v>
                </c:pt>
                <c:pt idx="2224">
                  <c:v>424.99060058593801</c:v>
                </c:pt>
                <c:pt idx="2225">
                  <c:v>424.99060058593801</c:v>
                </c:pt>
                <c:pt idx="2226">
                  <c:v>424.99060058593801</c:v>
                </c:pt>
                <c:pt idx="2227">
                  <c:v>424.99060058593801</c:v>
                </c:pt>
                <c:pt idx="2228">
                  <c:v>424.99060058593801</c:v>
                </c:pt>
                <c:pt idx="2229">
                  <c:v>424.99060058593801</c:v>
                </c:pt>
                <c:pt idx="2230">
                  <c:v>424.99060058593801</c:v>
                </c:pt>
                <c:pt idx="2231">
                  <c:v>424.99060058593801</c:v>
                </c:pt>
                <c:pt idx="2232">
                  <c:v>424.99060058593801</c:v>
                </c:pt>
                <c:pt idx="2233">
                  <c:v>424.99060058593801</c:v>
                </c:pt>
                <c:pt idx="2234">
                  <c:v>424.99060058593801</c:v>
                </c:pt>
                <c:pt idx="2235">
                  <c:v>424.99060058593801</c:v>
                </c:pt>
                <c:pt idx="2236">
                  <c:v>424.99060058593801</c:v>
                </c:pt>
                <c:pt idx="2237">
                  <c:v>424.99060058593801</c:v>
                </c:pt>
                <c:pt idx="2238">
                  <c:v>424.99060058593801</c:v>
                </c:pt>
                <c:pt idx="2239">
                  <c:v>424.99060058593801</c:v>
                </c:pt>
                <c:pt idx="2240">
                  <c:v>424.99060058593801</c:v>
                </c:pt>
                <c:pt idx="2241">
                  <c:v>424.99060058593801</c:v>
                </c:pt>
                <c:pt idx="2242">
                  <c:v>424.99060058593801</c:v>
                </c:pt>
                <c:pt idx="2243">
                  <c:v>424.99060058593801</c:v>
                </c:pt>
                <c:pt idx="2244">
                  <c:v>424.99060058593801</c:v>
                </c:pt>
                <c:pt idx="2245">
                  <c:v>424.99060058593801</c:v>
                </c:pt>
                <c:pt idx="2246">
                  <c:v>424.99060058593801</c:v>
                </c:pt>
                <c:pt idx="2247">
                  <c:v>424.99060058593801</c:v>
                </c:pt>
                <c:pt idx="2248">
                  <c:v>424.99060058593801</c:v>
                </c:pt>
                <c:pt idx="2249">
                  <c:v>424.99060058593801</c:v>
                </c:pt>
                <c:pt idx="2250">
                  <c:v>424.99060058593801</c:v>
                </c:pt>
                <c:pt idx="2251">
                  <c:v>424.99060058593801</c:v>
                </c:pt>
                <c:pt idx="2252">
                  <c:v>424.99060058593801</c:v>
                </c:pt>
                <c:pt idx="2253">
                  <c:v>424.99060058593801</c:v>
                </c:pt>
                <c:pt idx="2254">
                  <c:v>424.99060058593801</c:v>
                </c:pt>
                <c:pt idx="2255">
                  <c:v>424.99060058593801</c:v>
                </c:pt>
                <c:pt idx="2256">
                  <c:v>424.99060058593801</c:v>
                </c:pt>
                <c:pt idx="2257">
                  <c:v>424.99060058593801</c:v>
                </c:pt>
                <c:pt idx="2258">
                  <c:v>424.99060058593801</c:v>
                </c:pt>
                <c:pt idx="2259">
                  <c:v>424.99060058593801</c:v>
                </c:pt>
                <c:pt idx="2260">
                  <c:v>424.99060058593801</c:v>
                </c:pt>
                <c:pt idx="2261">
                  <c:v>424.99060058593801</c:v>
                </c:pt>
                <c:pt idx="2262">
                  <c:v>424.99060058593801</c:v>
                </c:pt>
                <c:pt idx="2263">
                  <c:v>424.99060058593801</c:v>
                </c:pt>
                <c:pt idx="2264">
                  <c:v>424.99060058593801</c:v>
                </c:pt>
                <c:pt idx="2265">
                  <c:v>424.99060058593801</c:v>
                </c:pt>
                <c:pt idx="2266">
                  <c:v>424.99060058593801</c:v>
                </c:pt>
                <c:pt idx="2267">
                  <c:v>424.99060058593801</c:v>
                </c:pt>
                <c:pt idx="2268">
                  <c:v>424.99060058593801</c:v>
                </c:pt>
                <c:pt idx="2269">
                  <c:v>424.99060058593801</c:v>
                </c:pt>
                <c:pt idx="2270">
                  <c:v>424.99060058593801</c:v>
                </c:pt>
                <c:pt idx="2271">
                  <c:v>424.99060058593801</c:v>
                </c:pt>
                <c:pt idx="2272">
                  <c:v>424.99060058593801</c:v>
                </c:pt>
                <c:pt idx="2273">
                  <c:v>424.99060058593801</c:v>
                </c:pt>
                <c:pt idx="2274">
                  <c:v>424.99060058593801</c:v>
                </c:pt>
                <c:pt idx="2275">
                  <c:v>424.99060058593801</c:v>
                </c:pt>
                <c:pt idx="2276">
                  <c:v>424.99060058593801</c:v>
                </c:pt>
                <c:pt idx="2277">
                  <c:v>424.99060058593801</c:v>
                </c:pt>
                <c:pt idx="2278">
                  <c:v>424.99060058593801</c:v>
                </c:pt>
                <c:pt idx="2279">
                  <c:v>424.99060058593801</c:v>
                </c:pt>
                <c:pt idx="2280">
                  <c:v>424.99060058593801</c:v>
                </c:pt>
                <c:pt idx="2281">
                  <c:v>424.99060058593801</c:v>
                </c:pt>
                <c:pt idx="2282">
                  <c:v>424.99060058593801</c:v>
                </c:pt>
                <c:pt idx="2283">
                  <c:v>424.99060058593801</c:v>
                </c:pt>
                <c:pt idx="2284">
                  <c:v>424.99060058593801</c:v>
                </c:pt>
                <c:pt idx="2285">
                  <c:v>424.99060058593801</c:v>
                </c:pt>
                <c:pt idx="2286">
                  <c:v>424.99060058593801</c:v>
                </c:pt>
                <c:pt idx="2287">
                  <c:v>424.99060058593801</c:v>
                </c:pt>
                <c:pt idx="2288">
                  <c:v>424.99060058593801</c:v>
                </c:pt>
                <c:pt idx="2289">
                  <c:v>424.99060058593801</c:v>
                </c:pt>
                <c:pt idx="2290">
                  <c:v>424.99060058593801</c:v>
                </c:pt>
                <c:pt idx="2291">
                  <c:v>424.99060058593801</c:v>
                </c:pt>
                <c:pt idx="2292">
                  <c:v>425.88803100585898</c:v>
                </c:pt>
                <c:pt idx="2293">
                  <c:v>12</c:v>
                </c:pt>
                <c:pt idx="2294">
                  <c:v>12</c:v>
                </c:pt>
                <c:pt idx="2295">
                  <c:v>12</c:v>
                </c:pt>
                <c:pt idx="2296">
                  <c:v>12</c:v>
                </c:pt>
                <c:pt idx="2297">
                  <c:v>12</c:v>
                </c:pt>
                <c:pt idx="2298">
                  <c:v>12</c:v>
                </c:pt>
                <c:pt idx="2299">
                  <c:v>12</c:v>
                </c:pt>
                <c:pt idx="2300">
                  <c:v>12</c:v>
                </c:pt>
                <c:pt idx="2301">
                  <c:v>12</c:v>
                </c:pt>
                <c:pt idx="2302">
                  <c:v>12</c:v>
                </c:pt>
                <c:pt idx="2303">
                  <c:v>22.0157871246338</c:v>
                </c:pt>
                <c:pt idx="2304">
                  <c:v>21.324668884277301</c:v>
                </c:pt>
                <c:pt idx="2305">
                  <c:v>12</c:v>
                </c:pt>
                <c:pt idx="2306">
                  <c:v>12</c:v>
                </c:pt>
                <c:pt idx="2307">
                  <c:v>12</c:v>
                </c:pt>
                <c:pt idx="2308">
                  <c:v>12</c:v>
                </c:pt>
                <c:pt idx="2309">
                  <c:v>12</c:v>
                </c:pt>
                <c:pt idx="2310">
                  <c:v>12</c:v>
                </c:pt>
                <c:pt idx="2311">
                  <c:v>12</c:v>
                </c:pt>
                <c:pt idx="2312">
                  <c:v>12</c:v>
                </c:pt>
                <c:pt idx="2313">
                  <c:v>12</c:v>
                </c:pt>
                <c:pt idx="2314">
                  <c:v>12</c:v>
                </c:pt>
                <c:pt idx="2315">
                  <c:v>12</c:v>
                </c:pt>
                <c:pt idx="2316">
                  <c:v>12</c:v>
                </c:pt>
                <c:pt idx="2317">
                  <c:v>12</c:v>
                </c:pt>
                <c:pt idx="2318">
                  <c:v>12</c:v>
                </c:pt>
                <c:pt idx="2319">
                  <c:v>12</c:v>
                </c:pt>
                <c:pt idx="2320">
                  <c:v>12</c:v>
                </c:pt>
                <c:pt idx="2321">
                  <c:v>12</c:v>
                </c:pt>
                <c:pt idx="2322">
                  <c:v>12</c:v>
                </c:pt>
                <c:pt idx="2323">
                  <c:v>12</c:v>
                </c:pt>
                <c:pt idx="2324">
                  <c:v>12</c:v>
                </c:pt>
                <c:pt idx="2325">
                  <c:v>12</c:v>
                </c:pt>
                <c:pt idx="2326">
                  <c:v>12</c:v>
                </c:pt>
                <c:pt idx="2327">
                  <c:v>12</c:v>
                </c:pt>
                <c:pt idx="2328">
                  <c:v>12</c:v>
                </c:pt>
                <c:pt idx="2329">
                  <c:v>12</c:v>
                </c:pt>
                <c:pt idx="2330">
                  <c:v>12</c:v>
                </c:pt>
                <c:pt idx="2331">
                  <c:v>12</c:v>
                </c:pt>
                <c:pt idx="2332">
                  <c:v>12</c:v>
                </c:pt>
                <c:pt idx="2333">
                  <c:v>12</c:v>
                </c:pt>
                <c:pt idx="2334">
                  <c:v>12</c:v>
                </c:pt>
                <c:pt idx="2335">
                  <c:v>12</c:v>
                </c:pt>
                <c:pt idx="2336">
                  <c:v>12</c:v>
                </c:pt>
                <c:pt idx="2337">
                  <c:v>12</c:v>
                </c:pt>
                <c:pt idx="2338">
                  <c:v>12</c:v>
                </c:pt>
                <c:pt idx="2339">
                  <c:v>12</c:v>
                </c:pt>
                <c:pt idx="2340">
                  <c:v>22.0157871246338</c:v>
                </c:pt>
                <c:pt idx="2341">
                  <c:v>21.324668884277301</c:v>
                </c:pt>
                <c:pt idx="2342">
                  <c:v>12</c:v>
                </c:pt>
                <c:pt idx="2343">
                  <c:v>12</c:v>
                </c:pt>
                <c:pt idx="2344">
                  <c:v>12</c:v>
                </c:pt>
                <c:pt idx="2345">
                  <c:v>12</c:v>
                </c:pt>
                <c:pt idx="2346">
                  <c:v>12</c:v>
                </c:pt>
                <c:pt idx="2347">
                  <c:v>12</c:v>
                </c:pt>
                <c:pt idx="2348">
                  <c:v>12</c:v>
                </c:pt>
                <c:pt idx="2349">
                  <c:v>12</c:v>
                </c:pt>
                <c:pt idx="2350">
                  <c:v>12</c:v>
                </c:pt>
                <c:pt idx="2351">
                  <c:v>12</c:v>
                </c:pt>
                <c:pt idx="2352">
                  <c:v>12</c:v>
                </c:pt>
                <c:pt idx="2353">
                  <c:v>12</c:v>
                </c:pt>
                <c:pt idx="2354">
                  <c:v>12</c:v>
                </c:pt>
                <c:pt idx="2355">
                  <c:v>12</c:v>
                </c:pt>
                <c:pt idx="2356">
                  <c:v>12</c:v>
                </c:pt>
                <c:pt idx="2357">
                  <c:v>12</c:v>
                </c:pt>
                <c:pt idx="2358">
                  <c:v>12</c:v>
                </c:pt>
                <c:pt idx="2359">
                  <c:v>12</c:v>
                </c:pt>
                <c:pt idx="2360">
                  <c:v>12</c:v>
                </c:pt>
                <c:pt idx="2361">
                  <c:v>12</c:v>
                </c:pt>
                <c:pt idx="2362">
                  <c:v>12</c:v>
                </c:pt>
                <c:pt idx="2363">
                  <c:v>12</c:v>
                </c:pt>
                <c:pt idx="2364">
                  <c:v>12</c:v>
                </c:pt>
                <c:pt idx="2365">
                  <c:v>12</c:v>
                </c:pt>
                <c:pt idx="2366">
                  <c:v>12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12</c:v>
                </c:pt>
                <c:pt idx="2372">
                  <c:v>12</c:v>
                </c:pt>
                <c:pt idx="2373">
                  <c:v>12</c:v>
                </c:pt>
                <c:pt idx="2374">
                  <c:v>12</c:v>
                </c:pt>
                <c:pt idx="2375">
                  <c:v>12</c:v>
                </c:pt>
                <c:pt idx="2376">
                  <c:v>12</c:v>
                </c:pt>
                <c:pt idx="2377">
                  <c:v>12</c:v>
                </c:pt>
                <c:pt idx="2378">
                  <c:v>12</c:v>
                </c:pt>
                <c:pt idx="2379">
                  <c:v>22.0157871246338</c:v>
                </c:pt>
                <c:pt idx="2380">
                  <c:v>21.324668884277301</c:v>
                </c:pt>
                <c:pt idx="2381">
                  <c:v>12</c:v>
                </c:pt>
                <c:pt idx="2382">
                  <c:v>12</c:v>
                </c:pt>
                <c:pt idx="2383">
                  <c:v>12</c:v>
                </c:pt>
                <c:pt idx="2384">
                  <c:v>12</c:v>
                </c:pt>
                <c:pt idx="2385">
                  <c:v>12</c:v>
                </c:pt>
                <c:pt idx="2386">
                  <c:v>12</c:v>
                </c:pt>
                <c:pt idx="2387">
                  <c:v>12</c:v>
                </c:pt>
                <c:pt idx="2388">
                  <c:v>12</c:v>
                </c:pt>
                <c:pt idx="2389">
                  <c:v>12</c:v>
                </c:pt>
                <c:pt idx="2390">
                  <c:v>12</c:v>
                </c:pt>
                <c:pt idx="2391">
                  <c:v>12</c:v>
                </c:pt>
                <c:pt idx="2392">
                  <c:v>12</c:v>
                </c:pt>
                <c:pt idx="2393">
                  <c:v>12</c:v>
                </c:pt>
                <c:pt idx="2394">
                  <c:v>12</c:v>
                </c:pt>
                <c:pt idx="2395">
                  <c:v>12</c:v>
                </c:pt>
                <c:pt idx="2396">
                  <c:v>12</c:v>
                </c:pt>
                <c:pt idx="2397">
                  <c:v>12</c:v>
                </c:pt>
                <c:pt idx="2398">
                  <c:v>12</c:v>
                </c:pt>
                <c:pt idx="2399">
                  <c:v>12</c:v>
                </c:pt>
                <c:pt idx="2400">
                  <c:v>12</c:v>
                </c:pt>
                <c:pt idx="2401">
                  <c:v>12</c:v>
                </c:pt>
                <c:pt idx="2402">
                  <c:v>12</c:v>
                </c:pt>
                <c:pt idx="2403">
                  <c:v>12</c:v>
                </c:pt>
                <c:pt idx="2404">
                  <c:v>12</c:v>
                </c:pt>
                <c:pt idx="2405">
                  <c:v>12</c:v>
                </c:pt>
                <c:pt idx="2406">
                  <c:v>25.613693237304702</c:v>
                </c:pt>
                <c:pt idx="2407">
                  <c:v>15</c:v>
                </c:pt>
                <c:pt idx="2408">
                  <c:v>15</c:v>
                </c:pt>
                <c:pt idx="2409">
                  <c:v>15</c:v>
                </c:pt>
                <c:pt idx="2410">
                  <c:v>15</c:v>
                </c:pt>
                <c:pt idx="2411">
                  <c:v>15</c:v>
                </c:pt>
                <c:pt idx="2412">
                  <c:v>15</c:v>
                </c:pt>
                <c:pt idx="2413">
                  <c:v>15</c:v>
                </c:pt>
                <c:pt idx="2414">
                  <c:v>15</c:v>
                </c:pt>
                <c:pt idx="2415">
                  <c:v>15</c:v>
                </c:pt>
                <c:pt idx="2416">
                  <c:v>15</c:v>
                </c:pt>
                <c:pt idx="2417">
                  <c:v>15</c:v>
                </c:pt>
                <c:pt idx="2418">
                  <c:v>15</c:v>
                </c:pt>
                <c:pt idx="2419">
                  <c:v>15</c:v>
                </c:pt>
                <c:pt idx="2420">
                  <c:v>15</c:v>
                </c:pt>
                <c:pt idx="2421">
                  <c:v>15</c:v>
                </c:pt>
                <c:pt idx="2422">
                  <c:v>15</c:v>
                </c:pt>
                <c:pt idx="2423">
                  <c:v>15</c:v>
                </c:pt>
                <c:pt idx="2424">
                  <c:v>15</c:v>
                </c:pt>
                <c:pt idx="2425">
                  <c:v>15</c:v>
                </c:pt>
                <c:pt idx="2426">
                  <c:v>15</c:v>
                </c:pt>
                <c:pt idx="2427">
                  <c:v>15</c:v>
                </c:pt>
                <c:pt idx="2428">
                  <c:v>15</c:v>
                </c:pt>
                <c:pt idx="2429">
                  <c:v>15</c:v>
                </c:pt>
                <c:pt idx="2430">
                  <c:v>15</c:v>
                </c:pt>
                <c:pt idx="2431">
                  <c:v>12</c:v>
                </c:pt>
                <c:pt idx="2432">
                  <c:v>12</c:v>
                </c:pt>
                <c:pt idx="2433">
                  <c:v>12</c:v>
                </c:pt>
                <c:pt idx="2434">
                  <c:v>12</c:v>
                </c:pt>
                <c:pt idx="2435">
                  <c:v>12</c:v>
                </c:pt>
                <c:pt idx="2436">
                  <c:v>12</c:v>
                </c:pt>
                <c:pt idx="2437">
                  <c:v>12</c:v>
                </c:pt>
                <c:pt idx="2438">
                  <c:v>12</c:v>
                </c:pt>
                <c:pt idx="2439">
                  <c:v>12</c:v>
                </c:pt>
                <c:pt idx="2440">
                  <c:v>12</c:v>
                </c:pt>
                <c:pt idx="2441">
                  <c:v>12</c:v>
                </c:pt>
                <c:pt idx="2442">
                  <c:v>12</c:v>
                </c:pt>
                <c:pt idx="2443">
                  <c:v>12</c:v>
                </c:pt>
                <c:pt idx="2444">
                  <c:v>12</c:v>
                </c:pt>
                <c:pt idx="2445">
                  <c:v>12</c:v>
                </c:pt>
                <c:pt idx="2446">
                  <c:v>12</c:v>
                </c:pt>
                <c:pt idx="2447">
                  <c:v>12</c:v>
                </c:pt>
                <c:pt idx="2448">
                  <c:v>12</c:v>
                </c:pt>
                <c:pt idx="2449">
                  <c:v>12</c:v>
                </c:pt>
                <c:pt idx="2450">
                  <c:v>12</c:v>
                </c:pt>
                <c:pt idx="2451">
                  <c:v>12</c:v>
                </c:pt>
                <c:pt idx="2452">
                  <c:v>12</c:v>
                </c:pt>
                <c:pt idx="2453">
                  <c:v>12</c:v>
                </c:pt>
                <c:pt idx="2454">
                  <c:v>12</c:v>
                </c:pt>
                <c:pt idx="2455">
                  <c:v>12.781588554382299</c:v>
                </c:pt>
                <c:pt idx="2456">
                  <c:v>12</c:v>
                </c:pt>
                <c:pt idx="2457">
                  <c:v>12</c:v>
                </c:pt>
                <c:pt idx="2458">
                  <c:v>12</c:v>
                </c:pt>
                <c:pt idx="2459">
                  <c:v>18.308977127075199</c:v>
                </c:pt>
                <c:pt idx="2460">
                  <c:v>27.567684173583999</c:v>
                </c:pt>
                <c:pt idx="2461">
                  <c:v>27.921176910400401</c:v>
                </c:pt>
                <c:pt idx="2462">
                  <c:v>12</c:v>
                </c:pt>
                <c:pt idx="2463">
                  <c:v>12</c:v>
                </c:pt>
                <c:pt idx="2464">
                  <c:v>12</c:v>
                </c:pt>
                <c:pt idx="2465">
                  <c:v>21.532106399536101</c:v>
                </c:pt>
                <c:pt idx="2466">
                  <c:v>12</c:v>
                </c:pt>
                <c:pt idx="2467">
                  <c:v>12</c:v>
                </c:pt>
                <c:pt idx="2468">
                  <c:v>12</c:v>
                </c:pt>
                <c:pt idx="2469">
                  <c:v>12</c:v>
                </c:pt>
                <c:pt idx="2470">
                  <c:v>12</c:v>
                </c:pt>
                <c:pt idx="2471">
                  <c:v>12</c:v>
                </c:pt>
                <c:pt idx="2472">
                  <c:v>12</c:v>
                </c:pt>
                <c:pt idx="2473">
                  <c:v>12</c:v>
                </c:pt>
                <c:pt idx="2474">
                  <c:v>12</c:v>
                </c:pt>
                <c:pt idx="2475">
                  <c:v>12</c:v>
                </c:pt>
                <c:pt idx="2476">
                  <c:v>12</c:v>
                </c:pt>
                <c:pt idx="2477">
                  <c:v>12</c:v>
                </c:pt>
                <c:pt idx="2478">
                  <c:v>12</c:v>
                </c:pt>
                <c:pt idx="2479">
                  <c:v>12</c:v>
                </c:pt>
                <c:pt idx="2480">
                  <c:v>12</c:v>
                </c:pt>
                <c:pt idx="2481">
                  <c:v>12</c:v>
                </c:pt>
                <c:pt idx="2482">
                  <c:v>12</c:v>
                </c:pt>
                <c:pt idx="2483">
                  <c:v>12</c:v>
                </c:pt>
                <c:pt idx="2484">
                  <c:v>12</c:v>
                </c:pt>
                <c:pt idx="2485">
                  <c:v>12</c:v>
                </c:pt>
                <c:pt idx="2486">
                  <c:v>12</c:v>
                </c:pt>
                <c:pt idx="2487">
                  <c:v>12</c:v>
                </c:pt>
                <c:pt idx="2488">
                  <c:v>12</c:v>
                </c:pt>
                <c:pt idx="2489">
                  <c:v>12</c:v>
                </c:pt>
                <c:pt idx="2490">
                  <c:v>12</c:v>
                </c:pt>
                <c:pt idx="2491">
                  <c:v>12</c:v>
                </c:pt>
                <c:pt idx="2492">
                  <c:v>12.781588554382299</c:v>
                </c:pt>
                <c:pt idx="2493">
                  <c:v>12</c:v>
                </c:pt>
                <c:pt idx="2494">
                  <c:v>12</c:v>
                </c:pt>
                <c:pt idx="2495">
                  <c:v>12</c:v>
                </c:pt>
                <c:pt idx="2496">
                  <c:v>18.308977127075199</c:v>
                </c:pt>
                <c:pt idx="2497">
                  <c:v>27.567684173583999</c:v>
                </c:pt>
                <c:pt idx="2498">
                  <c:v>27.921176910400401</c:v>
                </c:pt>
                <c:pt idx="2499">
                  <c:v>12</c:v>
                </c:pt>
                <c:pt idx="2500">
                  <c:v>12</c:v>
                </c:pt>
                <c:pt idx="2501">
                  <c:v>12</c:v>
                </c:pt>
                <c:pt idx="2502">
                  <c:v>21.532106399536101</c:v>
                </c:pt>
                <c:pt idx="2503">
                  <c:v>12</c:v>
                </c:pt>
                <c:pt idx="2504">
                  <c:v>12</c:v>
                </c:pt>
                <c:pt idx="2505">
                  <c:v>12</c:v>
                </c:pt>
                <c:pt idx="2506">
                  <c:v>12</c:v>
                </c:pt>
                <c:pt idx="2507">
                  <c:v>12</c:v>
                </c:pt>
                <c:pt idx="2508">
                  <c:v>12</c:v>
                </c:pt>
                <c:pt idx="2509">
                  <c:v>12</c:v>
                </c:pt>
                <c:pt idx="2510">
                  <c:v>12</c:v>
                </c:pt>
                <c:pt idx="2511">
                  <c:v>12</c:v>
                </c:pt>
                <c:pt idx="2512">
                  <c:v>12</c:v>
                </c:pt>
                <c:pt idx="2513">
                  <c:v>12</c:v>
                </c:pt>
                <c:pt idx="2514">
                  <c:v>12</c:v>
                </c:pt>
                <c:pt idx="2515">
                  <c:v>12</c:v>
                </c:pt>
                <c:pt idx="2516">
                  <c:v>12</c:v>
                </c:pt>
                <c:pt idx="2517">
                  <c:v>12</c:v>
                </c:pt>
                <c:pt idx="2518">
                  <c:v>12</c:v>
                </c:pt>
                <c:pt idx="2519">
                  <c:v>12</c:v>
                </c:pt>
                <c:pt idx="2520">
                  <c:v>12</c:v>
                </c:pt>
                <c:pt idx="2521">
                  <c:v>12</c:v>
                </c:pt>
                <c:pt idx="2522">
                  <c:v>12</c:v>
                </c:pt>
                <c:pt idx="2523">
                  <c:v>12</c:v>
                </c:pt>
                <c:pt idx="2524">
                  <c:v>12</c:v>
                </c:pt>
                <c:pt idx="2525">
                  <c:v>12</c:v>
                </c:pt>
                <c:pt idx="2526">
                  <c:v>12</c:v>
                </c:pt>
                <c:pt idx="2527">
                  <c:v>12</c:v>
                </c:pt>
                <c:pt idx="2528">
                  <c:v>12</c:v>
                </c:pt>
                <c:pt idx="2529">
                  <c:v>12.781588554382299</c:v>
                </c:pt>
                <c:pt idx="2530">
                  <c:v>12</c:v>
                </c:pt>
                <c:pt idx="2531">
                  <c:v>12</c:v>
                </c:pt>
                <c:pt idx="2532">
                  <c:v>12</c:v>
                </c:pt>
                <c:pt idx="2533">
                  <c:v>18.308977127075199</c:v>
                </c:pt>
                <c:pt idx="2534">
                  <c:v>27.567684173583999</c:v>
                </c:pt>
                <c:pt idx="2535">
                  <c:v>27.921176910400401</c:v>
                </c:pt>
                <c:pt idx="2536">
                  <c:v>12</c:v>
                </c:pt>
                <c:pt idx="2537">
                  <c:v>12</c:v>
                </c:pt>
                <c:pt idx="2538">
                  <c:v>12</c:v>
                </c:pt>
                <c:pt idx="2539">
                  <c:v>21.532106399536101</c:v>
                </c:pt>
                <c:pt idx="2540">
                  <c:v>12</c:v>
                </c:pt>
                <c:pt idx="2541">
                  <c:v>12</c:v>
                </c:pt>
                <c:pt idx="2542">
                  <c:v>15</c:v>
                </c:pt>
                <c:pt idx="2543">
                  <c:v>15</c:v>
                </c:pt>
                <c:pt idx="2544">
                  <c:v>15</c:v>
                </c:pt>
                <c:pt idx="2545">
                  <c:v>15</c:v>
                </c:pt>
                <c:pt idx="2546">
                  <c:v>15</c:v>
                </c:pt>
                <c:pt idx="2547">
                  <c:v>15</c:v>
                </c:pt>
                <c:pt idx="2548">
                  <c:v>15</c:v>
                </c:pt>
                <c:pt idx="2549">
                  <c:v>15</c:v>
                </c:pt>
                <c:pt idx="2550">
                  <c:v>15</c:v>
                </c:pt>
                <c:pt idx="2551">
                  <c:v>15</c:v>
                </c:pt>
                <c:pt idx="2552">
                  <c:v>15</c:v>
                </c:pt>
                <c:pt idx="2553">
                  <c:v>15</c:v>
                </c:pt>
                <c:pt idx="2554">
                  <c:v>15</c:v>
                </c:pt>
                <c:pt idx="2555">
                  <c:v>15</c:v>
                </c:pt>
                <c:pt idx="2556">
                  <c:v>15</c:v>
                </c:pt>
                <c:pt idx="2557">
                  <c:v>15</c:v>
                </c:pt>
                <c:pt idx="2558">
                  <c:v>15</c:v>
                </c:pt>
                <c:pt idx="2559">
                  <c:v>15</c:v>
                </c:pt>
                <c:pt idx="2560">
                  <c:v>34.585216522216797</c:v>
                </c:pt>
                <c:pt idx="2561">
                  <c:v>32.415615081787102</c:v>
                </c:pt>
                <c:pt idx="2562">
                  <c:v>47</c:v>
                </c:pt>
                <c:pt idx="2563">
                  <c:v>47</c:v>
                </c:pt>
                <c:pt idx="2564">
                  <c:v>47</c:v>
                </c:pt>
                <c:pt idx="2565">
                  <c:v>47</c:v>
                </c:pt>
                <c:pt idx="2566">
                  <c:v>47</c:v>
                </c:pt>
                <c:pt idx="2567">
                  <c:v>47</c:v>
                </c:pt>
                <c:pt idx="2568">
                  <c:v>47</c:v>
                </c:pt>
                <c:pt idx="2569">
                  <c:v>47</c:v>
                </c:pt>
                <c:pt idx="2570">
                  <c:v>47</c:v>
                </c:pt>
                <c:pt idx="2571">
                  <c:v>47</c:v>
                </c:pt>
                <c:pt idx="2572">
                  <c:v>47</c:v>
                </c:pt>
                <c:pt idx="2573">
                  <c:v>47</c:v>
                </c:pt>
                <c:pt idx="2574">
                  <c:v>41.541061401367202</c:v>
                </c:pt>
                <c:pt idx="2575">
                  <c:v>47</c:v>
                </c:pt>
                <c:pt idx="2576">
                  <c:v>47</c:v>
                </c:pt>
                <c:pt idx="2577">
                  <c:v>47</c:v>
                </c:pt>
                <c:pt idx="2578">
                  <c:v>41.817989349365199</c:v>
                </c:pt>
                <c:pt idx="2579">
                  <c:v>12</c:v>
                </c:pt>
                <c:pt idx="2580">
                  <c:v>12</c:v>
                </c:pt>
                <c:pt idx="2581">
                  <c:v>12</c:v>
                </c:pt>
                <c:pt idx="2582">
                  <c:v>12</c:v>
                </c:pt>
                <c:pt idx="2583">
                  <c:v>12</c:v>
                </c:pt>
                <c:pt idx="2584">
                  <c:v>12</c:v>
                </c:pt>
                <c:pt idx="2585">
                  <c:v>12</c:v>
                </c:pt>
                <c:pt idx="2586">
                  <c:v>12</c:v>
                </c:pt>
                <c:pt idx="2587">
                  <c:v>12</c:v>
                </c:pt>
                <c:pt idx="2588">
                  <c:v>15.257404327392599</c:v>
                </c:pt>
                <c:pt idx="2589">
                  <c:v>14.7663326263428</c:v>
                </c:pt>
                <c:pt idx="2590">
                  <c:v>24.2001132965088</c:v>
                </c:pt>
                <c:pt idx="2591">
                  <c:v>30.610933303833001</c:v>
                </c:pt>
                <c:pt idx="2592">
                  <c:v>20.0804443359375</c:v>
                </c:pt>
                <c:pt idx="2593">
                  <c:v>12</c:v>
                </c:pt>
                <c:pt idx="2594">
                  <c:v>14.3673105239868</c:v>
                </c:pt>
                <c:pt idx="2595">
                  <c:v>12</c:v>
                </c:pt>
                <c:pt idx="2596">
                  <c:v>12</c:v>
                </c:pt>
                <c:pt idx="2597">
                  <c:v>12</c:v>
                </c:pt>
                <c:pt idx="2598">
                  <c:v>12</c:v>
                </c:pt>
                <c:pt idx="2599">
                  <c:v>12</c:v>
                </c:pt>
                <c:pt idx="2600">
                  <c:v>12</c:v>
                </c:pt>
                <c:pt idx="2601">
                  <c:v>12</c:v>
                </c:pt>
                <c:pt idx="2602">
                  <c:v>16.3183784484863</c:v>
                </c:pt>
                <c:pt idx="2603">
                  <c:v>13.461851119995099</c:v>
                </c:pt>
                <c:pt idx="2604">
                  <c:v>12</c:v>
                </c:pt>
                <c:pt idx="2605">
                  <c:v>12</c:v>
                </c:pt>
                <c:pt idx="2606">
                  <c:v>12</c:v>
                </c:pt>
                <c:pt idx="2607">
                  <c:v>12</c:v>
                </c:pt>
                <c:pt idx="2608">
                  <c:v>12</c:v>
                </c:pt>
                <c:pt idx="2609">
                  <c:v>12</c:v>
                </c:pt>
                <c:pt idx="2610">
                  <c:v>12</c:v>
                </c:pt>
                <c:pt idx="2611">
                  <c:v>12</c:v>
                </c:pt>
                <c:pt idx="2612">
                  <c:v>12</c:v>
                </c:pt>
                <c:pt idx="2613">
                  <c:v>12</c:v>
                </c:pt>
                <c:pt idx="2614">
                  <c:v>12</c:v>
                </c:pt>
                <c:pt idx="2615">
                  <c:v>12</c:v>
                </c:pt>
                <c:pt idx="2616">
                  <c:v>25.7921657562256</c:v>
                </c:pt>
                <c:pt idx="2617">
                  <c:v>12</c:v>
                </c:pt>
                <c:pt idx="2618">
                  <c:v>12</c:v>
                </c:pt>
                <c:pt idx="2619">
                  <c:v>12</c:v>
                </c:pt>
                <c:pt idx="2620">
                  <c:v>12</c:v>
                </c:pt>
                <c:pt idx="2621">
                  <c:v>12</c:v>
                </c:pt>
                <c:pt idx="2622">
                  <c:v>12</c:v>
                </c:pt>
                <c:pt idx="2623">
                  <c:v>12</c:v>
                </c:pt>
                <c:pt idx="2624">
                  <c:v>12</c:v>
                </c:pt>
                <c:pt idx="2625">
                  <c:v>12</c:v>
                </c:pt>
                <c:pt idx="2626">
                  <c:v>15.257404327392599</c:v>
                </c:pt>
                <c:pt idx="2627">
                  <c:v>14.7663326263428</c:v>
                </c:pt>
                <c:pt idx="2628">
                  <c:v>24.2001132965088</c:v>
                </c:pt>
                <c:pt idx="2629">
                  <c:v>30.610933303833001</c:v>
                </c:pt>
                <c:pt idx="2630">
                  <c:v>20.0804443359375</c:v>
                </c:pt>
                <c:pt idx="2631">
                  <c:v>12</c:v>
                </c:pt>
                <c:pt idx="2632">
                  <c:v>14.3673105239868</c:v>
                </c:pt>
                <c:pt idx="2633">
                  <c:v>12</c:v>
                </c:pt>
                <c:pt idx="2634">
                  <c:v>12</c:v>
                </c:pt>
                <c:pt idx="2635">
                  <c:v>12</c:v>
                </c:pt>
                <c:pt idx="2636">
                  <c:v>12</c:v>
                </c:pt>
                <c:pt idx="2637">
                  <c:v>12</c:v>
                </c:pt>
                <c:pt idx="2638">
                  <c:v>12</c:v>
                </c:pt>
                <c:pt idx="2639">
                  <c:v>12</c:v>
                </c:pt>
                <c:pt idx="2640">
                  <c:v>16.3183784484863</c:v>
                </c:pt>
                <c:pt idx="2641">
                  <c:v>13.461851119995099</c:v>
                </c:pt>
                <c:pt idx="2642">
                  <c:v>12</c:v>
                </c:pt>
                <c:pt idx="2643">
                  <c:v>12</c:v>
                </c:pt>
                <c:pt idx="2644">
                  <c:v>12</c:v>
                </c:pt>
                <c:pt idx="2645">
                  <c:v>12</c:v>
                </c:pt>
                <c:pt idx="2646">
                  <c:v>12</c:v>
                </c:pt>
                <c:pt idx="2647">
                  <c:v>12</c:v>
                </c:pt>
                <c:pt idx="2648">
                  <c:v>12</c:v>
                </c:pt>
                <c:pt idx="2649">
                  <c:v>12</c:v>
                </c:pt>
                <c:pt idx="2650">
                  <c:v>12</c:v>
                </c:pt>
                <c:pt idx="2651">
                  <c:v>12</c:v>
                </c:pt>
                <c:pt idx="2652">
                  <c:v>12</c:v>
                </c:pt>
                <c:pt idx="2653">
                  <c:v>12</c:v>
                </c:pt>
                <c:pt idx="2654">
                  <c:v>25.7921657562256</c:v>
                </c:pt>
                <c:pt idx="2655">
                  <c:v>12</c:v>
                </c:pt>
                <c:pt idx="2656">
                  <c:v>12</c:v>
                </c:pt>
                <c:pt idx="2657">
                  <c:v>12</c:v>
                </c:pt>
                <c:pt idx="2658">
                  <c:v>12</c:v>
                </c:pt>
                <c:pt idx="2659">
                  <c:v>12</c:v>
                </c:pt>
                <c:pt idx="2660">
                  <c:v>12</c:v>
                </c:pt>
                <c:pt idx="2661">
                  <c:v>12</c:v>
                </c:pt>
                <c:pt idx="2662">
                  <c:v>12</c:v>
                </c:pt>
                <c:pt idx="2663">
                  <c:v>12</c:v>
                </c:pt>
                <c:pt idx="2664">
                  <c:v>15.257404327392599</c:v>
                </c:pt>
                <c:pt idx="2665">
                  <c:v>14.7663326263428</c:v>
                </c:pt>
                <c:pt idx="2666">
                  <c:v>24.2001132965088</c:v>
                </c:pt>
                <c:pt idx="2667">
                  <c:v>30.610933303833001</c:v>
                </c:pt>
                <c:pt idx="2668">
                  <c:v>20.0804443359375</c:v>
                </c:pt>
                <c:pt idx="2669">
                  <c:v>12</c:v>
                </c:pt>
                <c:pt idx="2670">
                  <c:v>14.3673105239868</c:v>
                </c:pt>
                <c:pt idx="2671">
                  <c:v>12</c:v>
                </c:pt>
                <c:pt idx="2672">
                  <c:v>12</c:v>
                </c:pt>
                <c:pt idx="2673">
                  <c:v>12</c:v>
                </c:pt>
                <c:pt idx="2674">
                  <c:v>12</c:v>
                </c:pt>
                <c:pt idx="2675">
                  <c:v>12</c:v>
                </c:pt>
                <c:pt idx="2676">
                  <c:v>12</c:v>
                </c:pt>
                <c:pt idx="2677">
                  <c:v>12</c:v>
                </c:pt>
                <c:pt idx="2678">
                  <c:v>16.3183784484863</c:v>
                </c:pt>
                <c:pt idx="2679">
                  <c:v>13.461851119995099</c:v>
                </c:pt>
                <c:pt idx="2680">
                  <c:v>12</c:v>
                </c:pt>
                <c:pt idx="2681">
                  <c:v>12</c:v>
                </c:pt>
                <c:pt idx="2682">
                  <c:v>12</c:v>
                </c:pt>
                <c:pt idx="2683">
                  <c:v>12</c:v>
                </c:pt>
                <c:pt idx="2684">
                  <c:v>12</c:v>
                </c:pt>
                <c:pt idx="2685">
                  <c:v>12</c:v>
                </c:pt>
                <c:pt idx="2686">
                  <c:v>12</c:v>
                </c:pt>
                <c:pt idx="2687">
                  <c:v>12</c:v>
                </c:pt>
                <c:pt idx="2688">
                  <c:v>12</c:v>
                </c:pt>
                <c:pt idx="2689">
                  <c:v>12</c:v>
                </c:pt>
                <c:pt idx="2690">
                  <c:v>12</c:v>
                </c:pt>
                <c:pt idx="2691">
                  <c:v>12</c:v>
                </c:pt>
                <c:pt idx="2692">
                  <c:v>12</c:v>
                </c:pt>
                <c:pt idx="2693">
                  <c:v>41.817989349365199</c:v>
                </c:pt>
                <c:pt idx="2694">
                  <c:v>36.937942504882798</c:v>
                </c:pt>
                <c:pt idx="2695">
                  <c:v>15</c:v>
                </c:pt>
                <c:pt idx="2696">
                  <c:v>15</c:v>
                </c:pt>
                <c:pt idx="2697">
                  <c:v>15</c:v>
                </c:pt>
                <c:pt idx="2698">
                  <c:v>15</c:v>
                </c:pt>
                <c:pt idx="2699">
                  <c:v>15</c:v>
                </c:pt>
                <c:pt idx="2700">
                  <c:v>32.941394805908203</c:v>
                </c:pt>
                <c:pt idx="2701">
                  <c:v>47</c:v>
                </c:pt>
                <c:pt idx="2702">
                  <c:v>47</c:v>
                </c:pt>
                <c:pt idx="2703">
                  <c:v>47</c:v>
                </c:pt>
                <c:pt idx="2704">
                  <c:v>47</c:v>
                </c:pt>
                <c:pt idx="2705">
                  <c:v>47</c:v>
                </c:pt>
                <c:pt idx="2706">
                  <c:v>47</c:v>
                </c:pt>
                <c:pt idx="2707">
                  <c:v>47</c:v>
                </c:pt>
                <c:pt idx="2708">
                  <c:v>47</c:v>
                </c:pt>
                <c:pt idx="2709">
                  <c:v>47</c:v>
                </c:pt>
                <c:pt idx="2710">
                  <c:v>42.014869689941399</c:v>
                </c:pt>
                <c:pt idx="2711">
                  <c:v>39.948551177978501</c:v>
                </c:pt>
                <c:pt idx="2712">
                  <c:v>35.469959259033203</c:v>
                </c:pt>
                <c:pt idx="2713">
                  <c:v>15</c:v>
                </c:pt>
                <c:pt idx="2714">
                  <c:v>22.675930023193398</c:v>
                </c:pt>
                <c:pt idx="2715">
                  <c:v>47</c:v>
                </c:pt>
                <c:pt idx="2716">
                  <c:v>47</c:v>
                </c:pt>
                <c:pt idx="2717">
                  <c:v>47</c:v>
                </c:pt>
                <c:pt idx="2718">
                  <c:v>47</c:v>
                </c:pt>
                <c:pt idx="2719">
                  <c:v>47</c:v>
                </c:pt>
                <c:pt idx="2720">
                  <c:v>42.320320129394503</c:v>
                </c:pt>
                <c:pt idx="2721">
                  <c:v>37.7612113952637</c:v>
                </c:pt>
                <c:pt idx="2722">
                  <c:v>15</c:v>
                </c:pt>
                <c:pt idx="2723">
                  <c:v>15</c:v>
                </c:pt>
                <c:pt idx="2724">
                  <c:v>15</c:v>
                </c:pt>
                <c:pt idx="2725">
                  <c:v>15</c:v>
                </c:pt>
                <c:pt idx="2726">
                  <c:v>15</c:v>
                </c:pt>
                <c:pt idx="2727">
                  <c:v>15</c:v>
                </c:pt>
                <c:pt idx="2728">
                  <c:v>18.332637786865199</c:v>
                </c:pt>
                <c:pt idx="2729">
                  <c:v>15</c:v>
                </c:pt>
                <c:pt idx="2730">
                  <c:v>25.7921657562256</c:v>
                </c:pt>
                <c:pt idx="2731">
                  <c:v>12</c:v>
                </c:pt>
                <c:pt idx="2732">
                  <c:v>47</c:v>
                </c:pt>
                <c:pt idx="2733">
                  <c:v>47</c:v>
                </c:pt>
                <c:pt idx="2734">
                  <c:v>38.1610298156738</c:v>
                </c:pt>
                <c:pt idx="2735">
                  <c:v>12</c:v>
                </c:pt>
                <c:pt idx="2736">
                  <c:v>12</c:v>
                </c:pt>
                <c:pt idx="2737">
                  <c:v>12</c:v>
                </c:pt>
                <c:pt idx="2738">
                  <c:v>12</c:v>
                </c:pt>
                <c:pt idx="2739">
                  <c:v>12</c:v>
                </c:pt>
                <c:pt idx="2740">
                  <c:v>13.503975868225099</c:v>
                </c:pt>
                <c:pt idx="2741">
                  <c:v>12</c:v>
                </c:pt>
                <c:pt idx="2742">
                  <c:v>12</c:v>
                </c:pt>
                <c:pt idx="2743">
                  <c:v>39.979194641113303</c:v>
                </c:pt>
                <c:pt idx="2744">
                  <c:v>435.51571655273398</c:v>
                </c:pt>
                <c:pt idx="2745">
                  <c:v>360.14196777343801</c:v>
                </c:pt>
                <c:pt idx="2746">
                  <c:v>371.96994018554699</c:v>
                </c:pt>
                <c:pt idx="2747">
                  <c:v>419.08935546875</c:v>
                </c:pt>
                <c:pt idx="2748">
                  <c:v>405.51611328125</c:v>
                </c:pt>
                <c:pt idx="2749">
                  <c:v>377.31478881835898</c:v>
                </c:pt>
                <c:pt idx="2750">
                  <c:v>354.09426879882801</c:v>
                </c:pt>
                <c:pt idx="2751">
                  <c:v>337.99734497070301</c:v>
                </c:pt>
                <c:pt idx="2752">
                  <c:v>339.42010498046898</c:v>
                </c:pt>
                <c:pt idx="2753">
                  <c:v>360.76779174804699</c:v>
                </c:pt>
                <c:pt idx="2754">
                  <c:v>361.995849609375</c:v>
                </c:pt>
                <c:pt idx="2755">
                  <c:v>278.59451293945301</c:v>
                </c:pt>
                <c:pt idx="2756">
                  <c:v>278.59451293945301</c:v>
                </c:pt>
                <c:pt idx="2757">
                  <c:v>278.59451293945301</c:v>
                </c:pt>
                <c:pt idx="2758">
                  <c:v>278.59451293945301</c:v>
                </c:pt>
                <c:pt idx="2759">
                  <c:v>278.59451293945301</c:v>
                </c:pt>
                <c:pt idx="2760">
                  <c:v>278.59451293945301</c:v>
                </c:pt>
                <c:pt idx="2761">
                  <c:v>278.59451293945301</c:v>
                </c:pt>
                <c:pt idx="2762">
                  <c:v>278.59451293945301</c:v>
                </c:pt>
                <c:pt idx="2763">
                  <c:v>278.59451293945301</c:v>
                </c:pt>
                <c:pt idx="2764">
                  <c:v>278.59451293945301</c:v>
                </c:pt>
                <c:pt idx="2765">
                  <c:v>278.59451293945301</c:v>
                </c:pt>
                <c:pt idx="2766">
                  <c:v>278.59451293945301</c:v>
                </c:pt>
                <c:pt idx="2767">
                  <c:v>278.59451293945301</c:v>
                </c:pt>
                <c:pt idx="2768">
                  <c:v>278.59451293945301</c:v>
                </c:pt>
                <c:pt idx="2769">
                  <c:v>278.59451293945301</c:v>
                </c:pt>
                <c:pt idx="2770">
                  <c:v>278.59451293945301</c:v>
                </c:pt>
                <c:pt idx="2771">
                  <c:v>278.59451293945301</c:v>
                </c:pt>
                <c:pt idx="2772">
                  <c:v>278.59451293945301</c:v>
                </c:pt>
                <c:pt idx="2773">
                  <c:v>278.59451293945301</c:v>
                </c:pt>
                <c:pt idx="2774">
                  <c:v>278.59451293945301</c:v>
                </c:pt>
                <c:pt idx="2775">
                  <c:v>278.59451293945301</c:v>
                </c:pt>
                <c:pt idx="2776">
                  <c:v>278.59451293945301</c:v>
                </c:pt>
                <c:pt idx="2777">
                  <c:v>278.59451293945301</c:v>
                </c:pt>
                <c:pt idx="2778">
                  <c:v>278.59451293945301</c:v>
                </c:pt>
                <c:pt idx="2779">
                  <c:v>278.59451293945301</c:v>
                </c:pt>
                <c:pt idx="2780">
                  <c:v>278.59451293945301</c:v>
                </c:pt>
                <c:pt idx="2781">
                  <c:v>278.59451293945301</c:v>
                </c:pt>
                <c:pt idx="2782">
                  <c:v>278.59451293945301</c:v>
                </c:pt>
                <c:pt idx="2783">
                  <c:v>278.59451293945301</c:v>
                </c:pt>
                <c:pt idx="2784">
                  <c:v>278.59451293945301</c:v>
                </c:pt>
                <c:pt idx="2785">
                  <c:v>278.59451293945301</c:v>
                </c:pt>
                <c:pt idx="2786">
                  <c:v>278.59451293945301</c:v>
                </c:pt>
                <c:pt idx="2787">
                  <c:v>278.59451293945301</c:v>
                </c:pt>
                <c:pt idx="2788">
                  <c:v>278.59451293945301</c:v>
                </c:pt>
                <c:pt idx="2789">
                  <c:v>278.59451293945301</c:v>
                </c:pt>
                <c:pt idx="2790">
                  <c:v>278.59451293945301</c:v>
                </c:pt>
                <c:pt idx="2791">
                  <c:v>278.59451293945301</c:v>
                </c:pt>
                <c:pt idx="2792">
                  <c:v>278.59451293945301</c:v>
                </c:pt>
                <c:pt idx="2793">
                  <c:v>278.59451293945301</c:v>
                </c:pt>
                <c:pt idx="2794">
                  <c:v>278.59451293945301</c:v>
                </c:pt>
                <c:pt idx="2795">
                  <c:v>278.59451293945301</c:v>
                </c:pt>
                <c:pt idx="2796">
                  <c:v>278.59451293945301</c:v>
                </c:pt>
                <c:pt idx="2797">
                  <c:v>278.59451293945301</c:v>
                </c:pt>
                <c:pt idx="2798">
                  <c:v>278.59451293945301</c:v>
                </c:pt>
                <c:pt idx="2799">
                  <c:v>278.59451293945301</c:v>
                </c:pt>
                <c:pt idx="2800">
                  <c:v>278.59451293945301</c:v>
                </c:pt>
                <c:pt idx="2801">
                  <c:v>278.59451293945301</c:v>
                </c:pt>
                <c:pt idx="2802">
                  <c:v>278.59451293945301</c:v>
                </c:pt>
                <c:pt idx="2803">
                  <c:v>278.59451293945301</c:v>
                </c:pt>
                <c:pt idx="2804">
                  <c:v>278.59451293945301</c:v>
                </c:pt>
                <c:pt idx="2805">
                  <c:v>278.59451293945301</c:v>
                </c:pt>
                <c:pt idx="2806">
                  <c:v>278.59451293945301</c:v>
                </c:pt>
                <c:pt idx="2807">
                  <c:v>278.59451293945301</c:v>
                </c:pt>
                <c:pt idx="2808">
                  <c:v>278.59451293945301</c:v>
                </c:pt>
                <c:pt idx="2809">
                  <c:v>278.59451293945301</c:v>
                </c:pt>
                <c:pt idx="2810">
                  <c:v>278.59451293945301</c:v>
                </c:pt>
                <c:pt idx="2811">
                  <c:v>278.59451293945301</c:v>
                </c:pt>
                <c:pt idx="2812">
                  <c:v>278.59451293945301</c:v>
                </c:pt>
                <c:pt idx="2813">
                  <c:v>278.59451293945301</c:v>
                </c:pt>
                <c:pt idx="2814">
                  <c:v>278.59451293945301</c:v>
                </c:pt>
                <c:pt idx="2815">
                  <c:v>278.59451293945301</c:v>
                </c:pt>
                <c:pt idx="2816">
                  <c:v>278.59451293945301</c:v>
                </c:pt>
                <c:pt idx="2817">
                  <c:v>278.59451293945301</c:v>
                </c:pt>
                <c:pt idx="2818">
                  <c:v>278.59451293945301</c:v>
                </c:pt>
                <c:pt idx="2819">
                  <c:v>278.59451293945301</c:v>
                </c:pt>
                <c:pt idx="2820">
                  <c:v>278.59451293945301</c:v>
                </c:pt>
                <c:pt idx="2821">
                  <c:v>295.54400634765602</c:v>
                </c:pt>
                <c:pt idx="2822">
                  <c:v>313.52731323242199</c:v>
                </c:pt>
                <c:pt idx="2823">
                  <c:v>310.95431518554699</c:v>
                </c:pt>
                <c:pt idx="2824">
                  <c:v>310.91659545898398</c:v>
                </c:pt>
                <c:pt idx="2825">
                  <c:v>336.60290527343801</c:v>
                </c:pt>
                <c:pt idx="2826">
                  <c:v>336.60290527343801</c:v>
                </c:pt>
                <c:pt idx="2827">
                  <c:v>419.52551269531199</c:v>
                </c:pt>
                <c:pt idx="2828">
                  <c:v>323.66442871093801</c:v>
                </c:pt>
                <c:pt idx="2829">
                  <c:v>352.22982788085898</c:v>
                </c:pt>
                <c:pt idx="2830">
                  <c:v>346.86306762695301</c:v>
                </c:pt>
                <c:pt idx="2831">
                  <c:v>343.61544799804699</c:v>
                </c:pt>
                <c:pt idx="2832">
                  <c:v>328.84652709960898</c:v>
                </c:pt>
                <c:pt idx="2833">
                  <c:v>321.25674438476602</c:v>
                </c:pt>
                <c:pt idx="2834">
                  <c:v>299.549560546875</c:v>
                </c:pt>
                <c:pt idx="2835">
                  <c:v>281.25299072265602</c:v>
                </c:pt>
                <c:pt idx="2836">
                  <c:v>284.47427368164102</c:v>
                </c:pt>
                <c:pt idx="2837">
                  <c:v>280.08428955078102</c:v>
                </c:pt>
                <c:pt idx="2838">
                  <c:v>277.75830078125</c:v>
                </c:pt>
                <c:pt idx="2839">
                  <c:v>277.75830078125</c:v>
                </c:pt>
                <c:pt idx="2840">
                  <c:v>277.75830078125</c:v>
                </c:pt>
                <c:pt idx="2841">
                  <c:v>277.75830078125</c:v>
                </c:pt>
                <c:pt idx="2842">
                  <c:v>277.75830078125</c:v>
                </c:pt>
                <c:pt idx="2843">
                  <c:v>277.75830078125</c:v>
                </c:pt>
                <c:pt idx="2844">
                  <c:v>277.75830078125</c:v>
                </c:pt>
                <c:pt idx="2845">
                  <c:v>277.75830078125</c:v>
                </c:pt>
                <c:pt idx="2846">
                  <c:v>277.75830078125</c:v>
                </c:pt>
                <c:pt idx="2847">
                  <c:v>277.75830078125</c:v>
                </c:pt>
                <c:pt idx="2848">
                  <c:v>277.75830078125</c:v>
                </c:pt>
                <c:pt idx="2849">
                  <c:v>277.75830078125</c:v>
                </c:pt>
                <c:pt idx="2850">
                  <c:v>277.75830078125</c:v>
                </c:pt>
                <c:pt idx="2851">
                  <c:v>277.75830078125</c:v>
                </c:pt>
                <c:pt idx="2852">
                  <c:v>277.75830078125</c:v>
                </c:pt>
                <c:pt idx="2853">
                  <c:v>277.75830078125</c:v>
                </c:pt>
                <c:pt idx="2854">
                  <c:v>277.75830078125</c:v>
                </c:pt>
                <c:pt idx="2855">
                  <c:v>277.75830078125</c:v>
                </c:pt>
                <c:pt idx="2856">
                  <c:v>277.75830078125</c:v>
                </c:pt>
                <c:pt idx="2857">
                  <c:v>277.75830078125</c:v>
                </c:pt>
                <c:pt idx="2858">
                  <c:v>277.75830078125</c:v>
                </c:pt>
                <c:pt idx="2859">
                  <c:v>277.75830078125</c:v>
                </c:pt>
                <c:pt idx="2860">
                  <c:v>277.75830078125</c:v>
                </c:pt>
                <c:pt idx="2861">
                  <c:v>277.75830078125</c:v>
                </c:pt>
                <c:pt idx="2862">
                  <c:v>277.75830078125</c:v>
                </c:pt>
                <c:pt idx="2863">
                  <c:v>277.75830078125</c:v>
                </c:pt>
                <c:pt idx="2864">
                  <c:v>277.75830078125</c:v>
                </c:pt>
                <c:pt idx="2865">
                  <c:v>277.75830078125</c:v>
                </c:pt>
                <c:pt idx="2866">
                  <c:v>277.75830078125</c:v>
                </c:pt>
                <c:pt idx="2867">
                  <c:v>277.75830078125</c:v>
                </c:pt>
                <c:pt idx="2868">
                  <c:v>277.75830078125</c:v>
                </c:pt>
                <c:pt idx="2869">
                  <c:v>277.75830078125</c:v>
                </c:pt>
                <c:pt idx="2870">
                  <c:v>277.75830078125</c:v>
                </c:pt>
                <c:pt idx="2871">
                  <c:v>277.75830078125</c:v>
                </c:pt>
                <c:pt idx="2872">
                  <c:v>277.75830078125</c:v>
                </c:pt>
                <c:pt idx="2873">
                  <c:v>277.75830078125</c:v>
                </c:pt>
                <c:pt idx="2874">
                  <c:v>277.75830078125</c:v>
                </c:pt>
                <c:pt idx="2875">
                  <c:v>277.75830078125</c:v>
                </c:pt>
                <c:pt idx="2876">
                  <c:v>277.75830078125</c:v>
                </c:pt>
                <c:pt idx="2877">
                  <c:v>277.75830078125</c:v>
                </c:pt>
                <c:pt idx="2878">
                  <c:v>277.75830078125</c:v>
                </c:pt>
                <c:pt idx="2879">
                  <c:v>277.75830078125</c:v>
                </c:pt>
                <c:pt idx="2880">
                  <c:v>277.75830078125</c:v>
                </c:pt>
                <c:pt idx="2881">
                  <c:v>277.75830078125</c:v>
                </c:pt>
                <c:pt idx="2882">
                  <c:v>277.75830078125</c:v>
                </c:pt>
                <c:pt idx="2883">
                  <c:v>277.75830078125</c:v>
                </c:pt>
                <c:pt idx="2884">
                  <c:v>277.75830078125</c:v>
                </c:pt>
                <c:pt idx="2885">
                  <c:v>277.75830078125</c:v>
                </c:pt>
                <c:pt idx="2886">
                  <c:v>277.75830078125</c:v>
                </c:pt>
                <c:pt idx="2887">
                  <c:v>277.75830078125</c:v>
                </c:pt>
                <c:pt idx="2888">
                  <c:v>277.75830078125</c:v>
                </c:pt>
                <c:pt idx="2889">
                  <c:v>277.75830078125</c:v>
                </c:pt>
                <c:pt idx="2890">
                  <c:v>277.75830078125</c:v>
                </c:pt>
                <c:pt idx="2891">
                  <c:v>277.75830078125</c:v>
                </c:pt>
                <c:pt idx="2892">
                  <c:v>277.75830078125</c:v>
                </c:pt>
                <c:pt idx="2893">
                  <c:v>277.75830078125</c:v>
                </c:pt>
                <c:pt idx="2894">
                  <c:v>277.75830078125</c:v>
                </c:pt>
                <c:pt idx="2895">
                  <c:v>277.75830078125</c:v>
                </c:pt>
                <c:pt idx="2896">
                  <c:v>277.75830078125</c:v>
                </c:pt>
                <c:pt idx="2897">
                  <c:v>277.75830078125</c:v>
                </c:pt>
                <c:pt idx="2898">
                  <c:v>277.75830078125</c:v>
                </c:pt>
                <c:pt idx="2899">
                  <c:v>277.75830078125</c:v>
                </c:pt>
                <c:pt idx="2900">
                  <c:v>277.75830078125</c:v>
                </c:pt>
                <c:pt idx="2901">
                  <c:v>277.75830078125</c:v>
                </c:pt>
                <c:pt idx="2902">
                  <c:v>277.75830078125</c:v>
                </c:pt>
                <c:pt idx="2903">
                  <c:v>277.75830078125</c:v>
                </c:pt>
                <c:pt idx="2904">
                  <c:v>277.75830078125</c:v>
                </c:pt>
                <c:pt idx="2905">
                  <c:v>304.82501220703102</c:v>
                </c:pt>
                <c:pt idx="2906">
                  <c:v>308.09640502929699</c:v>
                </c:pt>
                <c:pt idx="2907">
                  <c:v>308.09640502929699</c:v>
                </c:pt>
                <c:pt idx="2908">
                  <c:v>305.989990234375</c:v>
                </c:pt>
                <c:pt idx="2909">
                  <c:v>331.48348999023398</c:v>
                </c:pt>
                <c:pt idx="2910">
                  <c:v>335.86770629882801</c:v>
                </c:pt>
                <c:pt idx="2911">
                  <c:v>419.71728515625</c:v>
                </c:pt>
                <c:pt idx="2912">
                  <c:v>176</c:v>
                </c:pt>
                <c:pt idx="2913">
                  <c:v>191.90000915527301</c:v>
                </c:pt>
                <c:pt idx="2914">
                  <c:v>207.5</c:v>
                </c:pt>
                <c:pt idx="2915">
                  <c:v>221.5</c:v>
                </c:pt>
                <c:pt idx="2916">
                  <c:v>235.80000305175801</c:v>
                </c:pt>
                <c:pt idx="2917">
                  <c:v>264</c:v>
                </c:pt>
                <c:pt idx="2918">
                  <c:v>264</c:v>
                </c:pt>
                <c:pt idx="2919">
                  <c:v>264</c:v>
                </c:pt>
                <c:pt idx="2920">
                  <c:v>264</c:v>
                </c:pt>
                <c:pt idx="2921">
                  <c:v>264</c:v>
                </c:pt>
                <c:pt idx="2922">
                  <c:v>264</c:v>
                </c:pt>
                <c:pt idx="2923">
                  <c:v>264</c:v>
                </c:pt>
                <c:pt idx="2924">
                  <c:v>263</c:v>
                </c:pt>
                <c:pt idx="2925">
                  <c:v>263</c:v>
                </c:pt>
                <c:pt idx="2926">
                  <c:v>263</c:v>
                </c:pt>
                <c:pt idx="2927">
                  <c:v>263</c:v>
                </c:pt>
                <c:pt idx="2928">
                  <c:v>263</c:v>
                </c:pt>
                <c:pt idx="2929">
                  <c:v>263</c:v>
                </c:pt>
                <c:pt idx="2930">
                  <c:v>263</c:v>
                </c:pt>
                <c:pt idx="2931">
                  <c:v>263</c:v>
                </c:pt>
                <c:pt idx="2932">
                  <c:v>263</c:v>
                </c:pt>
                <c:pt idx="2933">
                  <c:v>263</c:v>
                </c:pt>
                <c:pt idx="2934">
                  <c:v>263</c:v>
                </c:pt>
                <c:pt idx="2935">
                  <c:v>263</c:v>
                </c:pt>
                <c:pt idx="2936">
                  <c:v>262</c:v>
                </c:pt>
                <c:pt idx="2937">
                  <c:v>262</c:v>
                </c:pt>
                <c:pt idx="2938">
                  <c:v>262</c:v>
                </c:pt>
                <c:pt idx="2939">
                  <c:v>262</c:v>
                </c:pt>
                <c:pt idx="2940">
                  <c:v>262</c:v>
                </c:pt>
                <c:pt idx="2941">
                  <c:v>262</c:v>
                </c:pt>
                <c:pt idx="2942">
                  <c:v>262</c:v>
                </c:pt>
                <c:pt idx="2943">
                  <c:v>307.70999145507801</c:v>
                </c:pt>
                <c:pt idx="2944">
                  <c:v>359.95544433593699</c:v>
                </c:pt>
                <c:pt idx="2945">
                  <c:v>334.18048095703102</c:v>
                </c:pt>
                <c:pt idx="2946">
                  <c:v>262</c:v>
                </c:pt>
                <c:pt idx="2947">
                  <c:v>262</c:v>
                </c:pt>
                <c:pt idx="2948">
                  <c:v>265</c:v>
                </c:pt>
                <c:pt idx="2949">
                  <c:v>265</c:v>
                </c:pt>
                <c:pt idx="2950">
                  <c:v>265</c:v>
                </c:pt>
                <c:pt idx="2951">
                  <c:v>265</c:v>
                </c:pt>
                <c:pt idx="2952">
                  <c:v>265</c:v>
                </c:pt>
                <c:pt idx="2953">
                  <c:v>266.707763671875</c:v>
                </c:pt>
                <c:pt idx="2954">
                  <c:v>265</c:v>
                </c:pt>
                <c:pt idx="2955">
                  <c:v>265</c:v>
                </c:pt>
                <c:pt idx="2956">
                  <c:v>266.34902954101602</c:v>
                </c:pt>
                <c:pt idx="2957">
                  <c:v>265</c:v>
                </c:pt>
                <c:pt idx="2958">
                  <c:v>279.39764404296898</c:v>
                </c:pt>
                <c:pt idx="2959">
                  <c:v>279.88198852539102</c:v>
                </c:pt>
                <c:pt idx="2960">
                  <c:v>277.31460571289102</c:v>
                </c:pt>
                <c:pt idx="2961">
                  <c:v>278.29998779296898</c:v>
                </c:pt>
                <c:pt idx="2962">
                  <c:v>282.29998779296898</c:v>
                </c:pt>
                <c:pt idx="2963">
                  <c:v>279.10000610351602</c:v>
                </c:pt>
                <c:pt idx="2964">
                  <c:v>278.29998779296898</c:v>
                </c:pt>
                <c:pt idx="2965">
                  <c:v>277.10000610351602</c:v>
                </c:pt>
                <c:pt idx="2966">
                  <c:v>279.90002441406301</c:v>
                </c:pt>
                <c:pt idx="2967">
                  <c:v>278.70001220703102</c:v>
                </c:pt>
                <c:pt idx="2968">
                  <c:v>278.29998779296898</c:v>
                </c:pt>
                <c:pt idx="2969">
                  <c:v>279.5</c:v>
                </c:pt>
                <c:pt idx="2970">
                  <c:v>276.70001220703102</c:v>
                </c:pt>
                <c:pt idx="2971">
                  <c:v>279.90002441406301</c:v>
                </c:pt>
                <c:pt idx="2972">
                  <c:v>278.29998779296898</c:v>
                </c:pt>
                <c:pt idx="2973">
                  <c:v>278.29998779296898</c:v>
                </c:pt>
                <c:pt idx="2974">
                  <c:v>277.5</c:v>
                </c:pt>
                <c:pt idx="2975">
                  <c:v>279.5</c:v>
                </c:pt>
                <c:pt idx="2976">
                  <c:v>279.5</c:v>
                </c:pt>
                <c:pt idx="2977">
                  <c:v>281.89999389648398</c:v>
                </c:pt>
                <c:pt idx="2978">
                  <c:v>276.70001220703102</c:v>
                </c:pt>
                <c:pt idx="2979">
                  <c:v>279.90002441406301</c:v>
                </c:pt>
                <c:pt idx="2980">
                  <c:v>277.89999389648398</c:v>
                </c:pt>
                <c:pt idx="2981">
                  <c:v>281.89999389648398</c:v>
                </c:pt>
                <c:pt idx="2982">
                  <c:v>278.29998779296898</c:v>
                </c:pt>
                <c:pt idx="2983">
                  <c:v>281.5</c:v>
                </c:pt>
                <c:pt idx="2984">
                  <c:v>279.5</c:v>
                </c:pt>
                <c:pt idx="2985">
                  <c:v>277.5</c:v>
                </c:pt>
                <c:pt idx="2986">
                  <c:v>278.29998779296898</c:v>
                </c:pt>
                <c:pt idx="2987">
                  <c:v>277.5</c:v>
                </c:pt>
                <c:pt idx="2988">
                  <c:v>278.20001220703102</c:v>
                </c:pt>
                <c:pt idx="2989">
                  <c:v>283.20001220703102</c:v>
                </c:pt>
                <c:pt idx="2990">
                  <c:v>278.20001220703102</c:v>
                </c:pt>
                <c:pt idx="2991">
                  <c:v>277.39999389648398</c:v>
                </c:pt>
                <c:pt idx="2992">
                  <c:v>278.20001220703102</c:v>
                </c:pt>
                <c:pt idx="2993">
                  <c:v>279.90002441406301</c:v>
                </c:pt>
                <c:pt idx="2994">
                  <c:v>277.39999389648398</c:v>
                </c:pt>
                <c:pt idx="2995">
                  <c:v>277.39999389648398</c:v>
                </c:pt>
                <c:pt idx="2996">
                  <c:v>279.10000610351602</c:v>
                </c:pt>
                <c:pt idx="2997">
                  <c:v>277.79998779296898</c:v>
                </c:pt>
                <c:pt idx="2998">
                  <c:v>277.39999389648398</c:v>
                </c:pt>
                <c:pt idx="2999">
                  <c:v>281.60000610351602</c:v>
                </c:pt>
                <c:pt idx="3000">
                  <c:v>277</c:v>
                </c:pt>
                <c:pt idx="3001">
                  <c:v>279.5</c:v>
                </c:pt>
                <c:pt idx="3002">
                  <c:v>278.20001220703102</c:v>
                </c:pt>
                <c:pt idx="3003">
                  <c:v>291</c:v>
                </c:pt>
                <c:pt idx="3004">
                  <c:v>301.60000610351602</c:v>
                </c:pt>
                <c:pt idx="3005">
                  <c:v>300.59976196289102</c:v>
                </c:pt>
                <c:pt idx="3006">
                  <c:v>307.9365234375</c:v>
                </c:pt>
                <c:pt idx="3007">
                  <c:v>300.10000610351602</c:v>
                </c:pt>
                <c:pt idx="3008">
                  <c:v>278</c:v>
                </c:pt>
                <c:pt idx="3009">
                  <c:v>265</c:v>
                </c:pt>
                <c:pt idx="3010">
                  <c:v>142.39999389648401</c:v>
                </c:pt>
                <c:pt idx="3011">
                  <c:v>45</c:v>
                </c:pt>
                <c:pt idx="3012">
                  <c:v>45</c:v>
                </c:pt>
                <c:pt idx="3013">
                  <c:v>45</c:v>
                </c:pt>
                <c:pt idx="3014">
                  <c:v>45</c:v>
                </c:pt>
                <c:pt idx="3015">
                  <c:v>45</c:v>
                </c:pt>
                <c:pt idx="3016">
                  <c:v>45</c:v>
                </c:pt>
                <c:pt idx="3017">
                  <c:v>45</c:v>
                </c:pt>
                <c:pt idx="3018">
                  <c:v>45</c:v>
                </c:pt>
                <c:pt idx="3019">
                  <c:v>45</c:v>
                </c:pt>
                <c:pt idx="3020">
                  <c:v>45</c:v>
                </c:pt>
                <c:pt idx="3021">
                  <c:v>45</c:v>
                </c:pt>
                <c:pt idx="3022">
                  <c:v>45</c:v>
                </c:pt>
                <c:pt idx="3023">
                  <c:v>45</c:v>
                </c:pt>
                <c:pt idx="3024">
                  <c:v>0</c:v>
                </c:pt>
                <c:pt idx="3025">
                  <c:v>0</c:v>
                </c:pt>
                <c:pt idx="3026">
                  <c:v>45</c:v>
                </c:pt>
                <c:pt idx="3027">
                  <c:v>45</c:v>
                </c:pt>
                <c:pt idx="3028">
                  <c:v>45</c:v>
                </c:pt>
                <c:pt idx="3029">
                  <c:v>45</c:v>
                </c:pt>
                <c:pt idx="3030">
                  <c:v>45</c:v>
                </c:pt>
                <c:pt idx="3031">
                  <c:v>45</c:v>
                </c:pt>
                <c:pt idx="3032">
                  <c:v>45</c:v>
                </c:pt>
                <c:pt idx="3033">
                  <c:v>45</c:v>
                </c:pt>
                <c:pt idx="3034">
                  <c:v>45</c:v>
                </c:pt>
                <c:pt idx="3035">
                  <c:v>45</c:v>
                </c:pt>
                <c:pt idx="3036">
                  <c:v>45</c:v>
                </c:pt>
                <c:pt idx="3037">
                  <c:v>45</c:v>
                </c:pt>
                <c:pt idx="3038">
                  <c:v>93.156204223632798</c:v>
                </c:pt>
                <c:pt idx="3039">
                  <c:v>95.305732727050795</c:v>
                </c:pt>
                <c:pt idx="3040">
                  <c:v>94</c:v>
                </c:pt>
                <c:pt idx="3041">
                  <c:v>94</c:v>
                </c:pt>
                <c:pt idx="3042">
                  <c:v>94</c:v>
                </c:pt>
                <c:pt idx="3043">
                  <c:v>94</c:v>
                </c:pt>
                <c:pt idx="3044">
                  <c:v>94</c:v>
                </c:pt>
                <c:pt idx="3045">
                  <c:v>94</c:v>
                </c:pt>
                <c:pt idx="3046">
                  <c:v>94</c:v>
                </c:pt>
                <c:pt idx="3047">
                  <c:v>94</c:v>
                </c:pt>
                <c:pt idx="3048">
                  <c:v>94</c:v>
                </c:pt>
                <c:pt idx="3049">
                  <c:v>114.125282287598</c:v>
                </c:pt>
                <c:pt idx="3050">
                  <c:v>117.75547027587901</c:v>
                </c:pt>
                <c:pt idx="3051">
                  <c:v>158.67451477050801</c:v>
                </c:pt>
                <c:pt idx="3052">
                  <c:v>103.56341552734401</c:v>
                </c:pt>
                <c:pt idx="3053">
                  <c:v>94</c:v>
                </c:pt>
                <c:pt idx="3054">
                  <c:v>94</c:v>
                </c:pt>
                <c:pt idx="3055">
                  <c:v>94</c:v>
                </c:pt>
                <c:pt idx="3056">
                  <c:v>94</c:v>
                </c:pt>
                <c:pt idx="3057">
                  <c:v>94</c:v>
                </c:pt>
                <c:pt idx="3058">
                  <c:v>94</c:v>
                </c:pt>
                <c:pt idx="3059">
                  <c:v>94</c:v>
                </c:pt>
                <c:pt idx="3060">
                  <c:v>94</c:v>
                </c:pt>
                <c:pt idx="3061">
                  <c:v>94</c:v>
                </c:pt>
                <c:pt idx="3062">
                  <c:v>94</c:v>
                </c:pt>
                <c:pt idx="3063">
                  <c:v>94</c:v>
                </c:pt>
                <c:pt idx="3064">
                  <c:v>94</c:v>
                </c:pt>
                <c:pt idx="3065">
                  <c:v>104.817573547363</c:v>
                </c:pt>
                <c:pt idx="3066">
                  <c:v>94</c:v>
                </c:pt>
                <c:pt idx="3067">
                  <c:v>94</c:v>
                </c:pt>
                <c:pt idx="3068">
                  <c:v>94</c:v>
                </c:pt>
                <c:pt idx="3069">
                  <c:v>94</c:v>
                </c:pt>
                <c:pt idx="3070">
                  <c:v>94</c:v>
                </c:pt>
                <c:pt idx="3071">
                  <c:v>94</c:v>
                </c:pt>
                <c:pt idx="3072">
                  <c:v>94</c:v>
                </c:pt>
                <c:pt idx="3073">
                  <c:v>94</c:v>
                </c:pt>
                <c:pt idx="3074">
                  <c:v>94</c:v>
                </c:pt>
                <c:pt idx="3075">
                  <c:v>94</c:v>
                </c:pt>
                <c:pt idx="3076">
                  <c:v>94</c:v>
                </c:pt>
                <c:pt idx="3077">
                  <c:v>144.26007080078099</c:v>
                </c:pt>
                <c:pt idx="3078">
                  <c:v>94</c:v>
                </c:pt>
                <c:pt idx="3079">
                  <c:v>94</c:v>
                </c:pt>
                <c:pt idx="3080">
                  <c:v>94</c:v>
                </c:pt>
                <c:pt idx="3081">
                  <c:v>94</c:v>
                </c:pt>
                <c:pt idx="3082">
                  <c:v>94</c:v>
                </c:pt>
                <c:pt idx="3083">
                  <c:v>94</c:v>
                </c:pt>
                <c:pt idx="3084">
                  <c:v>94</c:v>
                </c:pt>
                <c:pt idx="3085">
                  <c:v>94</c:v>
                </c:pt>
                <c:pt idx="3086">
                  <c:v>94</c:v>
                </c:pt>
                <c:pt idx="3087">
                  <c:v>94</c:v>
                </c:pt>
                <c:pt idx="3088">
                  <c:v>94</c:v>
                </c:pt>
                <c:pt idx="3089">
                  <c:v>94</c:v>
                </c:pt>
                <c:pt idx="3090">
                  <c:v>94</c:v>
                </c:pt>
                <c:pt idx="3091">
                  <c:v>94</c:v>
                </c:pt>
                <c:pt idx="3092">
                  <c:v>94</c:v>
                </c:pt>
                <c:pt idx="3093">
                  <c:v>94</c:v>
                </c:pt>
                <c:pt idx="3094">
                  <c:v>94</c:v>
                </c:pt>
                <c:pt idx="3095">
                  <c:v>94</c:v>
                </c:pt>
                <c:pt idx="3096">
                  <c:v>94</c:v>
                </c:pt>
                <c:pt idx="3097">
                  <c:v>94</c:v>
                </c:pt>
                <c:pt idx="3098">
                  <c:v>94</c:v>
                </c:pt>
                <c:pt idx="3099">
                  <c:v>94</c:v>
                </c:pt>
                <c:pt idx="3100">
                  <c:v>94</c:v>
                </c:pt>
                <c:pt idx="3101">
                  <c:v>94</c:v>
                </c:pt>
                <c:pt idx="3102">
                  <c:v>94</c:v>
                </c:pt>
                <c:pt idx="3103">
                  <c:v>94</c:v>
                </c:pt>
                <c:pt idx="3104">
                  <c:v>94</c:v>
                </c:pt>
                <c:pt idx="3105">
                  <c:v>94</c:v>
                </c:pt>
                <c:pt idx="3106">
                  <c:v>94</c:v>
                </c:pt>
                <c:pt idx="3107">
                  <c:v>94</c:v>
                </c:pt>
                <c:pt idx="3108">
                  <c:v>94</c:v>
                </c:pt>
                <c:pt idx="3109">
                  <c:v>94</c:v>
                </c:pt>
                <c:pt idx="3110">
                  <c:v>94</c:v>
                </c:pt>
                <c:pt idx="3111">
                  <c:v>94</c:v>
                </c:pt>
                <c:pt idx="3112">
                  <c:v>94</c:v>
                </c:pt>
                <c:pt idx="3113">
                  <c:v>94</c:v>
                </c:pt>
                <c:pt idx="3114">
                  <c:v>94</c:v>
                </c:pt>
                <c:pt idx="3115">
                  <c:v>94</c:v>
                </c:pt>
                <c:pt idx="3116">
                  <c:v>94</c:v>
                </c:pt>
                <c:pt idx="3117">
                  <c:v>94</c:v>
                </c:pt>
                <c:pt idx="3118">
                  <c:v>94</c:v>
                </c:pt>
                <c:pt idx="3119">
                  <c:v>94</c:v>
                </c:pt>
                <c:pt idx="3120">
                  <c:v>94</c:v>
                </c:pt>
                <c:pt idx="3121">
                  <c:v>94</c:v>
                </c:pt>
                <c:pt idx="3122">
                  <c:v>94</c:v>
                </c:pt>
                <c:pt idx="3123">
                  <c:v>94</c:v>
                </c:pt>
                <c:pt idx="3124">
                  <c:v>94</c:v>
                </c:pt>
                <c:pt idx="3125">
                  <c:v>94</c:v>
                </c:pt>
                <c:pt idx="3126">
                  <c:v>94</c:v>
                </c:pt>
                <c:pt idx="3127">
                  <c:v>94</c:v>
                </c:pt>
                <c:pt idx="3128">
                  <c:v>94</c:v>
                </c:pt>
                <c:pt idx="3129">
                  <c:v>94</c:v>
                </c:pt>
                <c:pt idx="3130">
                  <c:v>94</c:v>
                </c:pt>
                <c:pt idx="3131">
                  <c:v>94</c:v>
                </c:pt>
                <c:pt idx="3132">
                  <c:v>94</c:v>
                </c:pt>
                <c:pt idx="3133">
                  <c:v>94</c:v>
                </c:pt>
                <c:pt idx="3134">
                  <c:v>94</c:v>
                </c:pt>
                <c:pt idx="3135">
                  <c:v>170</c:v>
                </c:pt>
                <c:pt idx="3136">
                  <c:v>170</c:v>
                </c:pt>
                <c:pt idx="3137">
                  <c:v>170</c:v>
                </c:pt>
                <c:pt idx="3138">
                  <c:v>170</c:v>
                </c:pt>
                <c:pt idx="3139">
                  <c:v>170</c:v>
                </c:pt>
                <c:pt idx="3140">
                  <c:v>170</c:v>
                </c:pt>
                <c:pt idx="3141">
                  <c:v>170</c:v>
                </c:pt>
                <c:pt idx="3142">
                  <c:v>170</c:v>
                </c:pt>
                <c:pt idx="3143">
                  <c:v>170</c:v>
                </c:pt>
                <c:pt idx="3144">
                  <c:v>170</c:v>
                </c:pt>
                <c:pt idx="3145">
                  <c:v>170</c:v>
                </c:pt>
                <c:pt idx="3146">
                  <c:v>200</c:v>
                </c:pt>
                <c:pt idx="3147">
                  <c:v>182.260177612305</c:v>
                </c:pt>
                <c:pt idx="3148">
                  <c:v>182.260177612305</c:v>
                </c:pt>
                <c:pt idx="3149">
                  <c:v>200</c:v>
                </c:pt>
                <c:pt idx="3150">
                  <c:v>200</c:v>
                </c:pt>
                <c:pt idx="3151">
                  <c:v>200</c:v>
                </c:pt>
                <c:pt idx="3152">
                  <c:v>200</c:v>
                </c:pt>
                <c:pt idx="3153">
                  <c:v>200</c:v>
                </c:pt>
                <c:pt idx="3154">
                  <c:v>200</c:v>
                </c:pt>
                <c:pt idx="3155">
                  <c:v>200</c:v>
                </c:pt>
                <c:pt idx="3156">
                  <c:v>200</c:v>
                </c:pt>
                <c:pt idx="3157">
                  <c:v>200</c:v>
                </c:pt>
                <c:pt idx="3158">
                  <c:v>200</c:v>
                </c:pt>
                <c:pt idx="3159">
                  <c:v>200</c:v>
                </c:pt>
                <c:pt idx="3160">
                  <c:v>200</c:v>
                </c:pt>
                <c:pt idx="3161">
                  <c:v>200</c:v>
                </c:pt>
                <c:pt idx="3162">
                  <c:v>204.498046875</c:v>
                </c:pt>
                <c:pt idx="3163">
                  <c:v>204.98791503906301</c:v>
                </c:pt>
                <c:pt idx="3164">
                  <c:v>204.68489074707</c:v>
                </c:pt>
                <c:pt idx="3165">
                  <c:v>204.43093872070301</c:v>
                </c:pt>
                <c:pt idx="3166">
                  <c:v>204.25239562988301</c:v>
                </c:pt>
                <c:pt idx="3167">
                  <c:v>204.04113769531199</c:v>
                </c:pt>
                <c:pt idx="3168">
                  <c:v>204.70625305175801</c:v>
                </c:pt>
                <c:pt idx="3169">
                  <c:v>170</c:v>
                </c:pt>
                <c:pt idx="3170">
                  <c:v>170</c:v>
                </c:pt>
                <c:pt idx="3171">
                  <c:v>170</c:v>
                </c:pt>
                <c:pt idx="3172">
                  <c:v>170</c:v>
                </c:pt>
                <c:pt idx="3173">
                  <c:v>170</c:v>
                </c:pt>
                <c:pt idx="3174">
                  <c:v>170</c:v>
                </c:pt>
                <c:pt idx="3175">
                  <c:v>170</c:v>
                </c:pt>
                <c:pt idx="3176">
                  <c:v>170</c:v>
                </c:pt>
                <c:pt idx="3177">
                  <c:v>170</c:v>
                </c:pt>
                <c:pt idx="3178">
                  <c:v>170</c:v>
                </c:pt>
                <c:pt idx="3179">
                  <c:v>170</c:v>
                </c:pt>
                <c:pt idx="3180">
                  <c:v>170</c:v>
                </c:pt>
                <c:pt idx="3181">
                  <c:v>170</c:v>
                </c:pt>
                <c:pt idx="3182">
                  <c:v>170</c:v>
                </c:pt>
                <c:pt idx="3183">
                  <c:v>170</c:v>
                </c:pt>
                <c:pt idx="3184">
                  <c:v>170</c:v>
                </c:pt>
                <c:pt idx="3185">
                  <c:v>170</c:v>
                </c:pt>
                <c:pt idx="3186">
                  <c:v>170</c:v>
                </c:pt>
                <c:pt idx="3187">
                  <c:v>170</c:v>
                </c:pt>
                <c:pt idx="3188">
                  <c:v>170</c:v>
                </c:pt>
                <c:pt idx="3189">
                  <c:v>170</c:v>
                </c:pt>
                <c:pt idx="3190">
                  <c:v>170</c:v>
                </c:pt>
                <c:pt idx="3191">
                  <c:v>170</c:v>
                </c:pt>
                <c:pt idx="3192">
                  <c:v>170</c:v>
                </c:pt>
                <c:pt idx="3193">
                  <c:v>170</c:v>
                </c:pt>
                <c:pt idx="3194">
                  <c:v>170</c:v>
                </c:pt>
                <c:pt idx="3195">
                  <c:v>170</c:v>
                </c:pt>
                <c:pt idx="3196">
                  <c:v>170</c:v>
                </c:pt>
                <c:pt idx="3197">
                  <c:v>170</c:v>
                </c:pt>
                <c:pt idx="3198">
                  <c:v>170</c:v>
                </c:pt>
                <c:pt idx="3199">
                  <c:v>170</c:v>
                </c:pt>
                <c:pt idx="3200">
                  <c:v>170</c:v>
                </c:pt>
                <c:pt idx="3201">
                  <c:v>170</c:v>
                </c:pt>
                <c:pt idx="3202">
                  <c:v>170</c:v>
                </c:pt>
                <c:pt idx="3203">
                  <c:v>170</c:v>
                </c:pt>
                <c:pt idx="3204">
                  <c:v>170</c:v>
                </c:pt>
                <c:pt idx="3205">
                  <c:v>170</c:v>
                </c:pt>
                <c:pt idx="3206">
                  <c:v>170</c:v>
                </c:pt>
                <c:pt idx="3207">
                  <c:v>170</c:v>
                </c:pt>
                <c:pt idx="3208">
                  <c:v>170</c:v>
                </c:pt>
                <c:pt idx="3209">
                  <c:v>170</c:v>
                </c:pt>
                <c:pt idx="3210">
                  <c:v>170</c:v>
                </c:pt>
                <c:pt idx="3211">
                  <c:v>170</c:v>
                </c:pt>
                <c:pt idx="3212">
                  <c:v>170</c:v>
                </c:pt>
                <c:pt idx="3213">
                  <c:v>170</c:v>
                </c:pt>
                <c:pt idx="3214">
                  <c:v>170</c:v>
                </c:pt>
                <c:pt idx="3215">
                  <c:v>170</c:v>
                </c:pt>
                <c:pt idx="3216">
                  <c:v>170</c:v>
                </c:pt>
                <c:pt idx="3217">
                  <c:v>170</c:v>
                </c:pt>
                <c:pt idx="3218">
                  <c:v>170</c:v>
                </c:pt>
                <c:pt idx="3219">
                  <c:v>170</c:v>
                </c:pt>
                <c:pt idx="3220">
                  <c:v>170</c:v>
                </c:pt>
                <c:pt idx="3221">
                  <c:v>170</c:v>
                </c:pt>
                <c:pt idx="3222">
                  <c:v>170</c:v>
                </c:pt>
                <c:pt idx="3223">
                  <c:v>170</c:v>
                </c:pt>
                <c:pt idx="3224">
                  <c:v>170</c:v>
                </c:pt>
                <c:pt idx="3225">
                  <c:v>170</c:v>
                </c:pt>
                <c:pt idx="3226">
                  <c:v>170</c:v>
                </c:pt>
                <c:pt idx="3227">
                  <c:v>170</c:v>
                </c:pt>
                <c:pt idx="3228">
                  <c:v>170</c:v>
                </c:pt>
                <c:pt idx="3229">
                  <c:v>170</c:v>
                </c:pt>
                <c:pt idx="3230">
                  <c:v>170</c:v>
                </c:pt>
                <c:pt idx="3231">
                  <c:v>170</c:v>
                </c:pt>
                <c:pt idx="3232">
                  <c:v>170</c:v>
                </c:pt>
                <c:pt idx="3233">
                  <c:v>170</c:v>
                </c:pt>
                <c:pt idx="3234">
                  <c:v>170</c:v>
                </c:pt>
                <c:pt idx="3235">
                  <c:v>170</c:v>
                </c:pt>
                <c:pt idx="3236">
                  <c:v>170</c:v>
                </c:pt>
                <c:pt idx="3237">
                  <c:v>170</c:v>
                </c:pt>
                <c:pt idx="3238">
                  <c:v>170</c:v>
                </c:pt>
                <c:pt idx="3239">
                  <c:v>170</c:v>
                </c:pt>
                <c:pt idx="3240">
                  <c:v>170</c:v>
                </c:pt>
                <c:pt idx="3241">
                  <c:v>170</c:v>
                </c:pt>
                <c:pt idx="3242">
                  <c:v>170</c:v>
                </c:pt>
                <c:pt idx="3243">
                  <c:v>170</c:v>
                </c:pt>
                <c:pt idx="3244">
                  <c:v>170</c:v>
                </c:pt>
                <c:pt idx="3245">
                  <c:v>170</c:v>
                </c:pt>
                <c:pt idx="3246">
                  <c:v>170</c:v>
                </c:pt>
                <c:pt idx="3247">
                  <c:v>170</c:v>
                </c:pt>
                <c:pt idx="3248">
                  <c:v>170</c:v>
                </c:pt>
                <c:pt idx="3249">
                  <c:v>170</c:v>
                </c:pt>
                <c:pt idx="3250">
                  <c:v>170</c:v>
                </c:pt>
                <c:pt idx="3251">
                  <c:v>170</c:v>
                </c:pt>
                <c:pt idx="3252">
                  <c:v>170</c:v>
                </c:pt>
                <c:pt idx="3253">
                  <c:v>170</c:v>
                </c:pt>
                <c:pt idx="3254">
                  <c:v>170</c:v>
                </c:pt>
                <c:pt idx="3255">
                  <c:v>170</c:v>
                </c:pt>
                <c:pt idx="3256">
                  <c:v>170</c:v>
                </c:pt>
                <c:pt idx="3257">
                  <c:v>170</c:v>
                </c:pt>
                <c:pt idx="3258">
                  <c:v>170</c:v>
                </c:pt>
                <c:pt idx="3259">
                  <c:v>170</c:v>
                </c:pt>
                <c:pt idx="3260">
                  <c:v>170</c:v>
                </c:pt>
                <c:pt idx="3261">
                  <c:v>170</c:v>
                </c:pt>
                <c:pt idx="3262">
                  <c:v>170</c:v>
                </c:pt>
                <c:pt idx="3263">
                  <c:v>170</c:v>
                </c:pt>
                <c:pt idx="3264">
                  <c:v>170</c:v>
                </c:pt>
                <c:pt idx="3265">
                  <c:v>170</c:v>
                </c:pt>
                <c:pt idx="3266">
                  <c:v>170</c:v>
                </c:pt>
                <c:pt idx="3267">
                  <c:v>170</c:v>
                </c:pt>
                <c:pt idx="3268">
                  <c:v>170</c:v>
                </c:pt>
                <c:pt idx="3269">
                  <c:v>170</c:v>
                </c:pt>
                <c:pt idx="3270">
                  <c:v>170</c:v>
                </c:pt>
                <c:pt idx="3271">
                  <c:v>170</c:v>
                </c:pt>
                <c:pt idx="3272">
                  <c:v>170</c:v>
                </c:pt>
                <c:pt idx="3273">
                  <c:v>170</c:v>
                </c:pt>
                <c:pt idx="3274">
                  <c:v>170</c:v>
                </c:pt>
                <c:pt idx="3275">
                  <c:v>170</c:v>
                </c:pt>
                <c:pt idx="3276">
                  <c:v>170</c:v>
                </c:pt>
                <c:pt idx="3277">
                  <c:v>170</c:v>
                </c:pt>
                <c:pt idx="3278">
                  <c:v>170</c:v>
                </c:pt>
                <c:pt idx="3279">
                  <c:v>170</c:v>
                </c:pt>
                <c:pt idx="3280">
                  <c:v>170</c:v>
                </c:pt>
                <c:pt idx="3281">
                  <c:v>170</c:v>
                </c:pt>
                <c:pt idx="3282">
                  <c:v>170</c:v>
                </c:pt>
                <c:pt idx="3283">
                  <c:v>170</c:v>
                </c:pt>
                <c:pt idx="3284">
                  <c:v>170</c:v>
                </c:pt>
                <c:pt idx="3285">
                  <c:v>170</c:v>
                </c:pt>
                <c:pt idx="3286">
                  <c:v>170</c:v>
                </c:pt>
                <c:pt idx="3287">
                  <c:v>170</c:v>
                </c:pt>
                <c:pt idx="3288">
                  <c:v>170</c:v>
                </c:pt>
                <c:pt idx="3289">
                  <c:v>170</c:v>
                </c:pt>
                <c:pt idx="3290">
                  <c:v>170</c:v>
                </c:pt>
                <c:pt idx="3291">
                  <c:v>170</c:v>
                </c:pt>
                <c:pt idx="3292">
                  <c:v>170</c:v>
                </c:pt>
                <c:pt idx="3293">
                  <c:v>170</c:v>
                </c:pt>
                <c:pt idx="3294">
                  <c:v>170</c:v>
                </c:pt>
                <c:pt idx="3295">
                  <c:v>170</c:v>
                </c:pt>
                <c:pt idx="3296">
                  <c:v>170</c:v>
                </c:pt>
                <c:pt idx="3297">
                  <c:v>170</c:v>
                </c:pt>
                <c:pt idx="3298">
                  <c:v>170</c:v>
                </c:pt>
                <c:pt idx="3299">
                  <c:v>170</c:v>
                </c:pt>
                <c:pt idx="3300">
                  <c:v>170</c:v>
                </c:pt>
                <c:pt idx="3301">
                  <c:v>170</c:v>
                </c:pt>
                <c:pt idx="3302">
                  <c:v>170</c:v>
                </c:pt>
                <c:pt idx="3303">
                  <c:v>170</c:v>
                </c:pt>
                <c:pt idx="3304">
                  <c:v>170</c:v>
                </c:pt>
                <c:pt idx="3305">
                  <c:v>170</c:v>
                </c:pt>
                <c:pt idx="3306">
                  <c:v>170</c:v>
                </c:pt>
                <c:pt idx="3307">
                  <c:v>170</c:v>
                </c:pt>
                <c:pt idx="3308">
                  <c:v>170</c:v>
                </c:pt>
                <c:pt idx="3309">
                  <c:v>170</c:v>
                </c:pt>
                <c:pt idx="3310">
                  <c:v>170</c:v>
                </c:pt>
                <c:pt idx="3311">
                  <c:v>170</c:v>
                </c:pt>
                <c:pt idx="3312">
                  <c:v>170</c:v>
                </c:pt>
                <c:pt idx="3313">
                  <c:v>170</c:v>
                </c:pt>
                <c:pt idx="3314">
                  <c:v>170</c:v>
                </c:pt>
                <c:pt idx="3315">
                  <c:v>170</c:v>
                </c:pt>
                <c:pt idx="3316">
                  <c:v>170</c:v>
                </c:pt>
                <c:pt idx="3317">
                  <c:v>170</c:v>
                </c:pt>
                <c:pt idx="3318">
                  <c:v>170</c:v>
                </c:pt>
                <c:pt idx="3319">
                  <c:v>170</c:v>
                </c:pt>
                <c:pt idx="3320">
                  <c:v>170</c:v>
                </c:pt>
                <c:pt idx="3321">
                  <c:v>170</c:v>
                </c:pt>
                <c:pt idx="3322">
                  <c:v>170</c:v>
                </c:pt>
                <c:pt idx="3323">
                  <c:v>170</c:v>
                </c:pt>
                <c:pt idx="3324">
                  <c:v>170</c:v>
                </c:pt>
                <c:pt idx="3325">
                  <c:v>170</c:v>
                </c:pt>
                <c:pt idx="3326">
                  <c:v>170</c:v>
                </c:pt>
                <c:pt idx="3327">
                  <c:v>170</c:v>
                </c:pt>
                <c:pt idx="3328">
                  <c:v>170</c:v>
                </c:pt>
                <c:pt idx="3329">
                  <c:v>170</c:v>
                </c:pt>
                <c:pt idx="3330">
                  <c:v>170</c:v>
                </c:pt>
                <c:pt idx="3331">
                  <c:v>170</c:v>
                </c:pt>
                <c:pt idx="3332">
                  <c:v>170</c:v>
                </c:pt>
                <c:pt idx="3333">
                  <c:v>170</c:v>
                </c:pt>
                <c:pt idx="3334">
                  <c:v>170</c:v>
                </c:pt>
                <c:pt idx="3335">
                  <c:v>170</c:v>
                </c:pt>
                <c:pt idx="3336">
                  <c:v>170</c:v>
                </c:pt>
                <c:pt idx="3337">
                  <c:v>170</c:v>
                </c:pt>
                <c:pt idx="3338">
                  <c:v>170</c:v>
                </c:pt>
                <c:pt idx="3339">
                  <c:v>170</c:v>
                </c:pt>
                <c:pt idx="3340">
                  <c:v>170</c:v>
                </c:pt>
                <c:pt idx="3341">
                  <c:v>170</c:v>
                </c:pt>
                <c:pt idx="3342">
                  <c:v>170</c:v>
                </c:pt>
                <c:pt idx="3343">
                  <c:v>170</c:v>
                </c:pt>
                <c:pt idx="3344">
                  <c:v>170</c:v>
                </c:pt>
                <c:pt idx="3345">
                  <c:v>30.990577697753899</c:v>
                </c:pt>
                <c:pt idx="3346">
                  <c:v>30.990577697753899</c:v>
                </c:pt>
                <c:pt idx="3347">
                  <c:v>30.990577697753899</c:v>
                </c:pt>
                <c:pt idx="3348">
                  <c:v>30.990577697753899</c:v>
                </c:pt>
                <c:pt idx="3349">
                  <c:v>30.990577697753899</c:v>
                </c:pt>
                <c:pt idx="3350">
                  <c:v>30.990577697753899</c:v>
                </c:pt>
                <c:pt idx="3351">
                  <c:v>30.990577697753899</c:v>
                </c:pt>
                <c:pt idx="3352">
                  <c:v>30.990577697753899</c:v>
                </c:pt>
                <c:pt idx="3353">
                  <c:v>30.990577697753899</c:v>
                </c:pt>
                <c:pt idx="3354">
                  <c:v>30.990577697753899</c:v>
                </c:pt>
                <c:pt idx="3355">
                  <c:v>30.990577697753899</c:v>
                </c:pt>
                <c:pt idx="3356">
                  <c:v>30.990577697753899</c:v>
                </c:pt>
                <c:pt idx="3357">
                  <c:v>30.990577697753899</c:v>
                </c:pt>
                <c:pt idx="3358">
                  <c:v>30.990577697753899</c:v>
                </c:pt>
                <c:pt idx="3359">
                  <c:v>30.990577697753899</c:v>
                </c:pt>
                <c:pt idx="3360">
                  <c:v>30.990577697753899</c:v>
                </c:pt>
                <c:pt idx="3361">
                  <c:v>30.990577697753899</c:v>
                </c:pt>
                <c:pt idx="3362">
                  <c:v>30.990577697753899</c:v>
                </c:pt>
                <c:pt idx="3363">
                  <c:v>30.990577697753899</c:v>
                </c:pt>
                <c:pt idx="3364">
                  <c:v>30.990577697753899</c:v>
                </c:pt>
                <c:pt idx="3365">
                  <c:v>30.990577697753899</c:v>
                </c:pt>
                <c:pt idx="3366">
                  <c:v>30.990577697753899</c:v>
                </c:pt>
                <c:pt idx="3367">
                  <c:v>30.990577697753899</c:v>
                </c:pt>
                <c:pt idx="3368">
                  <c:v>30.990577697753899</c:v>
                </c:pt>
                <c:pt idx="3369">
                  <c:v>30.990577697753899</c:v>
                </c:pt>
                <c:pt idx="3370">
                  <c:v>30.990577697753899</c:v>
                </c:pt>
                <c:pt idx="3371">
                  <c:v>30.990577697753899</c:v>
                </c:pt>
                <c:pt idx="3372">
                  <c:v>30.990577697753899</c:v>
                </c:pt>
                <c:pt idx="3373">
                  <c:v>30.990577697753899</c:v>
                </c:pt>
                <c:pt idx="3374">
                  <c:v>30.990577697753899</c:v>
                </c:pt>
                <c:pt idx="3375">
                  <c:v>30.990577697753899</c:v>
                </c:pt>
                <c:pt idx="3376">
                  <c:v>30.990577697753899</c:v>
                </c:pt>
                <c:pt idx="3377">
                  <c:v>30.990577697753899</c:v>
                </c:pt>
                <c:pt idx="3378">
                  <c:v>30.990577697753899</c:v>
                </c:pt>
                <c:pt idx="3379">
                  <c:v>30.990577697753899</c:v>
                </c:pt>
                <c:pt idx="3380">
                  <c:v>30.990577697753899</c:v>
                </c:pt>
                <c:pt idx="3381">
                  <c:v>30.990577697753899</c:v>
                </c:pt>
                <c:pt idx="3382">
                  <c:v>30.990577697753899</c:v>
                </c:pt>
                <c:pt idx="3383">
                  <c:v>30.990577697753899</c:v>
                </c:pt>
                <c:pt idx="3384">
                  <c:v>30.990577697753899</c:v>
                </c:pt>
                <c:pt idx="3385">
                  <c:v>30.990577697753899</c:v>
                </c:pt>
                <c:pt idx="3386">
                  <c:v>30.990577697753899</c:v>
                </c:pt>
                <c:pt idx="3387">
                  <c:v>30.990577697753899</c:v>
                </c:pt>
                <c:pt idx="3388">
                  <c:v>30.990577697753899</c:v>
                </c:pt>
                <c:pt idx="3389">
                  <c:v>30.990577697753899</c:v>
                </c:pt>
                <c:pt idx="3390">
                  <c:v>30.990577697753899</c:v>
                </c:pt>
                <c:pt idx="3391">
                  <c:v>30.990577697753899</c:v>
                </c:pt>
                <c:pt idx="3392">
                  <c:v>30.990577697753899</c:v>
                </c:pt>
                <c:pt idx="3393">
                  <c:v>30.990577697753899</c:v>
                </c:pt>
                <c:pt idx="3394">
                  <c:v>30.990577697753899</c:v>
                </c:pt>
                <c:pt idx="3395">
                  <c:v>30.990577697753899</c:v>
                </c:pt>
                <c:pt idx="3396">
                  <c:v>30.990577697753899</c:v>
                </c:pt>
                <c:pt idx="3397">
                  <c:v>30.990577697753899</c:v>
                </c:pt>
                <c:pt idx="3398">
                  <c:v>30.990577697753899</c:v>
                </c:pt>
                <c:pt idx="3399">
                  <c:v>30.990577697753899</c:v>
                </c:pt>
                <c:pt idx="3400">
                  <c:v>30.990577697753899</c:v>
                </c:pt>
                <c:pt idx="3401">
                  <c:v>30.990577697753899</c:v>
                </c:pt>
                <c:pt idx="3402">
                  <c:v>30.990577697753899</c:v>
                </c:pt>
                <c:pt idx="3403">
                  <c:v>30.990577697753899</c:v>
                </c:pt>
                <c:pt idx="3404">
                  <c:v>30.990577697753899</c:v>
                </c:pt>
                <c:pt idx="3405">
                  <c:v>31</c:v>
                </c:pt>
                <c:pt idx="3406">
                  <c:v>201.81523132324199</c:v>
                </c:pt>
                <c:pt idx="3407">
                  <c:v>204.02642822265599</c:v>
                </c:pt>
                <c:pt idx="3408">
                  <c:v>203.10476684570301</c:v>
                </c:pt>
                <c:pt idx="3409">
                  <c:v>204.66171264648401</c:v>
                </c:pt>
                <c:pt idx="3410">
                  <c:v>202.59808349609401</c:v>
                </c:pt>
                <c:pt idx="3411">
                  <c:v>65</c:v>
                </c:pt>
                <c:pt idx="3412">
                  <c:v>65</c:v>
                </c:pt>
                <c:pt idx="3413">
                  <c:v>65</c:v>
                </c:pt>
                <c:pt idx="3414">
                  <c:v>65</c:v>
                </c:pt>
                <c:pt idx="3415">
                  <c:v>65</c:v>
                </c:pt>
                <c:pt idx="3416">
                  <c:v>65</c:v>
                </c:pt>
                <c:pt idx="3417">
                  <c:v>65</c:v>
                </c:pt>
                <c:pt idx="3418">
                  <c:v>65</c:v>
                </c:pt>
                <c:pt idx="3419">
                  <c:v>65</c:v>
                </c:pt>
                <c:pt idx="3420">
                  <c:v>65</c:v>
                </c:pt>
                <c:pt idx="3421">
                  <c:v>65</c:v>
                </c:pt>
                <c:pt idx="3422">
                  <c:v>65</c:v>
                </c:pt>
                <c:pt idx="3423">
                  <c:v>65</c:v>
                </c:pt>
                <c:pt idx="3424">
                  <c:v>65</c:v>
                </c:pt>
                <c:pt idx="3425">
                  <c:v>65</c:v>
                </c:pt>
                <c:pt idx="3426">
                  <c:v>65</c:v>
                </c:pt>
                <c:pt idx="3427">
                  <c:v>65</c:v>
                </c:pt>
                <c:pt idx="3428">
                  <c:v>65</c:v>
                </c:pt>
                <c:pt idx="3429">
                  <c:v>65</c:v>
                </c:pt>
                <c:pt idx="3430">
                  <c:v>65</c:v>
                </c:pt>
                <c:pt idx="3431">
                  <c:v>65</c:v>
                </c:pt>
                <c:pt idx="3432">
                  <c:v>65</c:v>
                </c:pt>
                <c:pt idx="3433">
                  <c:v>65</c:v>
                </c:pt>
                <c:pt idx="3434">
                  <c:v>65</c:v>
                </c:pt>
                <c:pt idx="3435">
                  <c:v>65</c:v>
                </c:pt>
                <c:pt idx="3436">
                  <c:v>65</c:v>
                </c:pt>
                <c:pt idx="3437">
                  <c:v>65</c:v>
                </c:pt>
                <c:pt idx="3438">
                  <c:v>65</c:v>
                </c:pt>
                <c:pt idx="3439">
                  <c:v>65</c:v>
                </c:pt>
                <c:pt idx="3440">
                  <c:v>65</c:v>
                </c:pt>
                <c:pt idx="3441">
                  <c:v>65</c:v>
                </c:pt>
                <c:pt idx="3442">
                  <c:v>65</c:v>
                </c:pt>
                <c:pt idx="3443">
                  <c:v>65</c:v>
                </c:pt>
                <c:pt idx="3444">
                  <c:v>65</c:v>
                </c:pt>
                <c:pt idx="3445">
                  <c:v>65</c:v>
                </c:pt>
                <c:pt idx="3446">
                  <c:v>65</c:v>
                </c:pt>
                <c:pt idx="3447">
                  <c:v>65</c:v>
                </c:pt>
                <c:pt idx="3448">
                  <c:v>65</c:v>
                </c:pt>
                <c:pt idx="3449">
                  <c:v>65</c:v>
                </c:pt>
                <c:pt idx="3450">
                  <c:v>65</c:v>
                </c:pt>
                <c:pt idx="3451">
                  <c:v>65</c:v>
                </c:pt>
                <c:pt idx="3452">
                  <c:v>65</c:v>
                </c:pt>
                <c:pt idx="3453">
                  <c:v>65</c:v>
                </c:pt>
                <c:pt idx="3454">
                  <c:v>65</c:v>
                </c:pt>
                <c:pt idx="3455">
                  <c:v>65</c:v>
                </c:pt>
                <c:pt idx="3456">
                  <c:v>65</c:v>
                </c:pt>
                <c:pt idx="3457">
                  <c:v>65</c:v>
                </c:pt>
                <c:pt idx="3458">
                  <c:v>65</c:v>
                </c:pt>
                <c:pt idx="3459">
                  <c:v>65</c:v>
                </c:pt>
                <c:pt idx="3460">
                  <c:v>65</c:v>
                </c:pt>
                <c:pt idx="3461">
                  <c:v>65</c:v>
                </c:pt>
                <c:pt idx="3462">
                  <c:v>65</c:v>
                </c:pt>
                <c:pt idx="3463">
                  <c:v>65</c:v>
                </c:pt>
                <c:pt idx="3464">
                  <c:v>65</c:v>
                </c:pt>
                <c:pt idx="3465">
                  <c:v>65</c:v>
                </c:pt>
                <c:pt idx="3466">
                  <c:v>65</c:v>
                </c:pt>
                <c:pt idx="3467">
                  <c:v>65</c:v>
                </c:pt>
                <c:pt idx="3468">
                  <c:v>65</c:v>
                </c:pt>
                <c:pt idx="3469">
                  <c:v>65</c:v>
                </c:pt>
                <c:pt idx="3470">
                  <c:v>65</c:v>
                </c:pt>
                <c:pt idx="3471">
                  <c:v>65</c:v>
                </c:pt>
                <c:pt idx="3472">
                  <c:v>65</c:v>
                </c:pt>
                <c:pt idx="3473">
                  <c:v>65</c:v>
                </c:pt>
                <c:pt idx="3474">
                  <c:v>65</c:v>
                </c:pt>
                <c:pt idx="3475">
                  <c:v>65</c:v>
                </c:pt>
                <c:pt idx="3476">
                  <c:v>65</c:v>
                </c:pt>
                <c:pt idx="3477">
                  <c:v>65</c:v>
                </c:pt>
                <c:pt idx="3478">
                  <c:v>65</c:v>
                </c:pt>
                <c:pt idx="3479">
                  <c:v>65</c:v>
                </c:pt>
                <c:pt idx="3480">
                  <c:v>65</c:v>
                </c:pt>
                <c:pt idx="3481">
                  <c:v>65</c:v>
                </c:pt>
                <c:pt idx="3482">
                  <c:v>65</c:v>
                </c:pt>
                <c:pt idx="3483">
                  <c:v>65</c:v>
                </c:pt>
                <c:pt idx="3484">
                  <c:v>65</c:v>
                </c:pt>
                <c:pt idx="3485">
                  <c:v>65</c:v>
                </c:pt>
                <c:pt idx="3486">
                  <c:v>65</c:v>
                </c:pt>
                <c:pt idx="3487">
                  <c:v>65</c:v>
                </c:pt>
                <c:pt idx="3488">
                  <c:v>65</c:v>
                </c:pt>
                <c:pt idx="3489">
                  <c:v>65</c:v>
                </c:pt>
                <c:pt idx="3490">
                  <c:v>65</c:v>
                </c:pt>
                <c:pt idx="3491">
                  <c:v>65</c:v>
                </c:pt>
                <c:pt idx="3492">
                  <c:v>65</c:v>
                </c:pt>
                <c:pt idx="3493">
                  <c:v>65</c:v>
                </c:pt>
                <c:pt idx="3494">
                  <c:v>65</c:v>
                </c:pt>
                <c:pt idx="3495">
                  <c:v>65</c:v>
                </c:pt>
                <c:pt idx="3496">
                  <c:v>65</c:v>
                </c:pt>
                <c:pt idx="3497">
                  <c:v>65</c:v>
                </c:pt>
                <c:pt idx="3498">
                  <c:v>65</c:v>
                </c:pt>
                <c:pt idx="3499">
                  <c:v>65</c:v>
                </c:pt>
                <c:pt idx="3500">
                  <c:v>65</c:v>
                </c:pt>
                <c:pt idx="3501">
                  <c:v>65</c:v>
                </c:pt>
                <c:pt idx="3502">
                  <c:v>65</c:v>
                </c:pt>
                <c:pt idx="3503">
                  <c:v>65</c:v>
                </c:pt>
                <c:pt idx="3504">
                  <c:v>65</c:v>
                </c:pt>
                <c:pt idx="3505">
                  <c:v>65</c:v>
                </c:pt>
                <c:pt idx="3506">
                  <c:v>66.535293579101605</c:v>
                </c:pt>
                <c:pt idx="3507">
                  <c:v>69.435600280761705</c:v>
                </c:pt>
                <c:pt idx="3508">
                  <c:v>86.313453674316406</c:v>
                </c:pt>
                <c:pt idx="3509">
                  <c:v>101.194496154785</c:v>
                </c:pt>
                <c:pt idx="3510">
                  <c:v>116.64907073974599</c:v>
                </c:pt>
                <c:pt idx="3511">
                  <c:v>132.35266113281301</c:v>
                </c:pt>
                <c:pt idx="3512">
                  <c:v>105.92608642578099</c:v>
                </c:pt>
                <c:pt idx="3513">
                  <c:v>98.997161865234403</c:v>
                </c:pt>
                <c:pt idx="3514">
                  <c:v>81.696830749511705</c:v>
                </c:pt>
                <c:pt idx="3515">
                  <c:v>66.886810302734403</c:v>
                </c:pt>
                <c:pt idx="3516">
                  <c:v>65</c:v>
                </c:pt>
                <c:pt idx="3517">
                  <c:v>65</c:v>
                </c:pt>
                <c:pt idx="3518">
                  <c:v>65</c:v>
                </c:pt>
                <c:pt idx="3519">
                  <c:v>65</c:v>
                </c:pt>
                <c:pt idx="3520">
                  <c:v>65</c:v>
                </c:pt>
                <c:pt idx="3521">
                  <c:v>86.311225891113295</c:v>
                </c:pt>
                <c:pt idx="3522">
                  <c:v>96.638694763183594</c:v>
                </c:pt>
                <c:pt idx="3523">
                  <c:v>70.929901123046903</c:v>
                </c:pt>
                <c:pt idx="3524">
                  <c:v>65</c:v>
                </c:pt>
                <c:pt idx="3525">
                  <c:v>65</c:v>
                </c:pt>
                <c:pt idx="3526">
                  <c:v>65</c:v>
                </c:pt>
                <c:pt idx="3527">
                  <c:v>69.946250915527301</c:v>
                </c:pt>
                <c:pt idx="3528">
                  <c:v>78.297935485839801</c:v>
                </c:pt>
                <c:pt idx="3529">
                  <c:v>86.295364379882798</c:v>
                </c:pt>
                <c:pt idx="3530">
                  <c:v>103.40647888183599</c:v>
                </c:pt>
                <c:pt idx="3531">
                  <c:v>118.465530395508</c:v>
                </c:pt>
                <c:pt idx="3532">
                  <c:v>97.915031433105497</c:v>
                </c:pt>
                <c:pt idx="3533">
                  <c:v>98.790573120117202</c:v>
                </c:pt>
                <c:pt idx="3534">
                  <c:v>106.919960021973</c:v>
                </c:pt>
                <c:pt idx="3535">
                  <c:v>115.183052062988</c:v>
                </c:pt>
                <c:pt idx="3536">
                  <c:v>130.93173217773401</c:v>
                </c:pt>
                <c:pt idx="3537">
                  <c:v>130.89617919921901</c:v>
                </c:pt>
                <c:pt idx="3538">
                  <c:v>130.22084045410199</c:v>
                </c:pt>
                <c:pt idx="3539">
                  <c:v>111.640975952148</c:v>
                </c:pt>
                <c:pt idx="3540">
                  <c:v>114.75917816162099</c:v>
                </c:pt>
                <c:pt idx="3541">
                  <c:v>134.18377685546901</c:v>
                </c:pt>
                <c:pt idx="3542">
                  <c:v>120.291534423828</c:v>
                </c:pt>
                <c:pt idx="3543">
                  <c:v>106.85033416748</c:v>
                </c:pt>
                <c:pt idx="3544">
                  <c:v>92.551651000976605</c:v>
                </c:pt>
                <c:pt idx="3545">
                  <c:v>86.877510070800795</c:v>
                </c:pt>
                <c:pt idx="3546">
                  <c:v>95.248878479003906</c:v>
                </c:pt>
                <c:pt idx="3547">
                  <c:v>92.936706542968807</c:v>
                </c:pt>
                <c:pt idx="3548">
                  <c:v>84.900535583496094</c:v>
                </c:pt>
                <c:pt idx="3549">
                  <c:v>107.27378082275401</c:v>
                </c:pt>
                <c:pt idx="3550">
                  <c:v>91.167472839355497</c:v>
                </c:pt>
                <c:pt idx="3551">
                  <c:v>110.68286895752</c:v>
                </c:pt>
                <c:pt idx="3552">
                  <c:v>117.757354736328</c:v>
                </c:pt>
                <c:pt idx="3553">
                  <c:v>125.069816589355</c:v>
                </c:pt>
                <c:pt idx="3554">
                  <c:v>136.68083190918</c:v>
                </c:pt>
                <c:pt idx="3555">
                  <c:v>139.86164855957</c:v>
                </c:pt>
                <c:pt idx="3556">
                  <c:v>120.31932067871099</c:v>
                </c:pt>
                <c:pt idx="3557">
                  <c:v>149.91668701171901</c:v>
                </c:pt>
                <c:pt idx="3558">
                  <c:v>150.35615539550801</c:v>
                </c:pt>
                <c:pt idx="3559">
                  <c:v>151.455154418945</c:v>
                </c:pt>
                <c:pt idx="3560">
                  <c:v>153.61177062988301</c:v>
                </c:pt>
                <c:pt idx="3561">
                  <c:v>155.78839111328099</c:v>
                </c:pt>
                <c:pt idx="3562">
                  <c:v>163.20472717285199</c:v>
                </c:pt>
                <c:pt idx="3563">
                  <c:v>160.62457275390599</c:v>
                </c:pt>
                <c:pt idx="3564">
                  <c:v>145.69361877441401</c:v>
                </c:pt>
                <c:pt idx="3565">
                  <c:v>165.86026000976599</c:v>
                </c:pt>
                <c:pt idx="3566">
                  <c:v>157.23486328125</c:v>
                </c:pt>
                <c:pt idx="3567">
                  <c:v>155.17614746093801</c:v>
                </c:pt>
                <c:pt idx="3568">
                  <c:v>139.84512329101599</c:v>
                </c:pt>
                <c:pt idx="3569">
                  <c:v>127.47459411621099</c:v>
                </c:pt>
                <c:pt idx="3570">
                  <c:v>118.472274780273</c:v>
                </c:pt>
                <c:pt idx="3571">
                  <c:v>137.48178100585901</c:v>
                </c:pt>
                <c:pt idx="3572">
                  <c:v>110.452590942383</c:v>
                </c:pt>
                <c:pt idx="3573">
                  <c:v>123.928466796875</c:v>
                </c:pt>
                <c:pt idx="3574">
                  <c:v>126.504753112793</c:v>
                </c:pt>
                <c:pt idx="3575">
                  <c:v>103.54344177246099</c:v>
                </c:pt>
                <c:pt idx="3576">
                  <c:v>99.884689331054702</c:v>
                </c:pt>
                <c:pt idx="3577">
                  <c:v>84.366767883300795</c:v>
                </c:pt>
                <c:pt idx="3578">
                  <c:v>81.078468322753906</c:v>
                </c:pt>
                <c:pt idx="3579">
                  <c:v>76.354843139648395</c:v>
                </c:pt>
                <c:pt idx="3580">
                  <c:v>65</c:v>
                </c:pt>
                <c:pt idx="3581">
                  <c:v>65</c:v>
                </c:pt>
                <c:pt idx="3582">
                  <c:v>65</c:v>
                </c:pt>
                <c:pt idx="3583">
                  <c:v>65</c:v>
                </c:pt>
                <c:pt idx="3584">
                  <c:v>65</c:v>
                </c:pt>
                <c:pt idx="3585">
                  <c:v>65</c:v>
                </c:pt>
                <c:pt idx="3586">
                  <c:v>65</c:v>
                </c:pt>
                <c:pt idx="3587">
                  <c:v>65</c:v>
                </c:pt>
                <c:pt idx="3588">
                  <c:v>65</c:v>
                </c:pt>
                <c:pt idx="3589">
                  <c:v>65</c:v>
                </c:pt>
                <c:pt idx="3590">
                  <c:v>65</c:v>
                </c:pt>
                <c:pt idx="3591">
                  <c:v>65</c:v>
                </c:pt>
                <c:pt idx="3592">
                  <c:v>65</c:v>
                </c:pt>
                <c:pt idx="3593">
                  <c:v>65</c:v>
                </c:pt>
                <c:pt idx="3594">
                  <c:v>65</c:v>
                </c:pt>
                <c:pt idx="3595">
                  <c:v>65</c:v>
                </c:pt>
                <c:pt idx="3596">
                  <c:v>65</c:v>
                </c:pt>
                <c:pt idx="3597">
                  <c:v>65</c:v>
                </c:pt>
                <c:pt idx="3598">
                  <c:v>65</c:v>
                </c:pt>
                <c:pt idx="3599">
                  <c:v>65</c:v>
                </c:pt>
                <c:pt idx="3600">
                  <c:v>65</c:v>
                </c:pt>
                <c:pt idx="3601">
                  <c:v>65</c:v>
                </c:pt>
                <c:pt idx="3602">
                  <c:v>65</c:v>
                </c:pt>
                <c:pt idx="3603">
                  <c:v>65</c:v>
                </c:pt>
                <c:pt idx="3604">
                  <c:v>13.771908760070801</c:v>
                </c:pt>
                <c:pt idx="3605">
                  <c:v>13.5570516586304</c:v>
                </c:pt>
                <c:pt idx="3606">
                  <c:v>12.4696941375732</c:v>
                </c:pt>
                <c:pt idx="3607">
                  <c:v>10.7636060714722</c:v>
                </c:pt>
                <c:pt idx="3608">
                  <c:v>10.209490776061999</c:v>
                </c:pt>
                <c:pt idx="3609">
                  <c:v>12.2696876525879</c:v>
                </c:pt>
                <c:pt idx="3610">
                  <c:v>11.6781778335571</c:v>
                </c:pt>
                <c:pt idx="3611">
                  <c:v>11.7732696533203</c:v>
                </c:pt>
                <c:pt idx="3612">
                  <c:v>11.0451469421387</c:v>
                </c:pt>
                <c:pt idx="3613">
                  <c:v>11.872872352600099</c:v>
                </c:pt>
                <c:pt idx="3614">
                  <c:v>11.5929660797119</c:v>
                </c:pt>
                <c:pt idx="3615">
                  <c:v>12.0815982818604</c:v>
                </c:pt>
                <c:pt idx="3616">
                  <c:v>11.986886024475099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47</c:v>
                </c:pt>
                <c:pt idx="3764">
                  <c:v>47</c:v>
                </c:pt>
                <c:pt idx="3765">
                  <c:v>47</c:v>
                </c:pt>
                <c:pt idx="3766">
                  <c:v>47</c:v>
                </c:pt>
                <c:pt idx="3767">
                  <c:v>47</c:v>
                </c:pt>
                <c:pt idx="3768">
                  <c:v>47</c:v>
                </c:pt>
                <c:pt idx="3769">
                  <c:v>47</c:v>
                </c:pt>
                <c:pt idx="3770">
                  <c:v>47</c:v>
                </c:pt>
                <c:pt idx="3771">
                  <c:v>47</c:v>
                </c:pt>
                <c:pt idx="3772">
                  <c:v>47</c:v>
                </c:pt>
                <c:pt idx="3773">
                  <c:v>47</c:v>
                </c:pt>
                <c:pt idx="3774">
                  <c:v>47</c:v>
                </c:pt>
                <c:pt idx="3775">
                  <c:v>45.940902709960902</c:v>
                </c:pt>
                <c:pt idx="3776">
                  <c:v>51</c:v>
                </c:pt>
                <c:pt idx="3777">
                  <c:v>92</c:v>
                </c:pt>
                <c:pt idx="3778">
                  <c:v>92</c:v>
                </c:pt>
                <c:pt idx="3779">
                  <c:v>92</c:v>
                </c:pt>
                <c:pt idx="3780">
                  <c:v>92</c:v>
                </c:pt>
                <c:pt idx="3781">
                  <c:v>92</c:v>
                </c:pt>
                <c:pt idx="3782">
                  <c:v>92</c:v>
                </c:pt>
                <c:pt idx="3783">
                  <c:v>92</c:v>
                </c:pt>
                <c:pt idx="3784">
                  <c:v>93</c:v>
                </c:pt>
                <c:pt idx="3785">
                  <c:v>93</c:v>
                </c:pt>
                <c:pt idx="3786">
                  <c:v>93</c:v>
                </c:pt>
                <c:pt idx="3787">
                  <c:v>93</c:v>
                </c:pt>
                <c:pt idx="3788">
                  <c:v>200</c:v>
                </c:pt>
                <c:pt idx="3789">
                  <c:v>200.68518066406301</c:v>
                </c:pt>
                <c:pt idx="3790">
                  <c:v>219.40003967285199</c:v>
                </c:pt>
                <c:pt idx="3791">
                  <c:v>226.04618835449199</c:v>
                </c:pt>
                <c:pt idx="3792">
                  <c:v>247.83079528808599</c:v>
                </c:pt>
                <c:pt idx="3793">
                  <c:v>246.77725219726599</c:v>
                </c:pt>
                <c:pt idx="3794">
                  <c:v>242.68850708007801</c:v>
                </c:pt>
                <c:pt idx="3795">
                  <c:v>260.38226318359398</c:v>
                </c:pt>
                <c:pt idx="3796">
                  <c:v>252.63079833984401</c:v>
                </c:pt>
                <c:pt idx="3797">
                  <c:v>221.24618530273401</c:v>
                </c:pt>
                <c:pt idx="3798">
                  <c:v>224.93849182128901</c:v>
                </c:pt>
                <c:pt idx="3799">
                  <c:v>225.30772399902301</c:v>
                </c:pt>
                <c:pt idx="3800">
                  <c:v>200</c:v>
                </c:pt>
                <c:pt idx="3801">
                  <c:v>200</c:v>
                </c:pt>
                <c:pt idx="3802">
                  <c:v>200</c:v>
                </c:pt>
                <c:pt idx="3803">
                  <c:v>200</c:v>
                </c:pt>
                <c:pt idx="3804">
                  <c:v>200</c:v>
                </c:pt>
                <c:pt idx="3805">
                  <c:v>200</c:v>
                </c:pt>
                <c:pt idx="3806">
                  <c:v>200</c:v>
                </c:pt>
                <c:pt idx="3807">
                  <c:v>200</c:v>
                </c:pt>
                <c:pt idx="3808">
                  <c:v>200</c:v>
                </c:pt>
                <c:pt idx="3809">
                  <c:v>200</c:v>
                </c:pt>
                <c:pt idx="3810">
                  <c:v>200</c:v>
                </c:pt>
                <c:pt idx="3811">
                  <c:v>200</c:v>
                </c:pt>
                <c:pt idx="3812">
                  <c:v>200</c:v>
                </c:pt>
                <c:pt idx="3813">
                  <c:v>200</c:v>
                </c:pt>
                <c:pt idx="3814">
                  <c:v>200</c:v>
                </c:pt>
                <c:pt idx="3815">
                  <c:v>200</c:v>
                </c:pt>
                <c:pt idx="3816">
                  <c:v>200</c:v>
                </c:pt>
                <c:pt idx="3817">
                  <c:v>200</c:v>
                </c:pt>
                <c:pt idx="3818">
                  <c:v>200</c:v>
                </c:pt>
                <c:pt idx="3819">
                  <c:v>200</c:v>
                </c:pt>
                <c:pt idx="3820">
                  <c:v>200</c:v>
                </c:pt>
                <c:pt idx="3821">
                  <c:v>200</c:v>
                </c:pt>
                <c:pt idx="3822">
                  <c:v>200</c:v>
                </c:pt>
                <c:pt idx="3823">
                  <c:v>200</c:v>
                </c:pt>
                <c:pt idx="3824">
                  <c:v>200</c:v>
                </c:pt>
                <c:pt idx="3825">
                  <c:v>200</c:v>
                </c:pt>
                <c:pt idx="3826">
                  <c:v>200</c:v>
                </c:pt>
                <c:pt idx="3827">
                  <c:v>200</c:v>
                </c:pt>
                <c:pt idx="3828">
                  <c:v>200</c:v>
                </c:pt>
                <c:pt idx="3829">
                  <c:v>200</c:v>
                </c:pt>
                <c:pt idx="3830">
                  <c:v>200</c:v>
                </c:pt>
                <c:pt idx="3831">
                  <c:v>200</c:v>
                </c:pt>
                <c:pt idx="3832">
                  <c:v>200</c:v>
                </c:pt>
                <c:pt idx="3833">
                  <c:v>200</c:v>
                </c:pt>
                <c:pt idx="3834">
                  <c:v>200</c:v>
                </c:pt>
                <c:pt idx="3835">
                  <c:v>200</c:v>
                </c:pt>
                <c:pt idx="3836">
                  <c:v>200</c:v>
                </c:pt>
                <c:pt idx="3837">
                  <c:v>200</c:v>
                </c:pt>
                <c:pt idx="3838">
                  <c:v>200</c:v>
                </c:pt>
                <c:pt idx="3839">
                  <c:v>200</c:v>
                </c:pt>
                <c:pt idx="3840">
                  <c:v>200</c:v>
                </c:pt>
                <c:pt idx="3841">
                  <c:v>200</c:v>
                </c:pt>
                <c:pt idx="3842">
                  <c:v>200</c:v>
                </c:pt>
                <c:pt idx="3843">
                  <c:v>200</c:v>
                </c:pt>
                <c:pt idx="3844">
                  <c:v>200</c:v>
                </c:pt>
                <c:pt idx="3845">
                  <c:v>200</c:v>
                </c:pt>
                <c:pt idx="3846">
                  <c:v>200</c:v>
                </c:pt>
                <c:pt idx="3847">
                  <c:v>200</c:v>
                </c:pt>
                <c:pt idx="3848">
                  <c:v>200</c:v>
                </c:pt>
                <c:pt idx="3849">
                  <c:v>200</c:v>
                </c:pt>
                <c:pt idx="3850">
                  <c:v>200</c:v>
                </c:pt>
                <c:pt idx="3851">
                  <c:v>200</c:v>
                </c:pt>
                <c:pt idx="3852">
                  <c:v>200</c:v>
                </c:pt>
                <c:pt idx="3853">
                  <c:v>200</c:v>
                </c:pt>
                <c:pt idx="3854">
                  <c:v>200</c:v>
                </c:pt>
                <c:pt idx="3855">
                  <c:v>200</c:v>
                </c:pt>
                <c:pt idx="3856">
                  <c:v>200</c:v>
                </c:pt>
                <c:pt idx="3857">
                  <c:v>200</c:v>
                </c:pt>
                <c:pt idx="3858">
                  <c:v>200</c:v>
                </c:pt>
                <c:pt idx="3859">
                  <c:v>200</c:v>
                </c:pt>
                <c:pt idx="3860">
                  <c:v>200</c:v>
                </c:pt>
                <c:pt idx="3861">
                  <c:v>200</c:v>
                </c:pt>
                <c:pt idx="3862">
                  <c:v>200</c:v>
                </c:pt>
                <c:pt idx="3863">
                  <c:v>200</c:v>
                </c:pt>
                <c:pt idx="3864">
                  <c:v>200</c:v>
                </c:pt>
                <c:pt idx="3865">
                  <c:v>200</c:v>
                </c:pt>
                <c:pt idx="3866">
                  <c:v>200</c:v>
                </c:pt>
                <c:pt idx="3867">
                  <c:v>200</c:v>
                </c:pt>
                <c:pt idx="3868">
                  <c:v>200</c:v>
                </c:pt>
                <c:pt idx="3869">
                  <c:v>200</c:v>
                </c:pt>
                <c:pt idx="3870">
                  <c:v>200</c:v>
                </c:pt>
                <c:pt idx="3871">
                  <c:v>200</c:v>
                </c:pt>
                <c:pt idx="3872">
                  <c:v>223.09234619140599</c:v>
                </c:pt>
                <c:pt idx="3873">
                  <c:v>74.973800659179702</c:v>
                </c:pt>
                <c:pt idx="3874">
                  <c:v>62</c:v>
                </c:pt>
                <c:pt idx="3875">
                  <c:v>62</c:v>
                </c:pt>
                <c:pt idx="3876">
                  <c:v>62</c:v>
                </c:pt>
                <c:pt idx="3877">
                  <c:v>62</c:v>
                </c:pt>
                <c:pt idx="3878">
                  <c:v>86.469909667968807</c:v>
                </c:pt>
                <c:pt idx="3879">
                  <c:v>62</c:v>
                </c:pt>
                <c:pt idx="3880">
                  <c:v>69.640213012695298</c:v>
                </c:pt>
                <c:pt idx="3881">
                  <c:v>118.99242401123</c:v>
                </c:pt>
                <c:pt idx="3882">
                  <c:v>146.26118469238301</c:v>
                </c:pt>
                <c:pt idx="3883">
                  <c:v>170.13864135742199</c:v>
                </c:pt>
                <c:pt idx="3884">
                  <c:v>210.80879211425801</c:v>
                </c:pt>
                <c:pt idx="3885">
                  <c:v>148.83580017089801</c:v>
                </c:pt>
                <c:pt idx="3886">
                  <c:v>107.134872436523</c:v>
                </c:pt>
                <c:pt idx="3887">
                  <c:v>62</c:v>
                </c:pt>
                <c:pt idx="3888">
                  <c:v>62</c:v>
                </c:pt>
                <c:pt idx="3889">
                  <c:v>70.962509155273395</c:v>
                </c:pt>
                <c:pt idx="3890">
                  <c:v>74.5032958984375</c:v>
                </c:pt>
                <c:pt idx="3891">
                  <c:v>107.24802398681599</c:v>
                </c:pt>
                <c:pt idx="3892">
                  <c:v>131.05334472656199</c:v>
                </c:pt>
                <c:pt idx="3893">
                  <c:v>165.11903381347699</c:v>
                </c:pt>
                <c:pt idx="3894">
                  <c:v>180.48106384277301</c:v>
                </c:pt>
                <c:pt idx="3895">
                  <c:v>143.61633300781301</c:v>
                </c:pt>
                <c:pt idx="3896">
                  <c:v>109.389694213867</c:v>
                </c:pt>
                <c:pt idx="3897">
                  <c:v>75.444221496582003</c:v>
                </c:pt>
                <c:pt idx="3898">
                  <c:v>74.285774230957003</c:v>
                </c:pt>
                <c:pt idx="3899">
                  <c:v>62</c:v>
                </c:pt>
                <c:pt idx="3900">
                  <c:v>98.127937316894503</c:v>
                </c:pt>
                <c:pt idx="3901">
                  <c:v>131.65576171875</c:v>
                </c:pt>
                <c:pt idx="3902">
                  <c:v>165.76014709472699</c:v>
                </c:pt>
                <c:pt idx="3903">
                  <c:v>155.00379943847699</c:v>
                </c:pt>
                <c:pt idx="3904">
                  <c:v>190.87474060058599</c:v>
                </c:pt>
                <c:pt idx="3905">
                  <c:v>156.31723022460901</c:v>
                </c:pt>
                <c:pt idx="3906">
                  <c:v>192.04667663574199</c:v>
                </c:pt>
                <c:pt idx="3907">
                  <c:v>204.87474060058599</c:v>
                </c:pt>
                <c:pt idx="3908">
                  <c:v>238.94151306152301</c:v>
                </c:pt>
                <c:pt idx="3909">
                  <c:v>254.50311279296901</c:v>
                </c:pt>
                <c:pt idx="3910">
                  <c:v>230.10260009765599</c:v>
                </c:pt>
                <c:pt idx="3911">
                  <c:v>199.92742919921901</c:v>
                </c:pt>
                <c:pt idx="3912">
                  <c:v>193.09558105468801</c:v>
                </c:pt>
                <c:pt idx="3913">
                  <c:v>206.84593200683599</c:v>
                </c:pt>
                <c:pt idx="3914">
                  <c:v>217.20169067382801</c:v>
                </c:pt>
                <c:pt idx="3915">
                  <c:v>237.722244262695</c:v>
                </c:pt>
                <c:pt idx="3916">
                  <c:v>237.28170776367199</c:v>
                </c:pt>
                <c:pt idx="3917">
                  <c:v>243.02989196777301</c:v>
                </c:pt>
                <c:pt idx="3918">
                  <c:v>227.842361450195</c:v>
                </c:pt>
                <c:pt idx="3919">
                  <c:v>255.05531311035199</c:v>
                </c:pt>
                <c:pt idx="3920">
                  <c:v>254.150802612305</c:v>
                </c:pt>
                <c:pt idx="3921">
                  <c:v>219.05517578125</c:v>
                </c:pt>
                <c:pt idx="3922">
                  <c:v>259.74884033203102</c:v>
                </c:pt>
                <c:pt idx="3923">
                  <c:v>294.39465332031301</c:v>
                </c:pt>
                <c:pt idx="3924">
                  <c:v>328.01242065429699</c:v>
                </c:pt>
                <c:pt idx="3925">
                  <c:v>341.691162109375</c:v>
                </c:pt>
                <c:pt idx="3926">
                  <c:v>342.82806396484398</c:v>
                </c:pt>
                <c:pt idx="3927">
                  <c:v>306.886962890625</c:v>
                </c:pt>
                <c:pt idx="3928">
                  <c:v>280.13076782226602</c:v>
                </c:pt>
                <c:pt idx="3929">
                  <c:v>261.118408203125</c:v>
                </c:pt>
                <c:pt idx="3930">
                  <c:v>296.93234252929699</c:v>
                </c:pt>
                <c:pt idx="3931">
                  <c:v>265.36929321289102</c:v>
                </c:pt>
                <c:pt idx="3932">
                  <c:v>301.16296386718801</c:v>
                </c:pt>
                <c:pt idx="3933">
                  <c:v>331.74276733398398</c:v>
                </c:pt>
                <c:pt idx="3934">
                  <c:v>307.99639892578102</c:v>
                </c:pt>
                <c:pt idx="3935">
                  <c:v>343.60931396484398</c:v>
                </c:pt>
                <c:pt idx="3936">
                  <c:v>300.61105346679699</c:v>
                </c:pt>
                <c:pt idx="3937">
                  <c:v>281.22497558593801</c:v>
                </c:pt>
                <c:pt idx="3938">
                  <c:v>247.14685058593801</c:v>
                </c:pt>
                <c:pt idx="3939">
                  <c:v>212.94374084472699</c:v>
                </c:pt>
                <c:pt idx="3940">
                  <c:v>178.85569763183599</c:v>
                </c:pt>
                <c:pt idx="3941">
                  <c:v>144.871994018555</c:v>
                </c:pt>
                <c:pt idx="3942">
                  <c:v>110.88117980957</c:v>
                </c:pt>
                <c:pt idx="3943">
                  <c:v>76.874420166015597</c:v>
                </c:pt>
                <c:pt idx="3944">
                  <c:v>62</c:v>
                </c:pt>
                <c:pt idx="3945">
                  <c:v>77.589439392089801</c:v>
                </c:pt>
                <c:pt idx="3946">
                  <c:v>41.994930267333999</c:v>
                </c:pt>
                <c:pt idx="3947">
                  <c:v>39.061119079589801</c:v>
                </c:pt>
                <c:pt idx="3948">
                  <c:v>13.8999996185303</c:v>
                </c:pt>
                <c:pt idx="3949">
                  <c:v>13.8999996185303</c:v>
                </c:pt>
                <c:pt idx="3950">
                  <c:v>13.8999996185303</c:v>
                </c:pt>
                <c:pt idx="3951">
                  <c:v>13.8999996185303</c:v>
                </c:pt>
                <c:pt idx="3952">
                  <c:v>13.8999996185303</c:v>
                </c:pt>
                <c:pt idx="3953">
                  <c:v>13.8999996185303</c:v>
                </c:pt>
                <c:pt idx="3954">
                  <c:v>13.8999996185303</c:v>
                </c:pt>
                <c:pt idx="3955">
                  <c:v>13.8999996185303</c:v>
                </c:pt>
                <c:pt idx="3956">
                  <c:v>38.742397308349602</c:v>
                </c:pt>
                <c:pt idx="3957">
                  <c:v>46.532005310058601</c:v>
                </c:pt>
                <c:pt idx="3958">
                  <c:v>46.684837341308601</c:v>
                </c:pt>
                <c:pt idx="3959">
                  <c:v>20.4154052734375</c:v>
                </c:pt>
                <c:pt idx="3960">
                  <c:v>15</c:v>
                </c:pt>
                <c:pt idx="3961">
                  <c:v>15</c:v>
                </c:pt>
                <c:pt idx="3962">
                  <c:v>15</c:v>
                </c:pt>
                <c:pt idx="3963">
                  <c:v>15</c:v>
                </c:pt>
                <c:pt idx="3964">
                  <c:v>15</c:v>
                </c:pt>
                <c:pt idx="3965">
                  <c:v>15</c:v>
                </c:pt>
                <c:pt idx="3966">
                  <c:v>15</c:v>
                </c:pt>
                <c:pt idx="3967">
                  <c:v>15</c:v>
                </c:pt>
                <c:pt idx="3968">
                  <c:v>15</c:v>
                </c:pt>
                <c:pt idx="3969">
                  <c:v>15</c:v>
                </c:pt>
                <c:pt idx="3970">
                  <c:v>15</c:v>
                </c:pt>
                <c:pt idx="3971">
                  <c:v>15</c:v>
                </c:pt>
                <c:pt idx="3972">
                  <c:v>15</c:v>
                </c:pt>
                <c:pt idx="3973">
                  <c:v>15</c:v>
                </c:pt>
                <c:pt idx="3974">
                  <c:v>15</c:v>
                </c:pt>
                <c:pt idx="3975">
                  <c:v>15</c:v>
                </c:pt>
                <c:pt idx="3976">
                  <c:v>15</c:v>
                </c:pt>
                <c:pt idx="3977">
                  <c:v>15</c:v>
                </c:pt>
                <c:pt idx="3978">
                  <c:v>15</c:v>
                </c:pt>
                <c:pt idx="3979">
                  <c:v>15</c:v>
                </c:pt>
                <c:pt idx="3980">
                  <c:v>15</c:v>
                </c:pt>
                <c:pt idx="3981">
                  <c:v>15</c:v>
                </c:pt>
                <c:pt idx="3982">
                  <c:v>15</c:v>
                </c:pt>
                <c:pt idx="3983">
                  <c:v>15</c:v>
                </c:pt>
                <c:pt idx="3984">
                  <c:v>15</c:v>
                </c:pt>
                <c:pt idx="3985">
                  <c:v>15</c:v>
                </c:pt>
                <c:pt idx="3986">
                  <c:v>15</c:v>
                </c:pt>
                <c:pt idx="3987">
                  <c:v>15</c:v>
                </c:pt>
                <c:pt idx="3988">
                  <c:v>15</c:v>
                </c:pt>
                <c:pt idx="3989">
                  <c:v>15</c:v>
                </c:pt>
                <c:pt idx="3990">
                  <c:v>15</c:v>
                </c:pt>
                <c:pt idx="3991">
                  <c:v>15</c:v>
                </c:pt>
                <c:pt idx="3992">
                  <c:v>15</c:v>
                </c:pt>
                <c:pt idx="3993">
                  <c:v>26.338483810424801</c:v>
                </c:pt>
                <c:pt idx="3994">
                  <c:v>26.338483810424801</c:v>
                </c:pt>
                <c:pt idx="3995">
                  <c:v>16.744594573974599</c:v>
                </c:pt>
                <c:pt idx="3996">
                  <c:v>15.4968824386597</c:v>
                </c:pt>
                <c:pt idx="3997">
                  <c:v>15.7120056152344</c:v>
                </c:pt>
                <c:pt idx="3998">
                  <c:v>19.156061172485401</c:v>
                </c:pt>
                <c:pt idx="3999">
                  <c:v>20.258266448974599</c:v>
                </c:pt>
                <c:pt idx="4000">
                  <c:v>21.017957687377901</c:v>
                </c:pt>
                <c:pt idx="4001">
                  <c:v>23.2345581054688</c:v>
                </c:pt>
                <c:pt idx="4002">
                  <c:v>20.611696243286101</c:v>
                </c:pt>
                <c:pt idx="4003">
                  <c:v>20.581628799438501</c:v>
                </c:pt>
                <c:pt idx="4004">
                  <c:v>17.264915466308601</c:v>
                </c:pt>
                <c:pt idx="4005">
                  <c:v>25.7846374511719</c:v>
                </c:pt>
                <c:pt idx="4006">
                  <c:v>25.7846374511719</c:v>
                </c:pt>
                <c:pt idx="4007">
                  <c:v>25.7846374511719</c:v>
                </c:pt>
                <c:pt idx="4008">
                  <c:v>25.7846374511719</c:v>
                </c:pt>
                <c:pt idx="4009">
                  <c:v>29.2413215637207</c:v>
                </c:pt>
                <c:pt idx="4010">
                  <c:v>34.646175384521499</c:v>
                </c:pt>
                <c:pt idx="4011">
                  <c:v>35.753868103027301</c:v>
                </c:pt>
                <c:pt idx="4012">
                  <c:v>36.676944732666001</c:v>
                </c:pt>
                <c:pt idx="4013">
                  <c:v>46.646175384521499</c:v>
                </c:pt>
                <c:pt idx="4014">
                  <c:v>44.615406036377003</c:v>
                </c:pt>
                <c:pt idx="4015">
                  <c:v>45.723098754882798</c:v>
                </c:pt>
                <c:pt idx="4016">
                  <c:v>46.646175384521499</c:v>
                </c:pt>
                <c:pt idx="4017">
                  <c:v>46.830787658691399</c:v>
                </c:pt>
                <c:pt idx="4018">
                  <c:v>47.200019836425803</c:v>
                </c:pt>
                <c:pt idx="4019">
                  <c:v>47.384635925292997</c:v>
                </c:pt>
                <c:pt idx="4020">
                  <c:v>40.393585205078097</c:v>
                </c:pt>
                <c:pt idx="4021">
                  <c:v>40.544765472412102</c:v>
                </c:pt>
                <c:pt idx="4022">
                  <c:v>53.292327880859403</c:v>
                </c:pt>
                <c:pt idx="4023">
                  <c:v>51.630790710449197</c:v>
                </c:pt>
                <c:pt idx="4024">
                  <c:v>51.261558532714801</c:v>
                </c:pt>
                <c:pt idx="4025">
                  <c:v>39.006053924560497</c:v>
                </c:pt>
                <c:pt idx="4026">
                  <c:v>39.200019836425803</c:v>
                </c:pt>
                <c:pt idx="4027">
                  <c:v>41.363052368164098</c:v>
                </c:pt>
                <c:pt idx="4028">
                  <c:v>36.141349792480497</c:v>
                </c:pt>
                <c:pt idx="4029">
                  <c:v>34.475589752197301</c:v>
                </c:pt>
                <c:pt idx="4030">
                  <c:v>35.549747467041001</c:v>
                </c:pt>
                <c:pt idx="4031">
                  <c:v>44.615406036377003</c:v>
                </c:pt>
                <c:pt idx="4032">
                  <c:v>29.7846374511719</c:v>
                </c:pt>
                <c:pt idx="4033">
                  <c:v>29.4154052734375</c:v>
                </c:pt>
                <c:pt idx="4034">
                  <c:v>28.408512115478501</c:v>
                </c:pt>
                <c:pt idx="4035">
                  <c:v>28.158826828002901</c:v>
                </c:pt>
                <c:pt idx="4036">
                  <c:v>25.4742431640625</c:v>
                </c:pt>
                <c:pt idx="4037">
                  <c:v>21.6556491851807</c:v>
                </c:pt>
                <c:pt idx="4038">
                  <c:v>19.9569187164307</c:v>
                </c:pt>
                <c:pt idx="4039">
                  <c:v>17.013027191162099</c:v>
                </c:pt>
                <c:pt idx="4040">
                  <c:v>15</c:v>
                </c:pt>
                <c:pt idx="4041">
                  <c:v>15</c:v>
                </c:pt>
                <c:pt idx="4042">
                  <c:v>15</c:v>
                </c:pt>
                <c:pt idx="4043">
                  <c:v>27.446174621581999</c:v>
                </c:pt>
                <c:pt idx="4044">
                  <c:v>15</c:v>
                </c:pt>
                <c:pt idx="4045">
                  <c:v>15</c:v>
                </c:pt>
                <c:pt idx="4046">
                  <c:v>15</c:v>
                </c:pt>
                <c:pt idx="4047">
                  <c:v>15</c:v>
                </c:pt>
                <c:pt idx="4048">
                  <c:v>15</c:v>
                </c:pt>
                <c:pt idx="4049">
                  <c:v>15</c:v>
                </c:pt>
                <c:pt idx="4050">
                  <c:v>15</c:v>
                </c:pt>
                <c:pt idx="4051">
                  <c:v>15</c:v>
                </c:pt>
                <c:pt idx="4052">
                  <c:v>15</c:v>
                </c:pt>
                <c:pt idx="4053">
                  <c:v>15</c:v>
                </c:pt>
                <c:pt idx="4054">
                  <c:v>15</c:v>
                </c:pt>
                <c:pt idx="4055">
                  <c:v>26.0736408233643</c:v>
                </c:pt>
                <c:pt idx="4056">
                  <c:v>50</c:v>
                </c:pt>
                <c:pt idx="4057">
                  <c:v>50</c:v>
                </c:pt>
                <c:pt idx="4058">
                  <c:v>50</c:v>
                </c:pt>
                <c:pt idx="4059">
                  <c:v>50</c:v>
                </c:pt>
                <c:pt idx="4060">
                  <c:v>50</c:v>
                </c:pt>
                <c:pt idx="4061">
                  <c:v>50</c:v>
                </c:pt>
                <c:pt idx="4062">
                  <c:v>50</c:v>
                </c:pt>
                <c:pt idx="4063">
                  <c:v>50</c:v>
                </c:pt>
                <c:pt idx="4064">
                  <c:v>50</c:v>
                </c:pt>
                <c:pt idx="4065">
                  <c:v>50</c:v>
                </c:pt>
                <c:pt idx="4066">
                  <c:v>50</c:v>
                </c:pt>
                <c:pt idx="4067">
                  <c:v>50</c:v>
                </c:pt>
                <c:pt idx="4068">
                  <c:v>50</c:v>
                </c:pt>
                <c:pt idx="4069">
                  <c:v>50</c:v>
                </c:pt>
                <c:pt idx="4070">
                  <c:v>50</c:v>
                </c:pt>
                <c:pt idx="4071">
                  <c:v>50</c:v>
                </c:pt>
                <c:pt idx="4072">
                  <c:v>50</c:v>
                </c:pt>
                <c:pt idx="4073">
                  <c:v>50</c:v>
                </c:pt>
                <c:pt idx="4074">
                  <c:v>50</c:v>
                </c:pt>
                <c:pt idx="4075">
                  <c:v>50</c:v>
                </c:pt>
                <c:pt idx="4076">
                  <c:v>50</c:v>
                </c:pt>
                <c:pt idx="4077">
                  <c:v>50</c:v>
                </c:pt>
                <c:pt idx="4078">
                  <c:v>50</c:v>
                </c:pt>
                <c:pt idx="4079">
                  <c:v>50</c:v>
                </c:pt>
                <c:pt idx="4080">
                  <c:v>50</c:v>
                </c:pt>
                <c:pt idx="4081">
                  <c:v>50</c:v>
                </c:pt>
                <c:pt idx="4082">
                  <c:v>50</c:v>
                </c:pt>
                <c:pt idx="4083">
                  <c:v>50</c:v>
                </c:pt>
                <c:pt idx="4084">
                  <c:v>50</c:v>
                </c:pt>
                <c:pt idx="4085">
                  <c:v>50</c:v>
                </c:pt>
                <c:pt idx="4086">
                  <c:v>50</c:v>
                </c:pt>
                <c:pt idx="4087">
                  <c:v>50</c:v>
                </c:pt>
                <c:pt idx="4088">
                  <c:v>50</c:v>
                </c:pt>
                <c:pt idx="4089">
                  <c:v>50</c:v>
                </c:pt>
                <c:pt idx="4090">
                  <c:v>50</c:v>
                </c:pt>
                <c:pt idx="4091">
                  <c:v>50</c:v>
                </c:pt>
                <c:pt idx="4092">
                  <c:v>50</c:v>
                </c:pt>
                <c:pt idx="4093">
                  <c:v>50</c:v>
                </c:pt>
                <c:pt idx="4094">
                  <c:v>50</c:v>
                </c:pt>
                <c:pt idx="4095">
                  <c:v>50</c:v>
                </c:pt>
                <c:pt idx="4096">
                  <c:v>50</c:v>
                </c:pt>
                <c:pt idx="4097">
                  <c:v>50</c:v>
                </c:pt>
                <c:pt idx="4098">
                  <c:v>50</c:v>
                </c:pt>
                <c:pt idx="4099">
                  <c:v>50</c:v>
                </c:pt>
                <c:pt idx="4100">
                  <c:v>50</c:v>
                </c:pt>
                <c:pt idx="4101">
                  <c:v>50</c:v>
                </c:pt>
                <c:pt idx="4102">
                  <c:v>50</c:v>
                </c:pt>
                <c:pt idx="4103">
                  <c:v>50</c:v>
                </c:pt>
                <c:pt idx="4104">
                  <c:v>50</c:v>
                </c:pt>
                <c:pt idx="4105">
                  <c:v>50</c:v>
                </c:pt>
                <c:pt idx="4106">
                  <c:v>50</c:v>
                </c:pt>
                <c:pt idx="4107">
                  <c:v>50</c:v>
                </c:pt>
                <c:pt idx="4108">
                  <c:v>50</c:v>
                </c:pt>
                <c:pt idx="4109">
                  <c:v>50</c:v>
                </c:pt>
                <c:pt idx="4110">
                  <c:v>50</c:v>
                </c:pt>
                <c:pt idx="4111">
                  <c:v>50</c:v>
                </c:pt>
                <c:pt idx="4112">
                  <c:v>50</c:v>
                </c:pt>
                <c:pt idx="4113">
                  <c:v>50</c:v>
                </c:pt>
                <c:pt idx="4114">
                  <c:v>50</c:v>
                </c:pt>
                <c:pt idx="4115">
                  <c:v>50</c:v>
                </c:pt>
                <c:pt idx="4116">
                  <c:v>50</c:v>
                </c:pt>
                <c:pt idx="4117">
                  <c:v>50</c:v>
                </c:pt>
                <c:pt idx="4118">
                  <c:v>50</c:v>
                </c:pt>
                <c:pt idx="4119">
                  <c:v>50</c:v>
                </c:pt>
                <c:pt idx="4120">
                  <c:v>50</c:v>
                </c:pt>
                <c:pt idx="4121">
                  <c:v>50</c:v>
                </c:pt>
                <c:pt idx="4122">
                  <c:v>50</c:v>
                </c:pt>
                <c:pt idx="4123">
                  <c:v>50</c:v>
                </c:pt>
                <c:pt idx="4124">
                  <c:v>50</c:v>
                </c:pt>
                <c:pt idx="4125">
                  <c:v>50</c:v>
                </c:pt>
                <c:pt idx="4126">
                  <c:v>50</c:v>
                </c:pt>
                <c:pt idx="4127">
                  <c:v>50</c:v>
                </c:pt>
                <c:pt idx="4128">
                  <c:v>50</c:v>
                </c:pt>
                <c:pt idx="4129">
                  <c:v>50</c:v>
                </c:pt>
                <c:pt idx="4130">
                  <c:v>73.234046936035199</c:v>
                </c:pt>
                <c:pt idx="4131">
                  <c:v>82.814422607421903</c:v>
                </c:pt>
                <c:pt idx="4132">
                  <c:v>99.877990722656307</c:v>
                </c:pt>
                <c:pt idx="4133">
                  <c:v>115.51072692871099</c:v>
                </c:pt>
                <c:pt idx="4134">
                  <c:v>89.226356506347699</c:v>
                </c:pt>
                <c:pt idx="4135">
                  <c:v>101.518363952637</c:v>
                </c:pt>
                <c:pt idx="4136">
                  <c:v>92.986236572265597</c:v>
                </c:pt>
                <c:pt idx="4137">
                  <c:v>116.31640625</c:v>
                </c:pt>
                <c:pt idx="4138">
                  <c:v>126.08721923828099</c:v>
                </c:pt>
                <c:pt idx="4139">
                  <c:v>143.07992553710901</c:v>
                </c:pt>
                <c:pt idx="4140">
                  <c:v>115.21347045898401</c:v>
                </c:pt>
                <c:pt idx="4141">
                  <c:v>109.92523193359401</c:v>
                </c:pt>
                <c:pt idx="4142">
                  <c:v>93.752861022949205</c:v>
                </c:pt>
                <c:pt idx="4143">
                  <c:v>78.034606933593807</c:v>
                </c:pt>
                <c:pt idx="4144">
                  <c:v>62.331001281738303</c:v>
                </c:pt>
                <c:pt idx="4145">
                  <c:v>50</c:v>
                </c:pt>
                <c:pt idx="4146">
                  <c:v>51.648586273193402</c:v>
                </c:pt>
                <c:pt idx="4147">
                  <c:v>55.742389678955099</c:v>
                </c:pt>
                <c:pt idx="4148">
                  <c:v>68.092254638671903</c:v>
                </c:pt>
                <c:pt idx="4149">
                  <c:v>50</c:v>
                </c:pt>
                <c:pt idx="4150">
                  <c:v>50</c:v>
                </c:pt>
                <c:pt idx="4151">
                  <c:v>50</c:v>
                </c:pt>
                <c:pt idx="4152">
                  <c:v>50</c:v>
                </c:pt>
                <c:pt idx="4153">
                  <c:v>50</c:v>
                </c:pt>
                <c:pt idx="4154">
                  <c:v>50</c:v>
                </c:pt>
                <c:pt idx="4155">
                  <c:v>50</c:v>
                </c:pt>
                <c:pt idx="4156">
                  <c:v>50</c:v>
                </c:pt>
                <c:pt idx="4157">
                  <c:v>50</c:v>
                </c:pt>
                <c:pt idx="4158">
                  <c:v>50</c:v>
                </c:pt>
                <c:pt idx="4159">
                  <c:v>50</c:v>
                </c:pt>
                <c:pt idx="4160">
                  <c:v>50</c:v>
                </c:pt>
                <c:pt idx="4161">
                  <c:v>50</c:v>
                </c:pt>
                <c:pt idx="4162">
                  <c:v>50</c:v>
                </c:pt>
                <c:pt idx="4163">
                  <c:v>50</c:v>
                </c:pt>
                <c:pt idx="4164">
                  <c:v>72.838531494140597</c:v>
                </c:pt>
                <c:pt idx="4165">
                  <c:v>55.497856140136697</c:v>
                </c:pt>
                <c:pt idx="4166">
                  <c:v>50</c:v>
                </c:pt>
                <c:pt idx="4167">
                  <c:v>59.962257385253899</c:v>
                </c:pt>
                <c:pt idx="4168">
                  <c:v>50</c:v>
                </c:pt>
                <c:pt idx="4169">
                  <c:v>66.737632751464801</c:v>
                </c:pt>
                <c:pt idx="4170">
                  <c:v>50</c:v>
                </c:pt>
                <c:pt idx="4171">
                  <c:v>59.476535797119098</c:v>
                </c:pt>
                <c:pt idx="4172">
                  <c:v>50</c:v>
                </c:pt>
                <c:pt idx="4173">
                  <c:v>59.101146697997997</c:v>
                </c:pt>
                <c:pt idx="4174">
                  <c:v>54.843208312988303</c:v>
                </c:pt>
                <c:pt idx="4175">
                  <c:v>68.380767822265597</c:v>
                </c:pt>
                <c:pt idx="4176">
                  <c:v>60.693935394287102</c:v>
                </c:pt>
                <c:pt idx="4177">
                  <c:v>50</c:v>
                </c:pt>
                <c:pt idx="4178">
                  <c:v>50</c:v>
                </c:pt>
                <c:pt idx="4179">
                  <c:v>50</c:v>
                </c:pt>
                <c:pt idx="4180">
                  <c:v>50</c:v>
                </c:pt>
                <c:pt idx="4181">
                  <c:v>50</c:v>
                </c:pt>
                <c:pt idx="4182">
                  <c:v>50</c:v>
                </c:pt>
                <c:pt idx="4183">
                  <c:v>50</c:v>
                </c:pt>
                <c:pt idx="4184">
                  <c:v>50</c:v>
                </c:pt>
                <c:pt idx="4185">
                  <c:v>50</c:v>
                </c:pt>
                <c:pt idx="4186">
                  <c:v>50</c:v>
                </c:pt>
                <c:pt idx="4187">
                  <c:v>50</c:v>
                </c:pt>
                <c:pt idx="4188">
                  <c:v>50</c:v>
                </c:pt>
                <c:pt idx="4189">
                  <c:v>50</c:v>
                </c:pt>
                <c:pt idx="4190">
                  <c:v>50</c:v>
                </c:pt>
                <c:pt idx="4191">
                  <c:v>50</c:v>
                </c:pt>
                <c:pt idx="4192">
                  <c:v>50</c:v>
                </c:pt>
                <c:pt idx="4193">
                  <c:v>50</c:v>
                </c:pt>
                <c:pt idx="4194">
                  <c:v>59.954704284667997</c:v>
                </c:pt>
                <c:pt idx="4195">
                  <c:v>66.836120605468807</c:v>
                </c:pt>
                <c:pt idx="4196">
                  <c:v>50</c:v>
                </c:pt>
                <c:pt idx="4197">
                  <c:v>50</c:v>
                </c:pt>
                <c:pt idx="4198">
                  <c:v>50</c:v>
                </c:pt>
                <c:pt idx="4199">
                  <c:v>50</c:v>
                </c:pt>
                <c:pt idx="4200">
                  <c:v>50</c:v>
                </c:pt>
                <c:pt idx="4201">
                  <c:v>68.442794799804702</c:v>
                </c:pt>
                <c:pt idx="4202">
                  <c:v>50.223384857177699</c:v>
                </c:pt>
                <c:pt idx="4203">
                  <c:v>52.3989448547363</c:v>
                </c:pt>
                <c:pt idx="4204">
                  <c:v>50</c:v>
                </c:pt>
                <c:pt idx="4205">
                  <c:v>50</c:v>
                </c:pt>
                <c:pt idx="4206">
                  <c:v>50</c:v>
                </c:pt>
                <c:pt idx="4207">
                  <c:v>50</c:v>
                </c:pt>
                <c:pt idx="4208">
                  <c:v>60.573966979980497</c:v>
                </c:pt>
                <c:pt idx="4209">
                  <c:v>50</c:v>
                </c:pt>
                <c:pt idx="4210">
                  <c:v>61.3213081359863</c:v>
                </c:pt>
                <c:pt idx="4211">
                  <c:v>50</c:v>
                </c:pt>
                <c:pt idx="4212">
                  <c:v>50</c:v>
                </c:pt>
                <c:pt idx="4213">
                  <c:v>54.530082702636697</c:v>
                </c:pt>
                <c:pt idx="4214">
                  <c:v>50</c:v>
                </c:pt>
                <c:pt idx="4215">
                  <c:v>50</c:v>
                </c:pt>
                <c:pt idx="4216">
                  <c:v>50</c:v>
                </c:pt>
                <c:pt idx="4217">
                  <c:v>50</c:v>
                </c:pt>
                <c:pt idx="4218">
                  <c:v>50</c:v>
                </c:pt>
                <c:pt idx="4219">
                  <c:v>50</c:v>
                </c:pt>
                <c:pt idx="4220">
                  <c:v>50</c:v>
                </c:pt>
                <c:pt idx="4221">
                  <c:v>50</c:v>
                </c:pt>
                <c:pt idx="4222">
                  <c:v>50</c:v>
                </c:pt>
                <c:pt idx="4223">
                  <c:v>50</c:v>
                </c:pt>
                <c:pt idx="4224">
                  <c:v>50</c:v>
                </c:pt>
                <c:pt idx="4225">
                  <c:v>50</c:v>
                </c:pt>
                <c:pt idx="4226">
                  <c:v>50</c:v>
                </c:pt>
                <c:pt idx="4227">
                  <c:v>50</c:v>
                </c:pt>
                <c:pt idx="4228">
                  <c:v>50</c:v>
                </c:pt>
                <c:pt idx="4229">
                  <c:v>50</c:v>
                </c:pt>
                <c:pt idx="4230">
                  <c:v>50</c:v>
                </c:pt>
                <c:pt idx="4231">
                  <c:v>50</c:v>
                </c:pt>
                <c:pt idx="4232">
                  <c:v>50</c:v>
                </c:pt>
                <c:pt idx="4233">
                  <c:v>50</c:v>
                </c:pt>
                <c:pt idx="4234">
                  <c:v>50</c:v>
                </c:pt>
                <c:pt idx="4235">
                  <c:v>50</c:v>
                </c:pt>
                <c:pt idx="4236">
                  <c:v>50</c:v>
                </c:pt>
                <c:pt idx="4237">
                  <c:v>50</c:v>
                </c:pt>
                <c:pt idx="4238">
                  <c:v>50</c:v>
                </c:pt>
                <c:pt idx="4239">
                  <c:v>50</c:v>
                </c:pt>
                <c:pt idx="4240">
                  <c:v>50</c:v>
                </c:pt>
                <c:pt idx="4241">
                  <c:v>50</c:v>
                </c:pt>
                <c:pt idx="4242">
                  <c:v>50</c:v>
                </c:pt>
                <c:pt idx="4243">
                  <c:v>50</c:v>
                </c:pt>
                <c:pt idx="4244">
                  <c:v>50</c:v>
                </c:pt>
                <c:pt idx="4245">
                  <c:v>50</c:v>
                </c:pt>
                <c:pt idx="4246">
                  <c:v>50</c:v>
                </c:pt>
                <c:pt idx="4247">
                  <c:v>50</c:v>
                </c:pt>
                <c:pt idx="4248">
                  <c:v>50</c:v>
                </c:pt>
                <c:pt idx="4249">
                  <c:v>120.300018310547</c:v>
                </c:pt>
                <c:pt idx="4250">
                  <c:v>135</c:v>
                </c:pt>
                <c:pt idx="4251">
                  <c:v>80</c:v>
                </c:pt>
                <c:pt idx="4252">
                  <c:v>80</c:v>
                </c:pt>
                <c:pt idx="4253">
                  <c:v>80</c:v>
                </c:pt>
                <c:pt idx="4254">
                  <c:v>80</c:v>
                </c:pt>
                <c:pt idx="4255">
                  <c:v>80</c:v>
                </c:pt>
                <c:pt idx="4256">
                  <c:v>80</c:v>
                </c:pt>
                <c:pt idx="4257">
                  <c:v>80</c:v>
                </c:pt>
                <c:pt idx="4258">
                  <c:v>80</c:v>
                </c:pt>
                <c:pt idx="4259">
                  <c:v>80</c:v>
                </c:pt>
                <c:pt idx="4260">
                  <c:v>80</c:v>
                </c:pt>
                <c:pt idx="4261">
                  <c:v>80</c:v>
                </c:pt>
                <c:pt idx="4262">
                  <c:v>80</c:v>
                </c:pt>
                <c:pt idx="4263">
                  <c:v>80.000129699707003</c:v>
                </c:pt>
                <c:pt idx="4264">
                  <c:v>80</c:v>
                </c:pt>
                <c:pt idx="4265">
                  <c:v>80</c:v>
                </c:pt>
                <c:pt idx="4266">
                  <c:v>80</c:v>
                </c:pt>
                <c:pt idx="4267">
                  <c:v>80</c:v>
                </c:pt>
                <c:pt idx="4268">
                  <c:v>80.000579833984403</c:v>
                </c:pt>
                <c:pt idx="4269">
                  <c:v>80.000175476074205</c:v>
                </c:pt>
                <c:pt idx="4270">
                  <c:v>80.000129699707003</c:v>
                </c:pt>
                <c:pt idx="4271">
                  <c:v>80.000015258789105</c:v>
                </c:pt>
                <c:pt idx="4272">
                  <c:v>80.000061035156307</c:v>
                </c:pt>
                <c:pt idx="4273">
                  <c:v>80</c:v>
                </c:pt>
                <c:pt idx="4274">
                  <c:v>80</c:v>
                </c:pt>
                <c:pt idx="4275">
                  <c:v>80</c:v>
                </c:pt>
                <c:pt idx="4276">
                  <c:v>80</c:v>
                </c:pt>
                <c:pt idx="4277">
                  <c:v>80</c:v>
                </c:pt>
                <c:pt idx="4278">
                  <c:v>80</c:v>
                </c:pt>
                <c:pt idx="4279">
                  <c:v>80</c:v>
                </c:pt>
                <c:pt idx="4280">
                  <c:v>80</c:v>
                </c:pt>
                <c:pt idx="4281">
                  <c:v>80</c:v>
                </c:pt>
                <c:pt idx="4282">
                  <c:v>80</c:v>
                </c:pt>
                <c:pt idx="4283">
                  <c:v>80</c:v>
                </c:pt>
                <c:pt idx="4284">
                  <c:v>80</c:v>
                </c:pt>
                <c:pt idx="4285">
                  <c:v>15</c:v>
                </c:pt>
                <c:pt idx="4286">
                  <c:v>15</c:v>
                </c:pt>
                <c:pt idx="4287">
                  <c:v>15</c:v>
                </c:pt>
                <c:pt idx="4288">
                  <c:v>15</c:v>
                </c:pt>
                <c:pt idx="4289">
                  <c:v>15</c:v>
                </c:pt>
                <c:pt idx="4290">
                  <c:v>15</c:v>
                </c:pt>
                <c:pt idx="4291">
                  <c:v>15</c:v>
                </c:pt>
                <c:pt idx="4292">
                  <c:v>15</c:v>
                </c:pt>
                <c:pt idx="4293">
                  <c:v>15</c:v>
                </c:pt>
                <c:pt idx="4294">
                  <c:v>15</c:v>
                </c:pt>
                <c:pt idx="4295">
                  <c:v>15</c:v>
                </c:pt>
                <c:pt idx="4296">
                  <c:v>15</c:v>
                </c:pt>
                <c:pt idx="4297">
                  <c:v>15</c:v>
                </c:pt>
                <c:pt idx="4298">
                  <c:v>15</c:v>
                </c:pt>
                <c:pt idx="4299">
                  <c:v>15</c:v>
                </c:pt>
                <c:pt idx="4300">
                  <c:v>15</c:v>
                </c:pt>
                <c:pt idx="4301">
                  <c:v>15</c:v>
                </c:pt>
                <c:pt idx="4302">
                  <c:v>15</c:v>
                </c:pt>
                <c:pt idx="4303">
                  <c:v>15</c:v>
                </c:pt>
                <c:pt idx="4304">
                  <c:v>15</c:v>
                </c:pt>
                <c:pt idx="4305">
                  <c:v>15</c:v>
                </c:pt>
                <c:pt idx="4306">
                  <c:v>15</c:v>
                </c:pt>
                <c:pt idx="4307">
                  <c:v>15</c:v>
                </c:pt>
                <c:pt idx="4308">
                  <c:v>15</c:v>
                </c:pt>
                <c:pt idx="4309">
                  <c:v>15</c:v>
                </c:pt>
                <c:pt idx="4310">
                  <c:v>15</c:v>
                </c:pt>
                <c:pt idx="4311">
                  <c:v>15</c:v>
                </c:pt>
                <c:pt idx="4312">
                  <c:v>20.600021362304702</c:v>
                </c:pt>
                <c:pt idx="4313">
                  <c:v>19.4923286437988</c:v>
                </c:pt>
                <c:pt idx="4314">
                  <c:v>19.8615608215332</c:v>
                </c:pt>
                <c:pt idx="4315">
                  <c:v>22.815406799316399</c:v>
                </c:pt>
                <c:pt idx="4316">
                  <c:v>26.692329406738299</c:v>
                </c:pt>
                <c:pt idx="4317">
                  <c:v>26.507713317871101</c:v>
                </c:pt>
                <c:pt idx="4318">
                  <c:v>31.256162643432599</c:v>
                </c:pt>
                <c:pt idx="4319">
                  <c:v>23.3384819030762</c:v>
                </c:pt>
                <c:pt idx="4320">
                  <c:v>22.3755893707275</c:v>
                </c:pt>
                <c:pt idx="4321">
                  <c:v>18.723098754882798</c:v>
                </c:pt>
                <c:pt idx="4322">
                  <c:v>17.984636306762699</c:v>
                </c:pt>
                <c:pt idx="4323">
                  <c:v>15</c:v>
                </c:pt>
                <c:pt idx="4324">
                  <c:v>19.608921051025401</c:v>
                </c:pt>
                <c:pt idx="4325">
                  <c:v>15</c:v>
                </c:pt>
                <c:pt idx="4326">
                  <c:v>15.9538669586182</c:v>
                </c:pt>
                <c:pt idx="4327">
                  <c:v>16.8769435882568</c:v>
                </c:pt>
                <c:pt idx="4328">
                  <c:v>15</c:v>
                </c:pt>
                <c:pt idx="4329">
                  <c:v>15</c:v>
                </c:pt>
                <c:pt idx="4330">
                  <c:v>18.872251510620099</c:v>
                </c:pt>
                <c:pt idx="4331">
                  <c:v>15</c:v>
                </c:pt>
                <c:pt idx="4332">
                  <c:v>21.707714080810501</c:v>
                </c:pt>
                <c:pt idx="4333">
                  <c:v>21.153867721557599</c:v>
                </c:pt>
                <c:pt idx="4334">
                  <c:v>25.769252777099599</c:v>
                </c:pt>
                <c:pt idx="4335">
                  <c:v>30.2000217437744</c:v>
                </c:pt>
                <c:pt idx="4336">
                  <c:v>29.4615592956543</c:v>
                </c:pt>
                <c:pt idx="4337">
                  <c:v>36.6615600585938</c:v>
                </c:pt>
                <c:pt idx="4338">
                  <c:v>37.584636688232401</c:v>
                </c:pt>
                <c:pt idx="4339">
                  <c:v>42.200019836425803</c:v>
                </c:pt>
                <c:pt idx="4340">
                  <c:v>44.230789184570298</c:v>
                </c:pt>
                <c:pt idx="4341">
                  <c:v>42.003120422363303</c:v>
                </c:pt>
                <c:pt idx="4342">
                  <c:v>48.476943969726598</c:v>
                </c:pt>
                <c:pt idx="4343">
                  <c:v>38.292327880859403</c:v>
                </c:pt>
                <c:pt idx="4344">
                  <c:v>39.215404510497997</c:v>
                </c:pt>
                <c:pt idx="4345">
                  <c:v>41.359706878662102</c:v>
                </c:pt>
                <c:pt idx="4346">
                  <c:v>37.380817413330099</c:v>
                </c:pt>
                <c:pt idx="4347">
                  <c:v>45.664974212646499</c:v>
                </c:pt>
                <c:pt idx="4348">
                  <c:v>38.292327880859403</c:v>
                </c:pt>
                <c:pt idx="4349">
                  <c:v>41.301300048828097</c:v>
                </c:pt>
                <c:pt idx="4350">
                  <c:v>43.4923286437988</c:v>
                </c:pt>
                <c:pt idx="4351">
                  <c:v>43.123096466064503</c:v>
                </c:pt>
                <c:pt idx="4352">
                  <c:v>44.516239166259801</c:v>
                </c:pt>
                <c:pt idx="4353">
                  <c:v>40.881149291992202</c:v>
                </c:pt>
                <c:pt idx="4354">
                  <c:v>38.476943969726598</c:v>
                </c:pt>
                <c:pt idx="4355">
                  <c:v>34.784637451171903</c:v>
                </c:pt>
                <c:pt idx="4356">
                  <c:v>30.723098754882798</c:v>
                </c:pt>
                <c:pt idx="4357">
                  <c:v>35.877887725830099</c:v>
                </c:pt>
                <c:pt idx="4358">
                  <c:v>34.188724517822301</c:v>
                </c:pt>
                <c:pt idx="4359">
                  <c:v>25.3692512512207</c:v>
                </c:pt>
                <c:pt idx="4360">
                  <c:v>24.0769443511963</c:v>
                </c:pt>
                <c:pt idx="4361">
                  <c:v>19.092329025268601</c:v>
                </c:pt>
                <c:pt idx="4362">
                  <c:v>17.615406036376999</c:v>
                </c:pt>
                <c:pt idx="4363">
                  <c:v>15</c:v>
                </c:pt>
                <c:pt idx="4364">
                  <c:v>15</c:v>
                </c:pt>
                <c:pt idx="4365">
                  <c:v>15</c:v>
                </c:pt>
                <c:pt idx="4366">
                  <c:v>15</c:v>
                </c:pt>
                <c:pt idx="4367">
                  <c:v>15</c:v>
                </c:pt>
                <c:pt idx="4368">
                  <c:v>13.384636878967299</c:v>
                </c:pt>
                <c:pt idx="4369">
                  <c:v>15</c:v>
                </c:pt>
                <c:pt idx="4370">
                  <c:v>15</c:v>
                </c:pt>
                <c:pt idx="4371">
                  <c:v>15</c:v>
                </c:pt>
                <c:pt idx="4372">
                  <c:v>15</c:v>
                </c:pt>
                <c:pt idx="4373">
                  <c:v>15</c:v>
                </c:pt>
                <c:pt idx="4374">
                  <c:v>15</c:v>
                </c:pt>
                <c:pt idx="4375">
                  <c:v>19.676944732666001</c:v>
                </c:pt>
                <c:pt idx="4376">
                  <c:v>19.307714462280298</c:v>
                </c:pt>
                <c:pt idx="4377">
                  <c:v>22.261560440063501</c:v>
                </c:pt>
                <c:pt idx="4378">
                  <c:v>20.230791091918899</c:v>
                </c:pt>
                <c:pt idx="4379">
                  <c:v>15.400020599365201</c:v>
                </c:pt>
                <c:pt idx="4380">
                  <c:v>15</c:v>
                </c:pt>
                <c:pt idx="4381">
                  <c:v>15</c:v>
                </c:pt>
                <c:pt idx="4382">
                  <c:v>13.215406417846699</c:v>
                </c:pt>
                <c:pt idx="4383">
                  <c:v>12.4769449234009</c:v>
                </c:pt>
                <c:pt idx="4384">
                  <c:v>14.507714271545399</c:v>
                </c:pt>
                <c:pt idx="4385">
                  <c:v>15</c:v>
                </c:pt>
                <c:pt idx="4386">
                  <c:v>15</c:v>
                </c:pt>
                <c:pt idx="4387">
                  <c:v>15</c:v>
                </c:pt>
                <c:pt idx="4388">
                  <c:v>15</c:v>
                </c:pt>
                <c:pt idx="4389">
                  <c:v>15</c:v>
                </c:pt>
                <c:pt idx="4390">
                  <c:v>15</c:v>
                </c:pt>
                <c:pt idx="4391">
                  <c:v>15</c:v>
                </c:pt>
                <c:pt idx="4392">
                  <c:v>15</c:v>
                </c:pt>
                <c:pt idx="4393">
                  <c:v>15</c:v>
                </c:pt>
                <c:pt idx="4394">
                  <c:v>15</c:v>
                </c:pt>
                <c:pt idx="4395">
                  <c:v>15</c:v>
                </c:pt>
                <c:pt idx="4396">
                  <c:v>15</c:v>
                </c:pt>
                <c:pt idx="4397">
                  <c:v>24.338607788085898</c:v>
                </c:pt>
                <c:pt idx="4398">
                  <c:v>21.569759368896499</c:v>
                </c:pt>
                <c:pt idx="4399">
                  <c:v>22.7597961425781</c:v>
                </c:pt>
                <c:pt idx="4400">
                  <c:v>15.6248016357422</c:v>
                </c:pt>
                <c:pt idx="4401">
                  <c:v>21.0310382843018</c:v>
                </c:pt>
                <c:pt idx="4402">
                  <c:v>20.059198379516602</c:v>
                </c:pt>
                <c:pt idx="4403">
                  <c:v>20.773515701293899</c:v>
                </c:pt>
                <c:pt idx="4404">
                  <c:v>15</c:v>
                </c:pt>
                <c:pt idx="4405">
                  <c:v>15</c:v>
                </c:pt>
                <c:pt idx="4406">
                  <c:v>15</c:v>
                </c:pt>
                <c:pt idx="4407">
                  <c:v>15</c:v>
                </c:pt>
                <c:pt idx="4408">
                  <c:v>15</c:v>
                </c:pt>
                <c:pt idx="4409">
                  <c:v>15</c:v>
                </c:pt>
                <c:pt idx="4410">
                  <c:v>15</c:v>
                </c:pt>
                <c:pt idx="4411">
                  <c:v>15</c:v>
                </c:pt>
                <c:pt idx="4412">
                  <c:v>15</c:v>
                </c:pt>
                <c:pt idx="4413">
                  <c:v>15</c:v>
                </c:pt>
                <c:pt idx="4414">
                  <c:v>15</c:v>
                </c:pt>
                <c:pt idx="4415">
                  <c:v>15</c:v>
                </c:pt>
                <c:pt idx="4416">
                  <c:v>15</c:v>
                </c:pt>
                <c:pt idx="4417">
                  <c:v>24.4923286437988</c:v>
                </c:pt>
                <c:pt idx="4418">
                  <c:v>24.4923286437988</c:v>
                </c:pt>
                <c:pt idx="4419">
                  <c:v>31.138483047485401</c:v>
                </c:pt>
                <c:pt idx="4420">
                  <c:v>36.123100280761697</c:v>
                </c:pt>
                <c:pt idx="4421">
                  <c:v>36.861557006835902</c:v>
                </c:pt>
                <c:pt idx="4422">
                  <c:v>42.769252777099602</c:v>
                </c:pt>
                <c:pt idx="4423">
                  <c:v>49.046173095703097</c:v>
                </c:pt>
                <c:pt idx="4424">
                  <c:v>56.246173858642599</c:v>
                </c:pt>
                <c:pt idx="4425">
                  <c:v>70.159553527832003</c:v>
                </c:pt>
                <c:pt idx="4426">
                  <c:v>43.046173095703097</c:v>
                </c:pt>
                <c:pt idx="4427">
                  <c:v>45.5987358093262</c:v>
                </c:pt>
                <c:pt idx="4428">
                  <c:v>38.646171569824197</c:v>
                </c:pt>
                <c:pt idx="4429">
                  <c:v>33.6615600585938</c:v>
                </c:pt>
                <c:pt idx="4430">
                  <c:v>28.861557006835898</c:v>
                </c:pt>
                <c:pt idx="4431">
                  <c:v>24.3946132659912</c:v>
                </c:pt>
                <c:pt idx="4432">
                  <c:v>28.937547683715799</c:v>
                </c:pt>
                <c:pt idx="4433">
                  <c:v>22.895055770873999</c:v>
                </c:pt>
                <c:pt idx="4434">
                  <c:v>26.269668579101602</c:v>
                </c:pt>
                <c:pt idx="4435">
                  <c:v>33.152389526367202</c:v>
                </c:pt>
                <c:pt idx="4436">
                  <c:v>31.574773788452099</c:v>
                </c:pt>
                <c:pt idx="4437">
                  <c:v>28.217617034912099</c:v>
                </c:pt>
                <c:pt idx="4438">
                  <c:v>26.095636367797901</c:v>
                </c:pt>
                <c:pt idx="4439">
                  <c:v>19.261558532714801</c:v>
                </c:pt>
                <c:pt idx="4440">
                  <c:v>15</c:v>
                </c:pt>
                <c:pt idx="4441">
                  <c:v>15</c:v>
                </c:pt>
                <c:pt idx="4442">
                  <c:v>23.506025314331101</c:v>
                </c:pt>
                <c:pt idx="4443">
                  <c:v>22.507341384887699</c:v>
                </c:pt>
                <c:pt idx="4444">
                  <c:v>15</c:v>
                </c:pt>
                <c:pt idx="4445">
                  <c:v>15</c:v>
                </c:pt>
                <c:pt idx="4446">
                  <c:v>15</c:v>
                </c:pt>
                <c:pt idx="4447">
                  <c:v>15</c:v>
                </c:pt>
                <c:pt idx="4448">
                  <c:v>15</c:v>
                </c:pt>
                <c:pt idx="4449">
                  <c:v>15</c:v>
                </c:pt>
                <c:pt idx="4450">
                  <c:v>15</c:v>
                </c:pt>
                <c:pt idx="4451">
                  <c:v>15</c:v>
                </c:pt>
                <c:pt idx="4452">
                  <c:v>15</c:v>
                </c:pt>
                <c:pt idx="4453">
                  <c:v>15</c:v>
                </c:pt>
                <c:pt idx="4454">
                  <c:v>15</c:v>
                </c:pt>
                <c:pt idx="4455">
                  <c:v>15</c:v>
                </c:pt>
                <c:pt idx="4456">
                  <c:v>15</c:v>
                </c:pt>
                <c:pt idx="4457">
                  <c:v>15</c:v>
                </c:pt>
                <c:pt idx="4458">
                  <c:v>15</c:v>
                </c:pt>
                <c:pt idx="4459">
                  <c:v>15</c:v>
                </c:pt>
                <c:pt idx="4460">
                  <c:v>24.676944732666001</c:v>
                </c:pt>
                <c:pt idx="4461">
                  <c:v>25.0461750030518</c:v>
                </c:pt>
                <c:pt idx="4462">
                  <c:v>30.584636688232401</c:v>
                </c:pt>
                <c:pt idx="4463">
                  <c:v>37.4154052734375</c:v>
                </c:pt>
                <c:pt idx="4464">
                  <c:v>24.061557769775401</c:v>
                </c:pt>
                <c:pt idx="4465">
                  <c:v>20.738481521606399</c:v>
                </c:pt>
                <c:pt idx="4466">
                  <c:v>15</c:v>
                </c:pt>
                <c:pt idx="4467">
                  <c:v>15</c:v>
                </c:pt>
                <c:pt idx="4468">
                  <c:v>15</c:v>
                </c:pt>
                <c:pt idx="4469">
                  <c:v>15</c:v>
                </c:pt>
                <c:pt idx="4470">
                  <c:v>15</c:v>
                </c:pt>
                <c:pt idx="4471">
                  <c:v>15</c:v>
                </c:pt>
                <c:pt idx="4472">
                  <c:v>15</c:v>
                </c:pt>
                <c:pt idx="4473">
                  <c:v>15</c:v>
                </c:pt>
                <c:pt idx="4474">
                  <c:v>15</c:v>
                </c:pt>
                <c:pt idx="4475">
                  <c:v>15</c:v>
                </c:pt>
                <c:pt idx="4476">
                  <c:v>15</c:v>
                </c:pt>
                <c:pt idx="4477">
                  <c:v>15</c:v>
                </c:pt>
                <c:pt idx="4478">
                  <c:v>15</c:v>
                </c:pt>
                <c:pt idx="4479">
                  <c:v>85.300003051757798</c:v>
                </c:pt>
                <c:pt idx="4480">
                  <c:v>80</c:v>
                </c:pt>
                <c:pt idx="4481">
                  <c:v>80</c:v>
                </c:pt>
                <c:pt idx="4482">
                  <c:v>80</c:v>
                </c:pt>
                <c:pt idx="4483">
                  <c:v>80</c:v>
                </c:pt>
                <c:pt idx="4484">
                  <c:v>80</c:v>
                </c:pt>
                <c:pt idx="4485">
                  <c:v>80</c:v>
                </c:pt>
                <c:pt idx="4486">
                  <c:v>80</c:v>
                </c:pt>
                <c:pt idx="4487">
                  <c:v>80</c:v>
                </c:pt>
                <c:pt idx="4488">
                  <c:v>80</c:v>
                </c:pt>
                <c:pt idx="4489">
                  <c:v>80</c:v>
                </c:pt>
                <c:pt idx="4490">
                  <c:v>80</c:v>
                </c:pt>
                <c:pt idx="4491">
                  <c:v>80</c:v>
                </c:pt>
                <c:pt idx="4492">
                  <c:v>80</c:v>
                </c:pt>
                <c:pt idx="4493">
                  <c:v>80</c:v>
                </c:pt>
                <c:pt idx="4494">
                  <c:v>80</c:v>
                </c:pt>
                <c:pt idx="4495">
                  <c:v>80</c:v>
                </c:pt>
                <c:pt idx="4496">
                  <c:v>80</c:v>
                </c:pt>
                <c:pt idx="4497">
                  <c:v>80</c:v>
                </c:pt>
                <c:pt idx="4498">
                  <c:v>80</c:v>
                </c:pt>
                <c:pt idx="4499">
                  <c:v>80</c:v>
                </c:pt>
                <c:pt idx="4500">
                  <c:v>80</c:v>
                </c:pt>
                <c:pt idx="4501">
                  <c:v>80</c:v>
                </c:pt>
                <c:pt idx="4502">
                  <c:v>80</c:v>
                </c:pt>
                <c:pt idx="4503">
                  <c:v>80</c:v>
                </c:pt>
                <c:pt idx="4504">
                  <c:v>80</c:v>
                </c:pt>
                <c:pt idx="4505">
                  <c:v>80</c:v>
                </c:pt>
                <c:pt idx="4506">
                  <c:v>80</c:v>
                </c:pt>
                <c:pt idx="4507">
                  <c:v>80</c:v>
                </c:pt>
                <c:pt idx="4508">
                  <c:v>80</c:v>
                </c:pt>
                <c:pt idx="4509">
                  <c:v>80</c:v>
                </c:pt>
                <c:pt idx="4510">
                  <c:v>80</c:v>
                </c:pt>
                <c:pt idx="4511">
                  <c:v>80</c:v>
                </c:pt>
                <c:pt idx="4512">
                  <c:v>80</c:v>
                </c:pt>
                <c:pt idx="4513">
                  <c:v>80</c:v>
                </c:pt>
                <c:pt idx="4514">
                  <c:v>80</c:v>
                </c:pt>
                <c:pt idx="4515">
                  <c:v>80</c:v>
                </c:pt>
                <c:pt idx="4516">
                  <c:v>80</c:v>
                </c:pt>
                <c:pt idx="4517">
                  <c:v>80</c:v>
                </c:pt>
                <c:pt idx="4518">
                  <c:v>80</c:v>
                </c:pt>
                <c:pt idx="4519">
                  <c:v>80</c:v>
                </c:pt>
                <c:pt idx="4520">
                  <c:v>80</c:v>
                </c:pt>
                <c:pt idx="4521">
                  <c:v>80</c:v>
                </c:pt>
                <c:pt idx="4522">
                  <c:v>80</c:v>
                </c:pt>
                <c:pt idx="4523">
                  <c:v>80</c:v>
                </c:pt>
                <c:pt idx="4524">
                  <c:v>80</c:v>
                </c:pt>
                <c:pt idx="4525">
                  <c:v>80</c:v>
                </c:pt>
                <c:pt idx="4526">
                  <c:v>80</c:v>
                </c:pt>
                <c:pt idx="4527">
                  <c:v>99.057312011718807</c:v>
                </c:pt>
                <c:pt idx="4528">
                  <c:v>170</c:v>
                </c:pt>
                <c:pt idx="4529">
                  <c:v>196.29277038574199</c:v>
                </c:pt>
                <c:pt idx="4530">
                  <c:v>216.11398315429699</c:v>
                </c:pt>
                <c:pt idx="4531">
                  <c:v>170</c:v>
                </c:pt>
                <c:pt idx="4532">
                  <c:v>170</c:v>
                </c:pt>
                <c:pt idx="4533">
                  <c:v>170</c:v>
                </c:pt>
                <c:pt idx="4534">
                  <c:v>185.96472167968801</c:v>
                </c:pt>
                <c:pt idx="4535">
                  <c:v>170</c:v>
                </c:pt>
                <c:pt idx="4536">
                  <c:v>170</c:v>
                </c:pt>
                <c:pt idx="4537">
                  <c:v>170</c:v>
                </c:pt>
                <c:pt idx="4538">
                  <c:v>170</c:v>
                </c:pt>
                <c:pt idx="4539">
                  <c:v>181.36659240722699</c:v>
                </c:pt>
                <c:pt idx="4540">
                  <c:v>170</c:v>
                </c:pt>
                <c:pt idx="4541">
                  <c:v>170</c:v>
                </c:pt>
                <c:pt idx="4542">
                  <c:v>170</c:v>
                </c:pt>
                <c:pt idx="4543">
                  <c:v>170</c:v>
                </c:pt>
                <c:pt idx="4544">
                  <c:v>170</c:v>
                </c:pt>
                <c:pt idx="4545">
                  <c:v>170</c:v>
                </c:pt>
                <c:pt idx="4546">
                  <c:v>170</c:v>
                </c:pt>
                <c:pt idx="4547">
                  <c:v>170</c:v>
                </c:pt>
                <c:pt idx="4548">
                  <c:v>170</c:v>
                </c:pt>
                <c:pt idx="4549">
                  <c:v>170</c:v>
                </c:pt>
                <c:pt idx="4550">
                  <c:v>170</c:v>
                </c:pt>
                <c:pt idx="4551">
                  <c:v>170</c:v>
                </c:pt>
                <c:pt idx="4552">
                  <c:v>170</c:v>
                </c:pt>
                <c:pt idx="4553">
                  <c:v>83.199996948242202</c:v>
                </c:pt>
                <c:pt idx="4554">
                  <c:v>80</c:v>
                </c:pt>
                <c:pt idx="4555">
                  <c:v>80</c:v>
                </c:pt>
                <c:pt idx="4556">
                  <c:v>80</c:v>
                </c:pt>
                <c:pt idx="4557">
                  <c:v>80</c:v>
                </c:pt>
                <c:pt idx="4558">
                  <c:v>80</c:v>
                </c:pt>
                <c:pt idx="4559">
                  <c:v>80</c:v>
                </c:pt>
                <c:pt idx="4560">
                  <c:v>80</c:v>
                </c:pt>
                <c:pt idx="4561">
                  <c:v>80</c:v>
                </c:pt>
                <c:pt idx="4562">
                  <c:v>80</c:v>
                </c:pt>
                <c:pt idx="4563">
                  <c:v>80</c:v>
                </c:pt>
                <c:pt idx="4564">
                  <c:v>80</c:v>
                </c:pt>
                <c:pt idx="4565">
                  <c:v>80</c:v>
                </c:pt>
                <c:pt idx="4566">
                  <c:v>80</c:v>
                </c:pt>
                <c:pt idx="4567">
                  <c:v>80</c:v>
                </c:pt>
                <c:pt idx="4568">
                  <c:v>80</c:v>
                </c:pt>
                <c:pt idx="4569">
                  <c:v>80</c:v>
                </c:pt>
                <c:pt idx="4570">
                  <c:v>80</c:v>
                </c:pt>
                <c:pt idx="4571">
                  <c:v>80</c:v>
                </c:pt>
                <c:pt idx="4572">
                  <c:v>80</c:v>
                </c:pt>
                <c:pt idx="4573">
                  <c:v>80</c:v>
                </c:pt>
                <c:pt idx="4574">
                  <c:v>80</c:v>
                </c:pt>
                <c:pt idx="4575">
                  <c:v>80</c:v>
                </c:pt>
                <c:pt idx="4576">
                  <c:v>80</c:v>
                </c:pt>
                <c:pt idx="4577">
                  <c:v>80</c:v>
                </c:pt>
                <c:pt idx="4578">
                  <c:v>80</c:v>
                </c:pt>
                <c:pt idx="4579">
                  <c:v>80</c:v>
                </c:pt>
                <c:pt idx="4580">
                  <c:v>80</c:v>
                </c:pt>
                <c:pt idx="4581">
                  <c:v>80</c:v>
                </c:pt>
                <c:pt idx="4582">
                  <c:v>80</c:v>
                </c:pt>
                <c:pt idx="4583">
                  <c:v>80</c:v>
                </c:pt>
                <c:pt idx="4584">
                  <c:v>80</c:v>
                </c:pt>
                <c:pt idx="4585">
                  <c:v>80</c:v>
                </c:pt>
                <c:pt idx="4586">
                  <c:v>80</c:v>
                </c:pt>
                <c:pt idx="4587">
                  <c:v>80</c:v>
                </c:pt>
                <c:pt idx="4588">
                  <c:v>80</c:v>
                </c:pt>
                <c:pt idx="4589">
                  <c:v>80</c:v>
                </c:pt>
                <c:pt idx="4590">
                  <c:v>80</c:v>
                </c:pt>
                <c:pt idx="4591">
                  <c:v>80</c:v>
                </c:pt>
                <c:pt idx="4592">
                  <c:v>80</c:v>
                </c:pt>
                <c:pt idx="4593">
                  <c:v>80</c:v>
                </c:pt>
                <c:pt idx="4594">
                  <c:v>80</c:v>
                </c:pt>
                <c:pt idx="4595">
                  <c:v>80</c:v>
                </c:pt>
                <c:pt idx="4596">
                  <c:v>80</c:v>
                </c:pt>
                <c:pt idx="4597">
                  <c:v>80</c:v>
                </c:pt>
                <c:pt idx="4598">
                  <c:v>80</c:v>
                </c:pt>
                <c:pt idx="4599">
                  <c:v>80</c:v>
                </c:pt>
                <c:pt idx="4600">
                  <c:v>80</c:v>
                </c:pt>
                <c:pt idx="4601">
                  <c:v>80</c:v>
                </c:pt>
                <c:pt idx="4602">
                  <c:v>80</c:v>
                </c:pt>
                <c:pt idx="4603">
                  <c:v>80</c:v>
                </c:pt>
                <c:pt idx="4604">
                  <c:v>80</c:v>
                </c:pt>
                <c:pt idx="4605">
                  <c:v>80</c:v>
                </c:pt>
                <c:pt idx="4606">
                  <c:v>80</c:v>
                </c:pt>
                <c:pt idx="4607">
                  <c:v>80</c:v>
                </c:pt>
                <c:pt idx="4608">
                  <c:v>80</c:v>
                </c:pt>
                <c:pt idx="4609">
                  <c:v>80</c:v>
                </c:pt>
                <c:pt idx="4610">
                  <c:v>80</c:v>
                </c:pt>
                <c:pt idx="4611">
                  <c:v>80</c:v>
                </c:pt>
                <c:pt idx="4612">
                  <c:v>80</c:v>
                </c:pt>
                <c:pt idx="4613">
                  <c:v>80</c:v>
                </c:pt>
                <c:pt idx="4614">
                  <c:v>94.700004577636705</c:v>
                </c:pt>
                <c:pt idx="4615">
                  <c:v>94.260482788085895</c:v>
                </c:pt>
                <c:pt idx="4616">
                  <c:v>105.01097869873</c:v>
                </c:pt>
                <c:pt idx="4617">
                  <c:v>80</c:v>
                </c:pt>
                <c:pt idx="4618">
                  <c:v>80</c:v>
                </c:pt>
                <c:pt idx="4619">
                  <c:v>80</c:v>
                </c:pt>
                <c:pt idx="4620">
                  <c:v>88.658836364746094</c:v>
                </c:pt>
                <c:pt idx="4621">
                  <c:v>80</c:v>
                </c:pt>
                <c:pt idx="4622">
                  <c:v>80</c:v>
                </c:pt>
                <c:pt idx="4623">
                  <c:v>80</c:v>
                </c:pt>
                <c:pt idx="4624">
                  <c:v>80</c:v>
                </c:pt>
                <c:pt idx="4625">
                  <c:v>86.164932250976605</c:v>
                </c:pt>
                <c:pt idx="4626">
                  <c:v>80</c:v>
                </c:pt>
                <c:pt idx="4627">
                  <c:v>80</c:v>
                </c:pt>
                <c:pt idx="4628">
                  <c:v>80</c:v>
                </c:pt>
                <c:pt idx="4629">
                  <c:v>80</c:v>
                </c:pt>
                <c:pt idx="4630">
                  <c:v>80</c:v>
                </c:pt>
                <c:pt idx="4631">
                  <c:v>80</c:v>
                </c:pt>
                <c:pt idx="4632">
                  <c:v>80</c:v>
                </c:pt>
                <c:pt idx="4633">
                  <c:v>80</c:v>
                </c:pt>
                <c:pt idx="4634">
                  <c:v>80</c:v>
                </c:pt>
                <c:pt idx="4635">
                  <c:v>80</c:v>
                </c:pt>
                <c:pt idx="4636">
                  <c:v>80</c:v>
                </c:pt>
                <c:pt idx="4637">
                  <c:v>80</c:v>
                </c:pt>
                <c:pt idx="4638">
                  <c:v>38.300727844238303</c:v>
                </c:pt>
                <c:pt idx="4639">
                  <c:v>44.653842926025398</c:v>
                </c:pt>
                <c:pt idx="4640">
                  <c:v>38.763221740722699</c:v>
                </c:pt>
                <c:pt idx="4641">
                  <c:v>70.082122802734403</c:v>
                </c:pt>
                <c:pt idx="4642">
                  <c:v>31</c:v>
                </c:pt>
                <c:pt idx="4643">
                  <c:v>31</c:v>
                </c:pt>
                <c:pt idx="4644">
                  <c:v>31</c:v>
                </c:pt>
                <c:pt idx="4645">
                  <c:v>31</c:v>
                </c:pt>
                <c:pt idx="4646">
                  <c:v>31</c:v>
                </c:pt>
                <c:pt idx="4647">
                  <c:v>51.936004638671903</c:v>
                </c:pt>
                <c:pt idx="4648">
                  <c:v>71.643684387207003</c:v>
                </c:pt>
                <c:pt idx="4649">
                  <c:v>89.220169067382798</c:v>
                </c:pt>
                <c:pt idx="4650">
                  <c:v>108.92310333252</c:v>
                </c:pt>
                <c:pt idx="4651">
                  <c:v>126.782363891602</c:v>
                </c:pt>
                <c:pt idx="4652">
                  <c:v>147.59927368164099</c:v>
                </c:pt>
                <c:pt idx="4653">
                  <c:v>163.79528808593801</c:v>
                </c:pt>
                <c:pt idx="4654">
                  <c:v>181.208419799805</c:v>
                </c:pt>
                <c:pt idx="4655">
                  <c:v>195.67785644531301</c:v>
                </c:pt>
                <c:pt idx="4656">
                  <c:v>195.84780883789099</c:v>
                </c:pt>
                <c:pt idx="4657">
                  <c:v>194.65596008300801</c:v>
                </c:pt>
                <c:pt idx="4658">
                  <c:v>175</c:v>
                </c:pt>
                <c:pt idx="4659">
                  <c:v>196.232421875</c:v>
                </c:pt>
                <c:pt idx="4660">
                  <c:v>215.72476196289099</c:v>
                </c:pt>
                <c:pt idx="4661">
                  <c:v>239.61096191406301</c:v>
                </c:pt>
                <c:pt idx="4662">
                  <c:v>260.05828857421898</c:v>
                </c:pt>
                <c:pt idx="4663">
                  <c:v>286.29235839843801</c:v>
                </c:pt>
                <c:pt idx="4664">
                  <c:v>307.67990112304699</c:v>
                </c:pt>
                <c:pt idx="4665">
                  <c:v>323.44158935546898</c:v>
                </c:pt>
                <c:pt idx="4666">
                  <c:v>340.22616577148398</c:v>
                </c:pt>
                <c:pt idx="4667">
                  <c:v>356.97589111328102</c:v>
                </c:pt>
                <c:pt idx="4668">
                  <c:v>364.84634399414102</c:v>
                </c:pt>
                <c:pt idx="4669">
                  <c:v>371</c:v>
                </c:pt>
                <c:pt idx="4670">
                  <c:v>371</c:v>
                </c:pt>
                <c:pt idx="4671">
                  <c:v>371</c:v>
                </c:pt>
                <c:pt idx="4672">
                  <c:v>371</c:v>
                </c:pt>
                <c:pt idx="4673">
                  <c:v>371</c:v>
                </c:pt>
                <c:pt idx="4674">
                  <c:v>371</c:v>
                </c:pt>
                <c:pt idx="4675">
                  <c:v>360.06066894531301</c:v>
                </c:pt>
                <c:pt idx="4676">
                  <c:v>354.34561157226602</c:v>
                </c:pt>
                <c:pt idx="4677">
                  <c:v>344.76849365234398</c:v>
                </c:pt>
                <c:pt idx="4678">
                  <c:v>334.637451171875</c:v>
                </c:pt>
                <c:pt idx="4679">
                  <c:v>318.67428588867199</c:v>
                </c:pt>
                <c:pt idx="4680">
                  <c:v>303.01818847656301</c:v>
                </c:pt>
                <c:pt idx="4681">
                  <c:v>286.91091918945301</c:v>
                </c:pt>
                <c:pt idx="4682">
                  <c:v>262.28433227539102</c:v>
                </c:pt>
                <c:pt idx="4683">
                  <c:v>239.55142211914099</c:v>
                </c:pt>
                <c:pt idx="4684">
                  <c:v>216.89096069335901</c:v>
                </c:pt>
                <c:pt idx="4685">
                  <c:v>193.69227600097699</c:v>
                </c:pt>
                <c:pt idx="4686">
                  <c:v>215.48257446289099</c:v>
                </c:pt>
                <c:pt idx="4687">
                  <c:v>97.900009155273395</c:v>
                </c:pt>
                <c:pt idx="4688">
                  <c:v>80</c:v>
                </c:pt>
                <c:pt idx="4689">
                  <c:v>80</c:v>
                </c:pt>
                <c:pt idx="4690">
                  <c:v>80</c:v>
                </c:pt>
                <c:pt idx="4691">
                  <c:v>80</c:v>
                </c:pt>
                <c:pt idx="4692">
                  <c:v>80</c:v>
                </c:pt>
                <c:pt idx="4693">
                  <c:v>80</c:v>
                </c:pt>
                <c:pt idx="4694">
                  <c:v>80</c:v>
                </c:pt>
                <c:pt idx="4695">
                  <c:v>80</c:v>
                </c:pt>
                <c:pt idx="4696">
                  <c:v>80</c:v>
                </c:pt>
                <c:pt idx="4697">
                  <c:v>80</c:v>
                </c:pt>
                <c:pt idx="4698">
                  <c:v>80</c:v>
                </c:pt>
                <c:pt idx="4699">
                  <c:v>80</c:v>
                </c:pt>
                <c:pt idx="4700">
                  <c:v>80</c:v>
                </c:pt>
                <c:pt idx="4701">
                  <c:v>80</c:v>
                </c:pt>
                <c:pt idx="4702">
                  <c:v>80</c:v>
                </c:pt>
                <c:pt idx="4703">
                  <c:v>80</c:v>
                </c:pt>
                <c:pt idx="4704">
                  <c:v>80</c:v>
                </c:pt>
                <c:pt idx="4705">
                  <c:v>80</c:v>
                </c:pt>
                <c:pt idx="4706">
                  <c:v>80</c:v>
                </c:pt>
                <c:pt idx="4707">
                  <c:v>80</c:v>
                </c:pt>
                <c:pt idx="4708">
                  <c:v>80</c:v>
                </c:pt>
                <c:pt idx="4709">
                  <c:v>80</c:v>
                </c:pt>
                <c:pt idx="4710">
                  <c:v>80</c:v>
                </c:pt>
                <c:pt idx="4711">
                  <c:v>64</c:v>
                </c:pt>
                <c:pt idx="4712">
                  <c:v>64</c:v>
                </c:pt>
                <c:pt idx="4713">
                  <c:v>35.470001220703097</c:v>
                </c:pt>
                <c:pt idx="4714">
                  <c:v>33.388442993164098</c:v>
                </c:pt>
                <c:pt idx="4715">
                  <c:v>33.4543647766113</c:v>
                </c:pt>
                <c:pt idx="4716">
                  <c:v>32.739162445068402</c:v>
                </c:pt>
                <c:pt idx="4717">
                  <c:v>32.487125396728501</c:v>
                </c:pt>
                <c:pt idx="4718">
                  <c:v>32.098659515380902</c:v>
                </c:pt>
                <c:pt idx="4719">
                  <c:v>31.775680541992202</c:v>
                </c:pt>
                <c:pt idx="4720">
                  <c:v>31.7844562530518</c:v>
                </c:pt>
                <c:pt idx="4721">
                  <c:v>31.801799774169901</c:v>
                </c:pt>
                <c:pt idx="4722">
                  <c:v>31.792762756347699</c:v>
                </c:pt>
                <c:pt idx="4723">
                  <c:v>31.787025451660199</c:v>
                </c:pt>
                <c:pt idx="4724">
                  <c:v>31.791820526123001</c:v>
                </c:pt>
                <c:pt idx="4725">
                  <c:v>31.791530609130898</c:v>
                </c:pt>
                <c:pt idx="4726">
                  <c:v>31.801713943481399</c:v>
                </c:pt>
                <c:pt idx="4727">
                  <c:v>31.7815246582031</c:v>
                </c:pt>
                <c:pt idx="4728">
                  <c:v>31.7893581390381</c:v>
                </c:pt>
                <c:pt idx="4729">
                  <c:v>31.783535003662099</c:v>
                </c:pt>
                <c:pt idx="4730">
                  <c:v>31.829423904418899</c:v>
                </c:pt>
                <c:pt idx="4731">
                  <c:v>31.808650970458999</c:v>
                </c:pt>
                <c:pt idx="4732">
                  <c:v>31.818881988525401</c:v>
                </c:pt>
                <c:pt idx="4733">
                  <c:v>31.8373107910156</c:v>
                </c:pt>
                <c:pt idx="4734">
                  <c:v>31.835166931152301</c:v>
                </c:pt>
                <c:pt idx="4735">
                  <c:v>31.8033657073975</c:v>
                </c:pt>
                <c:pt idx="4736">
                  <c:v>31.847894668579102</c:v>
                </c:pt>
                <c:pt idx="4737">
                  <c:v>31.8274841308594</c:v>
                </c:pt>
                <c:pt idx="4738">
                  <c:v>31.8418788909912</c:v>
                </c:pt>
                <c:pt idx="4739">
                  <c:v>31.8294067382813</c:v>
                </c:pt>
                <c:pt idx="4740">
                  <c:v>31.832912445068398</c:v>
                </c:pt>
                <c:pt idx="4741">
                  <c:v>31.837476730346701</c:v>
                </c:pt>
                <c:pt idx="4742">
                  <c:v>31.823490142822301</c:v>
                </c:pt>
                <c:pt idx="4743">
                  <c:v>31.838399887085</c:v>
                </c:pt>
                <c:pt idx="4744">
                  <c:v>31.843345642089801</c:v>
                </c:pt>
                <c:pt idx="4745">
                  <c:v>31.844530105590799</c:v>
                </c:pt>
                <c:pt idx="4746">
                  <c:v>31.835996627807599</c:v>
                </c:pt>
                <c:pt idx="4747">
                  <c:v>31.831630706787099</c:v>
                </c:pt>
                <c:pt idx="4748">
                  <c:v>31.843223571777301</c:v>
                </c:pt>
                <c:pt idx="4749">
                  <c:v>31.8307991027832</c:v>
                </c:pt>
                <c:pt idx="4750">
                  <c:v>31.8327026367188</c:v>
                </c:pt>
                <c:pt idx="4751">
                  <c:v>31.833105087280298</c:v>
                </c:pt>
                <c:pt idx="4752">
                  <c:v>31.8431205749512</c:v>
                </c:pt>
                <c:pt idx="4753">
                  <c:v>31.832725524902301</c:v>
                </c:pt>
                <c:pt idx="4754">
                  <c:v>31.832921981811499</c:v>
                </c:pt>
                <c:pt idx="4755">
                  <c:v>31.8057041168213</c:v>
                </c:pt>
                <c:pt idx="4756">
                  <c:v>31.831813812255898</c:v>
                </c:pt>
                <c:pt idx="4757">
                  <c:v>31.8372192382813</c:v>
                </c:pt>
                <c:pt idx="4758">
                  <c:v>31.821268081665</c:v>
                </c:pt>
                <c:pt idx="4759">
                  <c:v>31.821367263793899</c:v>
                </c:pt>
                <c:pt idx="4760">
                  <c:v>31.844181060791001</c:v>
                </c:pt>
                <c:pt idx="4761">
                  <c:v>31.832828521728501</c:v>
                </c:pt>
                <c:pt idx="4762">
                  <c:v>31.824630737304702</c:v>
                </c:pt>
                <c:pt idx="4763">
                  <c:v>31.8238639831543</c:v>
                </c:pt>
                <c:pt idx="4764">
                  <c:v>31.837360382080099</c:v>
                </c:pt>
                <c:pt idx="4765">
                  <c:v>31.836261749267599</c:v>
                </c:pt>
                <c:pt idx="4766">
                  <c:v>31.836156845092798</c:v>
                </c:pt>
                <c:pt idx="4767">
                  <c:v>31.833299636840799</c:v>
                </c:pt>
                <c:pt idx="4768">
                  <c:v>31.832086563110401</c:v>
                </c:pt>
                <c:pt idx="4769">
                  <c:v>31.830507278442401</c:v>
                </c:pt>
                <c:pt idx="4770">
                  <c:v>31.837644577026399</c:v>
                </c:pt>
                <c:pt idx="4771">
                  <c:v>31.833423614501999</c:v>
                </c:pt>
                <c:pt idx="4772">
                  <c:v>31.833656311035199</c:v>
                </c:pt>
                <c:pt idx="4773">
                  <c:v>31.826860427856399</c:v>
                </c:pt>
                <c:pt idx="4774">
                  <c:v>31.838567733764599</c:v>
                </c:pt>
                <c:pt idx="4775">
                  <c:v>31.839847564697301</c:v>
                </c:pt>
                <c:pt idx="4776">
                  <c:v>31.830486297607401</c:v>
                </c:pt>
                <c:pt idx="4777">
                  <c:v>31.841997146606399</c:v>
                </c:pt>
                <c:pt idx="4778">
                  <c:v>31.836423873901399</c:v>
                </c:pt>
                <c:pt idx="4779">
                  <c:v>31.8536491394043</c:v>
                </c:pt>
                <c:pt idx="4780">
                  <c:v>31.842292785644499</c:v>
                </c:pt>
                <c:pt idx="4781">
                  <c:v>31.862899780273398</c:v>
                </c:pt>
                <c:pt idx="4782">
                  <c:v>31.851194381713899</c:v>
                </c:pt>
                <c:pt idx="4783">
                  <c:v>31.8349304199219</c:v>
                </c:pt>
                <c:pt idx="4784">
                  <c:v>31.854545593261701</c:v>
                </c:pt>
                <c:pt idx="4785">
                  <c:v>98</c:v>
                </c:pt>
                <c:pt idx="4786">
                  <c:v>80</c:v>
                </c:pt>
                <c:pt idx="4787">
                  <c:v>80</c:v>
                </c:pt>
                <c:pt idx="4788">
                  <c:v>80</c:v>
                </c:pt>
                <c:pt idx="4789">
                  <c:v>80</c:v>
                </c:pt>
                <c:pt idx="4790">
                  <c:v>80</c:v>
                </c:pt>
                <c:pt idx="4791">
                  <c:v>80</c:v>
                </c:pt>
                <c:pt idx="4792">
                  <c:v>80</c:v>
                </c:pt>
                <c:pt idx="4793">
                  <c:v>80</c:v>
                </c:pt>
                <c:pt idx="4794">
                  <c:v>80</c:v>
                </c:pt>
                <c:pt idx="4795">
                  <c:v>80</c:v>
                </c:pt>
                <c:pt idx="4796">
                  <c:v>80</c:v>
                </c:pt>
                <c:pt idx="4797">
                  <c:v>80</c:v>
                </c:pt>
                <c:pt idx="4798">
                  <c:v>80</c:v>
                </c:pt>
                <c:pt idx="4799">
                  <c:v>80</c:v>
                </c:pt>
                <c:pt idx="4800">
                  <c:v>80</c:v>
                </c:pt>
                <c:pt idx="4801">
                  <c:v>80</c:v>
                </c:pt>
                <c:pt idx="4802">
                  <c:v>80</c:v>
                </c:pt>
                <c:pt idx="4803">
                  <c:v>80</c:v>
                </c:pt>
                <c:pt idx="4804">
                  <c:v>80</c:v>
                </c:pt>
                <c:pt idx="4805">
                  <c:v>80</c:v>
                </c:pt>
                <c:pt idx="4806">
                  <c:v>80</c:v>
                </c:pt>
                <c:pt idx="4807">
                  <c:v>80</c:v>
                </c:pt>
                <c:pt idx="4808">
                  <c:v>80</c:v>
                </c:pt>
                <c:pt idx="4809">
                  <c:v>80</c:v>
                </c:pt>
                <c:pt idx="4810">
                  <c:v>80</c:v>
                </c:pt>
                <c:pt idx="4811">
                  <c:v>80</c:v>
                </c:pt>
                <c:pt idx="4812">
                  <c:v>80</c:v>
                </c:pt>
                <c:pt idx="4813">
                  <c:v>80</c:v>
                </c:pt>
                <c:pt idx="4814">
                  <c:v>80</c:v>
                </c:pt>
                <c:pt idx="4815">
                  <c:v>80</c:v>
                </c:pt>
                <c:pt idx="4816">
                  <c:v>80</c:v>
                </c:pt>
                <c:pt idx="4817">
                  <c:v>80</c:v>
                </c:pt>
                <c:pt idx="4818">
                  <c:v>80</c:v>
                </c:pt>
                <c:pt idx="4819">
                  <c:v>80</c:v>
                </c:pt>
                <c:pt idx="4820">
                  <c:v>80</c:v>
                </c:pt>
                <c:pt idx="4821">
                  <c:v>80</c:v>
                </c:pt>
                <c:pt idx="4822">
                  <c:v>80</c:v>
                </c:pt>
                <c:pt idx="4823">
                  <c:v>80</c:v>
                </c:pt>
                <c:pt idx="4824">
                  <c:v>80</c:v>
                </c:pt>
                <c:pt idx="4825">
                  <c:v>80</c:v>
                </c:pt>
                <c:pt idx="4826">
                  <c:v>80</c:v>
                </c:pt>
                <c:pt idx="4827">
                  <c:v>80</c:v>
                </c:pt>
                <c:pt idx="4828">
                  <c:v>80</c:v>
                </c:pt>
                <c:pt idx="4829">
                  <c:v>80</c:v>
                </c:pt>
                <c:pt idx="4830">
                  <c:v>80</c:v>
                </c:pt>
                <c:pt idx="4831">
                  <c:v>80</c:v>
                </c:pt>
                <c:pt idx="4832">
                  <c:v>80</c:v>
                </c:pt>
                <c:pt idx="4833">
                  <c:v>80</c:v>
                </c:pt>
                <c:pt idx="4834">
                  <c:v>80</c:v>
                </c:pt>
                <c:pt idx="4835">
                  <c:v>80</c:v>
                </c:pt>
                <c:pt idx="4836">
                  <c:v>80</c:v>
                </c:pt>
                <c:pt idx="4837">
                  <c:v>80</c:v>
                </c:pt>
                <c:pt idx="4838">
                  <c:v>80</c:v>
                </c:pt>
                <c:pt idx="4839">
                  <c:v>80</c:v>
                </c:pt>
                <c:pt idx="4840">
                  <c:v>80</c:v>
                </c:pt>
                <c:pt idx="4841">
                  <c:v>80</c:v>
                </c:pt>
                <c:pt idx="4842">
                  <c:v>80</c:v>
                </c:pt>
                <c:pt idx="4843">
                  <c:v>80</c:v>
                </c:pt>
                <c:pt idx="4844">
                  <c:v>80</c:v>
                </c:pt>
                <c:pt idx="4845">
                  <c:v>80</c:v>
                </c:pt>
                <c:pt idx="4846">
                  <c:v>80</c:v>
                </c:pt>
                <c:pt idx="4847">
                  <c:v>80</c:v>
                </c:pt>
                <c:pt idx="4848">
                  <c:v>80</c:v>
                </c:pt>
                <c:pt idx="4849">
                  <c:v>80</c:v>
                </c:pt>
                <c:pt idx="4850">
                  <c:v>80</c:v>
                </c:pt>
                <c:pt idx="4851">
                  <c:v>80</c:v>
                </c:pt>
                <c:pt idx="4852">
                  <c:v>80</c:v>
                </c:pt>
                <c:pt idx="4853">
                  <c:v>80</c:v>
                </c:pt>
                <c:pt idx="4854">
                  <c:v>80</c:v>
                </c:pt>
                <c:pt idx="4855">
                  <c:v>80</c:v>
                </c:pt>
                <c:pt idx="4856">
                  <c:v>80</c:v>
                </c:pt>
                <c:pt idx="4857">
                  <c:v>80</c:v>
                </c:pt>
                <c:pt idx="4858">
                  <c:v>80</c:v>
                </c:pt>
                <c:pt idx="4859">
                  <c:v>80</c:v>
                </c:pt>
                <c:pt idx="4860">
                  <c:v>80</c:v>
                </c:pt>
                <c:pt idx="4861">
                  <c:v>159.60000610351599</c:v>
                </c:pt>
                <c:pt idx="4862">
                  <c:v>157.39999389648401</c:v>
                </c:pt>
                <c:pt idx="4863">
                  <c:v>154</c:v>
                </c:pt>
                <c:pt idx="4864">
                  <c:v>151.5</c:v>
                </c:pt>
                <c:pt idx="4865">
                  <c:v>150</c:v>
                </c:pt>
                <c:pt idx="4866">
                  <c:v>150</c:v>
                </c:pt>
                <c:pt idx="4867">
                  <c:v>150</c:v>
                </c:pt>
                <c:pt idx="4868">
                  <c:v>150</c:v>
                </c:pt>
                <c:pt idx="4869">
                  <c:v>150</c:v>
                </c:pt>
                <c:pt idx="4870">
                  <c:v>150</c:v>
                </c:pt>
                <c:pt idx="4871">
                  <c:v>150</c:v>
                </c:pt>
                <c:pt idx="4872">
                  <c:v>150</c:v>
                </c:pt>
                <c:pt idx="4873">
                  <c:v>150</c:v>
                </c:pt>
                <c:pt idx="4874">
                  <c:v>150</c:v>
                </c:pt>
                <c:pt idx="4875">
                  <c:v>150</c:v>
                </c:pt>
                <c:pt idx="4876">
                  <c:v>150</c:v>
                </c:pt>
                <c:pt idx="4877">
                  <c:v>150</c:v>
                </c:pt>
                <c:pt idx="4878">
                  <c:v>150</c:v>
                </c:pt>
                <c:pt idx="4879">
                  <c:v>150</c:v>
                </c:pt>
                <c:pt idx="4880">
                  <c:v>150</c:v>
                </c:pt>
                <c:pt idx="4881">
                  <c:v>150</c:v>
                </c:pt>
                <c:pt idx="4882">
                  <c:v>150</c:v>
                </c:pt>
                <c:pt idx="4883">
                  <c:v>150</c:v>
                </c:pt>
                <c:pt idx="4884">
                  <c:v>150</c:v>
                </c:pt>
                <c:pt idx="4885">
                  <c:v>150</c:v>
                </c:pt>
                <c:pt idx="4886">
                  <c:v>150</c:v>
                </c:pt>
                <c:pt idx="4887">
                  <c:v>150</c:v>
                </c:pt>
                <c:pt idx="4888">
                  <c:v>150</c:v>
                </c:pt>
                <c:pt idx="4889">
                  <c:v>150</c:v>
                </c:pt>
                <c:pt idx="4890">
                  <c:v>150</c:v>
                </c:pt>
                <c:pt idx="4891">
                  <c:v>150</c:v>
                </c:pt>
                <c:pt idx="4892">
                  <c:v>150</c:v>
                </c:pt>
                <c:pt idx="4893">
                  <c:v>150</c:v>
                </c:pt>
                <c:pt idx="4894">
                  <c:v>150</c:v>
                </c:pt>
                <c:pt idx="4895">
                  <c:v>150</c:v>
                </c:pt>
                <c:pt idx="4896">
                  <c:v>150</c:v>
                </c:pt>
                <c:pt idx="4897">
                  <c:v>150</c:v>
                </c:pt>
                <c:pt idx="4898">
                  <c:v>150</c:v>
                </c:pt>
                <c:pt idx="4899">
                  <c:v>150</c:v>
                </c:pt>
                <c:pt idx="4900">
                  <c:v>150</c:v>
                </c:pt>
                <c:pt idx="4901">
                  <c:v>150</c:v>
                </c:pt>
                <c:pt idx="4902">
                  <c:v>150</c:v>
                </c:pt>
                <c:pt idx="4903">
                  <c:v>150</c:v>
                </c:pt>
                <c:pt idx="4904">
                  <c:v>150</c:v>
                </c:pt>
                <c:pt idx="4905">
                  <c:v>150</c:v>
                </c:pt>
                <c:pt idx="4906">
                  <c:v>150</c:v>
                </c:pt>
                <c:pt idx="4907">
                  <c:v>150</c:v>
                </c:pt>
                <c:pt idx="4908">
                  <c:v>150</c:v>
                </c:pt>
                <c:pt idx="4909">
                  <c:v>157.89999389648401</c:v>
                </c:pt>
                <c:pt idx="4910">
                  <c:v>104.91000366210901</c:v>
                </c:pt>
                <c:pt idx="4911">
                  <c:v>149.99082946777301</c:v>
                </c:pt>
                <c:pt idx="4912">
                  <c:v>150</c:v>
                </c:pt>
                <c:pt idx="4913">
                  <c:v>150</c:v>
                </c:pt>
                <c:pt idx="4914">
                  <c:v>150</c:v>
                </c:pt>
                <c:pt idx="4915">
                  <c:v>150</c:v>
                </c:pt>
                <c:pt idx="4916">
                  <c:v>150</c:v>
                </c:pt>
                <c:pt idx="4917">
                  <c:v>150</c:v>
                </c:pt>
                <c:pt idx="4918">
                  <c:v>150</c:v>
                </c:pt>
                <c:pt idx="4919">
                  <c:v>150</c:v>
                </c:pt>
                <c:pt idx="4920">
                  <c:v>150</c:v>
                </c:pt>
                <c:pt idx="4921">
                  <c:v>150</c:v>
                </c:pt>
                <c:pt idx="4922">
                  <c:v>150</c:v>
                </c:pt>
                <c:pt idx="4923">
                  <c:v>150</c:v>
                </c:pt>
                <c:pt idx="4924">
                  <c:v>150</c:v>
                </c:pt>
                <c:pt idx="4925">
                  <c:v>150</c:v>
                </c:pt>
                <c:pt idx="4926">
                  <c:v>150</c:v>
                </c:pt>
                <c:pt idx="4927">
                  <c:v>150</c:v>
                </c:pt>
                <c:pt idx="4928">
                  <c:v>150</c:v>
                </c:pt>
                <c:pt idx="4929">
                  <c:v>150</c:v>
                </c:pt>
                <c:pt idx="4930">
                  <c:v>150</c:v>
                </c:pt>
                <c:pt idx="4931">
                  <c:v>150</c:v>
                </c:pt>
                <c:pt idx="4932">
                  <c:v>150</c:v>
                </c:pt>
                <c:pt idx="4933">
                  <c:v>150</c:v>
                </c:pt>
                <c:pt idx="4934">
                  <c:v>150</c:v>
                </c:pt>
                <c:pt idx="4935">
                  <c:v>150</c:v>
                </c:pt>
                <c:pt idx="4936">
                  <c:v>150</c:v>
                </c:pt>
                <c:pt idx="4937">
                  <c:v>150</c:v>
                </c:pt>
                <c:pt idx="4938">
                  <c:v>150</c:v>
                </c:pt>
                <c:pt idx="4939">
                  <c:v>150</c:v>
                </c:pt>
                <c:pt idx="4940">
                  <c:v>150</c:v>
                </c:pt>
                <c:pt idx="4941">
                  <c:v>150</c:v>
                </c:pt>
                <c:pt idx="4942">
                  <c:v>150</c:v>
                </c:pt>
                <c:pt idx="4943">
                  <c:v>150</c:v>
                </c:pt>
                <c:pt idx="4944">
                  <c:v>150</c:v>
                </c:pt>
                <c:pt idx="4945">
                  <c:v>150</c:v>
                </c:pt>
                <c:pt idx="4946">
                  <c:v>150</c:v>
                </c:pt>
                <c:pt idx="4947">
                  <c:v>149.99057006835901</c:v>
                </c:pt>
                <c:pt idx="4948">
                  <c:v>150</c:v>
                </c:pt>
                <c:pt idx="4949">
                  <c:v>150</c:v>
                </c:pt>
                <c:pt idx="4950">
                  <c:v>150</c:v>
                </c:pt>
                <c:pt idx="4951">
                  <c:v>150</c:v>
                </c:pt>
                <c:pt idx="4952">
                  <c:v>150</c:v>
                </c:pt>
                <c:pt idx="4953">
                  <c:v>150</c:v>
                </c:pt>
                <c:pt idx="4954">
                  <c:v>150</c:v>
                </c:pt>
                <c:pt idx="4955">
                  <c:v>150</c:v>
                </c:pt>
                <c:pt idx="4956">
                  <c:v>149.99060058593699</c:v>
                </c:pt>
                <c:pt idx="4957">
                  <c:v>150</c:v>
                </c:pt>
                <c:pt idx="4958">
                  <c:v>149.99070739746099</c:v>
                </c:pt>
                <c:pt idx="4959">
                  <c:v>149.99057006835901</c:v>
                </c:pt>
                <c:pt idx="4960">
                  <c:v>150</c:v>
                </c:pt>
                <c:pt idx="4961">
                  <c:v>150</c:v>
                </c:pt>
                <c:pt idx="4962">
                  <c:v>150</c:v>
                </c:pt>
                <c:pt idx="4963">
                  <c:v>150</c:v>
                </c:pt>
                <c:pt idx="4964">
                  <c:v>150</c:v>
                </c:pt>
                <c:pt idx="4965">
                  <c:v>150</c:v>
                </c:pt>
                <c:pt idx="4966">
                  <c:v>150</c:v>
                </c:pt>
                <c:pt idx="4967">
                  <c:v>150</c:v>
                </c:pt>
                <c:pt idx="4968">
                  <c:v>150</c:v>
                </c:pt>
                <c:pt idx="4969">
                  <c:v>150</c:v>
                </c:pt>
                <c:pt idx="4970">
                  <c:v>150</c:v>
                </c:pt>
                <c:pt idx="4971">
                  <c:v>150</c:v>
                </c:pt>
                <c:pt idx="4972">
                  <c:v>150</c:v>
                </c:pt>
                <c:pt idx="4973">
                  <c:v>150</c:v>
                </c:pt>
                <c:pt idx="4974">
                  <c:v>150</c:v>
                </c:pt>
                <c:pt idx="4975">
                  <c:v>150</c:v>
                </c:pt>
                <c:pt idx="4976">
                  <c:v>150</c:v>
                </c:pt>
                <c:pt idx="4977">
                  <c:v>149.99057006835901</c:v>
                </c:pt>
                <c:pt idx="4978">
                  <c:v>150</c:v>
                </c:pt>
                <c:pt idx="4979">
                  <c:v>149.99055480957</c:v>
                </c:pt>
                <c:pt idx="4980">
                  <c:v>150</c:v>
                </c:pt>
                <c:pt idx="4981">
                  <c:v>150</c:v>
                </c:pt>
                <c:pt idx="4982">
                  <c:v>150</c:v>
                </c:pt>
                <c:pt idx="4983">
                  <c:v>150</c:v>
                </c:pt>
                <c:pt idx="4984">
                  <c:v>150</c:v>
                </c:pt>
                <c:pt idx="4985">
                  <c:v>149.99055480957</c:v>
                </c:pt>
                <c:pt idx="4986">
                  <c:v>150</c:v>
                </c:pt>
                <c:pt idx="4987">
                  <c:v>150</c:v>
                </c:pt>
                <c:pt idx="4988">
                  <c:v>150</c:v>
                </c:pt>
                <c:pt idx="4989">
                  <c:v>150</c:v>
                </c:pt>
                <c:pt idx="4990">
                  <c:v>150</c:v>
                </c:pt>
                <c:pt idx="4991">
                  <c:v>150</c:v>
                </c:pt>
                <c:pt idx="4992">
                  <c:v>149.99055480957</c:v>
                </c:pt>
                <c:pt idx="4993">
                  <c:v>150</c:v>
                </c:pt>
                <c:pt idx="4994">
                  <c:v>150</c:v>
                </c:pt>
                <c:pt idx="4995">
                  <c:v>150</c:v>
                </c:pt>
                <c:pt idx="4996">
                  <c:v>149.99053955078099</c:v>
                </c:pt>
                <c:pt idx="4997">
                  <c:v>150</c:v>
                </c:pt>
                <c:pt idx="4998">
                  <c:v>150</c:v>
                </c:pt>
                <c:pt idx="4999">
                  <c:v>150</c:v>
                </c:pt>
                <c:pt idx="5000">
                  <c:v>150</c:v>
                </c:pt>
                <c:pt idx="5001">
                  <c:v>149.99052429199199</c:v>
                </c:pt>
                <c:pt idx="5002">
                  <c:v>150</c:v>
                </c:pt>
                <c:pt idx="5003">
                  <c:v>150</c:v>
                </c:pt>
                <c:pt idx="5004">
                  <c:v>150</c:v>
                </c:pt>
                <c:pt idx="5005">
                  <c:v>150</c:v>
                </c:pt>
                <c:pt idx="5006">
                  <c:v>150</c:v>
                </c:pt>
                <c:pt idx="5007">
                  <c:v>86.240005493164105</c:v>
                </c:pt>
                <c:pt idx="5008">
                  <c:v>124.330001831055</c:v>
                </c:pt>
                <c:pt idx="5009">
                  <c:v>150</c:v>
                </c:pt>
                <c:pt idx="5010">
                  <c:v>150</c:v>
                </c:pt>
                <c:pt idx="5011">
                  <c:v>150</c:v>
                </c:pt>
                <c:pt idx="5012">
                  <c:v>150</c:v>
                </c:pt>
                <c:pt idx="5013">
                  <c:v>149.99082946777301</c:v>
                </c:pt>
                <c:pt idx="5014">
                  <c:v>150</c:v>
                </c:pt>
                <c:pt idx="5015">
                  <c:v>149.99082946777301</c:v>
                </c:pt>
                <c:pt idx="5016">
                  <c:v>150</c:v>
                </c:pt>
                <c:pt idx="5017">
                  <c:v>150</c:v>
                </c:pt>
                <c:pt idx="5018">
                  <c:v>150</c:v>
                </c:pt>
                <c:pt idx="5019">
                  <c:v>150</c:v>
                </c:pt>
                <c:pt idx="5020">
                  <c:v>150</c:v>
                </c:pt>
                <c:pt idx="5021">
                  <c:v>150</c:v>
                </c:pt>
                <c:pt idx="5022">
                  <c:v>150</c:v>
                </c:pt>
                <c:pt idx="5023">
                  <c:v>150</c:v>
                </c:pt>
                <c:pt idx="5024">
                  <c:v>150</c:v>
                </c:pt>
                <c:pt idx="5025">
                  <c:v>150</c:v>
                </c:pt>
                <c:pt idx="5026">
                  <c:v>150</c:v>
                </c:pt>
                <c:pt idx="5027">
                  <c:v>150</c:v>
                </c:pt>
                <c:pt idx="5028">
                  <c:v>150</c:v>
                </c:pt>
                <c:pt idx="5029">
                  <c:v>150</c:v>
                </c:pt>
                <c:pt idx="5030">
                  <c:v>150</c:v>
                </c:pt>
                <c:pt idx="5031">
                  <c:v>150</c:v>
                </c:pt>
                <c:pt idx="5032">
                  <c:v>150</c:v>
                </c:pt>
                <c:pt idx="5033">
                  <c:v>150</c:v>
                </c:pt>
                <c:pt idx="5034">
                  <c:v>150</c:v>
                </c:pt>
                <c:pt idx="5035">
                  <c:v>150</c:v>
                </c:pt>
                <c:pt idx="5036">
                  <c:v>150</c:v>
                </c:pt>
                <c:pt idx="5037">
                  <c:v>150</c:v>
                </c:pt>
                <c:pt idx="5038">
                  <c:v>150</c:v>
                </c:pt>
                <c:pt idx="5039">
                  <c:v>150</c:v>
                </c:pt>
                <c:pt idx="5040">
                  <c:v>150</c:v>
                </c:pt>
                <c:pt idx="5041">
                  <c:v>150</c:v>
                </c:pt>
                <c:pt idx="5042">
                  <c:v>150</c:v>
                </c:pt>
                <c:pt idx="5043">
                  <c:v>150</c:v>
                </c:pt>
                <c:pt idx="5044">
                  <c:v>149.99057006835901</c:v>
                </c:pt>
                <c:pt idx="5045">
                  <c:v>150</c:v>
                </c:pt>
                <c:pt idx="5046">
                  <c:v>150</c:v>
                </c:pt>
                <c:pt idx="5047">
                  <c:v>149.99072265625</c:v>
                </c:pt>
                <c:pt idx="5048">
                  <c:v>150</c:v>
                </c:pt>
                <c:pt idx="5049">
                  <c:v>150</c:v>
                </c:pt>
                <c:pt idx="5050">
                  <c:v>150</c:v>
                </c:pt>
                <c:pt idx="5051">
                  <c:v>150</c:v>
                </c:pt>
                <c:pt idx="5052">
                  <c:v>150</c:v>
                </c:pt>
                <c:pt idx="5053">
                  <c:v>149.99060058593699</c:v>
                </c:pt>
                <c:pt idx="5054">
                  <c:v>150</c:v>
                </c:pt>
                <c:pt idx="5055">
                  <c:v>149.99070739746099</c:v>
                </c:pt>
                <c:pt idx="5056">
                  <c:v>149.99057006835901</c:v>
                </c:pt>
                <c:pt idx="5057">
                  <c:v>150</c:v>
                </c:pt>
                <c:pt idx="5058">
                  <c:v>149.99057006835901</c:v>
                </c:pt>
                <c:pt idx="5059">
                  <c:v>150</c:v>
                </c:pt>
                <c:pt idx="5060">
                  <c:v>150</c:v>
                </c:pt>
                <c:pt idx="5061">
                  <c:v>150</c:v>
                </c:pt>
                <c:pt idx="5062">
                  <c:v>150</c:v>
                </c:pt>
                <c:pt idx="5063">
                  <c:v>150</c:v>
                </c:pt>
                <c:pt idx="5064">
                  <c:v>149.99057006835901</c:v>
                </c:pt>
                <c:pt idx="5065">
                  <c:v>150</c:v>
                </c:pt>
                <c:pt idx="5066">
                  <c:v>150</c:v>
                </c:pt>
                <c:pt idx="5067">
                  <c:v>149.99057006835901</c:v>
                </c:pt>
                <c:pt idx="5068">
                  <c:v>150</c:v>
                </c:pt>
                <c:pt idx="5069">
                  <c:v>150</c:v>
                </c:pt>
                <c:pt idx="5070">
                  <c:v>149.99061584472699</c:v>
                </c:pt>
                <c:pt idx="5071">
                  <c:v>150</c:v>
                </c:pt>
                <c:pt idx="5072">
                  <c:v>150</c:v>
                </c:pt>
                <c:pt idx="5073">
                  <c:v>150</c:v>
                </c:pt>
                <c:pt idx="5074">
                  <c:v>149.99057006835901</c:v>
                </c:pt>
                <c:pt idx="5075">
                  <c:v>150</c:v>
                </c:pt>
                <c:pt idx="5076">
                  <c:v>150</c:v>
                </c:pt>
                <c:pt idx="5077">
                  <c:v>150</c:v>
                </c:pt>
                <c:pt idx="5078">
                  <c:v>150</c:v>
                </c:pt>
                <c:pt idx="5079">
                  <c:v>149.99055480957</c:v>
                </c:pt>
                <c:pt idx="5080">
                  <c:v>149.99055480957</c:v>
                </c:pt>
                <c:pt idx="5081">
                  <c:v>150</c:v>
                </c:pt>
                <c:pt idx="5082">
                  <c:v>149.99055480957</c:v>
                </c:pt>
                <c:pt idx="5083">
                  <c:v>150</c:v>
                </c:pt>
                <c:pt idx="5084">
                  <c:v>150</c:v>
                </c:pt>
                <c:pt idx="5085">
                  <c:v>149.99055480957</c:v>
                </c:pt>
                <c:pt idx="5086">
                  <c:v>150</c:v>
                </c:pt>
                <c:pt idx="5087">
                  <c:v>150</c:v>
                </c:pt>
                <c:pt idx="5088">
                  <c:v>150</c:v>
                </c:pt>
                <c:pt idx="5089">
                  <c:v>149.99055480957</c:v>
                </c:pt>
                <c:pt idx="5090">
                  <c:v>150</c:v>
                </c:pt>
                <c:pt idx="5091">
                  <c:v>150</c:v>
                </c:pt>
                <c:pt idx="5092">
                  <c:v>149.99053955078099</c:v>
                </c:pt>
                <c:pt idx="5093">
                  <c:v>149.99053955078099</c:v>
                </c:pt>
                <c:pt idx="5094">
                  <c:v>150</c:v>
                </c:pt>
                <c:pt idx="5095">
                  <c:v>150</c:v>
                </c:pt>
                <c:pt idx="5096">
                  <c:v>150</c:v>
                </c:pt>
                <c:pt idx="5097">
                  <c:v>150</c:v>
                </c:pt>
                <c:pt idx="5098">
                  <c:v>149.99052429199199</c:v>
                </c:pt>
                <c:pt idx="5099">
                  <c:v>150</c:v>
                </c:pt>
                <c:pt idx="5100">
                  <c:v>150</c:v>
                </c:pt>
                <c:pt idx="5101">
                  <c:v>150</c:v>
                </c:pt>
                <c:pt idx="5102">
                  <c:v>150</c:v>
                </c:pt>
                <c:pt idx="5103">
                  <c:v>150</c:v>
                </c:pt>
                <c:pt idx="5104">
                  <c:v>31.111045837402301</c:v>
                </c:pt>
                <c:pt idx="5105">
                  <c:v>23.990810394287099</c:v>
                </c:pt>
                <c:pt idx="5106">
                  <c:v>23.990787506103501</c:v>
                </c:pt>
                <c:pt idx="5107">
                  <c:v>23.991941452026399</c:v>
                </c:pt>
                <c:pt idx="5108">
                  <c:v>23.990770339965799</c:v>
                </c:pt>
                <c:pt idx="5109">
                  <c:v>23.991189956665</c:v>
                </c:pt>
                <c:pt idx="5110">
                  <c:v>23.990808486938501</c:v>
                </c:pt>
                <c:pt idx="5111">
                  <c:v>23.992031097412099</c:v>
                </c:pt>
                <c:pt idx="5112">
                  <c:v>23.990810394287099</c:v>
                </c:pt>
                <c:pt idx="5113">
                  <c:v>23.990808486938501</c:v>
                </c:pt>
                <c:pt idx="5114">
                  <c:v>23.991123199462901</c:v>
                </c:pt>
                <c:pt idx="5115">
                  <c:v>23.992036819458001</c:v>
                </c:pt>
                <c:pt idx="5116">
                  <c:v>23.990808486938501</c:v>
                </c:pt>
                <c:pt idx="5117">
                  <c:v>23.992050170898398</c:v>
                </c:pt>
                <c:pt idx="5118">
                  <c:v>23.991941452026399</c:v>
                </c:pt>
                <c:pt idx="5119">
                  <c:v>23.992029190063501</c:v>
                </c:pt>
                <c:pt idx="5120">
                  <c:v>23.992008209228501</c:v>
                </c:pt>
                <c:pt idx="5121">
                  <c:v>23.992015838623001</c:v>
                </c:pt>
                <c:pt idx="5122">
                  <c:v>23.9919319152832</c:v>
                </c:pt>
                <c:pt idx="5123">
                  <c:v>23.9920330047607</c:v>
                </c:pt>
                <c:pt idx="5124">
                  <c:v>23.992383956909201</c:v>
                </c:pt>
                <c:pt idx="5125">
                  <c:v>23.992387771606399</c:v>
                </c:pt>
                <c:pt idx="5126">
                  <c:v>23.992389678955099</c:v>
                </c:pt>
                <c:pt idx="5127">
                  <c:v>23.998001098632798</c:v>
                </c:pt>
                <c:pt idx="5128">
                  <c:v>23.996095657348601</c:v>
                </c:pt>
                <c:pt idx="5129">
                  <c:v>23.992029190063501</c:v>
                </c:pt>
                <c:pt idx="5130">
                  <c:v>23.991437911987301</c:v>
                </c:pt>
                <c:pt idx="5131">
                  <c:v>23.9920768737793</c:v>
                </c:pt>
                <c:pt idx="5132">
                  <c:v>23.996099472045898</c:v>
                </c:pt>
                <c:pt idx="5133">
                  <c:v>23.992073059081999</c:v>
                </c:pt>
                <c:pt idx="5134">
                  <c:v>23.995021820068398</c:v>
                </c:pt>
                <c:pt idx="5135">
                  <c:v>23.9920330047607</c:v>
                </c:pt>
                <c:pt idx="5136">
                  <c:v>23.991437911987301</c:v>
                </c:pt>
                <c:pt idx="5137">
                  <c:v>23.991437911987301</c:v>
                </c:pt>
                <c:pt idx="5138">
                  <c:v>23.9909973144531</c:v>
                </c:pt>
                <c:pt idx="5139">
                  <c:v>23.990800857543899</c:v>
                </c:pt>
                <c:pt idx="5140">
                  <c:v>23.9918918609619</c:v>
                </c:pt>
                <c:pt idx="5141">
                  <c:v>23.990566253662099</c:v>
                </c:pt>
                <c:pt idx="5142">
                  <c:v>23.9905700683594</c:v>
                </c:pt>
                <c:pt idx="5143">
                  <c:v>23.990749359130898</c:v>
                </c:pt>
                <c:pt idx="5144">
                  <c:v>23.990695953369102</c:v>
                </c:pt>
                <c:pt idx="5145">
                  <c:v>23.990701675415</c:v>
                </c:pt>
                <c:pt idx="5146">
                  <c:v>23.990673065185501</c:v>
                </c:pt>
                <c:pt idx="5147">
                  <c:v>23.990688323974599</c:v>
                </c:pt>
                <c:pt idx="5148">
                  <c:v>23.9905700683594</c:v>
                </c:pt>
                <c:pt idx="5149">
                  <c:v>23.990695953369102</c:v>
                </c:pt>
                <c:pt idx="5150">
                  <c:v>23.990587234497099</c:v>
                </c:pt>
                <c:pt idx="5151">
                  <c:v>23.990592956543001</c:v>
                </c:pt>
                <c:pt idx="5152">
                  <c:v>23.990699768066399</c:v>
                </c:pt>
                <c:pt idx="5153">
                  <c:v>23.990554809570298</c:v>
                </c:pt>
                <c:pt idx="5154">
                  <c:v>23.9905490875244</c:v>
                </c:pt>
                <c:pt idx="5155">
                  <c:v>23.990554809570298</c:v>
                </c:pt>
                <c:pt idx="5156">
                  <c:v>23.9905490875244</c:v>
                </c:pt>
                <c:pt idx="5157">
                  <c:v>23.9905490875244</c:v>
                </c:pt>
                <c:pt idx="5158">
                  <c:v>23.9905490875244</c:v>
                </c:pt>
                <c:pt idx="5159">
                  <c:v>23.990545272827099</c:v>
                </c:pt>
                <c:pt idx="5160">
                  <c:v>23.9905490875244</c:v>
                </c:pt>
                <c:pt idx="5161">
                  <c:v>23.990554809570298</c:v>
                </c:pt>
                <c:pt idx="5162">
                  <c:v>23.9905490875244</c:v>
                </c:pt>
                <c:pt idx="5163">
                  <c:v>23.990550994873001</c:v>
                </c:pt>
                <c:pt idx="5164">
                  <c:v>33.215965270996101</c:v>
                </c:pt>
                <c:pt idx="5165">
                  <c:v>31.304313659668001</c:v>
                </c:pt>
                <c:pt idx="5166">
                  <c:v>25.992050170898398</c:v>
                </c:pt>
                <c:pt idx="5167">
                  <c:v>25.991941452026399</c:v>
                </c:pt>
                <c:pt idx="5168">
                  <c:v>25.992029190063501</c:v>
                </c:pt>
                <c:pt idx="5169">
                  <c:v>25.992008209228501</c:v>
                </c:pt>
                <c:pt idx="5170">
                  <c:v>25.992015838623001</c:v>
                </c:pt>
                <c:pt idx="5171">
                  <c:v>25.9919319152832</c:v>
                </c:pt>
                <c:pt idx="5172">
                  <c:v>25.9920330047607</c:v>
                </c:pt>
                <c:pt idx="5173">
                  <c:v>25.992383956909201</c:v>
                </c:pt>
                <c:pt idx="5174">
                  <c:v>25.992387771606399</c:v>
                </c:pt>
                <c:pt idx="5175">
                  <c:v>25.992389678955099</c:v>
                </c:pt>
                <c:pt idx="5176">
                  <c:v>25.998001098632798</c:v>
                </c:pt>
                <c:pt idx="5177">
                  <c:v>25.996097564697301</c:v>
                </c:pt>
                <c:pt idx="5178">
                  <c:v>25.992029190063501</c:v>
                </c:pt>
                <c:pt idx="5179">
                  <c:v>25.991437911987301</c:v>
                </c:pt>
                <c:pt idx="5180">
                  <c:v>25.9920768737793</c:v>
                </c:pt>
                <c:pt idx="5181">
                  <c:v>25.996099472045898</c:v>
                </c:pt>
                <c:pt idx="5182">
                  <c:v>25.992073059081999</c:v>
                </c:pt>
                <c:pt idx="5183">
                  <c:v>25.995021820068398</c:v>
                </c:pt>
                <c:pt idx="5184">
                  <c:v>25.9920330047607</c:v>
                </c:pt>
                <c:pt idx="5185">
                  <c:v>25.991437911987301</c:v>
                </c:pt>
                <c:pt idx="5186">
                  <c:v>25.991437911987301</c:v>
                </c:pt>
                <c:pt idx="5187">
                  <c:v>25.9909973144531</c:v>
                </c:pt>
                <c:pt idx="5188">
                  <c:v>25.990800857543899</c:v>
                </c:pt>
                <c:pt idx="5189">
                  <c:v>25.9918918609619</c:v>
                </c:pt>
                <c:pt idx="5190">
                  <c:v>25.990566253662099</c:v>
                </c:pt>
                <c:pt idx="5191">
                  <c:v>25.9905700683594</c:v>
                </c:pt>
                <c:pt idx="5192">
                  <c:v>25.990749359130898</c:v>
                </c:pt>
                <c:pt idx="5193">
                  <c:v>25.990695953369102</c:v>
                </c:pt>
                <c:pt idx="5194">
                  <c:v>25.990701675415</c:v>
                </c:pt>
                <c:pt idx="5195">
                  <c:v>25.990673065185501</c:v>
                </c:pt>
                <c:pt idx="5196">
                  <c:v>25.990688323974599</c:v>
                </c:pt>
                <c:pt idx="5197">
                  <c:v>25.9905700683594</c:v>
                </c:pt>
                <c:pt idx="5198">
                  <c:v>25.990695953369102</c:v>
                </c:pt>
                <c:pt idx="5199">
                  <c:v>25.990587234497099</c:v>
                </c:pt>
                <c:pt idx="5200">
                  <c:v>25.990592956543001</c:v>
                </c:pt>
                <c:pt idx="5201">
                  <c:v>25.990699768066399</c:v>
                </c:pt>
                <c:pt idx="5202">
                  <c:v>25.990554809570298</c:v>
                </c:pt>
                <c:pt idx="5203">
                  <c:v>25.9905490875244</c:v>
                </c:pt>
                <c:pt idx="5204">
                  <c:v>25.990554809570298</c:v>
                </c:pt>
                <c:pt idx="5205">
                  <c:v>25.9905490875244</c:v>
                </c:pt>
                <c:pt idx="5206">
                  <c:v>25.9905490875244</c:v>
                </c:pt>
                <c:pt idx="5207">
                  <c:v>25.9905490875244</c:v>
                </c:pt>
                <c:pt idx="5208">
                  <c:v>25.990545272827099</c:v>
                </c:pt>
                <c:pt idx="5209">
                  <c:v>25.9905490875244</c:v>
                </c:pt>
                <c:pt idx="5210">
                  <c:v>25.990554809570298</c:v>
                </c:pt>
                <c:pt idx="5211">
                  <c:v>25.9905490875244</c:v>
                </c:pt>
                <c:pt idx="5212">
                  <c:v>25.990550994873001</c:v>
                </c:pt>
                <c:pt idx="5213">
                  <c:v>40.8973388671875</c:v>
                </c:pt>
                <c:pt idx="5214">
                  <c:v>290</c:v>
                </c:pt>
                <c:pt idx="5215">
                  <c:v>295</c:v>
                </c:pt>
                <c:pt idx="5216">
                  <c:v>235.35263061523401</c:v>
                </c:pt>
                <c:pt idx="5217">
                  <c:v>188.77615356445301</c:v>
                </c:pt>
                <c:pt idx="5218">
                  <c:v>149.37684631347699</c:v>
                </c:pt>
                <c:pt idx="5219">
                  <c:v>201.16249084472699</c:v>
                </c:pt>
                <c:pt idx="5220">
                  <c:v>150.49546813964801</c:v>
                </c:pt>
                <c:pt idx="5221">
                  <c:v>115.389892578125</c:v>
                </c:pt>
                <c:pt idx="5222">
                  <c:v>91</c:v>
                </c:pt>
                <c:pt idx="5223">
                  <c:v>91</c:v>
                </c:pt>
                <c:pt idx="5224">
                  <c:v>91</c:v>
                </c:pt>
                <c:pt idx="5225">
                  <c:v>91</c:v>
                </c:pt>
                <c:pt idx="5226">
                  <c:v>91</c:v>
                </c:pt>
                <c:pt idx="5227">
                  <c:v>91</c:v>
                </c:pt>
                <c:pt idx="5228">
                  <c:v>91</c:v>
                </c:pt>
                <c:pt idx="5229">
                  <c:v>91</c:v>
                </c:pt>
                <c:pt idx="5230">
                  <c:v>91</c:v>
                </c:pt>
                <c:pt idx="5231">
                  <c:v>91</c:v>
                </c:pt>
                <c:pt idx="5232">
                  <c:v>91</c:v>
                </c:pt>
                <c:pt idx="5233">
                  <c:v>91</c:v>
                </c:pt>
                <c:pt idx="5234">
                  <c:v>91</c:v>
                </c:pt>
                <c:pt idx="5235">
                  <c:v>91</c:v>
                </c:pt>
                <c:pt idx="5236">
                  <c:v>91</c:v>
                </c:pt>
                <c:pt idx="5237">
                  <c:v>91</c:v>
                </c:pt>
                <c:pt idx="5238">
                  <c:v>91</c:v>
                </c:pt>
                <c:pt idx="5239">
                  <c:v>91</c:v>
                </c:pt>
                <c:pt idx="5240">
                  <c:v>91</c:v>
                </c:pt>
                <c:pt idx="5241">
                  <c:v>91</c:v>
                </c:pt>
                <c:pt idx="5242">
                  <c:v>91</c:v>
                </c:pt>
                <c:pt idx="5243">
                  <c:v>91</c:v>
                </c:pt>
                <c:pt idx="5244">
                  <c:v>91</c:v>
                </c:pt>
                <c:pt idx="5245">
                  <c:v>91</c:v>
                </c:pt>
                <c:pt idx="5246">
                  <c:v>91</c:v>
                </c:pt>
                <c:pt idx="5247">
                  <c:v>91</c:v>
                </c:pt>
                <c:pt idx="5248">
                  <c:v>91</c:v>
                </c:pt>
                <c:pt idx="5249">
                  <c:v>91</c:v>
                </c:pt>
                <c:pt idx="5250">
                  <c:v>91</c:v>
                </c:pt>
                <c:pt idx="5251">
                  <c:v>91</c:v>
                </c:pt>
                <c:pt idx="5252">
                  <c:v>91</c:v>
                </c:pt>
                <c:pt idx="5253">
                  <c:v>91</c:v>
                </c:pt>
                <c:pt idx="5254">
                  <c:v>91</c:v>
                </c:pt>
                <c:pt idx="5255">
                  <c:v>91</c:v>
                </c:pt>
                <c:pt idx="5256">
                  <c:v>91</c:v>
                </c:pt>
                <c:pt idx="5257">
                  <c:v>91</c:v>
                </c:pt>
                <c:pt idx="5258">
                  <c:v>91</c:v>
                </c:pt>
                <c:pt idx="5259">
                  <c:v>91</c:v>
                </c:pt>
                <c:pt idx="5260">
                  <c:v>91</c:v>
                </c:pt>
                <c:pt idx="5261">
                  <c:v>91</c:v>
                </c:pt>
                <c:pt idx="5262">
                  <c:v>91</c:v>
                </c:pt>
                <c:pt idx="5263">
                  <c:v>91</c:v>
                </c:pt>
                <c:pt idx="5264">
                  <c:v>91</c:v>
                </c:pt>
                <c:pt idx="5265">
                  <c:v>91</c:v>
                </c:pt>
                <c:pt idx="5266">
                  <c:v>91</c:v>
                </c:pt>
                <c:pt idx="5267">
                  <c:v>91</c:v>
                </c:pt>
                <c:pt idx="5268">
                  <c:v>91</c:v>
                </c:pt>
                <c:pt idx="5269">
                  <c:v>91</c:v>
                </c:pt>
                <c:pt idx="5270">
                  <c:v>91</c:v>
                </c:pt>
                <c:pt idx="5271">
                  <c:v>91</c:v>
                </c:pt>
                <c:pt idx="5272">
                  <c:v>91</c:v>
                </c:pt>
                <c:pt idx="5273">
                  <c:v>91</c:v>
                </c:pt>
                <c:pt idx="5274">
                  <c:v>91</c:v>
                </c:pt>
                <c:pt idx="5275">
                  <c:v>91</c:v>
                </c:pt>
                <c:pt idx="5276">
                  <c:v>91</c:v>
                </c:pt>
                <c:pt idx="5277">
                  <c:v>91</c:v>
                </c:pt>
                <c:pt idx="5278">
                  <c:v>91</c:v>
                </c:pt>
                <c:pt idx="5279">
                  <c:v>91</c:v>
                </c:pt>
                <c:pt idx="5280">
                  <c:v>91</c:v>
                </c:pt>
                <c:pt idx="5281">
                  <c:v>91</c:v>
                </c:pt>
                <c:pt idx="5282">
                  <c:v>91</c:v>
                </c:pt>
                <c:pt idx="5283">
                  <c:v>91</c:v>
                </c:pt>
                <c:pt idx="5284">
                  <c:v>91</c:v>
                </c:pt>
                <c:pt idx="5285">
                  <c:v>91</c:v>
                </c:pt>
                <c:pt idx="5286">
                  <c:v>91</c:v>
                </c:pt>
                <c:pt idx="5287">
                  <c:v>91</c:v>
                </c:pt>
                <c:pt idx="5288">
                  <c:v>91</c:v>
                </c:pt>
                <c:pt idx="5289">
                  <c:v>91</c:v>
                </c:pt>
                <c:pt idx="5290">
                  <c:v>91</c:v>
                </c:pt>
                <c:pt idx="5291">
                  <c:v>91</c:v>
                </c:pt>
                <c:pt idx="5292">
                  <c:v>91</c:v>
                </c:pt>
                <c:pt idx="5293">
                  <c:v>91</c:v>
                </c:pt>
                <c:pt idx="5294">
                  <c:v>91</c:v>
                </c:pt>
                <c:pt idx="5295">
                  <c:v>91</c:v>
                </c:pt>
                <c:pt idx="5296">
                  <c:v>91</c:v>
                </c:pt>
                <c:pt idx="5297">
                  <c:v>91</c:v>
                </c:pt>
                <c:pt idx="5298">
                  <c:v>91</c:v>
                </c:pt>
                <c:pt idx="5299">
                  <c:v>91</c:v>
                </c:pt>
                <c:pt idx="5300">
                  <c:v>91</c:v>
                </c:pt>
                <c:pt idx="5301">
                  <c:v>91</c:v>
                </c:pt>
                <c:pt idx="5302">
                  <c:v>91</c:v>
                </c:pt>
                <c:pt idx="5303">
                  <c:v>91</c:v>
                </c:pt>
                <c:pt idx="5304">
                  <c:v>91</c:v>
                </c:pt>
                <c:pt idx="5305">
                  <c:v>91</c:v>
                </c:pt>
                <c:pt idx="5306">
                  <c:v>91</c:v>
                </c:pt>
                <c:pt idx="5307">
                  <c:v>91</c:v>
                </c:pt>
                <c:pt idx="5308">
                  <c:v>91</c:v>
                </c:pt>
                <c:pt idx="5309">
                  <c:v>91</c:v>
                </c:pt>
                <c:pt idx="5310">
                  <c:v>91</c:v>
                </c:pt>
                <c:pt idx="5311">
                  <c:v>91</c:v>
                </c:pt>
                <c:pt idx="5312">
                  <c:v>91</c:v>
                </c:pt>
                <c:pt idx="5313">
                  <c:v>91</c:v>
                </c:pt>
                <c:pt idx="5314">
                  <c:v>91</c:v>
                </c:pt>
                <c:pt idx="5315">
                  <c:v>91</c:v>
                </c:pt>
                <c:pt idx="5316">
                  <c:v>91</c:v>
                </c:pt>
                <c:pt idx="5317">
                  <c:v>91</c:v>
                </c:pt>
                <c:pt idx="5318">
                  <c:v>91</c:v>
                </c:pt>
                <c:pt idx="5319">
                  <c:v>91</c:v>
                </c:pt>
                <c:pt idx="5320">
                  <c:v>91</c:v>
                </c:pt>
                <c:pt idx="5321">
                  <c:v>91</c:v>
                </c:pt>
                <c:pt idx="5322">
                  <c:v>91</c:v>
                </c:pt>
                <c:pt idx="5323">
                  <c:v>91</c:v>
                </c:pt>
                <c:pt idx="5324">
                  <c:v>91</c:v>
                </c:pt>
                <c:pt idx="5325">
                  <c:v>91</c:v>
                </c:pt>
                <c:pt idx="5326">
                  <c:v>91</c:v>
                </c:pt>
                <c:pt idx="5327">
                  <c:v>91</c:v>
                </c:pt>
                <c:pt idx="5328">
                  <c:v>91</c:v>
                </c:pt>
                <c:pt idx="5329">
                  <c:v>91</c:v>
                </c:pt>
                <c:pt idx="5330">
                  <c:v>91</c:v>
                </c:pt>
                <c:pt idx="5331">
                  <c:v>91</c:v>
                </c:pt>
                <c:pt idx="5332">
                  <c:v>91</c:v>
                </c:pt>
                <c:pt idx="5333">
                  <c:v>91</c:v>
                </c:pt>
                <c:pt idx="5334">
                  <c:v>91</c:v>
                </c:pt>
                <c:pt idx="5335">
                  <c:v>91</c:v>
                </c:pt>
                <c:pt idx="5336">
                  <c:v>91</c:v>
                </c:pt>
                <c:pt idx="5337">
                  <c:v>91</c:v>
                </c:pt>
                <c:pt idx="5338">
                  <c:v>91</c:v>
                </c:pt>
                <c:pt idx="5339">
                  <c:v>91</c:v>
                </c:pt>
                <c:pt idx="5340">
                  <c:v>91</c:v>
                </c:pt>
                <c:pt idx="5341">
                  <c:v>91</c:v>
                </c:pt>
                <c:pt idx="5342">
                  <c:v>91</c:v>
                </c:pt>
                <c:pt idx="5343">
                  <c:v>91</c:v>
                </c:pt>
                <c:pt idx="5344">
                  <c:v>91</c:v>
                </c:pt>
                <c:pt idx="5345">
                  <c:v>91</c:v>
                </c:pt>
                <c:pt idx="5346">
                  <c:v>91</c:v>
                </c:pt>
                <c:pt idx="5347">
                  <c:v>91</c:v>
                </c:pt>
                <c:pt idx="5348">
                  <c:v>91</c:v>
                </c:pt>
                <c:pt idx="5349">
                  <c:v>91</c:v>
                </c:pt>
                <c:pt idx="5350">
                  <c:v>91</c:v>
                </c:pt>
                <c:pt idx="5351">
                  <c:v>91</c:v>
                </c:pt>
                <c:pt idx="5352">
                  <c:v>91</c:v>
                </c:pt>
                <c:pt idx="5353">
                  <c:v>91</c:v>
                </c:pt>
                <c:pt idx="5354">
                  <c:v>91</c:v>
                </c:pt>
                <c:pt idx="5355">
                  <c:v>91</c:v>
                </c:pt>
                <c:pt idx="5356">
                  <c:v>91</c:v>
                </c:pt>
                <c:pt idx="5357">
                  <c:v>91</c:v>
                </c:pt>
                <c:pt idx="5358">
                  <c:v>91</c:v>
                </c:pt>
                <c:pt idx="5359">
                  <c:v>91</c:v>
                </c:pt>
                <c:pt idx="5360">
                  <c:v>91</c:v>
                </c:pt>
                <c:pt idx="5361">
                  <c:v>91</c:v>
                </c:pt>
                <c:pt idx="5362">
                  <c:v>91</c:v>
                </c:pt>
                <c:pt idx="5363">
                  <c:v>91</c:v>
                </c:pt>
                <c:pt idx="5364">
                  <c:v>91</c:v>
                </c:pt>
                <c:pt idx="5365">
                  <c:v>91</c:v>
                </c:pt>
                <c:pt idx="5366">
                  <c:v>91</c:v>
                </c:pt>
                <c:pt idx="5367">
                  <c:v>91</c:v>
                </c:pt>
                <c:pt idx="5368">
                  <c:v>91</c:v>
                </c:pt>
                <c:pt idx="5369">
                  <c:v>91</c:v>
                </c:pt>
                <c:pt idx="5370">
                  <c:v>91</c:v>
                </c:pt>
                <c:pt idx="5371">
                  <c:v>91</c:v>
                </c:pt>
                <c:pt idx="5372">
                  <c:v>91</c:v>
                </c:pt>
                <c:pt idx="5373">
                  <c:v>91</c:v>
                </c:pt>
                <c:pt idx="5374">
                  <c:v>91</c:v>
                </c:pt>
                <c:pt idx="5375">
                  <c:v>91</c:v>
                </c:pt>
                <c:pt idx="5376">
                  <c:v>91</c:v>
                </c:pt>
                <c:pt idx="5377">
                  <c:v>91</c:v>
                </c:pt>
                <c:pt idx="5378">
                  <c:v>91</c:v>
                </c:pt>
                <c:pt idx="5379">
                  <c:v>91</c:v>
                </c:pt>
                <c:pt idx="5380">
                  <c:v>91</c:v>
                </c:pt>
                <c:pt idx="5381">
                  <c:v>91</c:v>
                </c:pt>
                <c:pt idx="5382">
                  <c:v>91</c:v>
                </c:pt>
                <c:pt idx="5383">
                  <c:v>91</c:v>
                </c:pt>
                <c:pt idx="5384">
                  <c:v>91</c:v>
                </c:pt>
                <c:pt idx="5385">
                  <c:v>91</c:v>
                </c:pt>
                <c:pt idx="5386">
                  <c:v>91</c:v>
                </c:pt>
                <c:pt idx="5387">
                  <c:v>91</c:v>
                </c:pt>
                <c:pt idx="5388">
                  <c:v>91</c:v>
                </c:pt>
                <c:pt idx="5389">
                  <c:v>91</c:v>
                </c:pt>
                <c:pt idx="5390">
                  <c:v>91</c:v>
                </c:pt>
                <c:pt idx="5391">
                  <c:v>91</c:v>
                </c:pt>
                <c:pt idx="5392">
                  <c:v>91</c:v>
                </c:pt>
                <c:pt idx="5393">
                  <c:v>91</c:v>
                </c:pt>
                <c:pt idx="5394">
                  <c:v>91</c:v>
                </c:pt>
                <c:pt idx="5395">
                  <c:v>91</c:v>
                </c:pt>
                <c:pt idx="5396">
                  <c:v>91</c:v>
                </c:pt>
                <c:pt idx="5397">
                  <c:v>91</c:v>
                </c:pt>
                <c:pt idx="5398">
                  <c:v>91</c:v>
                </c:pt>
                <c:pt idx="5399">
                  <c:v>91</c:v>
                </c:pt>
                <c:pt idx="5400">
                  <c:v>91</c:v>
                </c:pt>
                <c:pt idx="5401">
                  <c:v>91</c:v>
                </c:pt>
                <c:pt idx="5402">
                  <c:v>91</c:v>
                </c:pt>
                <c:pt idx="5403">
                  <c:v>91</c:v>
                </c:pt>
                <c:pt idx="5404">
                  <c:v>91</c:v>
                </c:pt>
                <c:pt idx="5405">
                  <c:v>91</c:v>
                </c:pt>
                <c:pt idx="5406">
                  <c:v>91</c:v>
                </c:pt>
                <c:pt idx="5407">
                  <c:v>91</c:v>
                </c:pt>
                <c:pt idx="5408">
                  <c:v>91</c:v>
                </c:pt>
                <c:pt idx="5409">
                  <c:v>91</c:v>
                </c:pt>
                <c:pt idx="5410">
                  <c:v>91</c:v>
                </c:pt>
                <c:pt idx="5411">
                  <c:v>91</c:v>
                </c:pt>
                <c:pt idx="5412">
                  <c:v>91</c:v>
                </c:pt>
                <c:pt idx="5413">
                  <c:v>91</c:v>
                </c:pt>
                <c:pt idx="5414">
                  <c:v>91</c:v>
                </c:pt>
                <c:pt idx="5415">
                  <c:v>91</c:v>
                </c:pt>
                <c:pt idx="5416">
                  <c:v>91</c:v>
                </c:pt>
                <c:pt idx="5417">
                  <c:v>91</c:v>
                </c:pt>
                <c:pt idx="5418">
                  <c:v>91</c:v>
                </c:pt>
                <c:pt idx="5419">
                  <c:v>91</c:v>
                </c:pt>
                <c:pt idx="5420">
                  <c:v>91</c:v>
                </c:pt>
                <c:pt idx="5421">
                  <c:v>91</c:v>
                </c:pt>
                <c:pt idx="5422">
                  <c:v>91</c:v>
                </c:pt>
                <c:pt idx="5423">
                  <c:v>91</c:v>
                </c:pt>
                <c:pt idx="5424">
                  <c:v>91</c:v>
                </c:pt>
                <c:pt idx="5425">
                  <c:v>91</c:v>
                </c:pt>
                <c:pt idx="5426">
                  <c:v>91</c:v>
                </c:pt>
                <c:pt idx="5427">
                  <c:v>91</c:v>
                </c:pt>
                <c:pt idx="5428">
                  <c:v>91</c:v>
                </c:pt>
                <c:pt idx="5429">
                  <c:v>91</c:v>
                </c:pt>
                <c:pt idx="5430">
                  <c:v>91</c:v>
                </c:pt>
                <c:pt idx="5431">
                  <c:v>91</c:v>
                </c:pt>
                <c:pt idx="5432">
                  <c:v>91</c:v>
                </c:pt>
                <c:pt idx="5433">
                  <c:v>91</c:v>
                </c:pt>
                <c:pt idx="5434">
                  <c:v>91</c:v>
                </c:pt>
                <c:pt idx="5435">
                  <c:v>91</c:v>
                </c:pt>
                <c:pt idx="5436">
                  <c:v>91</c:v>
                </c:pt>
                <c:pt idx="5437">
                  <c:v>91</c:v>
                </c:pt>
                <c:pt idx="5438">
                  <c:v>91</c:v>
                </c:pt>
                <c:pt idx="5439">
                  <c:v>91</c:v>
                </c:pt>
                <c:pt idx="5440">
                  <c:v>91</c:v>
                </c:pt>
                <c:pt idx="5441">
                  <c:v>91</c:v>
                </c:pt>
                <c:pt idx="5442">
                  <c:v>91</c:v>
                </c:pt>
                <c:pt idx="5443">
                  <c:v>91</c:v>
                </c:pt>
                <c:pt idx="5444">
                  <c:v>91</c:v>
                </c:pt>
                <c:pt idx="5445">
                  <c:v>91</c:v>
                </c:pt>
                <c:pt idx="5446">
                  <c:v>91</c:v>
                </c:pt>
                <c:pt idx="5447">
                  <c:v>91</c:v>
                </c:pt>
                <c:pt idx="5448">
                  <c:v>91</c:v>
                </c:pt>
                <c:pt idx="5449">
                  <c:v>91</c:v>
                </c:pt>
                <c:pt idx="5450">
                  <c:v>91</c:v>
                </c:pt>
                <c:pt idx="5451">
                  <c:v>91</c:v>
                </c:pt>
                <c:pt idx="5452">
                  <c:v>91</c:v>
                </c:pt>
                <c:pt idx="5453">
                  <c:v>91</c:v>
                </c:pt>
                <c:pt idx="5454">
                  <c:v>91</c:v>
                </c:pt>
                <c:pt idx="5455">
                  <c:v>91</c:v>
                </c:pt>
                <c:pt idx="5456">
                  <c:v>91</c:v>
                </c:pt>
                <c:pt idx="5457">
                  <c:v>91</c:v>
                </c:pt>
                <c:pt idx="5458">
                  <c:v>91</c:v>
                </c:pt>
                <c:pt idx="5459">
                  <c:v>91</c:v>
                </c:pt>
                <c:pt idx="5460">
                  <c:v>91</c:v>
                </c:pt>
                <c:pt idx="5461">
                  <c:v>91</c:v>
                </c:pt>
                <c:pt idx="5462">
                  <c:v>91</c:v>
                </c:pt>
                <c:pt idx="5463">
                  <c:v>91</c:v>
                </c:pt>
                <c:pt idx="5464">
                  <c:v>91</c:v>
                </c:pt>
                <c:pt idx="5465">
                  <c:v>91</c:v>
                </c:pt>
                <c:pt idx="5466">
                  <c:v>91</c:v>
                </c:pt>
                <c:pt idx="5467">
                  <c:v>91</c:v>
                </c:pt>
                <c:pt idx="5468">
                  <c:v>120.77611541748</c:v>
                </c:pt>
                <c:pt idx="5469">
                  <c:v>100.20529937744099</c:v>
                </c:pt>
                <c:pt idx="5470">
                  <c:v>94</c:v>
                </c:pt>
                <c:pt idx="5471">
                  <c:v>94</c:v>
                </c:pt>
                <c:pt idx="5472">
                  <c:v>94</c:v>
                </c:pt>
                <c:pt idx="5473">
                  <c:v>94</c:v>
                </c:pt>
                <c:pt idx="5474">
                  <c:v>94</c:v>
                </c:pt>
                <c:pt idx="5475">
                  <c:v>94</c:v>
                </c:pt>
                <c:pt idx="5476">
                  <c:v>94</c:v>
                </c:pt>
                <c:pt idx="5477">
                  <c:v>94</c:v>
                </c:pt>
                <c:pt idx="5478">
                  <c:v>94</c:v>
                </c:pt>
                <c:pt idx="5479">
                  <c:v>100.103813171387</c:v>
                </c:pt>
                <c:pt idx="5480">
                  <c:v>94.124649047851605</c:v>
                </c:pt>
                <c:pt idx="5481">
                  <c:v>94</c:v>
                </c:pt>
                <c:pt idx="5482">
                  <c:v>121.148963928223</c:v>
                </c:pt>
                <c:pt idx="5483">
                  <c:v>142.72018432617199</c:v>
                </c:pt>
                <c:pt idx="5484">
                  <c:v>109.641975402832</c:v>
                </c:pt>
                <c:pt idx="5485">
                  <c:v>143.57354736328099</c:v>
                </c:pt>
                <c:pt idx="5486">
                  <c:v>123.17212677002</c:v>
                </c:pt>
                <c:pt idx="5487">
                  <c:v>160.54039001464801</c:v>
                </c:pt>
                <c:pt idx="5488">
                  <c:v>101.345092773438</c:v>
                </c:pt>
                <c:pt idx="5489">
                  <c:v>171.059494018555</c:v>
                </c:pt>
                <c:pt idx="5490">
                  <c:v>98.537307739257798</c:v>
                </c:pt>
                <c:pt idx="5491">
                  <c:v>136.96757507324199</c:v>
                </c:pt>
                <c:pt idx="5492">
                  <c:v>120.748779296875</c:v>
                </c:pt>
                <c:pt idx="5493">
                  <c:v>102.283233642578</c:v>
                </c:pt>
                <c:pt idx="5494">
                  <c:v>134.909591674805</c:v>
                </c:pt>
                <c:pt idx="5495">
                  <c:v>148.210205078125</c:v>
                </c:pt>
                <c:pt idx="5496">
                  <c:v>165.7998046875</c:v>
                </c:pt>
                <c:pt idx="5497">
                  <c:v>166.41035461425801</c:v>
                </c:pt>
                <c:pt idx="5498">
                  <c:v>137.83096313476599</c:v>
                </c:pt>
                <c:pt idx="5499">
                  <c:v>168.30415344238301</c:v>
                </c:pt>
                <c:pt idx="5500">
                  <c:v>138.95866394043</c:v>
                </c:pt>
                <c:pt idx="5501">
                  <c:v>128.58460998535199</c:v>
                </c:pt>
                <c:pt idx="5502">
                  <c:v>155.37985229492199</c:v>
                </c:pt>
                <c:pt idx="5503">
                  <c:v>159.21977233886699</c:v>
                </c:pt>
                <c:pt idx="5504">
                  <c:v>186.237716674805</c:v>
                </c:pt>
                <c:pt idx="5505">
                  <c:v>139.82986450195301</c:v>
                </c:pt>
                <c:pt idx="5506">
                  <c:v>134.148193359375</c:v>
                </c:pt>
                <c:pt idx="5507">
                  <c:v>98.560699462890597</c:v>
                </c:pt>
                <c:pt idx="5508">
                  <c:v>94</c:v>
                </c:pt>
                <c:pt idx="5509">
                  <c:v>94</c:v>
                </c:pt>
                <c:pt idx="5510">
                  <c:v>94</c:v>
                </c:pt>
                <c:pt idx="5511">
                  <c:v>94</c:v>
                </c:pt>
                <c:pt idx="5512">
                  <c:v>94</c:v>
                </c:pt>
                <c:pt idx="5513">
                  <c:v>94</c:v>
                </c:pt>
                <c:pt idx="5514">
                  <c:v>94</c:v>
                </c:pt>
                <c:pt idx="5515">
                  <c:v>94</c:v>
                </c:pt>
                <c:pt idx="5516">
                  <c:v>94</c:v>
                </c:pt>
                <c:pt idx="5517">
                  <c:v>94</c:v>
                </c:pt>
                <c:pt idx="5518">
                  <c:v>94</c:v>
                </c:pt>
                <c:pt idx="5519">
                  <c:v>94</c:v>
                </c:pt>
                <c:pt idx="5520">
                  <c:v>94</c:v>
                </c:pt>
                <c:pt idx="5521">
                  <c:v>94</c:v>
                </c:pt>
                <c:pt idx="5522">
                  <c:v>94</c:v>
                </c:pt>
                <c:pt idx="5523">
                  <c:v>94</c:v>
                </c:pt>
                <c:pt idx="5524">
                  <c:v>94</c:v>
                </c:pt>
                <c:pt idx="5525">
                  <c:v>94</c:v>
                </c:pt>
                <c:pt idx="5526">
                  <c:v>94</c:v>
                </c:pt>
                <c:pt idx="5527">
                  <c:v>94</c:v>
                </c:pt>
                <c:pt idx="5528">
                  <c:v>94</c:v>
                </c:pt>
                <c:pt idx="5529">
                  <c:v>94</c:v>
                </c:pt>
                <c:pt idx="5530">
                  <c:v>94</c:v>
                </c:pt>
                <c:pt idx="5531">
                  <c:v>94</c:v>
                </c:pt>
                <c:pt idx="5532">
                  <c:v>94</c:v>
                </c:pt>
                <c:pt idx="5533">
                  <c:v>94</c:v>
                </c:pt>
                <c:pt idx="5534">
                  <c:v>94</c:v>
                </c:pt>
                <c:pt idx="5535">
                  <c:v>94</c:v>
                </c:pt>
                <c:pt idx="5536">
                  <c:v>94</c:v>
                </c:pt>
                <c:pt idx="5537">
                  <c:v>94</c:v>
                </c:pt>
                <c:pt idx="5538">
                  <c:v>94</c:v>
                </c:pt>
                <c:pt idx="5539">
                  <c:v>94</c:v>
                </c:pt>
                <c:pt idx="5540">
                  <c:v>94</c:v>
                </c:pt>
                <c:pt idx="5541">
                  <c:v>94</c:v>
                </c:pt>
                <c:pt idx="5542">
                  <c:v>32</c:v>
                </c:pt>
                <c:pt idx="5543">
                  <c:v>32</c:v>
                </c:pt>
                <c:pt idx="5544">
                  <c:v>32</c:v>
                </c:pt>
                <c:pt idx="5545">
                  <c:v>32</c:v>
                </c:pt>
                <c:pt idx="5546">
                  <c:v>32</c:v>
                </c:pt>
                <c:pt idx="5547">
                  <c:v>32</c:v>
                </c:pt>
                <c:pt idx="5548">
                  <c:v>32</c:v>
                </c:pt>
                <c:pt idx="5549">
                  <c:v>32</c:v>
                </c:pt>
                <c:pt idx="5550">
                  <c:v>32</c:v>
                </c:pt>
                <c:pt idx="5551">
                  <c:v>32</c:v>
                </c:pt>
                <c:pt idx="5552">
                  <c:v>32</c:v>
                </c:pt>
                <c:pt idx="5553">
                  <c:v>32</c:v>
                </c:pt>
                <c:pt idx="5554">
                  <c:v>32</c:v>
                </c:pt>
                <c:pt idx="5555">
                  <c:v>32</c:v>
                </c:pt>
                <c:pt idx="5556">
                  <c:v>32</c:v>
                </c:pt>
                <c:pt idx="5557">
                  <c:v>32</c:v>
                </c:pt>
                <c:pt idx="5558">
                  <c:v>32</c:v>
                </c:pt>
                <c:pt idx="5559">
                  <c:v>32</c:v>
                </c:pt>
                <c:pt idx="5560">
                  <c:v>32</c:v>
                </c:pt>
                <c:pt idx="5561">
                  <c:v>32</c:v>
                </c:pt>
                <c:pt idx="5562">
                  <c:v>32</c:v>
                </c:pt>
                <c:pt idx="5563">
                  <c:v>32</c:v>
                </c:pt>
                <c:pt idx="5564">
                  <c:v>32</c:v>
                </c:pt>
                <c:pt idx="5565">
                  <c:v>32</c:v>
                </c:pt>
                <c:pt idx="5566">
                  <c:v>32</c:v>
                </c:pt>
                <c:pt idx="5567">
                  <c:v>32</c:v>
                </c:pt>
                <c:pt idx="5568">
                  <c:v>32</c:v>
                </c:pt>
                <c:pt idx="5569">
                  <c:v>32</c:v>
                </c:pt>
                <c:pt idx="5570">
                  <c:v>32</c:v>
                </c:pt>
                <c:pt idx="5571">
                  <c:v>32</c:v>
                </c:pt>
                <c:pt idx="5572">
                  <c:v>32</c:v>
                </c:pt>
                <c:pt idx="5573">
                  <c:v>32</c:v>
                </c:pt>
                <c:pt idx="5574">
                  <c:v>32</c:v>
                </c:pt>
                <c:pt idx="5575">
                  <c:v>32</c:v>
                </c:pt>
                <c:pt idx="5576">
                  <c:v>32</c:v>
                </c:pt>
                <c:pt idx="5577">
                  <c:v>32</c:v>
                </c:pt>
                <c:pt idx="5578">
                  <c:v>32</c:v>
                </c:pt>
                <c:pt idx="5579">
                  <c:v>32</c:v>
                </c:pt>
                <c:pt idx="5580">
                  <c:v>32</c:v>
                </c:pt>
                <c:pt idx="5581">
                  <c:v>32</c:v>
                </c:pt>
                <c:pt idx="5582">
                  <c:v>32</c:v>
                </c:pt>
                <c:pt idx="5583">
                  <c:v>32</c:v>
                </c:pt>
                <c:pt idx="5584">
                  <c:v>32</c:v>
                </c:pt>
                <c:pt idx="5585">
                  <c:v>32</c:v>
                </c:pt>
                <c:pt idx="5586">
                  <c:v>32</c:v>
                </c:pt>
                <c:pt idx="5587">
                  <c:v>32</c:v>
                </c:pt>
                <c:pt idx="5588">
                  <c:v>32</c:v>
                </c:pt>
                <c:pt idx="5589">
                  <c:v>32</c:v>
                </c:pt>
                <c:pt idx="5590">
                  <c:v>12.3099212646484</c:v>
                </c:pt>
                <c:pt idx="5591">
                  <c:v>377.20001220703102</c:v>
                </c:pt>
                <c:pt idx="5592">
                  <c:v>315.80001831054699</c:v>
                </c:pt>
                <c:pt idx="5593">
                  <c:v>268</c:v>
                </c:pt>
                <c:pt idx="5594">
                  <c:v>268</c:v>
                </c:pt>
                <c:pt idx="5595">
                  <c:v>268</c:v>
                </c:pt>
                <c:pt idx="5596">
                  <c:v>268</c:v>
                </c:pt>
                <c:pt idx="5597">
                  <c:v>268</c:v>
                </c:pt>
                <c:pt idx="5598">
                  <c:v>268</c:v>
                </c:pt>
                <c:pt idx="5599">
                  <c:v>268</c:v>
                </c:pt>
                <c:pt idx="5600">
                  <c:v>268</c:v>
                </c:pt>
                <c:pt idx="5601">
                  <c:v>268</c:v>
                </c:pt>
                <c:pt idx="5602">
                  <c:v>268</c:v>
                </c:pt>
                <c:pt idx="5603">
                  <c:v>268.99050903320301</c:v>
                </c:pt>
                <c:pt idx="5604">
                  <c:v>269</c:v>
                </c:pt>
                <c:pt idx="5605">
                  <c:v>269</c:v>
                </c:pt>
                <c:pt idx="5606">
                  <c:v>269</c:v>
                </c:pt>
                <c:pt idx="5607">
                  <c:v>269</c:v>
                </c:pt>
                <c:pt idx="5608">
                  <c:v>269</c:v>
                </c:pt>
                <c:pt idx="5609">
                  <c:v>269</c:v>
                </c:pt>
                <c:pt idx="5610">
                  <c:v>269</c:v>
                </c:pt>
                <c:pt idx="5611">
                  <c:v>269</c:v>
                </c:pt>
                <c:pt idx="5612">
                  <c:v>269</c:v>
                </c:pt>
                <c:pt idx="5613">
                  <c:v>269</c:v>
                </c:pt>
                <c:pt idx="5614">
                  <c:v>269</c:v>
                </c:pt>
                <c:pt idx="5615">
                  <c:v>269</c:v>
                </c:pt>
                <c:pt idx="5616">
                  <c:v>269</c:v>
                </c:pt>
                <c:pt idx="5617">
                  <c:v>269</c:v>
                </c:pt>
                <c:pt idx="5618">
                  <c:v>269</c:v>
                </c:pt>
                <c:pt idx="5619">
                  <c:v>269</c:v>
                </c:pt>
                <c:pt idx="5620">
                  <c:v>269</c:v>
                </c:pt>
                <c:pt idx="5621">
                  <c:v>269</c:v>
                </c:pt>
                <c:pt idx="5622">
                  <c:v>269</c:v>
                </c:pt>
                <c:pt idx="5623">
                  <c:v>269</c:v>
                </c:pt>
                <c:pt idx="5624">
                  <c:v>269</c:v>
                </c:pt>
                <c:pt idx="5625">
                  <c:v>269</c:v>
                </c:pt>
                <c:pt idx="5626">
                  <c:v>269</c:v>
                </c:pt>
                <c:pt idx="5627">
                  <c:v>269</c:v>
                </c:pt>
                <c:pt idx="5628">
                  <c:v>269</c:v>
                </c:pt>
                <c:pt idx="5629">
                  <c:v>269</c:v>
                </c:pt>
                <c:pt idx="5630">
                  <c:v>269</c:v>
                </c:pt>
                <c:pt idx="5631">
                  <c:v>269</c:v>
                </c:pt>
                <c:pt idx="5632">
                  <c:v>269</c:v>
                </c:pt>
                <c:pt idx="5633">
                  <c:v>269</c:v>
                </c:pt>
                <c:pt idx="5634">
                  <c:v>269</c:v>
                </c:pt>
                <c:pt idx="5635">
                  <c:v>269</c:v>
                </c:pt>
                <c:pt idx="5636">
                  <c:v>269</c:v>
                </c:pt>
                <c:pt idx="5637">
                  <c:v>269</c:v>
                </c:pt>
                <c:pt idx="5638">
                  <c:v>269</c:v>
                </c:pt>
                <c:pt idx="5639">
                  <c:v>269</c:v>
                </c:pt>
                <c:pt idx="5640">
                  <c:v>269</c:v>
                </c:pt>
                <c:pt idx="5641">
                  <c:v>269</c:v>
                </c:pt>
                <c:pt idx="5642">
                  <c:v>269</c:v>
                </c:pt>
                <c:pt idx="5643">
                  <c:v>269</c:v>
                </c:pt>
                <c:pt idx="5644">
                  <c:v>269</c:v>
                </c:pt>
                <c:pt idx="5645">
                  <c:v>269</c:v>
                </c:pt>
                <c:pt idx="5646">
                  <c:v>269</c:v>
                </c:pt>
                <c:pt idx="5647">
                  <c:v>269</c:v>
                </c:pt>
                <c:pt idx="5648">
                  <c:v>269</c:v>
                </c:pt>
                <c:pt idx="5649">
                  <c:v>269</c:v>
                </c:pt>
                <c:pt idx="5650">
                  <c:v>269</c:v>
                </c:pt>
                <c:pt idx="5651">
                  <c:v>269</c:v>
                </c:pt>
                <c:pt idx="5652">
                  <c:v>269</c:v>
                </c:pt>
                <c:pt idx="5653">
                  <c:v>269</c:v>
                </c:pt>
                <c:pt idx="5654">
                  <c:v>269</c:v>
                </c:pt>
                <c:pt idx="5655">
                  <c:v>269</c:v>
                </c:pt>
                <c:pt idx="5656">
                  <c:v>269</c:v>
                </c:pt>
                <c:pt idx="5657">
                  <c:v>269</c:v>
                </c:pt>
                <c:pt idx="5658">
                  <c:v>269</c:v>
                </c:pt>
                <c:pt idx="5659">
                  <c:v>269</c:v>
                </c:pt>
                <c:pt idx="5660">
                  <c:v>269</c:v>
                </c:pt>
                <c:pt idx="5661">
                  <c:v>269</c:v>
                </c:pt>
                <c:pt idx="5662">
                  <c:v>269</c:v>
                </c:pt>
                <c:pt idx="5663">
                  <c:v>269</c:v>
                </c:pt>
                <c:pt idx="5664">
                  <c:v>269</c:v>
                </c:pt>
                <c:pt idx="5665">
                  <c:v>269</c:v>
                </c:pt>
                <c:pt idx="5666">
                  <c:v>269</c:v>
                </c:pt>
                <c:pt idx="5667">
                  <c:v>269</c:v>
                </c:pt>
                <c:pt idx="5668">
                  <c:v>269</c:v>
                </c:pt>
                <c:pt idx="5669">
                  <c:v>269</c:v>
                </c:pt>
                <c:pt idx="5670">
                  <c:v>269</c:v>
                </c:pt>
                <c:pt idx="5671">
                  <c:v>269</c:v>
                </c:pt>
                <c:pt idx="5672">
                  <c:v>269</c:v>
                </c:pt>
                <c:pt idx="5673">
                  <c:v>269</c:v>
                </c:pt>
                <c:pt idx="5674">
                  <c:v>269</c:v>
                </c:pt>
                <c:pt idx="5675">
                  <c:v>297.472412109375</c:v>
                </c:pt>
                <c:pt idx="5676">
                  <c:v>0</c:v>
                </c:pt>
                <c:pt idx="5677">
                  <c:v>0</c:v>
                </c:pt>
                <c:pt idx="5678">
                  <c:v>0</c:v>
                </c:pt>
                <c:pt idx="5679">
                  <c:v>0</c:v>
                </c:pt>
                <c:pt idx="5680">
                  <c:v>0</c:v>
                </c:pt>
                <c:pt idx="5681">
                  <c:v>0</c:v>
                </c:pt>
                <c:pt idx="5682">
                  <c:v>0</c:v>
                </c:pt>
                <c:pt idx="5683">
                  <c:v>0</c:v>
                </c:pt>
                <c:pt idx="5684">
                  <c:v>0</c:v>
                </c:pt>
                <c:pt idx="5685">
                  <c:v>27</c:v>
                </c:pt>
                <c:pt idx="5686">
                  <c:v>27</c:v>
                </c:pt>
                <c:pt idx="5687">
                  <c:v>27</c:v>
                </c:pt>
                <c:pt idx="5688">
                  <c:v>27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</c:v>
                </c:pt>
                <c:pt idx="5693">
                  <c:v>0</c:v>
                </c:pt>
                <c:pt idx="5694">
                  <c:v>0</c:v>
                </c:pt>
                <c:pt idx="5695">
                  <c:v>0</c:v>
                </c:pt>
                <c:pt idx="5696">
                  <c:v>0</c:v>
                </c:pt>
                <c:pt idx="5697">
                  <c:v>0</c:v>
                </c:pt>
                <c:pt idx="5698">
                  <c:v>42.415004730224602</c:v>
                </c:pt>
                <c:pt idx="5699">
                  <c:v>46</c:v>
                </c:pt>
                <c:pt idx="5700">
                  <c:v>46</c:v>
                </c:pt>
                <c:pt idx="5701">
                  <c:v>46</c:v>
                </c:pt>
                <c:pt idx="5702">
                  <c:v>610.30322265625</c:v>
                </c:pt>
                <c:pt idx="5703">
                  <c:v>583.23327636718795</c:v>
                </c:pt>
                <c:pt idx="5704">
                  <c:v>530.84222412109398</c:v>
                </c:pt>
                <c:pt idx="5705">
                  <c:v>491.94378662109398</c:v>
                </c:pt>
                <c:pt idx="5706">
                  <c:v>449.95080566406301</c:v>
                </c:pt>
                <c:pt idx="5707">
                  <c:v>404.33239746093801</c:v>
                </c:pt>
                <c:pt idx="5708">
                  <c:v>362.57058715820301</c:v>
                </c:pt>
                <c:pt idx="5709">
                  <c:v>323.73388671875</c:v>
                </c:pt>
                <c:pt idx="5710">
                  <c:v>299.24819946289102</c:v>
                </c:pt>
                <c:pt idx="5711">
                  <c:v>277.75830078125</c:v>
                </c:pt>
                <c:pt idx="5712">
                  <c:v>277.75830078125</c:v>
                </c:pt>
                <c:pt idx="5713">
                  <c:v>274.99050903320301</c:v>
                </c:pt>
                <c:pt idx="5714">
                  <c:v>274.99050903320301</c:v>
                </c:pt>
                <c:pt idx="5715">
                  <c:v>277.75830078125</c:v>
                </c:pt>
                <c:pt idx="5716">
                  <c:v>274.99050903320301</c:v>
                </c:pt>
                <c:pt idx="5717">
                  <c:v>274.99050903320301</c:v>
                </c:pt>
                <c:pt idx="5718">
                  <c:v>283.31350708007801</c:v>
                </c:pt>
                <c:pt idx="5719">
                  <c:v>274.99050903320301</c:v>
                </c:pt>
                <c:pt idx="5720">
                  <c:v>274.99050903320301</c:v>
                </c:pt>
                <c:pt idx="5721">
                  <c:v>274.99050903320301</c:v>
                </c:pt>
                <c:pt idx="5722">
                  <c:v>274.99050903320301</c:v>
                </c:pt>
                <c:pt idx="5723">
                  <c:v>274.99050903320301</c:v>
                </c:pt>
                <c:pt idx="5724">
                  <c:v>274.99050903320301</c:v>
                </c:pt>
                <c:pt idx="5725">
                  <c:v>275</c:v>
                </c:pt>
                <c:pt idx="5726">
                  <c:v>275</c:v>
                </c:pt>
                <c:pt idx="5727">
                  <c:v>275</c:v>
                </c:pt>
                <c:pt idx="5728">
                  <c:v>275</c:v>
                </c:pt>
                <c:pt idx="5729">
                  <c:v>275</c:v>
                </c:pt>
                <c:pt idx="5730">
                  <c:v>274.99050903320301</c:v>
                </c:pt>
                <c:pt idx="5731">
                  <c:v>274.99050903320301</c:v>
                </c:pt>
                <c:pt idx="5732">
                  <c:v>274.990478515625</c:v>
                </c:pt>
                <c:pt idx="5733">
                  <c:v>274.990478515625</c:v>
                </c:pt>
                <c:pt idx="5734">
                  <c:v>274.990478515625</c:v>
                </c:pt>
                <c:pt idx="5735">
                  <c:v>274.990478515625</c:v>
                </c:pt>
                <c:pt idx="5736">
                  <c:v>274.990478515625</c:v>
                </c:pt>
                <c:pt idx="5737">
                  <c:v>274.990478515625</c:v>
                </c:pt>
                <c:pt idx="5738">
                  <c:v>274.990478515625</c:v>
                </c:pt>
                <c:pt idx="5739">
                  <c:v>274.990478515625</c:v>
                </c:pt>
                <c:pt idx="5740">
                  <c:v>274.990478515625</c:v>
                </c:pt>
                <c:pt idx="5741">
                  <c:v>274.990478515625</c:v>
                </c:pt>
                <c:pt idx="5742">
                  <c:v>274.990478515625</c:v>
                </c:pt>
                <c:pt idx="5743">
                  <c:v>274.990478515625</c:v>
                </c:pt>
                <c:pt idx="5744">
                  <c:v>274.990478515625</c:v>
                </c:pt>
                <c:pt idx="5745">
                  <c:v>274.990478515625</c:v>
                </c:pt>
                <c:pt idx="5746">
                  <c:v>274.990478515625</c:v>
                </c:pt>
                <c:pt idx="5747">
                  <c:v>274.990478515625</c:v>
                </c:pt>
                <c:pt idx="5748">
                  <c:v>274.99044799804699</c:v>
                </c:pt>
                <c:pt idx="5749">
                  <c:v>274.99044799804699</c:v>
                </c:pt>
                <c:pt idx="5750">
                  <c:v>274.99044799804699</c:v>
                </c:pt>
                <c:pt idx="5751">
                  <c:v>274.99044799804699</c:v>
                </c:pt>
                <c:pt idx="5752">
                  <c:v>274.99044799804699</c:v>
                </c:pt>
                <c:pt idx="5753">
                  <c:v>274.99044799804699</c:v>
                </c:pt>
                <c:pt idx="5754">
                  <c:v>274.99044799804699</c:v>
                </c:pt>
                <c:pt idx="5755">
                  <c:v>274.99044799804699</c:v>
                </c:pt>
                <c:pt idx="5756">
                  <c:v>274.99044799804699</c:v>
                </c:pt>
                <c:pt idx="5757">
                  <c:v>274.99044799804699</c:v>
                </c:pt>
                <c:pt idx="5758">
                  <c:v>274.99044799804699</c:v>
                </c:pt>
                <c:pt idx="5759">
                  <c:v>274.99044799804699</c:v>
                </c:pt>
                <c:pt idx="5760">
                  <c:v>274.99044799804699</c:v>
                </c:pt>
                <c:pt idx="5761">
                  <c:v>274.99044799804699</c:v>
                </c:pt>
                <c:pt idx="5762">
                  <c:v>274.99044799804699</c:v>
                </c:pt>
                <c:pt idx="5763">
                  <c:v>274.99044799804699</c:v>
                </c:pt>
                <c:pt idx="5764">
                  <c:v>274.99044799804699</c:v>
                </c:pt>
                <c:pt idx="5765">
                  <c:v>274.99044799804699</c:v>
                </c:pt>
                <c:pt idx="5766">
                  <c:v>274.99044799804699</c:v>
                </c:pt>
                <c:pt idx="5767">
                  <c:v>274.99044799804699</c:v>
                </c:pt>
                <c:pt idx="5768">
                  <c:v>274.99044799804699</c:v>
                </c:pt>
                <c:pt idx="5769">
                  <c:v>274.99044799804699</c:v>
                </c:pt>
                <c:pt idx="5770">
                  <c:v>274.99044799804699</c:v>
                </c:pt>
                <c:pt idx="5771">
                  <c:v>274.99044799804699</c:v>
                </c:pt>
                <c:pt idx="5772">
                  <c:v>274.99044799804699</c:v>
                </c:pt>
                <c:pt idx="5773">
                  <c:v>274.99044799804699</c:v>
                </c:pt>
                <c:pt idx="5774">
                  <c:v>274.990478515625</c:v>
                </c:pt>
                <c:pt idx="5775">
                  <c:v>274.99044799804699</c:v>
                </c:pt>
                <c:pt idx="5776">
                  <c:v>274.99044799804699</c:v>
                </c:pt>
                <c:pt idx="5777">
                  <c:v>274.99044799804699</c:v>
                </c:pt>
                <c:pt idx="5778">
                  <c:v>274.99044799804699</c:v>
                </c:pt>
                <c:pt idx="5779">
                  <c:v>274.99044799804699</c:v>
                </c:pt>
                <c:pt idx="5780">
                  <c:v>274.990478515625</c:v>
                </c:pt>
                <c:pt idx="5781">
                  <c:v>274.990478515625</c:v>
                </c:pt>
                <c:pt idx="5782">
                  <c:v>274.99044799804699</c:v>
                </c:pt>
                <c:pt idx="5783">
                  <c:v>274.99050903320301</c:v>
                </c:pt>
                <c:pt idx="5784">
                  <c:v>274.99050903320301</c:v>
                </c:pt>
                <c:pt idx="5785">
                  <c:v>274.99050903320301</c:v>
                </c:pt>
                <c:pt idx="5786">
                  <c:v>274.99050903320301</c:v>
                </c:pt>
                <c:pt idx="5787">
                  <c:v>274.99050903320301</c:v>
                </c:pt>
                <c:pt idx="5788">
                  <c:v>274.99050903320301</c:v>
                </c:pt>
                <c:pt idx="5789">
                  <c:v>274.99050903320301</c:v>
                </c:pt>
                <c:pt idx="5790">
                  <c:v>274.99050903320301</c:v>
                </c:pt>
                <c:pt idx="5791">
                  <c:v>274.99050903320301</c:v>
                </c:pt>
                <c:pt idx="5792">
                  <c:v>274.99050903320301</c:v>
                </c:pt>
                <c:pt idx="5793">
                  <c:v>274.99050903320301</c:v>
                </c:pt>
                <c:pt idx="5794">
                  <c:v>274.99050903320301</c:v>
                </c:pt>
                <c:pt idx="5795">
                  <c:v>274.99050903320301</c:v>
                </c:pt>
                <c:pt idx="5796">
                  <c:v>282.839599609375</c:v>
                </c:pt>
                <c:pt idx="5797">
                  <c:v>358.02020263671898</c:v>
                </c:pt>
                <c:pt idx="5798">
                  <c:v>27.613483428955099</c:v>
                </c:pt>
                <c:pt idx="5799">
                  <c:v>34</c:v>
                </c:pt>
                <c:pt idx="5800">
                  <c:v>34</c:v>
                </c:pt>
                <c:pt idx="5801">
                  <c:v>38</c:v>
                </c:pt>
                <c:pt idx="5802">
                  <c:v>38</c:v>
                </c:pt>
                <c:pt idx="5803">
                  <c:v>38</c:v>
                </c:pt>
                <c:pt idx="5804">
                  <c:v>38</c:v>
                </c:pt>
                <c:pt idx="5805">
                  <c:v>38</c:v>
                </c:pt>
                <c:pt idx="5806">
                  <c:v>38</c:v>
                </c:pt>
                <c:pt idx="5807">
                  <c:v>38</c:v>
                </c:pt>
                <c:pt idx="5808">
                  <c:v>38</c:v>
                </c:pt>
                <c:pt idx="5809">
                  <c:v>38</c:v>
                </c:pt>
                <c:pt idx="5810">
                  <c:v>38</c:v>
                </c:pt>
                <c:pt idx="5811">
                  <c:v>38</c:v>
                </c:pt>
                <c:pt idx="5812">
                  <c:v>38</c:v>
                </c:pt>
                <c:pt idx="5813">
                  <c:v>43.9214477539063</c:v>
                </c:pt>
                <c:pt idx="5814">
                  <c:v>43.9214477539063</c:v>
                </c:pt>
                <c:pt idx="5815">
                  <c:v>44</c:v>
                </c:pt>
                <c:pt idx="5816">
                  <c:v>44</c:v>
                </c:pt>
                <c:pt idx="5817">
                  <c:v>44</c:v>
                </c:pt>
                <c:pt idx="5818">
                  <c:v>34</c:v>
                </c:pt>
                <c:pt idx="5819">
                  <c:v>34</c:v>
                </c:pt>
                <c:pt idx="5820">
                  <c:v>34</c:v>
                </c:pt>
                <c:pt idx="5821">
                  <c:v>34</c:v>
                </c:pt>
                <c:pt idx="5822">
                  <c:v>34</c:v>
                </c:pt>
                <c:pt idx="5823">
                  <c:v>34</c:v>
                </c:pt>
                <c:pt idx="5824">
                  <c:v>34</c:v>
                </c:pt>
                <c:pt idx="5825">
                  <c:v>34</c:v>
                </c:pt>
                <c:pt idx="5826">
                  <c:v>34</c:v>
                </c:pt>
                <c:pt idx="5827">
                  <c:v>34</c:v>
                </c:pt>
                <c:pt idx="5828">
                  <c:v>34</c:v>
                </c:pt>
                <c:pt idx="5829">
                  <c:v>34</c:v>
                </c:pt>
                <c:pt idx="5830">
                  <c:v>34</c:v>
                </c:pt>
                <c:pt idx="5831">
                  <c:v>34</c:v>
                </c:pt>
                <c:pt idx="5832">
                  <c:v>34</c:v>
                </c:pt>
                <c:pt idx="5833">
                  <c:v>34</c:v>
                </c:pt>
                <c:pt idx="5834">
                  <c:v>34</c:v>
                </c:pt>
                <c:pt idx="5835">
                  <c:v>34</c:v>
                </c:pt>
                <c:pt idx="5836">
                  <c:v>34</c:v>
                </c:pt>
                <c:pt idx="5837">
                  <c:v>34</c:v>
                </c:pt>
                <c:pt idx="5838">
                  <c:v>34</c:v>
                </c:pt>
                <c:pt idx="5839">
                  <c:v>34</c:v>
                </c:pt>
                <c:pt idx="5840">
                  <c:v>34</c:v>
                </c:pt>
                <c:pt idx="5841">
                  <c:v>34</c:v>
                </c:pt>
                <c:pt idx="5842">
                  <c:v>34</c:v>
                </c:pt>
                <c:pt idx="5843">
                  <c:v>34</c:v>
                </c:pt>
                <c:pt idx="5844">
                  <c:v>34</c:v>
                </c:pt>
                <c:pt idx="5845">
                  <c:v>34</c:v>
                </c:pt>
                <c:pt idx="5846">
                  <c:v>34</c:v>
                </c:pt>
                <c:pt idx="5847">
                  <c:v>143</c:v>
                </c:pt>
                <c:pt idx="5848">
                  <c:v>143</c:v>
                </c:pt>
                <c:pt idx="5849">
                  <c:v>143</c:v>
                </c:pt>
                <c:pt idx="5850">
                  <c:v>143</c:v>
                </c:pt>
                <c:pt idx="5851">
                  <c:v>143</c:v>
                </c:pt>
                <c:pt idx="5852">
                  <c:v>143</c:v>
                </c:pt>
                <c:pt idx="5853">
                  <c:v>143</c:v>
                </c:pt>
                <c:pt idx="5854">
                  <c:v>143</c:v>
                </c:pt>
                <c:pt idx="5855">
                  <c:v>143</c:v>
                </c:pt>
                <c:pt idx="5856">
                  <c:v>143</c:v>
                </c:pt>
                <c:pt idx="5857">
                  <c:v>143</c:v>
                </c:pt>
                <c:pt idx="5858">
                  <c:v>143</c:v>
                </c:pt>
                <c:pt idx="5859">
                  <c:v>143.99052429199199</c:v>
                </c:pt>
                <c:pt idx="5860">
                  <c:v>144</c:v>
                </c:pt>
                <c:pt idx="5861">
                  <c:v>144</c:v>
                </c:pt>
                <c:pt idx="5862">
                  <c:v>144</c:v>
                </c:pt>
                <c:pt idx="5863">
                  <c:v>144</c:v>
                </c:pt>
                <c:pt idx="5864">
                  <c:v>144</c:v>
                </c:pt>
                <c:pt idx="5865">
                  <c:v>144</c:v>
                </c:pt>
                <c:pt idx="5866">
                  <c:v>144</c:v>
                </c:pt>
                <c:pt idx="5867">
                  <c:v>144</c:v>
                </c:pt>
                <c:pt idx="5868">
                  <c:v>144</c:v>
                </c:pt>
                <c:pt idx="5869">
                  <c:v>144</c:v>
                </c:pt>
                <c:pt idx="5870">
                  <c:v>144</c:v>
                </c:pt>
                <c:pt idx="5871">
                  <c:v>144</c:v>
                </c:pt>
                <c:pt idx="5872">
                  <c:v>144</c:v>
                </c:pt>
                <c:pt idx="5873">
                  <c:v>144</c:v>
                </c:pt>
                <c:pt idx="5874">
                  <c:v>144</c:v>
                </c:pt>
                <c:pt idx="5875">
                  <c:v>144</c:v>
                </c:pt>
                <c:pt idx="5876">
                  <c:v>144</c:v>
                </c:pt>
                <c:pt idx="5877">
                  <c:v>144</c:v>
                </c:pt>
                <c:pt idx="5878">
                  <c:v>144</c:v>
                </c:pt>
                <c:pt idx="5879">
                  <c:v>144</c:v>
                </c:pt>
                <c:pt idx="5880">
                  <c:v>144</c:v>
                </c:pt>
                <c:pt idx="5881">
                  <c:v>144</c:v>
                </c:pt>
                <c:pt idx="5882">
                  <c:v>144</c:v>
                </c:pt>
                <c:pt idx="5883">
                  <c:v>144</c:v>
                </c:pt>
                <c:pt idx="5884">
                  <c:v>144</c:v>
                </c:pt>
                <c:pt idx="5885">
                  <c:v>144</c:v>
                </c:pt>
                <c:pt idx="5886">
                  <c:v>144</c:v>
                </c:pt>
                <c:pt idx="5887">
                  <c:v>144</c:v>
                </c:pt>
                <c:pt idx="5888">
                  <c:v>144</c:v>
                </c:pt>
                <c:pt idx="5889">
                  <c:v>144</c:v>
                </c:pt>
                <c:pt idx="5890">
                  <c:v>144</c:v>
                </c:pt>
                <c:pt idx="5891">
                  <c:v>144</c:v>
                </c:pt>
                <c:pt idx="5892">
                  <c:v>144</c:v>
                </c:pt>
                <c:pt idx="5893">
                  <c:v>144</c:v>
                </c:pt>
                <c:pt idx="5894">
                  <c:v>144</c:v>
                </c:pt>
                <c:pt idx="5895">
                  <c:v>144</c:v>
                </c:pt>
                <c:pt idx="5896">
                  <c:v>144</c:v>
                </c:pt>
                <c:pt idx="5897">
                  <c:v>144</c:v>
                </c:pt>
                <c:pt idx="5898">
                  <c:v>144</c:v>
                </c:pt>
                <c:pt idx="5899">
                  <c:v>144</c:v>
                </c:pt>
                <c:pt idx="5900">
                  <c:v>144</c:v>
                </c:pt>
                <c:pt idx="5901">
                  <c:v>144</c:v>
                </c:pt>
                <c:pt idx="5902">
                  <c:v>144</c:v>
                </c:pt>
                <c:pt idx="5903">
                  <c:v>144</c:v>
                </c:pt>
                <c:pt idx="5904">
                  <c:v>144</c:v>
                </c:pt>
                <c:pt idx="5905">
                  <c:v>144</c:v>
                </c:pt>
                <c:pt idx="5906">
                  <c:v>144</c:v>
                </c:pt>
                <c:pt idx="5907">
                  <c:v>144.99052429199199</c:v>
                </c:pt>
                <c:pt idx="5908">
                  <c:v>145</c:v>
                </c:pt>
                <c:pt idx="5909">
                  <c:v>145</c:v>
                </c:pt>
                <c:pt idx="5910">
                  <c:v>145</c:v>
                </c:pt>
                <c:pt idx="5911">
                  <c:v>145</c:v>
                </c:pt>
                <c:pt idx="5912">
                  <c:v>145</c:v>
                </c:pt>
                <c:pt idx="5913">
                  <c:v>145</c:v>
                </c:pt>
                <c:pt idx="5914">
                  <c:v>145</c:v>
                </c:pt>
                <c:pt idx="5915">
                  <c:v>145</c:v>
                </c:pt>
                <c:pt idx="5916">
                  <c:v>145</c:v>
                </c:pt>
                <c:pt idx="5917">
                  <c:v>145</c:v>
                </c:pt>
                <c:pt idx="5918">
                  <c:v>145</c:v>
                </c:pt>
                <c:pt idx="5919">
                  <c:v>145</c:v>
                </c:pt>
                <c:pt idx="5920">
                  <c:v>145</c:v>
                </c:pt>
                <c:pt idx="5921">
                  <c:v>145</c:v>
                </c:pt>
                <c:pt idx="5922">
                  <c:v>145</c:v>
                </c:pt>
                <c:pt idx="5923">
                  <c:v>145</c:v>
                </c:pt>
                <c:pt idx="5924">
                  <c:v>145</c:v>
                </c:pt>
                <c:pt idx="5925">
                  <c:v>145</c:v>
                </c:pt>
                <c:pt idx="5926">
                  <c:v>145</c:v>
                </c:pt>
                <c:pt idx="5927">
                  <c:v>145</c:v>
                </c:pt>
                <c:pt idx="5928">
                  <c:v>145</c:v>
                </c:pt>
                <c:pt idx="5929">
                  <c:v>145</c:v>
                </c:pt>
                <c:pt idx="5930">
                  <c:v>145</c:v>
                </c:pt>
                <c:pt idx="5931">
                  <c:v>145</c:v>
                </c:pt>
                <c:pt idx="5932">
                  <c:v>145</c:v>
                </c:pt>
                <c:pt idx="5933">
                  <c:v>145</c:v>
                </c:pt>
                <c:pt idx="5934">
                  <c:v>145</c:v>
                </c:pt>
                <c:pt idx="5935">
                  <c:v>145</c:v>
                </c:pt>
                <c:pt idx="5936">
                  <c:v>145</c:v>
                </c:pt>
                <c:pt idx="5937">
                  <c:v>145</c:v>
                </c:pt>
                <c:pt idx="5938">
                  <c:v>145</c:v>
                </c:pt>
                <c:pt idx="5939">
                  <c:v>145</c:v>
                </c:pt>
                <c:pt idx="5940">
                  <c:v>145</c:v>
                </c:pt>
                <c:pt idx="5941">
                  <c:v>145</c:v>
                </c:pt>
                <c:pt idx="5942">
                  <c:v>145</c:v>
                </c:pt>
                <c:pt idx="5943">
                  <c:v>145</c:v>
                </c:pt>
                <c:pt idx="5944">
                  <c:v>234</c:v>
                </c:pt>
                <c:pt idx="5945">
                  <c:v>234</c:v>
                </c:pt>
                <c:pt idx="5946">
                  <c:v>234</c:v>
                </c:pt>
                <c:pt idx="5947">
                  <c:v>234</c:v>
                </c:pt>
                <c:pt idx="5948">
                  <c:v>234</c:v>
                </c:pt>
                <c:pt idx="5949">
                  <c:v>234</c:v>
                </c:pt>
                <c:pt idx="5950">
                  <c:v>234</c:v>
                </c:pt>
                <c:pt idx="5951">
                  <c:v>220.56709289550801</c:v>
                </c:pt>
                <c:pt idx="5952">
                  <c:v>211.15701293945301</c:v>
                </c:pt>
                <c:pt idx="5953">
                  <c:v>234</c:v>
                </c:pt>
                <c:pt idx="5954">
                  <c:v>234</c:v>
                </c:pt>
                <c:pt idx="5955">
                  <c:v>224.53732299804699</c:v>
                </c:pt>
                <c:pt idx="5956">
                  <c:v>234</c:v>
                </c:pt>
                <c:pt idx="5957">
                  <c:v>234</c:v>
                </c:pt>
                <c:pt idx="5958">
                  <c:v>234</c:v>
                </c:pt>
                <c:pt idx="5959">
                  <c:v>183.63766479492199</c:v>
                </c:pt>
                <c:pt idx="5960">
                  <c:v>188.05198669433599</c:v>
                </c:pt>
                <c:pt idx="5961">
                  <c:v>199.95085144043</c:v>
                </c:pt>
                <c:pt idx="5962">
                  <c:v>186.98092651367199</c:v>
                </c:pt>
                <c:pt idx="5963">
                  <c:v>183.64482116699199</c:v>
                </c:pt>
                <c:pt idx="5964">
                  <c:v>183.43615722656301</c:v>
                </c:pt>
                <c:pt idx="5965">
                  <c:v>144</c:v>
                </c:pt>
                <c:pt idx="5966">
                  <c:v>163.61926269531301</c:v>
                </c:pt>
                <c:pt idx="5967">
                  <c:v>154.9892578125</c:v>
                </c:pt>
                <c:pt idx="5968">
                  <c:v>162.52423095703099</c:v>
                </c:pt>
                <c:pt idx="5969">
                  <c:v>169.98815917968801</c:v>
                </c:pt>
                <c:pt idx="5970">
                  <c:v>183.61454772949199</c:v>
                </c:pt>
                <c:pt idx="5971">
                  <c:v>168.75888061523401</c:v>
                </c:pt>
                <c:pt idx="5972">
                  <c:v>179.80722045898401</c:v>
                </c:pt>
                <c:pt idx="5973">
                  <c:v>159.38543701171901</c:v>
                </c:pt>
                <c:pt idx="5974">
                  <c:v>144</c:v>
                </c:pt>
                <c:pt idx="5975">
                  <c:v>144</c:v>
                </c:pt>
                <c:pt idx="5976">
                  <c:v>144</c:v>
                </c:pt>
                <c:pt idx="5977">
                  <c:v>144</c:v>
                </c:pt>
                <c:pt idx="5978">
                  <c:v>144</c:v>
                </c:pt>
                <c:pt idx="5979">
                  <c:v>144</c:v>
                </c:pt>
                <c:pt idx="5980">
                  <c:v>144</c:v>
                </c:pt>
                <c:pt idx="5981">
                  <c:v>144</c:v>
                </c:pt>
                <c:pt idx="5982">
                  <c:v>144</c:v>
                </c:pt>
                <c:pt idx="5983">
                  <c:v>144</c:v>
                </c:pt>
                <c:pt idx="5984">
                  <c:v>144</c:v>
                </c:pt>
                <c:pt idx="5985">
                  <c:v>144</c:v>
                </c:pt>
                <c:pt idx="5986">
                  <c:v>144</c:v>
                </c:pt>
                <c:pt idx="5987">
                  <c:v>144</c:v>
                </c:pt>
                <c:pt idx="5988">
                  <c:v>144</c:v>
                </c:pt>
                <c:pt idx="5989">
                  <c:v>144</c:v>
                </c:pt>
                <c:pt idx="5990">
                  <c:v>144</c:v>
                </c:pt>
                <c:pt idx="5991">
                  <c:v>46.100006103515597</c:v>
                </c:pt>
                <c:pt idx="5992">
                  <c:v>0</c:v>
                </c:pt>
                <c:pt idx="5993">
                  <c:v>214.78436279296901</c:v>
                </c:pt>
                <c:pt idx="5994">
                  <c:v>177.99124145507801</c:v>
                </c:pt>
                <c:pt idx="5995">
                  <c:v>157</c:v>
                </c:pt>
                <c:pt idx="5996">
                  <c:v>157</c:v>
                </c:pt>
                <c:pt idx="5997">
                  <c:v>157</c:v>
                </c:pt>
                <c:pt idx="5998">
                  <c:v>157</c:v>
                </c:pt>
                <c:pt idx="5999">
                  <c:v>157</c:v>
                </c:pt>
                <c:pt idx="6000">
                  <c:v>157</c:v>
                </c:pt>
                <c:pt idx="6001">
                  <c:v>157</c:v>
                </c:pt>
                <c:pt idx="6002">
                  <c:v>157</c:v>
                </c:pt>
                <c:pt idx="6003">
                  <c:v>157</c:v>
                </c:pt>
                <c:pt idx="6004">
                  <c:v>157.99052429199199</c:v>
                </c:pt>
                <c:pt idx="6005">
                  <c:v>158</c:v>
                </c:pt>
                <c:pt idx="6006">
                  <c:v>158</c:v>
                </c:pt>
                <c:pt idx="6007">
                  <c:v>158</c:v>
                </c:pt>
                <c:pt idx="6008">
                  <c:v>158</c:v>
                </c:pt>
                <c:pt idx="6009">
                  <c:v>158</c:v>
                </c:pt>
                <c:pt idx="6010">
                  <c:v>158</c:v>
                </c:pt>
                <c:pt idx="6011">
                  <c:v>158</c:v>
                </c:pt>
                <c:pt idx="6012">
                  <c:v>158</c:v>
                </c:pt>
                <c:pt idx="6013">
                  <c:v>158</c:v>
                </c:pt>
                <c:pt idx="6014">
                  <c:v>158</c:v>
                </c:pt>
                <c:pt idx="6015">
                  <c:v>158</c:v>
                </c:pt>
                <c:pt idx="6016">
                  <c:v>158</c:v>
                </c:pt>
                <c:pt idx="6017">
                  <c:v>158</c:v>
                </c:pt>
                <c:pt idx="6018">
                  <c:v>158</c:v>
                </c:pt>
                <c:pt idx="6019">
                  <c:v>158</c:v>
                </c:pt>
                <c:pt idx="6020">
                  <c:v>158</c:v>
                </c:pt>
                <c:pt idx="6021">
                  <c:v>158</c:v>
                </c:pt>
                <c:pt idx="6022">
                  <c:v>158</c:v>
                </c:pt>
                <c:pt idx="6023">
                  <c:v>158</c:v>
                </c:pt>
                <c:pt idx="6024">
                  <c:v>158</c:v>
                </c:pt>
                <c:pt idx="6025">
                  <c:v>158</c:v>
                </c:pt>
                <c:pt idx="6026">
                  <c:v>158</c:v>
                </c:pt>
                <c:pt idx="6027">
                  <c:v>158</c:v>
                </c:pt>
                <c:pt idx="6028">
                  <c:v>158</c:v>
                </c:pt>
                <c:pt idx="6029">
                  <c:v>158</c:v>
                </c:pt>
                <c:pt idx="6030">
                  <c:v>158</c:v>
                </c:pt>
                <c:pt idx="6031">
                  <c:v>158</c:v>
                </c:pt>
                <c:pt idx="6032">
                  <c:v>158</c:v>
                </c:pt>
                <c:pt idx="6033">
                  <c:v>158</c:v>
                </c:pt>
                <c:pt idx="6034">
                  <c:v>158</c:v>
                </c:pt>
                <c:pt idx="6035">
                  <c:v>158</c:v>
                </c:pt>
                <c:pt idx="6036">
                  <c:v>158</c:v>
                </c:pt>
                <c:pt idx="6037">
                  <c:v>158</c:v>
                </c:pt>
                <c:pt idx="6038">
                  <c:v>158</c:v>
                </c:pt>
                <c:pt idx="6039">
                  <c:v>158</c:v>
                </c:pt>
                <c:pt idx="6040">
                  <c:v>158</c:v>
                </c:pt>
                <c:pt idx="6041">
                  <c:v>158</c:v>
                </c:pt>
                <c:pt idx="6042">
                  <c:v>158</c:v>
                </c:pt>
                <c:pt idx="6043">
                  <c:v>158</c:v>
                </c:pt>
                <c:pt idx="6044">
                  <c:v>158</c:v>
                </c:pt>
                <c:pt idx="6045">
                  <c:v>158</c:v>
                </c:pt>
                <c:pt idx="6046">
                  <c:v>158</c:v>
                </c:pt>
                <c:pt idx="6047">
                  <c:v>158</c:v>
                </c:pt>
                <c:pt idx="6048">
                  <c:v>158</c:v>
                </c:pt>
                <c:pt idx="6049">
                  <c:v>158</c:v>
                </c:pt>
                <c:pt idx="6050">
                  <c:v>158</c:v>
                </c:pt>
                <c:pt idx="6051">
                  <c:v>158</c:v>
                </c:pt>
                <c:pt idx="6052">
                  <c:v>158.99052429199199</c:v>
                </c:pt>
                <c:pt idx="6053">
                  <c:v>159</c:v>
                </c:pt>
                <c:pt idx="6054">
                  <c:v>159</c:v>
                </c:pt>
                <c:pt idx="6055">
                  <c:v>159</c:v>
                </c:pt>
                <c:pt idx="6056">
                  <c:v>159</c:v>
                </c:pt>
                <c:pt idx="6057">
                  <c:v>159</c:v>
                </c:pt>
                <c:pt idx="6058">
                  <c:v>159</c:v>
                </c:pt>
                <c:pt idx="6059">
                  <c:v>159</c:v>
                </c:pt>
                <c:pt idx="6060">
                  <c:v>159</c:v>
                </c:pt>
                <c:pt idx="6061">
                  <c:v>159</c:v>
                </c:pt>
                <c:pt idx="6062">
                  <c:v>159</c:v>
                </c:pt>
                <c:pt idx="6063">
                  <c:v>159</c:v>
                </c:pt>
                <c:pt idx="6064">
                  <c:v>159</c:v>
                </c:pt>
                <c:pt idx="6065">
                  <c:v>159</c:v>
                </c:pt>
                <c:pt idx="6066">
                  <c:v>159</c:v>
                </c:pt>
                <c:pt idx="6067">
                  <c:v>159</c:v>
                </c:pt>
                <c:pt idx="6068">
                  <c:v>159</c:v>
                </c:pt>
                <c:pt idx="6069">
                  <c:v>159</c:v>
                </c:pt>
                <c:pt idx="6070">
                  <c:v>159</c:v>
                </c:pt>
                <c:pt idx="6071">
                  <c:v>159</c:v>
                </c:pt>
                <c:pt idx="6072">
                  <c:v>159</c:v>
                </c:pt>
                <c:pt idx="6073">
                  <c:v>159</c:v>
                </c:pt>
                <c:pt idx="6074">
                  <c:v>159</c:v>
                </c:pt>
                <c:pt idx="6075">
                  <c:v>159</c:v>
                </c:pt>
                <c:pt idx="6076">
                  <c:v>159</c:v>
                </c:pt>
                <c:pt idx="6077">
                  <c:v>159</c:v>
                </c:pt>
                <c:pt idx="6078">
                  <c:v>159</c:v>
                </c:pt>
                <c:pt idx="6079">
                  <c:v>159</c:v>
                </c:pt>
                <c:pt idx="6080">
                  <c:v>159</c:v>
                </c:pt>
                <c:pt idx="6081">
                  <c:v>159</c:v>
                </c:pt>
                <c:pt idx="6082">
                  <c:v>159</c:v>
                </c:pt>
                <c:pt idx="6083">
                  <c:v>159</c:v>
                </c:pt>
                <c:pt idx="6084">
                  <c:v>159</c:v>
                </c:pt>
                <c:pt idx="6085">
                  <c:v>159</c:v>
                </c:pt>
                <c:pt idx="6086">
                  <c:v>159</c:v>
                </c:pt>
                <c:pt idx="6087">
                  <c:v>159</c:v>
                </c:pt>
                <c:pt idx="6088">
                  <c:v>159</c:v>
                </c:pt>
                <c:pt idx="6089">
                  <c:v>159</c:v>
                </c:pt>
                <c:pt idx="6090">
                  <c:v>159</c:v>
                </c:pt>
                <c:pt idx="6091">
                  <c:v>159</c:v>
                </c:pt>
                <c:pt idx="6092">
                  <c:v>159</c:v>
                </c:pt>
                <c:pt idx="6093">
                  <c:v>159</c:v>
                </c:pt>
                <c:pt idx="6094">
                  <c:v>159</c:v>
                </c:pt>
                <c:pt idx="6095">
                  <c:v>159</c:v>
                </c:pt>
                <c:pt idx="6096">
                  <c:v>159</c:v>
                </c:pt>
                <c:pt idx="6097">
                  <c:v>159</c:v>
                </c:pt>
                <c:pt idx="6098">
                  <c:v>159</c:v>
                </c:pt>
                <c:pt idx="6099">
                  <c:v>159</c:v>
                </c:pt>
                <c:pt idx="6100">
                  <c:v>159</c:v>
                </c:pt>
                <c:pt idx="6101">
                  <c:v>159</c:v>
                </c:pt>
                <c:pt idx="6102">
                  <c:v>159</c:v>
                </c:pt>
                <c:pt idx="6103">
                  <c:v>159</c:v>
                </c:pt>
                <c:pt idx="6104">
                  <c:v>159</c:v>
                </c:pt>
                <c:pt idx="6105">
                  <c:v>159</c:v>
                </c:pt>
                <c:pt idx="6106">
                  <c:v>159</c:v>
                </c:pt>
                <c:pt idx="6107">
                  <c:v>159</c:v>
                </c:pt>
                <c:pt idx="6108">
                  <c:v>159</c:v>
                </c:pt>
                <c:pt idx="6109">
                  <c:v>159</c:v>
                </c:pt>
                <c:pt idx="6110">
                  <c:v>159</c:v>
                </c:pt>
                <c:pt idx="6111">
                  <c:v>159</c:v>
                </c:pt>
                <c:pt idx="6112">
                  <c:v>159</c:v>
                </c:pt>
                <c:pt idx="6113">
                  <c:v>159</c:v>
                </c:pt>
                <c:pt idx="6114">
                  <c:v>159</c:v>
                </c:pt>
                <c:pt idx="6115">
                  <c:v>159</c:v>
                </c:pt>
                <c:pt idx="6116">
                  <c:v>159</c:v>
                </c:pt>
                <c:pt idx="6117">
                  <c:v>159</c:v>
                </c:pt>
                <c:pt idx="6118">
                  <c:v>159</c:v>
                </c:pt>
                <c:pt idx="6119">
                  <c:v>159</c:v>
                </c:pt>
                <c:pt idx="6120">
                  <c:v>159</c:v>
                </c:pt>
                <c:pt idx="6121">
                  <c:v>159</c:v>
                </c:pt>
                <c:pt idx="6122">
                  <c:v>159</c:v>
                </c:pt>
                <c:pt idx="6123">
                  <c:v>159</c:v>
                </c:pt>
                <c:pt idx="6124">
                  <c:v>233.35211181640599</c:v>
                </c:pt>
                <c:pt idx="6125">
                  <c:v>185.04243469238301</c:v>
                </c:pt>
                <c:pt idx="6126">
                  <c:v>185.08499145507801</c:v>
                </c:pt>
                <c:pt idx="6127">
                  <c:v>226.183029174805</c:v>
                </c:pt>
                <c:pt idx="6128">
                  <c:v>185.052658081055</c:v>
                </c:pt>
                <c:pt idx="6129">
                  <c:v>128.89886474609401</c:v>
                </c:pt>
                <c:pt idx="6130">
                  <c:v>185.01876831054699</c:v>
                </c:pt>
                <c:pt idx="6131">
                  <c:v>185.01507568359401</c:v>
                </c:pt>
                <c:pt idx="6132">
                  <c:v>185.00045776367199</c:v>
                </c:pt>
                <c:pt idx="6133">
                  <c:v>185.000244140625</c:v>
                </c:pt>
                <c:pt idx="6134">
                  <c:v>125.07591247558599</c:v>
                </c:pt>
                <c:pt idx="6135">
                  <c:v>140.934158325195</c:v>
                </c:pt>
                <c:pt idx="6136">
                  <c:v>125.096069335938</c:v>
                </c:pt>
                <c:pt idx="6137">
                  <c:v>125.094848632813</c:v>
                </c:pt>
                <c:pt idx="6138">
                  <c:v>125.07740020752</c:v>
                </c:pt>
                <c:pt idx="6139">
                  <c:v>184.86013793945301</c:v>
                </c:pt>
                <c:pt idx="6140">
                  <c:v>185.04615783691401</c:v>
                </c:pt>
                <c:pt idx="6141">
                  <c:v>125.08820343017599</c:v>
                </c:pt>
                <c:pt idx="6142">
                  <c:v>125.05891418457</c:v>
                </c:pt>
                <c:pt idx="6143">
                  <c:v>125.08096313476599</c:v>
                </c:pt>
                <c:pt idx="6144">
                  <c:v>125.079307556152</c:v>
                </c:pt>
                <c:pt idx="6145">
                  <c:v>125.09716796875</c:v>
                </c:pt>
                <c:pt idx="6146">
                  <c:v>158.50065612793</c:v>
                </c:pt>
                <c:pt idx="6147">
                  <c:v>125.097930908203</c:v>
                </c:pt>
                <c:pt idx="6148">
                  <c:v>125.08096313476599</c:v>
                </c:pt>
                <c:pt idx="6149">
                  <c:v>125.084754943848</c:v>
                </c:pt>
                <c:pt idx="6150">
                  <c:v>125.08095550537099</c:v>
                </c:pt>
                <c:pt idx="6151">
                  <c:v>28.5</c:v>
                </c:pt>
                <c:pt idx="6152">
                  <c:v>31.900001525878899</c:v>
                </c:pt>
                <c:pt idx="6153">
                  <c:v>30.899999618530298</c:v>
                </c:pt>
                <c:pt idx="6154">
                  <c:v>29.899999618530298</c:v>
                </c:pt>
                <c:pt idx="6155">
                  <c:v>29.000001907348601</c:v>
                </c:pt>
                <c:pt idx="6156">
                  <c:v>30.800001144409201</c:v>
                </c:pt>
                <c:pt idx="6157">
                  <c:v>61.700000762939503</c:v>
                </c:pt>
                <c:pt idx="6158">
                  <c:v>71.400001525878906</c:v>
                </c:pt>
                <c:pt idx="6159">
                  <c:v>79.700004577636705</c:v>
                </c:pt>
                <c:pt idx="6160">
                  <c:v>85.300003051757798</c:v>
                </c:pt>
                <c:pt idx="6161">
                  <c:v>85.800003051757798</c:v>
                </c:pt>
                <c:pt idx="6162">
                  <c:v>89.900001525878906</c:v>
                </c:pt>
                <c:pt idx="6163">
                  <c:v>86.600006103515597</c:v>
                </c:pt>
                <c:pt idx="6164">
                  <c:v>84.600006103515597</c:v>
                </c:pt>
                <c:pt idx="6165">
                  <c:v>92.800003051757798</c:v>
                </c:pt>
                <c:pt idx="6166">
                  <c:v>111.900009155273</c:v>
                </c:pt>
                <c:pt idx="6167">
                  <c:v>116</c:v>
                </c:pt>
                <c:pt idx="6168">
                  <c:v>128.60000610351599</c:v>
                </c:pt>
                <c:pt idx="6169">
                  <c:v>131.69999694824199</c:v>
                </c:pt>
                <c:pt idx="6170">
                  <c:v>144</c:v>
                </c:pt>
                <c:pt idx="6171">
                  <c:v>144</c:v>
                </c:pt>
                <c:pt idx="6172">
                  <c:v>144</c:v>
                </c:pt>
                <c:pt idx="6173">
                  <c:v>144</c:v>
                </c:pt>
                <c:pt idx="6174">
                  <c:v>144</c:v>
                </c:pt>
                <c:pt idx="6175">
                  <c:v>144</c:v>
                </c:pt>
                <c:pt idx="6176">
                  <c:v>144</c:v>
                </c:pt>
                <c:pt idx="6177">
                  <c:v>144</c:v>
                </c:pt>
                <c:pt idx="6178">
                  <c:v>144</c:v>
                </c:pt>
                <c:pt idx="6179">
                  <c:v>144</c:v>
                </c:pt>
                <c:pt idx="6180">
                  <c:v>144</c:v>
                </c:pt>
                <c:pt idx="6181">
                  <c:v>144</c:v>
                </c:pt>
                <c:pt idx="6182">
                  <c:v>144</c:v>
                </c:pt>
                <c:pt idx="6183">
                  <c:v>144</c:v>
                </c:pt>
                <c:pt idx="6184">
                  <c:v>144</c:v>
                </c:pt>
                <c:pt idx="6185">
                  <c:v>144</c:v>
                </c:pt>
                <c:pt idx="6186">
                  <c:v>144</c:v>
                </c:pt>
                <c:pt idx="6187">
                  <c:v>144</c:v>
                </c:pt>
                <c:pt idx="6188">
                  <c:v>144</c:v>
                </c:pt>
                <c:pt idx="6189">
                  <c:v>143</c:v>
                </c:pt>
                <c:pt idx="6190">
                  <c:v>143</c:v>
                </c:pt>
                <c:pt idx="6191">
                  <c:v>30.414850234985401</c:v>
                </c:pt>
                <c:pt idx="6192">
                  <c:v>34</c:v>
                </c:pt>
                <c:pt idx="6193">
                  <c:v>34</c:v>
                </c:pt>
                <c:pt idx="6194">
                  <c:v>34</c:v>
                </c:pt>
                <c:pt idx="6195">
                  <c:v>34</c:v>
                </c:pt>
                <c:pt idx="6196">
                  <c:v>34</c:v>
                </c:pt>
                <c:pt idx="6197">
                  <c:v>34</c:v>
                </c:pt>
                <c:pt idx="6198">
                  <c:v>34</c:v>
                </c:pt>
                <c:pt idx="6199">
                  <c:v>34</c:v>
                </c:pt>
                <c:pt idx="6200">
                  <c:v>34</c:v>
                </c:pt>
                <c:pt idx="6201">
                  <c:v>34</c:v>
                </c:pt>
                <c:pt idx="6202">
                  <c:v>34</c:v>
                </c:pt>
                <c:pt idx="6203">
                  <c:v>48</c:v>
                </c:pt>
                <c:pt idx="6204">
                  <c:v>48</c:v>
                </c:pt>
                <c:pt idx="6205">
                  <c:v>48</c:v>
                </c:pt>
                <c:pt idx="6206">
                  <c:v>48</c:v>
                </c:pt>
                <c:pt idx="6207">
                  <c:v>48</c:v>
                </c:pt>
                <c:pt idx="6208">
                  <c:v>48</c:v>
                </c:pt>
                <c:pt idx="6209">
                  <c:v>48</c:v>
                </c:pt>
                <c:pt idx="6210">
                  <c:v>48</c:v>
                </c:pt>
                <c:pt idx="6211">
                  <c:v>48</c:v>
                </c:pt>
                <c:pt idx="6212">
                  <c:v>48</c:v>
                </c:pt>
                <c:pt idx="6213">
                  <c:v>48</c:v>
                </c:pt>
                <c:pt idx="6214">
                  <c:v>48</c:v>
                </c:pt>
                <c:pt idx="6215">
                  <c:v>48</c:v>
                </c:pt>
                <c:pt idx="6216">
                  <c:v>48</c:v>
                </c:pt>
                <c:pt idx="6217">
                  <c:v>48</c:v>
                </c:pt>
                <c:pt idx="6218">
                  <c:v>48</c:v>
                </c:pt>
                <c:pt idx="6219">
                  <c:v>48</c:v>
                </c:pt>
                <c:pt idx="6220">
                  <c:v>48</c:v>
                </c:pt>
                <c:pt idx="6221">
                  <c:v>48</c:v>
                </c:pt>
                <c:pt idx="6222">
                  <c:v>48</c:v>
                </c:pt>
                <c:pt idx="6223">
                  <c:v>48</c:v>
                </c:pt>
                <c:pt idx="6224">
                  <c:v>48</c:v>
                </c:pt>
                <c:pt idx="6225">
                  <c:v>48</c:v>
                </c:pt>
                <c:pt idx="6226">
                  <c:v>48</c:v>
                </c:pt>
                <c:pt idx="6227">
                  <c:v>48</c:v>
                </c:pt>
                <c:pt idx="6228">
                  <c:v>48</c:v>
                </c:pt>
                <c:pt idx="6229">
                  <c:v>48</c:v>
                </c:pt>
                <c:pt idx="6230">
                  <c:v>48</c:v>
                </c:pt>
                <c:pt idx="6231">
                  <c:v>48</c:v>
                </c:pt>
                <c:pt idx="6232">
                  <c:v>48</c:v>
                </c:pt>
                <c:pt idx="6233">
                  <c:v>48</c:v>
                </c:pt>
                <c:pt idx="6234">
                  <c:v>48</c:v>
                </c:pt>
                <c:pt idx="6235">
                  <c:v>48</c:v>
                </c:pt>
                <c:pt idx="6236">
                  <c:v>48</c:v>
                </c:pt>
                <c:pt idx="6237">
                  <c:v>48</c:v>
                </c:pt>
                <c:pt idx="6238">
                  <c:v>48</c:v>
                </c:pt>
                <c:pt idx="6239">
                  <c:v>48</c:v>
                </c:pt>
                <c:pt idx="6240">
                  <c:v>48</c:v>
                </c:pt>
                <c:pt idx="6241">
                  <c:v>48</c:v>
                </c:pt>
                <c:pt idx="6242">
                  <c:v>48</c:v>
                </c:pt>
                <c:pt idx="6243">
                  <c:v>48</c:v>
                </c:pt>
                <c:pt idx="6244">
                  <c:v>48</c:v>
                </c:pt>
                <c:pt idx="6245">
                  <c:v>48</c:v>
                </c:pt>
                <c:pt idx="6246">
                  <c:v>48</c:v>
                </c:pt>
                <c:pt idx="6247">
                  <c:v>48</c:v>
                </c:pt>
                <c:pt idx="6248">
                  <c:v>48</c:v>
                </c:pt>
                <c:pt idx="6249">
                  <c:v>48</c:v>
                </c:pt>
                <c:pt idx="6250">
                  <c:v>48</c:v>
                </c:pt>
                <c:pt idx="6251">
                  <c:v>48</c:v>
                </c:pt>
                <c:pt idx="6252">
                  <c:v>48</c:v>
                </c:pt>
                <c:pt idx="6253">
                  <c:v>48</c:v>
                </c:pt>
                <c:pt idx="6254">
                  <c:v>48</c:v>
                </c:pt>
                <c:pt idx="6255">
                  <c:v>48</c:v>
                </c:pt>
                <c:pt idx="6256">
                  <c:v>48</c:v>
                </c:pt>
                <c:pt idx="6257">
                  <c:v>48</c:v>
                </c:pt>
                <c:pt idx="6258">
                  <c:v>48</c:v>
                </c:pt>
                <c:pt idx="6259">
                  <c:v>48</c:v>
                </c:pt>
                <c:pt idx="6260">
                  <c:v>48</c:v>
                </c:pt>
                <c:pt idx="6261">
                  <c:v>48</c:v>
                </c:pt>
                <c:pt idx="6262">
                  <c:v>48</c:v>
                </c:pt>
                <c:pt idx="6263">
                  <c:v>48</c:v>
                </c:pt>
                <c:pt idx="6264">
                  <c:v>48</c:v>
                </c:pt>
                <c:pt idx="6265">
                  <c:v>48</c:v>
                </c:pt>
                <c:pt idx="6266">
                  <c:v>48</c:v>
                </c:pt>
                <c:pt idx="6267">
                  <c:v>48</c:v>
                </c:pt>
                <c:pt idx="6268">
                  <c:v>48</c:v>
                </c:pt>
                <c:pt idx="6269">
                  <c:v>48</c:v>
                </c:pt>
                <c:pt idx="6270">
                  <c:v>48</c:v>
                </c:pt>
                <c:pt idx="6271">
                  <c:v>48</c:v>
                </c:pt>
                <c:pt idx="6272">
                  <c:v>48</c:v>
                </c:pt>
                <c:pt idx="6273">
                  <c:v>48</c:v>
                </c:pt>
                <c:pt idx="6274">
                  <c:v>48</c:v>
                </c:pt>
                <c:pt idx="6275">
                  <c:v>48</c:v>
                </c:pt>
                <c:pt idx="6276">
                  <c:v>48</c:v>
                </c:pt>
                <c:pt idx="6277">
                  <c:v>48</c:v>
                </c:pt>
                <c:pt idx="6278">
                  <c:v>48</c:v>
                </c:pt>
                <c:pt idx="6279">
                  <c:v>48</c:v>
                </c:pt>
                <c:pt idx="6280">
                  <c:v>48</c:v>
                </c:pt>
                <c:pt idx="6281">
                  <c:v>48</c:v>
                </c:pt>
                <c:pt idx="6282">
                  <c:v>48</c:v>
                </c:pt>
                <c:pt idx="6283">
                  <c:v>48</c:v>
                </c:pt>
                <c:pt idx="6284">
                  <c:v>48</c:v>
                </c:pt>
                <c:pt idx="6285">
                  <c:v>48</c:v>
                </c:pt>
                <c:pt idx="6286">
                  <c:v>48</c:v>
                </c:pt>
                <c:pt idx="6287">
                  <c:v>48</c:v>
                </c:pt>
                <c:pt idx="6288">
                  <c:v>48</c:v>
                </c:pt>
                <c:pt idx="6289">
                  <c:v>48</c:v>
                </c:pt>
                <c:pt idx="6290">
                  <c:v>48</c:v>
                </c:pt>
                <c:pt idx="6291">
                  <c:v>48</c:v>
                </c:pt>
                <c:pt idx="6292">
                  <c:v>48</c:v>
                </c:pt>
                <c:pt idx="6293">
                  <c:v>48</c:v>
                </c:pt>
                <c:pt idx="6294">
                  <c:v>48</c:v>
                </c:pt>
                <c:pt idx="6295">
                  <c:v>48</c:v>
                </c:pt>
                <c:pt idx="6296">
                  <c:v>48</c:v>
                </c:pt>
                <c:pt idx="6297">
                  <c:v>48</c:v>
                </c:pt>
                <c:pt idx="6298">
                  <c:v>48</c:v>
                </c:pt>
                <c:pt idx="6299">
                  <c:v>48</c:v>
                </c:pt>
                <c:pt idx="6300">
                  <c:v>48</c:v>
                </c:pt>
                <c:pt idx="6301">
                  <c:v>48</c:v>
                </c:pt>
                <c:pt idx="6302">
                  <c:v>48</c:v>
                </c:pt>
                <c:pt idx="6303">
                  <c:v>48</c:v>
                </c:pt>
                <c:pt idx="6304">
                  <c:v>48</c:v>
                </c:pt>
                <c:pt idx="6305">
                  <c:v>48</c:v>
                </c:pt>
                <c:pt idx="6306">
                  <c:v>48</c:v>
                </c:pt>
                <c:pt idx="6307">
                  <c:v>48</c:v>
                </c:pt>
                <c:pt idx="6308">
                  <c:v>48</c:v>
                </c:pt>
                <c:pt idx="6309">
                  <c:v>48</c:v>
                </c:pt>
                <c:pt idx="6310">
                  <c:v>48</c:v>
                </c:pt>
                <c:pt idx="6311">
                  <c:v>48</c:v>
                </c:pt>
                <c:pt idx="6312">
                  <c:v>48</c:v>
                </c:pt>
                <c:pt idx="6313">
                  <c:v>48</c:v>
                </c:pt>
                <c:pt idx="6314">
                  <c:v>48</c:v>
                </c:pt>
                <c:pt idx="6315">
                  <c:v>48</c:v>
                </c:pt>
                <c:pt idx="6316">
                  <c:v>48</c:v>
                </c:pt>
                <c:pt idx="6317">
                  <c:v>48</c:v>
                </c:pt>
                <c:pt idx="6318">
                  <c:v>48</c:v>
                </c:pt>
                <c:pt idx="6319">
                  <c:v>48</c:v>
                </c:pt>
                <c:pt idx="6320">
                  <c:v>48</c:v>
                </c:pt>
                <c:pt idx="6321">
                  <c:v>48</c:v>
                </c:pt>
                <c:pt idx="6322">
                  <c:v>48</c:v>
                </c:pt>
                <c:pt idx="6323">
                  <c:v>48</c:v>
                </c:pt>
                <c:pt idx="6324">
                  <c:v>48</c:v>
                </c:pt>
                <c:pt idx="6325">
                  <c:v>0</c:v>
                </c:pt>
                <c:pt idx="6326">
                  <c:v>0</c:v>
                </c:pt>
                <c:pt idx="6327">
                  <c:v>77</c:v>
                </c:pt>
                <c:pt idx="6328">
                  <c:v>74.821601867675795</c:v>
                </c:pt>
                <c:pt idx="6329">
                  <c:v>74.76513671875</c:v>
                </c:pt>
                <c:pt idx="6330">
                  <c:v>74.774650573730497</c:v>
                </c:pt>
                <c:pt idx="6331">
                  <c:v>74.764587402343807</c:v>
                </c:pt>
                <c:pt idx="6332">
                  <c:v>74.726661682128906</c:v>
                </c:pt>
                <c:pt idx="6333">
                  <c:v>74.774223327636705</c:v>
                </c:pt>
                <c:pt idx="6334">
                  <c:v>74.715843200683594</c:v>
                </c:pt>
                <c:pt idx="6335">
                  <c:v>74.7626953125</c:v>
                </c:pt>
                <c:pt idx="6336">
                  <c:v>74.770469665527301</c:v>
                </c:pt>
                <c:pt idx="6337">
                  <c:v>74.777153015136705</c:v>
                </c:pt>
                <c:pt idx="6338">
                  <c:v>143.924072265625</c:v>
                </c:pt>
                <c:pt idx="6339">
                  <c:v>143.932540893555</c:v>
                </c:pt>
                <c:pt idx="6340">
                  <c:v>143.91638183593801</c:v>
                </c:pt>
                <c:pt idx="6341">
                  <c:v>144.064041137695</c:v>
                </c:pt>
                <c:pt idx="6342">
                  <c:v>143.93714904785199</c:v>
                </c:pt>
                <c:pt idx="6343">
                  <c:v>143.92100524902301</c:v>
                </c:pt>
                <c:pt idx="6344">
                  <c:v>144.06481933593801</c:v>
                </c:pt>
                <c:pt idx="6345">
                  <c:v>143.91331481933599</c:v>
                </c:pt>
                <c:pt idx="6346">
                  <c:v>143.93022155761699</c:v>
                </c:pt>
                <c:pt idx="6347">
                  <c:v>143.92561340332</c:v>
                </c:pt>
                <c:pt idx="6348">
                  <c:v>144.04789733886699</c:v>
                </c:pt>
                <c:pt idx="6349">
                  <c:v>143.92176818847699</c:v>
                </c:pt>
                <c:pt idx="6350">
                  <c:v>143.91638183593801</c:v>
                </c:pt>
                <c:pt idx="6351">
                  <c:v>56.137107849121101</c:v>
                </c:pt>
                <c:pt idx="6352">
                  <c:v>99.015594482421903</c:v>
                </c:pt>
                <c:pt idx="6353">
                  <c:v>148.97944641113301</c:v>
                </c:pt>
                <c:pt idx="6354">
                  <c:v>148.99790954589801</c:v>
                </c:pt>
                <c:pt idx="6355">
                  <c:v>149.14479064941401</c:v>
                </c:pt>
                <c:pt idx="6356">
                  <c:v>149.02174377441401</c:v>
                </c:pt>
                <c:pt idx="6357">
                  <c:v>148.99482727050801</c:v>
                </c:pt>
                <c:pt idx="6358">
                  <c:v>149.01174926757801</c:v>
                </c:pt>
                <c:pt idx="6359">
                  <c:v>149.16171264648401</c:v>
                </c:pt>
                <c:pt idx="6360">
                  <c:v>149.02098083496099</c:v>
                </c:pt>
                <c:pt idx="6361">
                  <c:v>149.01329040527301</c:v>
                </c:pt>
                <c:pt idx="6362">
                  <c:v>149.00714111328099</c:v>
                </c:pt>
                <c:pt idx="6363">
                  <c:v>149.12864685058599</c:v>
                </c:pt>
                <c:pt idx="6364">
                  <c:v>149.03636169433599</c:v>
                </c:pt>
                <c:pt idx="6365">
                  <c:v>144.01713562011699</c:v>
                </c:pt>
                <c:pt idx="6366">
                  <c:v>144.02252197265599</c:v>
                </c:pt>
                <c:pt idx="6367">
                  <c:v>144.147872924805</c:v>
                </c:pt>
                <c:pt idx="6368">
                  <c:v>144.03097534179699</c:v>
                </c:pt>
                <c:pt idx="6369">
                  <c:v>143.91099548339801</c:v>
                </c:pt>
                <c:pt idx="6370">
                  <c:v>143.92791748046901</c:v>
                </c:pt>
                <c:pt idx="6371">
                  <c:v>144.04866027832</c:v>
                </c:pt>
                <c:pt idx="6372">
                  <c:v>143.96484375</c:v>
                </c:pt>
                <c:pt idx="6373">
                  <c:v>143.95791625976599</c:v>
                </c:pt>
                <c:pt idx="6374">
                  <c:v>143.95407104492199</c:v>
                </c:pt>
                <c:pt idx="6375">
                  <c:v>144.08558654785199</c:v>
                </c:pt>
                <c:pt idx="6376">
                  <c:v>143.97868347168</c:v>
                </c:pt>
                <c:pt idx="6377">
                  <c:v>143.94175720214801</c:v>
                </c:pt>
                <c:pt idx="6378">
                  <c:v>143.95561218261699</c:v>
                </c:pt>
                <c:pt idx="6379">
                  <c:v>144.07789611816401</c:v>
                </c:pt>
                <c:pt idx="6380">
                  <c:v>143.94638061523401</c:v>
                </c:pt>
                <c:pt idx="6381">
                  <c:v>143.92869567871099</c:v>
                </c:pt>
                <c:pt idx="6382">
                  <c:v>144.08480834960901</c:v>
                </c:pt>
                <c:pt idx="6383">
                  <c:v>143.98406982421901</c:v>
                </c:pt>
                <c:pt idx="6384">
                  <c:v>143.95791625976599</c:v>
                </c:pt>
                <c:pt idx="6385">
                  <c:v>143.93714904785199</c:v>
                </c:pt>
                <c:pt idx="6386">
                  <c:v>144.064041137695</c:v>
                </c:pt>
                <c:pt idx="6387">
                  <c:v>143.924072265625</c:v>
                </c:pt>
                <c:pt idx="6388">
                  <c:v>143.924072265625</c:v>
                </c:pt>
                <c:pt idx="6389">
                  <c:v>143.932540893555</c:v>
                </c:pt>
                <c:pt idx="6390">
                  <c:v>143.91638183593801</c:v>
                </c:pt>
                <c:pt idx="6391">
                  <c:v>144.064041137695</c:v>
                </c:pt>
                <c:pt idx="6392">
                  <c:v>143.93714904785199</c:v>
                </c:pt>
                <c:pt idx="6393">
                  <c:v>143.92100524902301</c:v>
                </c:pt>
                <c:pt idx="6394">
                  <c:v>144.06481933593801</c:v>
                </c:pt>
                <c:pt idx="6395">
                  <c:v>143.91331481933599</c:v>
                </c:pt>
                <c:pt idx="6396">
                  <c:v>143.93022155761699</c:v>
                </c:pt>
                <c:pt idx="6397">
                  <c:v>143.92561340332</c:v>
                </c:pt>
                <c:pt idx="6398">
                  <c:v>144.04789733886699</c:v>
                </c:pt>
                <c:pt idx="6399">
                  <c:v>143.92176818847699</c:v>
                </c:pt>
                <c:pt idx="6400">
                  <c:v>143.91638183593801</c:v>
                </c:pt>
                <c:pt idx="6401">
                  <c:v>143.93484497070301</c:v>
                </c:pt>
                <c:pt idx="6402">
                  <c:v>143.97483825683599</c:v>
                </c:pt>
                <c:pt idx="6403">
                  <c:v>143.91561889648401</c:v>
                </c:pt>
                <c:pt idx="6404">
                  <c:v>143.91561889648401</c:v>
                </c:pt>
                <c:pt idx="6405">
                  <c:v>144.01251220703099</c:v>
                </c:pt>
                <c:pt idx="6406">
                  <c:v>143.93869018554699</c:v>
                </c:pt>
                <c:pt idx="6407">
                  <c:v>143.93406677246099</c:v>
                </c:pt>
                <c:pt idx="6408">
                  <c:v>143.91868591308599</c:v>
                </c:pt>
                <c:pt idx="6409">
                  <c:v>144.03636169433599</c:v>
                </c:pt>
                <c:pt idx="6410">
                  <c:v>143.91868591308599</c:v>
                </c:pt>
                <c:pt idx="6411">
                  <c:v>144.01943969726599</c:v>
                </c:pt>
                <c:pt idx="6412">
                  <c:v>144.041748046875</c:v>
                </c:pt>
                <c:pt idx="6413">
                  <c:v>144.12940979003901</c:v>
                </c:pt>
                <c:pt idx="6414">
                  <c:v>144.00866699218801</c:v>
                </c:pt>
                <c:pt idx="6415">
                  <c:v>144.02174377441401</c:v>
                </c:pt>
                <c:pt idx="6416">
                  <c:v>144.150955200195</c:v>
                </c:pt>
                <c:pt idx="6417">
                  <c:v>144.16633605957</c:v>
                </c:pt>
                <c:pt idx="6418">
                  <c:v>144.03021240234401</c:v>
                </c:pt>
                <c:pt idx="6419">
                  <c:v>144.03097534179699</c:v>
                </c:pt>
                <c:pt idx="6420">
                  <c:v>144.14402770996099</c:v>
                </c:pt>
                <c:pt idx="6421">
                  <c:v>144.00790405273401</c:v>
                </c:pt>
                <c:pt idx="6422">
                  <c:v>144.01943969726599</c:v>
                </c:pt>
                <c:pt idx="6423">
                  <c:v>144.00329589843801</c:v>
                </c:pt>
                <c:pt idx="6424">
                  <c:v>144.14710998535199</c:v>
                </c:pt>
                <c:pt idx="6425">
                  <c:v>144.02867126464801</c:v>
                </c:pt>
                <c:pt idx="6426">
                  <c:v>144.02020263671901</c:v>
                </c:pt>
                <c:pt idx="6427">
                  <c:v>144.04020690918</c:v>
                </c:pt>
                <c:pt idx="6428">
                  <c:v>144.12940979003901</c:v>
                </c:pt>
                <c:pt idx="6429">
                  <c:v>144.0263671875</c:v>
                </c:pt>
                <c:pt idx="6430">
                  <c:v>144.03021240234401</c:v>
                </c:pt>
                <c:pt idx="6431">
                  <c:v>144.147872924805</c:v>
                </c:pt>
                <c:pt idx="6432">
                  <c:v>144.03712463378901</c:v>
                </c:pt>
                <c:pt idx="6433">
                  <c:v>144.01867675781301</c:v>
                </c:pt>
                <c:pt idx="6434">
                  <c:v>144.01943969726599</c:v>
                </c:pt>
                <c:pt idx="6435">
                  <c:v>144.04405212402301</c:v>
                </c:pt>
                <c:pt idx="6436">
                  <c:v>143.90638732910199</c:v>
                </c:pt>
                <c:pt idx="6437">
                  <c:v>143.90330505371099</c:v>
                </c:pt>
                <c:pt idx="6438">
                  <c:v>144.033279418945</c:v>
                </c:pt>
                <c:pt idx="6439">
                  <c:v>143.924072265625</c:v>
                </c:pt>
                <c:pt idx="6440">
                  <c:v>143.91561889648401</c:v>
                </c:pt>
                <c:pt idx="6441">
                  <c:v>143.91638183593801</c:v>
                </c:pt>
                <c:pt idx="6442">
                  <c:v>144.05635070800801</c:v>
                </c:pt>
                <c:pt idx="6443">
                  <c:v>143.94714355468699</c:v>
                </c:pt>
                <c:pt idx="6444">
                  <c:v>143.949462890625</c:v>
                </c:pt>
                <c:pt idx="6445">
                  <c:v>144.09403991699199</c:v>
                </c:pt>
                <c:pt idx="6446">
                  <c:v>143.97560119628901</c:v>
                </c:pt>
                <c:pt idx="6447">
                  <c:v>143.963302612305</c:v>
                </c:pt>
                <c:pt idx="6448">
                  <c:v>143.96252441406301</c:v>
                </c:pt>
                <c:pt idx="6449">
                  <c:v>144.09249877929699</c:v>
                </c:pt>
                <c:pt idx="6450">
                  <c:v>143.937911987305</c:v>
                </c:pt>
                <c:pt idx="6451">
                  <c:v>143.949462890625</c:v>
                </c:pt>
                <c:pt idx="6452">
                  <c:v>144.10557556152301</c:v>
                </c:pt>
                <c:pt idx="6453">
                  <c:v>143.96099853515599</c:v>
                </c:pt>
                <c:pt idx="6454">
                  <c:v>143.95098876953099</c:v>
                </c:pt>
                <c:pt idx="6455">
                  <c:v>143.93330383300801</c:v>
                </c:pt>
                <c:pt idx="6456">
                  <c:v>144.055587768555</c:v>
                </c:pt>
                <c:pt idx="6457">
                  <c:v>143.937911987305</c:v>
                </c:pt>
                <c:pt idx="6458">
                  <c:v>143.90100097656301</c:v>
                </c:pt>
                <c:pt idx="6459">
                  <c:v>144.047119140625</c:v>
                </c:pt>
                <c:pt idx="6460">
                  <c:v>143.91484069824199</c:v>
                </c:pt>
                <c:pt idx="6461">
                  <c:v>143.89639282226599</c:v>
                </c:pt>
                <c:pt idx="6462">
                  <c:v>143.932540893555</c:v>
                </c:pt>
                <c:pt idx="6463">
                  <c:v>144.03097534179699</c:v>
                </c:pt>
                <c:pt idx="6464">
                  <c:v>143.932540893555</c:v>
                </c:pt>
                <c:pt idx="6465">
                  <c:v>144.010986328125</c:v>
                </c:pt>
                <c:pt idx="6466">
                  <c:v>144.16709899902301</c:v>
                </c:pt>
                <c:pt idx="6467">
                  <c:v>144.03558349609401</c:v>
                </c:pt>
                <c:pt idx="6468">
                  <c:v>144.01867675781301</c:v>
                </c:pt>
                <c:pt idx="6469">
                  <c:v>144.06097412109401</c:v>
                </c:pt>
                <c:pt idx="6470">
                  <c:v>144.1494140625</c:v>
                </c:pt>
                <c:pt idx="6471">
                  <c:v>144.01251220703099</c:v>
                </c:pt>
                <c:pt idx="6472">
                  <c:v>143.99713134765599</c:v>
                </c:pt>
                <c:pt idx="6473">
                  <c:v>144.14710998535199</c:v>
                </c:pt>
                <c:pt idx="6474">
                  <c:v>144.02404785156301</c:v>
                </c:pt>
                <c:pt idx="6475">
                  <c:v>144.00559997558599</c:v>
                </c:pt>
                <c:pt idx="6476">
                  <c:v>144.11172485351599</c:v>
                </c:pt>
                <c:pt idx="6477">
                  <c:v>144.01943969726599</c:v>
                </c:pt>
                <c:pt idx="6478">
                  <c:v>144.02174377441401</c:v>
                </c:pt>
                <c:pt idx="6479">
                  <c:v>144.14556884765599</c:v>
                </c:pt>
                <c:pt idx="6480">
                  <c:v>144.03482055664099</c:v>
                </c:pt>
                <c:pt idx="6481">
                  <c:v>144.01943969726599</c:v>
                </c:pt>
                <c:pt idx="6482">
                  <c:v>144.089431762695</c:v>
                </c:pt>
                <c:pt idx="6483">
                  <c:v>144.024826049805</c:v>
                </c:pt>
                <c:pt idx="6484">
                  <c:v>143.99560546875</c:v>
                </c:pt>
                <c:pt idx="6485">
                  <c:v>143.98867797851599</c:v>
                </c:pt>
                <c:pt idx="6486">
                  <c:v>144.103271484375</c:v>
                </c:pt>
                <c:pt idx="6487">
                  <c:v>143.98329162597699</c:v>
                </c:pt>
                <c:pt idx="6488">
                  <c:v>143.98791503906301</c:v>
                </c:pt>
                <c:pt idx="6489">
                  <c:v>144.13864135742199</c:v>
                </c:pt>
                <c:pt idx="6490">
                  <c:v>143.99867248535199</c:v>
                </c:pt>
                <c:pt idx="6491">
                  <c:v>143.97868347168</c:v>
                </c:pt>
                <c:pt idx="6492">
                  <c:v>144.09788513183599</c:v>
                </c:pt>
                <c:pt idx="6493">
                  <c:v>143.97329711914099</c:v>
                </c:pt>
                <c:pt idx="6494">
                  <c:v>143.94792175293</c:v>
                </c:pt>
                <c:pt idx="6495">
                  <c:v>143.940994262695</c:v>
                </c:pt>
                <c:pt idx="6496">
                  <c:v>144.06712341308599</c:v>
                </c:pt>
                <c:pt idx="6497">
                  <c:v>143.92715454101599</c:v>
                </c:pt>
                <c:pt idx="6498">
                  <c:v>143.92561340332</c:v>
                </c:pt>
                <c:pt idx="6499">
                  <c:v>144.04481506347699</c:v>
                </c:pt>
                <c:pt idx="6500">
                  <c:v>143.91177368164099</c:v>
                </c:pt>
                <c:pt idx="6501">
                  <c:v>143.92022705078099</c:v>
                </c:pt>
                <c:pt idx="6502">
                  <c:v>143.92561340332</c:v>
                </c:pt>
                <c:pt idx="6503">
                  <c:v>144.03173828125</c:v>
                </c:pt>
                <c:pt idx="6504">
                  <c:v>143.93638610839801</c:v>
                </c:pt>
                <c:pt idx="6505">
                  <c:v>144.02174377441401</c:v>
                </c:pt>
                <c:pt idx="6506">
                  <c:v>144.12326049804699</c:v>
                </c:pt>
                <c:pt idx="6507">
                  <c:v>144.01483154296901</c:v>
                </c:pt>
                <c:pt idx="6508">
                  <c:v>144.01020812988301</c:v>
                </c:pt>
                <c:pt idx="6509">
                  <c:v>144.03482055664099</c:v>
                </c:pt>
                <c:pt idx="6510">
                  <c:v>144.150955200195</c:v>
                </c:pt>
                <c:pt idx="6511">
                  <c:v>144.01329040527301</c:v>
                </c:pt>
                <c:pt idx="6512">
                  <c:v>144.01251220703099</c:v>
                </c:pt>
                <c:pt idx="6513">
                  <c:v>144.134033203125</c:v>
                </c:pt>
                <c:pt idx="6514">
                  <c:v>144.01789855957</c:v>
                </c:pt>
                <c:pt idx="6515">
                  <c:v>144.00866699218801</c:v>
                </c:pt>
                <c:pt idx="6516">
                  <c:v>144.01483154296901</c:v>
                </c:pt>
                <c:pt idx="6517">
                  <c:v>144.13249206543</c:v>
                </c:pt>
                <c:pt idx="6518">
                  <c:v>143.985595703125</c:v>
                </c:pt>
                <c:pt idx="6519">
                  <c:v>144.08865356445301</c:v>
                </c:pt>
                <c:pt idx="6520">
                  <c:v>144.05943298339801</c:v>
                </c:pt>
                <c:pt idx="6521">
                  <c:v>144.00167846679699</c:v>
                </c:pt>
                <c:pt idx="6522">
                  <c:v>144.0263671875</c:v>
                </c:pt>
                <c:pt idx="6523">
                  <c:v>144.11865234375</c:v>
                </c:pt>
                <c:pt idx="6524">
                  <c:v>144.13633728027301</c:v>
                </c:pt>
                <c:pt idx="6525">
                  <c:v>144.001541137695</c:v>
                </c:pt>
                <c:pt idx="6526">
                  <c:v>144.00134277343801</c:v>
                </c:pt>
                <c:pt idx="6527">
                  <c:v>144.00134277343801</c:v>
                </c:pt>
                <c:pt idx="6528">
                  <c:v>144.09558105468699</c:v>
                </c:pt>
                <c:pt idx="6529">
                  <c:v>144.02558898925801</c:v>
                </c:pt>
                <c:pt idx="6530">
                  <c:v>144.02328491210901</c:v>
                </c:pt>
                <c:pt idx="6531">
                  <c:v>144.024826049805</c:v>
                </c:pt>
                <c:pt idx="6532">
                  <c:v>144.13710021972699</c:v>
                </c:pt>
                <c:pt idx="6533">
                  <c:v>143.99098205566401</c:v>
                </c:pt>
                <c:pt idx="6534">
                  <c:v>143.97099304199199</c:v>
                </c:pt>
                <c:pt idx="6535">
                  <c:v>143.97483825683599</c:v>
                </c:pt>
                <c:pt idx="6536">
                  <c:v>144.05789184570301</c:v>
                </c:pt>
                <c:pt idx="6537">
                  <c:v>143.92022705078099</c:v>
                </c:pt>
                <c:pt idx="6538">
                  <c:v>144.01789855957</c:v>
                </c:pt>
                <c:pt idx="6539">
                  <c:v>144.06019592285199</c:v>
                </c:pt>
                <c:pt idx="6540">
                  <c:v>144.14326477050801</c:v>
                </c:pt>
                <c:pt idx="6541">
                  <c:v>143.98406982421901</c:v>
                </c:pt>
                <c:pt idx="6542">
                  <c:v>143.95561218261699</c:v>
                </c:pt>
                <c:pt idx="6543">
                  <c:v>143.939453125</c:v>
                </c:pt>
                <c:pt idx="6544">
                  <c:v>144.04405212402301</c:v>
                </c:pt>
                <c:pt idx="6545">
                  <c:v>144.03021240234401</c:v>
                </c:pt>
                <c:pt idx="6546">
                  <c:v>144.01559448242199</c:v>
                </c:pt>
                <c:pt idx="6547">
                  <c:v>144.00944519043</c:v>
                </c:pt>
                <c:pt idx="6548">
                  <c:v>144.10018920898401</c:v>
                </c:pt>
                <c:pt idx="6549">
                  <c:v>144.047119140625</c:v>
                </c:pt>
                <c:pt idx="6550">
                  <c:v>144.03173828125</c:v>
                </c:pt>
                <c:pt idx="6551">
                  <c:v>144.02943420410199</c:v>
                </c:pt>
                <c:pt idx="6552">
                  <c:v>144.07173156738301</c:v>
                </c:pt>
                <c:pt idx="6553">
                  <c:v>144.03558349609401</c:v>
                </c:pt>
                <c:pt idx="6554">
                  <c:v>144.11250305175801</c:v>
                </c:pt>
                <c:pt idx="6555">
                  <c:v>143.96252441406301</c:v>
                </c:pt>
                <c:pt idx="6556">
                  <c:v>144.06558227539099</c:v>
                </c:pt>
                <c:pt idx="6557">
                  <c:v>144.064041137695</c:v>
                </c:pt>
                <c:pt idx="6558">
                  <c:v>144.17324829101599</c:v>
                </c:pt>
                <c:pt idx="6559">
                  <c:v>144.11787414550801</c:v>
                </c:pt>
                <c:pt idx="6560">
                  <c:v>143.99328613281301</c:v>
                </c:pt>
                <c:pt idx="6561">
                  <c:v>143.96560668945301</c:v>
                </c:pt>
                <c:pt idx="6562">
                  <c:v>144.07173156738301</c:v>
                </c:pt>
                <c:pt idx="6563">
                  <c:v>144.18862915039099</c:v>
                </c:pt>
                <c:pt idx="6564">
                  <c:v>144.18402099609401</c:v>
                </c:pt>
                <c:pt idx="6565">
                  <c:v>144.033279418945</c:v>
                </c:pt>
                <c:pt idx="6566">
                  <c:v>143.93638610839801</c:v>
                </c:pt>
                <c:pt idx="6567">
                  <c:v>144.03712463378901</c:v>
                </c:pt>
                <c:pt idx="6568">
                  <c:v>144.134033203125</c:v>
                </c:pt>
                <c:pt idx="6569">
                  <c:v>144.15634155273401</c:v>
                </c:pt>
                <c:pt idx="6570">
                  <c:v>143.95945739746099</c:v>
                </c:pt>
                <c:pt idx="6571">
                  <c:v>143.91638183593801</c:v>
                </c:pt>
                <c:pt idx="6572">
                  <c:v>144.02404785156301</c:v>
                </c:pt>
                <c:pt idx="6573">
                  <c:v>144.04020690918</c:v>
                </c:pt>
                <c:pt idx="6574">
                  <c:v>144.09942626953099</c:v>
                </c:pt>
                <c:pt idx="6575">
                  <c:v>144.00559997558599</c:v>
                </c:pt>
                <c:pt idx="6576">
                  <c:v>143.99867248535199</c:v>
                </c:pt>
                <c:pt idx="6577">
                  <c:v>144.03636169433599</c:v>
                </c:pt>
                <c:pt idx="6578">
                  <c:v>144.00944519043</c:v>
                </c:pt>
                <c:pt idx="6579">
                  <c:v>144.11634826660199</c:v>
                </c:pt>
                <c:pt idx="6580">
                  <c:v>144.00714111328099</c:v>
                </c:pt>
                <c:pt idx="6581">
                  <c:v>143.99482727050801</c:v>
                </c:pt>
                <c:pt idx="6582">
                  <c:v>143.96636962890599</c:v>
                </c:pt>
                <c:pt idx="6583">
                  <c:v>143.91253662109401</c:v>
                </c:pt>
                <c:pt idx="6584">
                  <c:v>143.93714904785199</c:v>
                </c:pt>
                <c:pt idx="6585">
                  <c:v>144.11634826660199</c:v>
                </c:pt>
                <c:pt idx="6586">
                  <c:v>144.072509765625</c:v>
                </c:pt>
                <c:pt idx="6587">
                  <c:v>143.91792297363301</c:v>
                </c:pt>
                <c:pt idx="6588">
                  <c:v>143.879470825195</c:v>
                </c:pt>
                <c:pt idx="6589">
                  <c:v>143.98483276367199</c:v>
                </c:pt>
                <c:pt idx="6590">
                  <c:v>143.96022033691401</c:v>
                </c:pt>
                <c:pt idx="6591">
                  <c:v>144.03558349609401</c:v>
                </c:pt>
                <c:pt idx="6592">
                  <c:v>144.11787414550801</c:v>
                </c:pt>
                <c:pt idx="6593">
                  <c:v>144.00114440918</c:v>
                </c:pt>
                <c:pt idx="6594">
                  <c:v>144.00128173828099</c:v>
                </c:pt>
                <c:pt idx="6595">
                  <c:v>144.00212097168</c:v>
                </c:pt>
                <c:pt idx="6596">
                  <c:v>144.01251220703099</c:v>
                </c:pt>
                <c:pt idx="6597">
                  <c:v>144.117111206055</c:v>
                </c:pt>
                <c:pt idx="6598">
                  <c:v>144.04635620117199</c:v>
                </c:pt>
                <c:pt idx="6599">
                  <c:v>144.00248718261699</c:v>
                </c:pt>
                <c:pt idx="6600">
                  <c:v>143.99636840820301</c:v>
                </c:pt>
                <c:pt idx="6601">
                  <c:v>144.00270080566401</c:v>
                </c:pt>
                <c:pt idx="6602">
                  <c:v>144.00253295898401</c:v>
                </c:pt>
                <c:pt idx="6603">
                  <c:v>144.120193481445</c:v>
                </c:pt>
                <c:pt idx="6604">
                  <c:v>144.11941528320301</c:v>
                </c:pt>
                <c:pt idx="6605">
                  <c:v>144.00244140625</c:v>
                </c:pt>
                <c:pt idx="6606">
                  <c:v>144.00248718261699</c:v>
                </c:pt>
                <c:pt idx="6607">
                  <c:v>144.02252197265599</c:v>
                </c:pt>
                <c:pt idx="6608">
                  <c:v>144.01867675781301</c:v>
                </c:pt>
                <c:pt idx="6609">
                  <c:v>144.14018249511699</c:v>
                </c:pt>
                <c:pt idx="6610">
                  <c:v>144.06481933593801</c:v>
                </c:pt>
                <c:pt idx="6611">
                  <c:v>144.01020812988301</c:v>
                </c:pt>
                <c:pt idx="6612">
                  <c:v>144.002365112305</c:v>
                </c:pt>
                <c:pt idx="6613">
                  <c:v>144.00234985351599</c:v>
                </c:pt>
                <c:pt idx="6614">
                  <c:v>144.06173706054699</c:v>
                </c:pt>
                <c:pt idx="6615">
                  <c:v>144.00329589843801</c:v>
                </c:pt>
                <c:pt idx="6616">
                  <c:v>144.00230407714801</c:v>
                </c:pt>
                <c:pt idx="6617">
                  <c:v>144.00227355957</c:v>
                </c:pt>
                <c:pt idx="6618">
                  <c:v>144.01483154296901</c:v>
                </c:pt>
                <c:pt idx="6619">
                  <c:v>144.12249755859401</c:v>
                </c:pt>
                <c:pt idx="6620">
                  <c:v>144.00212097168</c:v>
                </c:pt>
                <c:pt idx="6621">
                  <c:v>144.00222778320301</c:v>
                </c:pt>
                <c:pt idx="6622">
                  <c:v>144.002029418945</c:v>
                </c:pt>
                <c:pt idx="6623">
                  <c:v>144.00201416015599</c:v>
                </c:pt>
                <c:pt idx="6624">
                  <c:v>144.134033203125</c:v>
                </c:pt>
                <c:pt idx="6625">
                  <c:v>144.10557556152301</c:v>
                </c:pt>
                <c:pt idx="6626">
                  <c:v>144.00183105468801</c:v>
                </c:pt>
                <c:pt idx="6627">
                  <c:v>144.00151062011699</c:v>
                </c:pt>
                <c:pt idx="6628">
                  <c:v>144.001541137695</c:v>
                </c:pt>
                <c:pt idx="6629">
                  <c:v>144.00177001953099</c:v>
                </c:pt>
                <c:pt idx="6630">
                  <c:v>144.058670043945</c:v>
                </c:pt>
                <c:pt idx="6631">
                  <c:v>144.00134277343801</c:v>
                </c:pt>
                <c:pt idx="6632">
                  <c:v>144.00114440918</c:v>
                </c:pt>
                <c:pt idx="6633">
                  <c:v>144.00134277343801</c:v>
                </c:pt>
                <c:pt idx="6634">
                  <c:v>144.00070190429699</c:v>
                </c:pt>
                <c:pt idx="6635">
                  <c:v>144.00091552734401</c:v>
                </c:pt>
                <c:pt idx="6636">
                  <c:v>144.05635070800801</c:v>
                </c:pt>
                <c:pt idx="6637">
                  <c:v>144.00083923339801</c:v>
                </c:pt>
                <c:pt idx="6638">
                  <c:v>144.02789306640599</c:v>
                </c:pt>
                <c:pt idx="6639">
                  <c:v>144.00405883789099</c:v>
                </c:pt>
                <c:pt idx="6640">
                  <c:v>143.96868896484401</c:v>
                </c:pt>
                <c:pt idx="6641">
                  <c:v>143.95715332031199</c:v>
                </c:pt>
                <c:pt idx="6642">
                  <c:v>144.14248657226599</c:v>
                </c:pt>
                <c:pt idx="6643">
                  <c:v>144.150955200195</c:v>
                </c:pt>
                <c:pt idx="6644">
                  <c:v>144.10711669921901</c:v>
                </c:pt>
                <c:pt idx="6645">
                  <c:v>143.96714782714801</c:v>
                </c:pt>
                <c:pt idx="6646">
                  <c:v>143.90792846679699</c:v>
                </c:pt>
                <c:pt idx="6647">
                  <c:v>144.01943969726599</c:v>
                </c:pt>
                <c:pt idx="6648">
                  <c:v>144.03558349609401</c:v>
                </c:pt>
                <c:pt idx="6649">
                  <c:v>144.13172912597699</c:v>
                </c:pt>
                <c:pt idx="6650">
                  <c:v>144.02020263671901</c:v>
                </c:pt>
                <c:pt idx="6651">
                  <c:v>143.98713684082</c:v>
                </c:pt>
                <c:pt idx="6652">
                  <c:v>143.93638610839801</c:v>
                </c:pt>
                <c:pt idx="6653">
                  <c:v>143.90562438964801</c:v>
                </c:pt>
                <c:pt idx="6654">
                  <c:v>144.02558898925801</c:v>
                </c:pt>
                <c:pt idx="6655">
                  <c:v>144.16787719726599</c:v>
                </c:pt>
                <c:pt idx="6656">
                  <c:v>144.13172912597699</c:v>
                </c:pt>
                <c:pt idx="6657">
                  <c:v>143.98329162597699</c:v>
                </c:pt>
                <c:pt idx="6658">
                  <c:v>143.98483276367199</c:v>
                </c:pt>
                <c:pt idx="6659">
                  <c:v>143.907150268555</c:v>
                </c:pt>
                <c:pt idx="6660">
                  <c:v>144.01943969726599</c:v>
                </c:pt>
                <c:pt idx="6661">
                  <c:v>144.17402648925801</c:v>
                </c:pt>
                <c:pt idx="6662">
                  <c:v>144.11634826660199</c:v>
                </c:pt>
                <c:pt idx="6663">
                  <c:v>143.937911987305</c:v>
                </c:pt>
                <c:pt idx="6664">
                  <c:v>143.94023132324199</c:v>
                </c:pt>
                <c:pt idx="6665">
                  <c:v>144.00790405273401</c:v>
                </c:pt>
                <c:pt idx="6666">
                  <c:v>144.00790405273401</c:v>
                </c:pt>
                <c:pt idx="6667">
                  <c:v>144.055587768555</c:v>
                </c:pt>
                <c:pt idx="6668">
                  <c:v>144.120193481445</c:v>
                </c:pt>
                <c:pt idx="6669">
                  <c:v>143.98713684082</c:v>
                </c:pt>
                <c:pt idx="6670">
                  <c:v>143.932540893555</c:v>
                </c:pt>
                <c:pt idx="6671">
                  <c:v>143.94175720214801</c:v>
                </c:pt>
                <c:pt idx="6672">
                  <c:v>144.05020141601599</c:v>
                </c:pt>
                <c:pt idx="6673">
                  <c:v>143.99482727050801</c:v>
                </c:pt>
                <c:pt idx="6674">
                  <c:v>144.03482055664099</c:v>
                </c:pt>
                <c:pt idx="6675">
                  <c:v>144.01867675781301</c:v>
                </c:pt>
                <c:pt idx="6676">
                  <c:v>143.97944641113301</c:v>
                </c:pt>
                <c:pt idx="6677">
                  <c:v>143.97944641113301</c:v>
                </c:pt>
                <c:pt idx="6678">
                  <c:v>143.93176269531199</c:v>
                </c:pt>
                <c:pt idx="6679">
                  <c:v>143.97790527343801</c:v>
                </c:pt>
                <c:pt idx="6680">
                  <c:v>143.954833984375</c:v>
                </c:pt>
                <c:pt idx="6681">
                  <c:v>144.02558898925801</c:v>
                </c:pt>
                <c:pt idx="6682">
                  <c:v>144.11018371582</c:v>
                </c:pt>
                <c:pt idx="6683">
                  <c:v>144.0009765625</c:v>
                </c:pt>
                <c:pt idx="6684">
                  <c:v>143.93406677246099</c:v>
                </c:pt>
                <c:pt idx="6685">
                  <c:v>143.93406677246099</c:v>
                </c:pt>
                <c:pt idx="6686">
                  <c:v>143.88946533203099</c:v>
                </c:pt>
                <c:pt idx="6687">
                  <c:v>143.87870788574199</c:v>
                </c:pt>
                <c:pt idx="6688">
                  <c:v>143.90023803710901</c:v>
                </c:pt>
                <c:pt idx="6689">
                  <c:v>143.97637939453099</c:v>
                </c:pt>
                <c:pt idx="6690">
                  <c:v>143.98713684082</c:v>
                </c:pt>
                <c:pt idx="6691">
                  <c:v>143.87486267089801</c:v>
                </c:pt>
                <c:pt idx="6692">
                  <c:v>143.92791748046901</c:v>
                </c:pt>
                <c:pt idx="6693">
                  <c:v>143.94407653808599</c:v>
                </c:pt>
                <c:pt idx="6694">
                  <c:v>143.97944641113301</c:v>
                </c:pt>
                <c:pt idx="6695">
                  <c:v>143.97714233398401</c:v>
                </c:pt>
                <c:pt idx="6696">
                  <c:v>144.08250427246099</c:v>
                </c:pt>
                <c:pt idx="6697">
                  <c:v>144.08250427246099</c:v>
                </c:pt>
                <c:pt idx="6698">
                  <c:v>143.99252319335901</c:v>
                </c:pt>
                <c:pt idx="6699">
                  <c:v>143.98098754882801</c:v>
                </c:pt>
                <c:pt idx="6700">
                  <c:v>143.95407104492199</c:v>
                </c:pt>
                <c:pt idx="6701">
                  <c:v>143.98483276367199</c:v>
                </c:pt>
                <c:pt idx="6702">
                  <c:v>143.971755981445</c:v>
                </c:pt>
                <c:pt idx="6703">
                  <c:v>144.11096191406301</c:v>
                </c:pt>
                <c:pt idx="6704">
                  <c:v>143.99790954589801</c:v>
                </c:pt>
                <c:pt idx="6705">
                  <c:v>144.11480712890599</c:v>
                </c:pt>
                <c:pt idx="6706">
                  <c:v>144.10557556152301</c:v>
                </c:pt>
                <c:pt idx="6707">
                  <c:v>144.09095764160199</c:v>
                </c:pt>
                <c:pt idx="6708">
                  <c:v>143.99636840820301</c:v>
                </c:pt>
                <c:pt idx="6709">
                  <c:v>143.98483276367199</c:v>
                </c:pt>
                <c:pt idx="6710">
                  <c:v>143.95791625976599</c:v>
                </c:pt>
                <c:pt idx="6711">
                  <c:v>143.96791076660199</c:v>
                </c:pt>
                <c:pt idx="6712">
                  <c:v>143.97637939453099</c:v>
                </c:pt>
                <c:pt idx="6713">
                  <c:v>143.91331481933599</c:v>
                </c:pt>
                <c:pt idx="6714">
                  <c:v>143.88562011718801</c:v>
                </c:pt>
                <c:pt idx="6715">
                  <c:v>144.016357421875</c:v>
                </c:pt>
                <c:pt idx="6716">
                  <c:v>144.00405883789099</c:v>
                </c:pt>
                <c:pt idx="6717">
                  <c:v>144.01020812988301</c:v>
                </c:pt>
                <c:pt idx="6718">
                  <c:v>143.92945861816401</c:v>
                </c:pt>
                <c:pt idx="6719">
                  <c:v>143.985595703125</c:v>
                </c:pt>
                <c:pt idx="6720">
                  <c:v>143.99021911621099</c:v>
                </c:pt>
                <c:pt idx="6721">
                  <c:v>143.99252319335901</c:v>
                </c:pt>
                <c:pt idx="6722">
                  <c:v>143.96406555175801</c:v>
                </c:pt>
                <c:pt idx="6723">
                  <c:v>143.94868469238301</c:v>
                </c:pt>
                <c:pt idx="6724">
                  <c:v>143.94253540039099</c:v>
                </c:pt>
                <c:pt idx="6725">
                  <c:v>143.95637512207</c:v>
                </c:pt>
                <c:pt idx="6726">
                  <c:v>143.96714782714801</c:v>
                </c:pt>
                <c:pt idx="6727">
                  <c:v>143.94407653808599</c:v>
                </c:pt>
                <c:pt idx="6728">
                  <c:v>143.92022705078099</c:v>
                </c:pt>
                <c:pt idx="6729">
                  <c:v>143.88177490234401</c:v>
                </c:pt>
                <c:pt idx="6730">
                  <c:v>143.88946533203099</c:v>
                </c:pt>
                <c:pt idx="6731">
                  <c:v>143.92330932617199</c:v>
                </c:pt>
                <c:pt idx="6732">
                  <c:v>144.11941528320301</c:v>
                </c:pt>
                <c:pt idx="6733">
                  <c:v>144.10711669921901</c:v>
                </c:pt>
                <c:pt idx="6734">
                  <c:v>144.10711669921901</c:v>
                </c:pt>
                <c:pt idx="6735">
                  <c:v>143.97637939453099</c:v>
                </c:pt>
                <c:pt idx="6736">
                  <c:v>144.00021362304699</c:v>
                </c:pt>
                <c:pt idx="6737">
                  <c:v>144.01020812988301</c:v>
                </c:pt>
                <c:pt idx="6738">
                  <c:v>144.00714111328099</c:v>
                </c:pt>
                <c:pt idx="6739">
                  <c:v>143.99176025390599</c:v>
                </c:pt>
                <c:pt idx="6740">
                  <c:v>143.98637390136699</c:v>
                </c:pt>
                <c:pt idx="6741">
                  <c:v>144.01174926757801</c:v>
                </c:pt>
                <c:pt idx="6742">
                  <c:v>144.13095092773401</c:v>
                </c:pt>
                <c:pt idx="6743">
                  <c:v>144.134033203125</c:v>
                </c:pt>
                <c:pt idx="6744">
                  <c:v>144.01405334472699</c:v>
                </c:pt>
                <c:pt idx="6745">
                  <c:v>143.98713684082</c:v>
                </c:pt>
                <c:pt idx="6746">
                  <c:v>143.96406555175801</c:v>
                </c:pt>
                <c:pt idx="6747">
                  <c:v>143.97560119628901</c:v>
                </c:pt>
                <c:pt idx="6748">
                  <c:v>143.95945739746099</c:v>
                </c:pt>
                <c:pt idx="6749">
                  <c:v>143.96484375</c:v>
                </c:pt>
                <c:pt idx="6750">
                  <c:v>143.954833984375</c:v>
                </c:pt>
                <c:pt idx="6751">
                  <c:v>143.96406555175801</c:v>
                </c:pt>
                <c:pt idx="6752">
                  <c:v>144.03712463378901</c:v>
                </c:pt>
                <c:pt idx="6753">
                  <c:v>144.04635620117199</c:v>
                </c:pt>
                <c:pt idx="6754">
                  <c:v>143.97406005859401</c:v>
                </c:pt>
                <c:pt idx="6755">
                  <c:v>143.910232543945</c:v>
                </c:pt>
                <c:pt idx="6756">
                  <c:v>143.87178039550801</c:v>
                </c:pt>
                <c:pt idx="6757">
                  <c:v>144.00482177734401</c:v>
                </c:pt>
                <c:pt idx="6758">
                  <c:v>144.00175476074199</c:v>
                </c:pt>
                <c:pt idx="6759">
                  <c:v>143.98406982421901</c:v>
                </c:pt>
                <c:pt idx="6760">
                  <c:v>143.98713684082</c:v>
                </c:pt>
                <c:pt idx="6761">
                  <c:v>144.07711791992199</c:v>
                </c:pt>
                <c:pt idx="6762">
                  <c:v>144.11402893066401</c:v>
                </c:pt>
                <c:pt idx="6763">
                  <c:v>144.10173034668</c:v>
                </c:pt>
                <c:pt idx="6764">
                  <c:v>144.02174377441401</c:v>
                </c:pt>
                <c:pt idx="6765">
                  <c:v>143.95022583007801</c:v>
                </c:pt>
                <c:pt idx="6766">
                  <c:v>143.93406677246099</c:v>
                </c:pt>
                <c:pt idx="6767">
                  <c:v>143.92485046386699</c:v>
                </c:pt>
                <c:pt idx="6768">
                  <c:v>143.90946960449199</c:v>
                </c:pt>
                <c:pt idx="6769">
                  <c:v>143.86947631835901</c:v>
                </c:pt>
                <c:pt idx="6770">
                  <c:v>143.99560546875</c:v>
                </c:pt>
                <c:pt idx="6771">
                  <c:v>143.99482727050801</c:v>
                </c:pt>
                <c:pt idx="6772">
                  <c:v>143.97944641113301</c:v>
                </c:pt>
                <c:pt idx="6773">
                  <c:v>143.96560668945301</c:v>
                </c:pt>
                <c:pt idx="6774">
                  <c:v>144.09942626953099</c:v>
                </c:pt>
                <c:pt idx="6775">
                  <c:v>144.11326599121099</c:v>
                </c:pt>
                <c:pt idx="6776">
                  <c:v>144.11018371582</c:v>
                </c:pt>
                <c:pt idx="6777">
                  <c:v>144.09327697753901</c:v>
                </c:pt>
                <c:pt idx="6778">
                  <c:v>144.07557678222699</c:v>
                </c:pt>
                <c:pt idx="6779">
                  <c:v>143.92869567871099</c:v>
                </c:pt>
                <c:pt idx="6780">
                  <c:v>143.90792846679699</c:v>
                </c:pt>
                <c:pt idx="6781">
                  <c:v>143.94253540039099</c:v>
                </c:pt>
                <c:pt idx="6782">
                  <c:v>143.93330383300801</c:v>
                </c:pt>
                <c:pt idx="6783">
                  <c:v>144.03636169433599</c:v>
                </c:pt>
                <c:pt idx="6784">
                  <c:v>144.03712463378901</c:v>
                </c:pt>
                <c:pt idx="6785">
                  <c:v>144.03712463378901</c:v>
                </c:pt>
                <c:pt idx="6786">
                  <c:v>144.04943847656301</c:v>
                </c:pt>
                <c:pt idx="6787">
                  <c:v>144.03097534179699</c:v>
                </c:pt>
                <c:pt idx="6788">
                  <c:v>144.03558349609401</c:v>
                </c:pt>
                <c:pt idx="6789">
                  <c:v>144.05250549316401</c:v>
                </c:pt>
                <c:pt idx="6790">
                  <c:v>144.14710998535199</c:v>
                </c:pt>
                <c:pt idx="6791">
                  <c:v>144.16094970703099</c:v>
                </c:pt>
                <c:pt idx="6792">
                  <c:v>144.150955200195</c:v>
                </c:pt>
                <c:pt idx="6793">
                  <c:v>144.12940979003901</c:v>
                </c:pt>
                <c:pt idx="6794">
                  <c:v>143.98944091796901</c:v>
                </c:pt>
                <c:pt idx="6795">
                  <c:v>143.97944641113301</c:v>
                </c:pt>
                <c:pt idx="6796">
                  <c:v>143.93714904785199</c:v>
                </c:pt>
                <c:pt idx="6797">
                  <c:v>143.93022155761699</c:v>
                </c:pt>
                <c:pt idx="6798">
                  <c:v>143.940994262695</c:v>
                </c:pt>
                <c:pt idx="6799">
                  <c:v>144.05789184570301</c:v>
                </c:pt>
                <c:pt idx="6800">
                  <c:v>144.05482482910199</c:v>
                </c:pt>
                <c:pt idx="6801">
                  <c:v>144.05482482910199</c:v>
                </c:pt>
                <c:pt idx="6802">
                  <c:v>144.04866027832</c:v>
                </c:pt>
                <c:pt idx="6803">
                  <c:v>144.05250549316401</c:v>
                </c:pt>
                <c:pt idx="6804">
                  <c:v>144.05712890625</c:v>
                </c:pt>
                <c:pt idx="6805">
                  <c:v>144.04251098632801</c:v>
                </c:pt>
                <c:pt idx="6806">
                  <c:v>144.041748046875</c:v>
                </c:pt>
                <c:pt idx="6807">
                  <c:v>144.03712463378901</c:v>
                </c:pt>
                <c:pt idx="6808">
                  <c:v>144.04866027832</c:v>
                </c:pt>
                <c:pt idx="6809">
                  <c:v>144.03712463378901</c:v>
                </c:pt>
                <c:pt idx="6810">
                  <c:v>143.95637512207</c:v>
                </c:pt>
                <c:pt idx="6811">
                  <c:v>143.90100097656301</c:v>
                </c:pt>
                <c:pt idx="6812">
                  <c:v>143.95098876953099</c:v>
                </c:pt>
                <c:pt idx="6813">
                  <c:v>143.93176269531199</c:v>
                </c:pt>
                <c:pt idx="6814">
                  <c:v>143.93099975585901</c:v>
                </c:pt>
                <c:pt idx="6815">
                  <c:v>143.94560241699199</c:v>
                </c:pt>
                <c:pt idx="6816">
                  <c:v>143.95330810546901</c:v>
                </c:pt>
                <c:pt idx="6817">
                  <c:v>144.06558227539099</c:v>
                </c:pt>
                <c:pt idx="6818">
                  <c:v>144.04327392578099</c:v>
                </c:pt>
                <c:pt idx="6819">
                  <c:v>144.03942871093801</c:v>
                </c:pt>
                <c:pt idx="6820">
                  <c:v>144.13787841796901</c:v>
                </c:pt>
                <c:pt idx="6821">
                  <c:v>144.05097961425801</c:v>
                </c:pt>
                <c:pt idx="6822">
                  <c:v>144.09558105468699</c:v>
                </c:pt>
                <c:pt idx="6823">
                  <c:v>144.0263671875</c:v>
                </c:pt>
                <c:pt idx="6824">
                  <c:v>144.12326049804699</c:v>
                </c:pt>
                <c:pt idx="6825">
                  <c:v>144.14094543457</c:v>
                </c:pt>
                <c:pt idx="6826">
                  <c:v>144.0009765625</c:v>
                </c:pt>
                <c:pt idx="6827">
                  <c:v>144.01020812988301</c:v>
                </c:pt>
                <c:pt idx="6828">
                  <c:v>143.98637390136699</c:v>
                </c:pt>
                <c:pt idx="6829">
                  <c:v>143.932540893555</c:v>
                </c:pt>
                <c:pt idx="6830">
                  <c:v>143.92253112793</c:v>
                </c:pt>
                <c:pt idx="6831">
                  <c:v>144.06173706054699</c:v>
                </c:pt>
                <c:pt idx="6832">
                  <c:v>144.04096984863301</c:v>
                </c:pt>
                <c:pt idx="6833">
                  <c:v>144.01943969726599</c:v>
                </c:pt>
                <c:pt idx="6834">
                  <c:v>144.02252197265599</c:v>
                </c:pt>
                <c:pt idx="6835">
                  <c:v>144.0263671875</c:v>
                </c:pt>
                <c:pt idx="6836">
                  <c:v>144.03558349609401</c:v>
                </c:pt>
                <c:pt idx="6837">
                  <c:v>144.01020812988301</c:v>
                </c:pt>
                <c:pt idx="6838">
                  <c:v>144.00405883789099</c:v>
                </c:pt>
                <c:pt idx="6839">
                  <c:v>143.99328613281301</c:v>
                </c:pt>
                <c:pt idx="6840">
                  <c:v>143.97944641113301</c:v>
                </c:pt>
                <c:pt idx="6841">
                  <c:v>143.98944091796901</c:v>
                </c:pt>
                <c:pt idx="6842">
                  <c:v>143.96714782714801</c:v>
                </c:pt>
                <c:pt idx="6843">
                  <c:v>143.92330932617199</c:v>
                </c:pt>
                <c:pt idx="6844">
                  <c:v>143.980224609375</c:v>
                </c:pt>
                <c:pt idx="6845">
                  <c:v>144.17094421386699</c:v>
                </c:pt>
                <c:pt idx="6846">
                  <c:v>144.14402770996099</c:v>
                </c:pt>
                <c:pt idx="6847">
                  <c:v>144.16864013671901</c:v>
                </c:pt>
                <c:pt idx="6848">
                  <c:v>144.16171264648401</c:v>
                </c:pt>
                <c:pt idx="6849">
                  <c:v>144.06788635253901</c:v>
                </c:pt>
                <c:pt idx="6850">
                  <c:v>144.02098083496099</c:v>
                </c:pt>
                <c:pt idx="6851">
                  <c:v>144.016357421875</c:v>
                </c:pt>
                <c:pt idx="6852">
                  <c:v>143.98406982421901</c:v>
                </c:pt>
                <c:pt idx="6853">
                  <c:v>144.0263671875</c:v>
                </c:pt>
                <c:pt idx="6854">
                  <c:v>143.97483825683599</c:v>
                </c:pt>
                <c:pt idx="6855">
                  <c:v>143.95561218261699</c:v>
                </c:pt>
                <c:pt idx="6856">
                  <c:v>143.95791625976599</c:v>
                </c:pt>
                <c:pt idx="6857">
                  <c:v>143.97099304199199</c:v>
                </c:pt>
                <c:pt idx="6858">
                  <c:v>144.02943420410199</c:v>
                </c:pt>
                <c:pt idx="6859">
                  <c:v>144.06327819824199</c:v>
                </c:pt>
                <c:pt idx="6860">
                  <c:v>144.058670043945</c:v>
                </c:pt>
                <c:pt idx="6861">
                  <c:v>144.09942626953099</c:v>
                </c:pt>
                <c:pt idx="6862">
                  <c:v>144.15402221679699</c:v>
                </c:pt>
                <c:pt idx="6863">
                  <c:v>144.14863586425801</c:v>
                </c:pt>
                <c:pt idx="6864">
                  <c:v>144.03251647949199</c:v>
                </c:pt>
                <c:pt idx="6865">
                  <c:v>144.01020812988301</c:v>
                </c:pt>
                <c:pt idx="6866">
                  <c:v>144.01251220703099</c:v>
                </c:pt>
                <c:pt idx="6867">
                  <c:v>143.99713134765599</c:v>
                </c:pt>
                <c:pt idx="6868">
                  <c:v>143.97714233398401</c:v>
                </c:pt>
                <c:pt idx="6869">
                  <c:v>143.97483825683599</c:v>
                </c:pt>
                <c:pt idx="6870">
                  <c:v>143.95252990722699</c:v>
                </c:pt>
                <c:pt idx="6871">
                  <c:v>143.92791748046901</c:v>
                </c:pt>
                <c:pt idx="6872">
                  <c:v>143.96484375</c:v>
                </c:pt>
                <c:pt idx="6873">
                  <c:v>144.055587768555</c:v>
                </c:pt>
                <c:pt idx="6874">
                  <c:v>144.10633850097699</c:v>
                </c:pt>
                <c:pt idx="6875">
                  <c:v>144.08404541015599</c:v>
                </c:pt>
                <c:pt idx="6876">
                  <c:v>144.21170043945301</c:v>
                </c:pt>
                <c:pt idx="6877">
                  <c:v>144.19940185546901</c:v>
                </c:pt>
                <c:pt idx="6878">
                  <c:v>144.20170593261699</c:v>
                </c:pt>
                <c:pt idx="6879">
                  <c:v>144.18402099609401</c:v>
                </c:pt>
                <c:pt idx="6880">
                  <c:v>144.11096191406301</c:v>
                </c:pt>
                <c:pt idx="6881">
                  <c:v>144.04635620117199</c:v>
                </c:pt>
                <c:pt idx="6882">
                  <c:v>144.04327392578099</c:v>
                </c:pt>
                <c:pt idx="6883">
                  <c:v>143.99945068359401</c:v>
                </c:pt>
                <c:pt idx="6884">
                  <c:v>143.97253417968699</c:v>
                </c:pt>
                <c:pt idx="6885">
                  <c:v>143.98791503906301</c:v>
                </c:pt>
                <c:pt idx="6886">
                  <c:v>144.07327270507801</c:v>
                </c:pt>
                <c:pt idx="6887">
                  <c:v>144.07789611816401</c:v>
                </c:pt>
                <c:pt idx="6888">
                  <c:v>144.07865905761699</c:v>
                </c:pt>
                <c:pt idx="6889">
                  <c:v>144.06558227539099</c:v>
                </c:pt>
                <c:pt idx="6890">
                  <c:v>144.058670043945</c:v>
                </c:pt>
                <c:pt idx="6891">
                  <c:v>144.07096862793</c:v>
                </c:pt>
                <c:pt idx="6892">
                  <c:v>144.07020568847699</c:v>
                </c:pt>
                <c:pt idx="6893">
                  <c:v>144.05328369140599</c:v>
                </c:pt>
                <c:pt idx="6894">
                  <c:v>144.01713562011699</c:v>
                </c:pt>
                <c:pt idx="6895">
                  <c:v>144.150955200195</c:v>
                </c:pt>
                <c:pt idx="6896">
                  <c:v>144.13095092773401</c:v>
                </c:pt>
                <c:pt idx="6897">
                  <c:v>144.12788391113301</c:v>
                </c:pt>
                <c:pt idx="6898">
                  <c:v>144.15480041503901</c:v>
                </c:pt>
                <c:pt idx="6899">
                  <c:v>144.05712890625</c:v>
                </c:pt>
                <c:pt idx="6900">
                  <c:v>144.41627502441401</c:v>
                </c:pt>
                <c:pt idx="6901">
                  <c:v>144.39935302734401</c:v>
                </c:pt>
                <c:pt idx="6902">
                  <c:v>144.42626953125</c:v>
                </c:pt>
                <c:pt idx="6903">
                  <c:v>144.42935180664099</c:v>
                </c:pt>
                <c:pt idx="6904">
                  <c:v>144.45242309570301</c:v>
                </c:pt>
                <c:pt idx="6905">
                  <c:v>144.00559997558599</c:v>
                </c:pt>
                <c:pt idx="6906">
                  <c:v>143.99867248535199</c:v>
                </c:pt>
                <c:pt idx="6907">
                  <c:v>143.98098754882801</c:v>
                </c:pt>
                <c:pt idx="6908">
                  <c:v>144.01174926757801</c:v>
                </c:pt>
                <c:pt idx="6909">
                  <c:v>144.09788513183599</c:v>
                </c:pt>
                <c:pt idx="6910">
                  <c:v>143.985595703125</c:v>
                </c:pt>
                <c:pt idx="6911">
                  <c:v>144.08096313476599</c:v>
                </c:pt>
                <c:pt idx="6912">
                  <c:v>144.10633850097699</c:v>
                </c:pt>
                <c:pt idx="6913">
                  <c:v>144.08250427246099</c:v>
                </c:pt>
                <c:pt idx="6914">
                  <c:v>144.16403198242199</c:v>
                </c:pt>
                <c:pt idx="6915">
                  <c:v>144.16864013671901</c:v>
                </c:pt>
                <c:pt idx="6916">
                  <c:v>144.16633605957</c:v>
                </c:pt>
                <c:pt idx="6917">
                  <c:v>144.13787841796901</c:v>
                </c:pt>
                <c:pt idx="6918">
                  <c:v>144.12095642089801</c:v>
                </c:pt>
                <c:pt idx="6919">
                  <c:v>144.03021240234401</c:v>
                </c:pt>
                <c:pt idx="6920">
                  <c:v>144.01559448242199</c:v>
                </c:pt>
                <c:pt idx="6921">
                  <c:v>144.125564575195</c:v>
                </c:pt>
                <c:pt idx="6922">
                  <c:v>144.13249206543</c:v>
                </c:pt>
                <c:pt idx="6923">
                  <c:v>144.07405090332</c:v>
                </c:pt>
                <c:pt idx="6924">
                  <c:v>144.07405090332</c:v>
                </c:pt>
                <c:pt idx="6925">
                  <c:v>144.06327819824199</c:v>
                </c:pt>
                <c:pt idx="6926">
                  <c:v>144.04405212402301</c:v>
                </c:pt>
                <c:pt idx="6927">
                  <c:v>144.15325927734401</c:v>
                </c:pt>
                <c:pt idx="6928">
                  <c:v>144.14633178710901</c:v>
                </c:pt>
                <c:pt idx="6929">
                  <c:v>144.17324829101599</c:v>
                </c:pt>
                <c:pt idx="6930">
                  <c:v>144.16555786132801</c:v>
                </c:pt>
                <c:pt idx="6931">
                  <c:v>144.16864013671901</c:v>
                </c:pt>
                <c:pt idx="6932">
                  <c:v>144.16094970703099</c:v>
                </c:pt>
                <c:pt idx="6933">
                  <c:v>144.13095092773401</c:v>
                </c:pt>
                <c:pt idx="6934">
                  <c:v>144.12864685058599</c:v>
                </c:pt>
                <c:pt idx="6935">
                  <c:v>144.086349487305</c:v>
                </c:pt>
                <c:pt idx="6936">
                  <c:v>144.072509765625</c:v>
                </c:pt>
                <c:pt idx="6937">
                  <c:v>144.05328369140599</c:v>
                </c:pt>
                <c:pt idx="6938">
                  <c:v>144.16555786132801</c:v>
                </c:pt>
                <c:pt idx="6939">
                  <c:v>144.15480041503901</c:v>
                </c:pt>
                <c:pt idx="6940">
                  <c:v>144.14326477050801</c:v>
                </c:pt>
                <c:pt idx="6941">
                  <c:v>144.16709899902301</c:v>
                </c:pt>
                <c:pt idx="6942">
                  <c:v>144.12480163574199</c:v>
                </c:pt>
                <c:pt idx="6943">
                  <c:v>144.09788513183599</c:v>
                </c:pt>
                <c:pt idx="6944">
                  <c:v>144.05712890625</c:v>
                </c:pt>
                <c:pt idx="6945">
                  <c:v>144.06173706054699</c:v>
                </c:pt>
                <c:pt idx="6946">
                  <c:v>144.03942871093801</c:v>
                </c:pt>
                <c:pt idx="6947">
                  <c:v>144.086349487305</c:v>
                </c:pt>
                <c:pt idx="6948">
                  <c:v>144.16171264648401</c:v>
                </c:pt>
                <c:pt idx="6949">
                  <c:v>144.17478942871099</c:v>
                </c:pt>
                <c:pt idx="6950">
                  <c:v>144.18632507324199</c:v>
                </c:pt>
                <c:pt idx="6951">
                  <c:v>144.17248535156301</c:v>
                </c:pt>
                <c:pt idx="6952">
                  <c:v>144.16633605957</c:v>
                </c:pt>
                <c:pt idx="6953">
                  <c:v>144.14710998535199</c:v>
                </c:pt>
                <c:pt idx="6954">
                  <c:v>144.10403442382801</c:v>
                </c:pt>
                <c:pt idx="6955">
                  <c:v>144.14018249511699</c:v>
                </c:pt>
                <c:pt idx="6956">
                  <c:v>144.016357421875</c:v>
                </c:pt>
                <c:pt idx="6957">
                  <c:v>143.97253417968699</c:v>
                </c:pt>
                <c:pt idx="6958">
                  <c:v>143.97329711914099</c:v>
                </c:pt>
                <c:pt idx="6959">
                  <c:v>143.937911987305</c:v>
                </c:pt>
                <c:pt idx="6960">
                  <c:v>144.03790283203099</c:v>
                </c:pt>
                <c:pt idx="6961">
                  <c:v>144.02943420410199</c:v>
                </c:pt>
                <c:pt idx="6962">
                  <c:v>144.03021240234401</c:v>
                </c:pt>
                <c:pt idx="6963">
                  <c:v>144.04096984863301</c:v>
                </c:pt>
                <c:pt idx="6964">
                  <c:v>144.03173828125</c:v>
                </c:pt>
                <c:pt idx="6965">
                  <c:v>144.01329040527301</c:v>
                </c:pt>
                <c:pt idx="6966">
                  <c:v>144.01483154296901</c:v>
                </c:pt>
                <c:pt idx="6967">
                  <c:v>4.6022472381591797</c:v>
                </c:pt>
                <c:pt idx="6968">
                  <c:v>17.3084506988525</c:v>
                </c:pt>
                <c:pt idx="6969">
                  <c:v>29.814558029174801</c:v>
                </c:pt>
                <c:pt idx="6970">
                  <c:v>34</c:v>
                </c:pt>
                <c:pt idx="6971">
                  <c:v>34</c:v>
                </c:pt>
                <c:pt idx="6972">
                  <c:v>34</c:v>
                </c:pt>
                <c:pt idx="6973">
                  <c:v>34</c:v>
                </c:pt>
                <c:pt idx="6974">
                  <c:v>34</c:v>
                </c:pt>
                <c:pt idx="6975">
                  <c:v>34</c:v>
                </c:pt>
                <c:pt idx="6976">
                  <c:v>34</c:v>
                </c:pt>
                <c:pt idx="6977">
                  <c:v>34</c:v>
                </c:pt>
                <c:pt idx="6978">
                  <c:v>45</c:v>
                </c:pt>
                <c:pt idx="6979">
                  <c:v>45</c:v>
                </c:pt>
                <c:pt idx="6980">
                  <c:v>44</c:v>
                </c:pt>
                <c:pt idx="6981">
                  <c:v>44</c:v>
                </c:pt>
                <c:pt idx="6982">
                  <c:v>44</c:v>
                </c:pt>
                <c:pt idx="6983">
                  <c:v>44</c:v>
                </c:pt>
                <c:pt idx="6984">
                  <c:v>44</c:v>
                </c:pt>
                <c:pt idx="6985">
                  <c:v>44</c:v>
                </c:pt>
                <c:pt idx="6986">
                  <c:v>44</c:v>
                </c:pt>
                <c:pt idx="6987">
                  <c:v>44</c:v>
                </c:pt>
                <c:pt idx="6988">
                  <c:v>44</c:v>
                </c:pt>
                <c:pt idx="6989">
                  <c:v>44</c:v>
                </c:pt>
                <c:pt idx="6990">
                  <c:v>44</c:v>
                </c:pt>
                <c:pt idx="6991">
                  <c:v>44</c:v>
                </c:pt>
                <c:pt idx="6992">
                  <c:v>44</c:v>
                </c:pt>
                <c:pt idx="6993">
                  <c:v>44</c:v>
                </c:pt>
                <c:pt idx="6994">
                  <c:v>44</c:v>
                </c:pt>
                <c:pt idx="6995">
                  <c:v>44</c:v>
                </c:pt>
                <c:pt idx="6996">
                  <c:v>44</c:v>
                </c:pt>
                <c:pt idx="6997">
                  <c:v>44</c:v>
                </c:pt>
                <c:pt idx="6998">
                  <c:v>44</c:v>
                </c:pt>
                <c:pt idx="6999">
                  <c:v>44</c:v>
                </c:pt>
                <c:pt idx="7000">
                  <c:v>44</c:v>
                </c:pt>
                <c:pt idx="7001">
                  <c:v>44</c:v>
                </c:pt>
                <c:pt idx="7002">
                  <c:v>44</c:v>
                </c:pt>
                <c:pt idx="7003">
                  <c:v>44</c:v>
                </c:pt>
                <c:pt idx="7004">
                  <c:v>44</c:v>
                </c:pt>
                <c:pt idx="7005">
                  <c:v>44</c:v>
                </c:pt>
                <c:pt idx="7006">
                  <c:v>44</c:v>
                </c:pt>
                <c:pt idx="7007">
                  <c:v>44</c:v>
                </c:pt>
                <c:pt idx="7008">
                  <c:v>44</c:v>
                </c:pt>
                <c:pt idx="7009">
                  <c:v>44</c:v>
                </c:pt>
                <c:pt idx="7010">
                  <c:v>44</c:v>
                </c:pt>
                <c:pt idx="7011">
                  <c:v>44</c:v>
                </c:pt>
                <c:pt idx="7012">
                  <c:v>44</c:v>
                </c:pt>
                <c:pt idx="7013">
                  <c:v>44</c:v>
                </c:pt>
                <c:pt idx="7014">
                  <c:v>34</c:v>
                </c:pt>
                <c:pt idx="7015">
                  <c:v>34</c:v>
                </c:pt>
                <c:pt idx="7016">
                  <c:v>144.01483154296901</c:v>
                </c:pt>
                <c:pt idx="7017">
                  <c:v>143.96406555175801</c:v>
                </c:pt>
                <c:pt idx="7018">
                  <c:v>143.98252868652301</c:v>
                </c:pt>
                <c:pt idx="7019">
                  <c:v>144.07789611816401</c:v>
                </c:pt>
                <c:pt idx="7020">
                  <c:v>144.06788635253901</c:v>
                </c:pt>
                <c:pt idx="7021">
                  <c:v>144.09788513183599</c:v>
                </c:pt>
                <c:pt idx="7022">
                  <c:v>144.15402221679699</c:v>
                </c:pt>
                <c:pt idx="7023">
                  <c:v>144.12171936035199</c:v>
                </c:pt>
                <c:pt idx="7024">
                  <c:v>144.04481506347699</c:v>
                </c:pt>
                <c:pt idx="7025">
                  <c:v>144.05328369140599</c:v>
                </c:pt>
                <c:pt idx="7026">
                  <c:v>144.05020141601599</c:v>
                </c:pt>
                <c:pt idx="7027">
                  <c:v>144.02789306640599</c:v>
                </c:pt>
                <c:pt idx="7028">
                  <c:v>144.00482177734401</c:v>
                </c:pt>
                <c:pt idx="7029">
                  <c:v>143.99021911621099</c:v>
                </c:pt>
                <c:pt idx="7030">
                  <c:v>143.985595703125</c:v>
                </c:pt>
                <c:pt idx="7031">
                  <c:v>143.99176025390599</c:v>
                </c:pt>
                <c:pt idx="7032">
                  <c:v>143.97944641113301</c:v>
                </c:pt>
                <c:pt idx="7033">
                  <c:v>144.12095642089801</c:v>
                </c:pt>
                <c:pt idx="7034">
                  <c:v>144.21401977539099</c:v>
                </c:pt>
                <c:pt idx="7035">
                  <c:v>144.22555541992199</c:v>
                </c:pt>
                <c:pt idx="7036">
                  <c:v>144.19631958007801</c:v>
                </c:pt>
                <c:pt idx="7037">
                  <c:v>144.10787963867199</c:v>
                </c:pt>
                <c:pt idx="7038">
                  <c:v>144.07789611816401</c:v>
                </c:pt>
                <c:pt idx="7039">
                  <c:v>144.055587768555</c:v>
                </c:pt>
                <c:pt idx="7040">
                  <c:v>144.05404663085901</c:v>
                </c:pt>
                <c:pt idx="7041">
                  <c:v>144.01251220703099</c:v>
                </c:pt>
                <c:pt idx="7042">
                  <c:v>143.99021911621099</c:v>
                </c:pt>
                <c:pt idx="7043">
                  <c:v>143.971755981445</c:v>
                </c:pt>
                <c:pt idx="7044">
                  <c:v>143.97790527343801</c:v>
                </c:pt>
                <c:pt idx="7045">
                  <c:v>143.97790527343801</c:v>
                </c:pt>
                <c:pt idx="7046">
                  <c:v>143.97944641113301</c:v>
                </c:pt>
                <c:pt idx="7047">
                  <c:v>144.01943969726599</c:v>
                </c:pt>
                <c:pt idx="7048">
                  <c:v>144.03251647949199</c:v>
                </c:pt>
                <c:pt idx="7049">
                  <c:v>144.09788513183599</c:v>
                </c:pt>
                <c:pt idx="7050">
                  <c:v>144.07865905761699</c:v>
                </c:pt>
                <c:pt idx="7051">
                  <c:v>144.064041137695</c:v>
                </c:pt>
                <c:pt idx="7052">
                  <c:v>144.13018798828099</c:v>
                </c:pt>
                <c:pt idx="7053">
                  <c:v>144.18632507324199</c:v>
                </c:pt>
                <c:pt idx="7054">
                  <c:v>144.14018249511699</c:v>
                </c:pt>
                <c:pt idx="7055">
                  <c:v>144.14018249511699</c:v>
                </c:pt>
                <c:pt idx="7056">
                  <c:v>144.06481933593801</c:v>
                </c:pt>
                <c:pt idx="7057">
                  <c:v>144.10865783691401</c:v>
                </c:pt>
                <c:pt idx="7058">
                  <c:v>144.240158081055</c:v>
                </c:pt>
                <c:pt idx="7059">
                  <c:v>144.13557434082</c:v>
                </c:pt>
                <c:pt idx="7060">
                  <c:v>144.00866699218801</c:v>
                </c:pt>
                <c:pt idx="7061">
                  <c:v>144.07557678222699</c:v>
                </c:pt>
                <c:pt idx="7062">
                  <c:v>144.04559326171901</c:v>
                </c:pt>
                <c:pt idx="7063">
                  <c:v>144.02558898925801</c:v>
                </c:pt>
                <c:pt idx="7064">
                  <c:v>143.97329711914099</c:v>
                </c:pt>
                <c:pt idx="7065">
                  <c:v>143.95407104492199</c:v>
                </c:pt>
                <c:pt idx="7066">
                  <c:v>143.91484069824199</c:v>
                </c:pt>
                <c:pt idx="7067">
                  <c:v>143.92637634277301</c:v>
                </c:pt>
                <c:pt idx="7068">
                  <c:v>144.02020263671901</c:v>
                </c:pt>
                <c:pt idx="7069">
                  <c:v>143.97021484375</c:v>
                </c:pt>
                <c:pt idx="7070">
                  <c:v>144.00175476074199</c:v>
                </c:pt>
                <c:pt idx="7071">
                  <c:v>144.04096984863301</c:v>
                </c:pt>
                <c:pt idx="7072">
                  <c:v>144.02867126464801</c:v>
                </c:pt>
                <c:pt idx="7073">
                  <c:v>143.98791503906301</c:v>
                </c:pt>
                <c:pt idx="7074">
                  <c:v>143.96484375</c:v>
                </c:pt>
                <c:pt idx="7075">
                  <c:v>143.92637634277301</c:v>
                </c:pt>
                <c:pt idx="7076">
                  <c:v>143.924072265625</c:v>
                </c:pt>
                <c:pt idx="7077">
                  <c:v>144.11865234375</c:v>
                </c:pt>
                <c:pt idx="7078">
                  <c:v>144.17094421386699</c:v>
                </c:pt>
                <c:pt idx="7079">
                  <c:v>144.13710021972699</c:v>
                </c:pt>
                <c:pt idx="7080">
                  <c:v>144.16633605957</c:v>
                </c:pt>
                <c:pt idx="7081">
                  <c:v>144.09712219238301</c:v>
                </c:pt>
                <c:pt idx="7082">
                  <c:v>144.04020690918</c:v>
                </c:pt>
                <c:pt idx="7083">
                  <c:v>143.95407104492199</c:v>
                </c:pt>
                <c:pt idx="7084">
                  <c:v>144.033279418945</c:v>
                </c:pt>
                <c:pt idx="7085">
                  <c:v>144.033279418945</c:v>
                </c:pt>
                <c:pt idx="7086">
                  <c:v>144.02558898925801</c:v>
                </c:pt>
                <c:pt idx="7087">
                  <c:v>144.01559448242199</c:v>
                </c:pt>
                <c:pt idx="7088">
                  <c:v>143.91638183593801</c:v>
                </c:pt>
                <c:pt idx="7089">
                  <c:v>144.047119140625</c:v>
                </c:pt>
                <c:pt idx="7090">
                  <c:v>144.05174255371099</c:v>
                </c:pt>
                <c:pt idx="7091">
                  <c:v>144.15864562988301</c:v>
                </c:pt>
                <c:pt idx="7092">
                  <c:v>144.03097534179699</c:v>
                </c:pt>
                <c:pt idx="7093">
                  <c:v>144.02020263671901</c:v>
                </c:pt>
                <c:pt idx="7094">
                  <c:v>143.95637512207</c:v>
                </c:pt>
                <c:pt idx="7095">
                  <c:v>143.94714355468699</c:v>
                </c:pt>
                <c:pt idx="7096">
                  <c:v>143.92100524902301</c:v>
                </c:pt>
                <c:pt idx="7097">
                  <c:v>144.01943969726599</c:v>
                </c:pt>
                <c:pt idx="7098">
                  <c:v>144.16709899902301</c:v>
                </c:pt>
                <c:pt idx="7099">
                  <c:v>144.16249084472699</c:v>
                </c:pt>
                <c:pt idx="7100">
                  <c:v>144.03021240234401</c:v>
                </c:pt>
                <c:pt idx="7101">
                  <c:v>144.03251647949199</c:v>
                </c:pt>
                <c:pt idx="7102">
                  <c:v>143.96484375</c:v>
                </c:pt>
                <c:pt idx="7103">
                  <c:v>143.92715454101599</c:v>
                </c:pt>
                <c:pt idx="7104">
                  <c:v>144.01713562011699</c:v>
                </c:pt>
                <c:pt idx="7105">
                  <c:v>144.15634155273401</c:v>
                </c:pt>
                <c:pt idx="7106">
                  <c:v>144.15171813964801</c:v>
                </c:pt>
                <c:pt idx="7107">
                  <c:v>144.15325927734401</c:v>
                </c:pt>
                <c:pt idx="7108">
                  <c:v>144.02174377441401</c:v>
                </c:pt>
                <c:pt idx="7109">
                  <c:v>143.99176025390599</c:v>
                </c:pt>
                <c:pt idx="7110">
                  <c:v>143.932540893555</c:v>
                </c:pt>
                <c:pt idx="7111">
                  <c:v>143.90330505371099</c:v>
                </c:pt>
                <c:pt idx="7112">
                  <c:v>143.91177368164099</c:v>
                </c:pt>
                <c:pt idx="7113">
                  <c:v>144.033279418945</c:v>
                </c:pt>
                <c:pt idx="7114">
                  <c:v>144.07327270507801</c:v>
                </c:pt>
                <c:pt idx="7115">
                  <c:v>143.97560119628901</c:v>
                </c:pt>
                <c:pt idx="7116">
                  <c:v>143.97868347168</c:v>
                </c:pt>
                <c:pt idx="7117">
                  <c:v>143.92791748046901</c:v>
                </c:pt>
                <c:pt idx="7118">
                  <c:v>143.893310546875</c:v>
                </c:pt>
                <c:pt idx="7119">
                  <c:v>143.910232543945</c:v>
                </c:pt>
                <c:pt idx="7120">
                  <c:v>124.01097869873</c:v>
                </c:pt>
                <c:pt idx="7121">
                  <c:v>124.079429626465</c:v>
                </c:pt>
                <c:pt idx="7122">
                  <c:v>104.12005615234401</c:v>
                </c:pt>
                <c:pt idx="7123">
                  <c:v>94.222175598144503</c:v>
                </c:pt>
                <c:pt idx="7124">
                  <c:v>90.844429016113295</c:v>
                </c:pt>
                <c:pt idx="7125">
                  <c:v>13.074150085449199</c:v>
                </c:pt>
                <c:pt idx="7126">
                  <c:v>270</c:v>
                </c:pt>
                <c:pt idx="7127">
                  <c:v>270</c:v>
                </c:pt>
                <c:pt idx="7128">
                  <c:v>270</c:v>
                </c:pt>
                <c:pt idx="7129">
                  <c:v>270</c:v>
                </c:pt>
                <c:pt idx="7130">
                  <c:v>270</c:v>
                </c:pt>
                <c:pt idx="7131">
                  <c:v>270</c:v>
                </c:pt>
                <c:pt idx="7132">
                  <c:v>270</c:v>
                </c:pt>
                <c:pt idx="7133">
                  <c:v>270</c:v>
                </c:pt>
                <c:pt idx="7134">
                  <c:v>270</c:v>
                </c:pt>
                <c:pt idx="7135">
                  <c:v>270</c:v>
                </c:pt>
                <c:pt idx="7136">
                  <c:v>270</c:v>
                </c:pt>
                <c:pt idx="7137">
                  <c:v>270</c:v>
                </c:pt>
                <c:pt idx="7138">
                  <c:v>270</c:v>
                </c:pt>
                <c:pt idx="7139">
                  <c:v>269</c:v>
                </c:pt>
                <c:pt idx="7140">
                  <c:v>269</c:v>
                </c:pt>
                <c:pt idx="7141">
                  <c:v>269</c:v>
                </c:pt>
                <c:pt idx="7142">
                  <c:v>269</c:v>
                </c:pt>
                <c:pt idx="7143">
                  <c:v>269</c:v>
                </c:pt>
                <c:pt idx="7144">
                  <c:v>269</c:v>
                </c:pt>
                <c:pt idx="7145">
                  <c:v>269</c:v>
                </c:pt>
                <c:pt idx="7146">
                  <c:v>269</c:v>
                </c:pt>
                <c:pt idx="7147">
                  <c:v>269</c:v>
                </c:pt>
                <c:pt idx="7148">
                  <c:v>269</c:v>
                </c:pt>
                <c:pt idx="7149">
                  <c:v>269</c:v>
                </c:pt>
                <c:pt idx="7150">
                  <c:v>269</c:v>
                </c:pt>
                <c:pt idx="7151">
                  <c:v>269</c:v>
                </c:pt>
                <c:pt idx="7152">
                  <c:v>269</c:v>
                </c:pt>
                <c:pt idx="7153">
                  <c:v>269</c:v>
                </c:pt>
                <c:pt idx="7154">
                  <c:v>269</c:v>
                </c:pt>
                <c:pt idx="7155">
                  <c:v>269</c:v>
                </c:pt>
                <c:pt idx="7156">
                  <c:v>269</c:v>
                </c:pt>
                <c:pt idx="7157">
                  <c:v>269</c:v>
                </c:pt>
                <c:pt idx="7158">
                  <c:v>269</c:v>
                </c:pt>
                <c:pt idx="7159">
                  <c:v>269</c:v>
                </c:pt>
                <c:pt idx="7160">
                  <c:v>269</c:v>
                </c:pt>
                <c:pt idx="7161">
                  <c:v>269</c:v>
                </c:pt>
                <c:pt idx="7162">
                  <c:v>269</c:v>
                </c:pt>
                <c:pt idx="7163">
                  <c:v>269</c:v>
                </c:pt>
                <c:pt idx="7164">
                  <c:v>269</c:v>
                </c:pt>
                <c:pt idx="7165">
                  <c:v>269</c:v>
                </c:pt>
                <c:pt idx="7166">
                  <c:v>269</c:v>
                </c:pt>
                <c:pt idx="7167">
                  <c:v>269</c:v>
                </c:pt>
                <c:pt idx="7168">
                  <c:v>269</c:v>
                </c:pt>
                <c:pt idx="7169">
                  <c:v>269</c:v>
                </c:pt>
                <c:pt idx="7170">
                  <c:v>269</c:v>
                </c:pt>
                <c:pt idx="7171">
                  <c:v>269</c:v>
                </c:pt>
                <c:pt idx="7172">
                  <c:v>269</c:v>
                </c:pt>
                <c:pt idx="7173">
                  <c:v>269</c:v>
                </c:pt>
                <c:pt idx="7174">
                  <c:v>269</c:v>
                </c:pt>
                <c:pt idx="7175">
                  <c:v>269</c:v>
                </c:pt>
                <c:pt idx="7176">
                  <c:v>269</c:v>
                </c:pt>
                <c:pt idx="7177">
                  <c:v>269</c:v>
                </c:pt>
                <c:pt idx="7178">
                  <c:v>269</c:v>
                </c:pt>
                <c:pt idx="7179">
                  <c:v>269</c:v>
                </c:pt>
                <c:pt idx="7180">
                  <c:v>269</c:v>
                </c:pt>
                <c:pt idx="7181">
                  <c:v>269</c:v>
                </c:pt>
                <c:pt idx="7182">
                  <c:v>269</c:v>
                </c:pt>
                <c:pt idx="7183">
                  <c:v>269</c:v>
                </c:pt>
                <c:pt idx="7184">
                  <c:v>269</c:v>
                </c:pt>
                <c:pt idx="7185">
                  <c:v>269</c:v>
                </c:pt>
                <c:pt idx="7186">
                  <c:v>269</c:v>
                </c:pt>
                <c:pt idx="7187">
                  <c:v>269</c:v>
                </c:pt>
                <c:pt idx="7188">
                  <c:v>269</c:v>
                </c:pt>
                <c:pt idx="7189">
                  <c:v>269</c:v>
                </c:pt>
                <c:pt idx="7190">
                  <c:v>269</c:v>
                </c:pt>
                <c:pt idx="7191">
                  <c:v>269</c:v>
                </c:pt>
                <c:pt idx="7192">
                  <c:v>269</c:v>
                </c:pt>
                <c:pt idx="7193">
                  <c:v>269</c:v>
                </c:pt>
                <c:pt idx="7194">
                  <c:v>269</c:v>
                </c:pt>
                <c:pt idx="7195">
                  <c:v>269</c:v>
                </c:pt>
                <c:pt idx="7196">
                  <c:v>269</c:v>
                </c:pt>
                <c:pt idx="7197">
                  <c:v>269</c:v>
                </c:pt>
                <c:pt idx="7198">
                  <c:v>269</c:v>
                </c:pt>
                <c:pt idx="7199">
                  <c:v>269</c:v>
                </c:pt>
                <c:pt idx="7200">
                  <c:v>269</c:v>
                </c:pt>
                <c:pt idx="7201">
                  <c:v>269</c:v>
                </c:pt>
                <c:pt idx="7202">
                  <c:v>269</c:v>
                </c:pt>
                <c:pt idx="7203">
                  <c:v>269</c:v>
                </c:pt>
                <c:pt idx="7204">
                  <c:v>269</c:v>
                </c:pt>
                <c:pt idx="7205">
                  <c:v>269</c:v>
                </c:pt>
                <c:pt idx="7206">
                  <c:v>269</c:v>
                </c:pt>
                <c:pt idx="7207">
                  <c:v>269</c:v>
                </c:pt>
                <c:pt idx="7208">
                  <c:v>269</c:v>
                </c:pt>
                <c:pt idx="7209">
                  <c:v>269</c:v>
                </c:pt>
                <c:pt idx="7210">
                  <c:v>269.99050903320301</c:v>
                </c:pt>
                <c:pt idx="7211">
                  <c:v>270</c:v>
                </c:pt>
                <c:pt idx="7212">
                  <c:v>270</c:v>
                </c:pt>
                <c:pt idx="7213">
                  <c:v>270</c:v>
                </c:pt>
                <c:pt idx="7214">
                  <c:v>270</c:v>
                </c:pt>
                <c:pt idx="7215">
                  <c:v>270</c:v>
                </c:pt>
                <c:pt idx="7216">
                  <c:v>270</c:v>
                </c:pt>
                <c:pt idx="7217">
                  <c:v>270</c:v>
                </c:pt>
                <c:pt idx="7218">
                  <c:v>270</c:v>
                </c:pt>
                <c:pt idx="7219">
                  <c:v>270</c:v>
                </c:pt>
                <c:pt idx="7220">
                  <c:v>270</c:v>
                </c:pt>
                <c:pt idx="7221">
                  <c:v>270</c:v>
                </c:pt>
                <c:pt idx="7222">
                  <c:v>270</c:v>
                </c:pt>
                <c:pt idx="7223">
                  <c:v>270</c:v>
                </c:pt>
                <c:pt idx="7224">
                  <c:v>270</c:v>
                </c:pt>
                <c:pt idx="7225">
                  <c:v>270</c:v>
                </c:pt>
                <c:pt idx="7226">
                  <c:v>270</c:v>
                </c:pt>
                <c:pt idx="7227">
                  <c:v>270</c:v>
                </c:pt>
                <c:pt idx="7228">
                  <c:v>270</c:v>
                </c:pt>
                <c:pt idx="7229">
                  <c:v>270</c:v>
                </c:pt>
                <c:pt idx="7230">
                  <c:v>270</c:v>
                </c:pt>
                <c:pt idx="7231">
                  <c:v>270</c:v>
                </c:pt>
                <c:pt idx="7232">
                  <c:v>270</c:v>
                </c:pt>
                <c:pt idx="7233">
                  <c:v>270</c:v>
                </c:pt>
                <c:pt idx="7234">
                  <c:v>270</c:v>
                </c:pt>
                <c:pt idx="7235">
                  <c:v>270</c:v>
                </c:pt>
                <c:pt idx="7236">
                  <c:v>270</c:v>
                </c:pt>
                <c:pt idx="7237">
                  <c:v>270</c:v>
                </c:pt>
                <c:pt idx="7238">
                  <c:v>270</c:v>
                </c:pt>
                <c:pt idx="7239">
                  <c:v>270</c:v>
                </c:pt>
                <c:pt idx="7240">
                  <c:v>270</c:v>
                </c:pt>
                <c:pt idx="7241">
                  <c:v>270</c:v>
                </c:pt>
                <c:pt idx="7242">
                  <c:v>270</c:v>
                </c:pt>
                <c:pt idx="7243">
                  <c:v>270</c:v>
                </c:pt>
                <c:pt idx="7244">
                  <c:v>270</c:v>
                </c:pt>
                <c:pt idx="7245">
                  <c:v>270</c:v>
                </c:pt>
                <c:pt idx="7246">
                  <c:v>270</c:v>
                </c:pt>
                <c:pt idx="7247">
                  <c:v>12.205960273742701</c:v>
                </c:pt>
                <c:pt idx="7248">
                  <c:v>24.912164688110401</c:v>
                </c:pt>
                <c:pt idx="7249">
                  <c:v>34</c:v>
                </c:pt>
                <c:pt idx="7250">
                  <c:v>34</c:v>
                </c:pt>
                <c:pt idx="7251">
                  <c:v>34</c:v>
                </c:pt>
                <c:pt idx="7252">
                  <c:v>34</c:v>
                </c:pt>
                <c:pt idx="7253">
                  <c:v>34</c:v>
                </c:pt>
                <c:pt idx="7254">
                  <c:v>34</c:v>
                </c:pt>
                <c:pt idx="7255">
                  <c:v>34</c:v>
                </c:pt>
                <c:pt idx="7256">
                  <c:v>34</c:v>
                </c:pt>
                <c:pt idx="7257">
                  <c:v>34</c:v>
                </c:pt>
                <c:pt idx="7258">
                  <c:v>34</c:v>
                </c:pt>
                <c:pt idx="7259">
                  <c:v>34</c:v>
                </c:pt>
                <c:pt idx="7260">
                  <c:v>34</c:v>
                </c:pt>
                <c:pt idx="7261">
                  <c:v>34</c:v>
                </c:pt>
                <c:pt idx="7262">
                  <c:v>34</c:v>
                </c:pt>
                <c:pt idx="7263">
                  <c:v>34</c:v>
                </c:pt>
                <c:pt idx="7264">
                  <c:v>34</c:v>
                </c:pt>
                <c:pt idx="7265">
                  <c:v>34</c:v>
                </c:pt>
                <c:pt idx="7266">
                  <c:v>34</c:v>
                </c:pt>
                <c:pt idx="7267">
                  <c:v>34</c:v>
                </c:pt>
                <c:pt idx="7268">
                  <c:v>34</c:v>
                </c:pt>
                <c:pt idx="7269">
                  <c:v>34</c:v>
                </c:pt>
                <c:pt idx="7270">
                  <c:v>34</c:v>
                </c:pt>
                <c:pt idx="7271">
                  <c:v>34</c:v>
                </c:pt>
                <c:pt idx="7272">
                  <c:v>37.974945068359403</c:v>
                </c:pt>
                <c:pt idx="7273">
                  <c:v>48</c:v>
                </c:pt>
                <c:pt idx="7274">
                  <c:v>48</c:v>
                </c:pt>
                <c:pt idx="7275">
                  <c:v>48</c:v>
                </c:pt>
                <c:pt idx="7276">
                  <c:v>48</c:v>
                </c:pt>
                <c:pt idx="7277">
                  <c:v>48</c:v>
                </c:pt>
                <c:pt idx="7278">
                  <c:v>48</c:v>
                </c:pt>
                <c:pt idx="7279">
                  <c:v>48</c:v>
                </c:pt>
                <c:pt idx="7280">
                  <c:v>48</c:v>
                </c:pt>
                <c:pt idx="7281">
                  <c:v>48</c:v>
                </c:pt>
                <c:pt idx="7282">
                  <c:v>48</c:v>
                </c:pt>
                <c:pt idx="7283">
                  <c:v>48</c:v>
                </c:pt>
                <c:pt idx="7284">
                  <c:v>48</c:v>
                </c:pt>
                <c:pt idx="7285">
                  <c:v>48</c:v>
                </c:pt>
                <c:pt idx="7286">
                  <c:v>48</c:v>
                </c:pt>
                <c:pt idx="7287">
                  <c:v>48</c:v>
                </c:pt>
                <c:pt idx="7288">
                  <c:v>48</c:v>
                </c:pt>
                <c:pt idx="7289">
                  <c:v>48</c:v>
                </c:pt>
                <c:pt idx="7290">
                  <c:v>48</c:v>
                </c:pt>
                <c:pt idx="7291">
                  <c:v>48</c:v>
                </c:pt>
                <c:pt idx="7292">
                  <c:v>48</c:v>
                </c:pt>
                <c:pt idx="7293">
                  <c:v>48</c:v>
                </c:pt>
                <c:pt idx="7294">
                  <c:v>48</c:v>
                </c:pt>
                <c:pt idx="7295">
                  <c:v>48</c:v>
                </c:pt>
                <c:pt idx="7296">
                  <c:v>48</c:v>
                </c:pt>
                <c:pt idx="7297">
                  <c:v>48</c:v>
                </c:pt>
                <c:pt idx="7298">
                  <c:v>48</c:v>
                </c:pt>
                <c:pt idx="7299">
                  <c:v>48</c:v>
                </c:pt>
                <c:pt idx="7300">
                  <c:v>48</c:v>
                </c:pt>
                <c:pt idx="7301">
                  <c:v>48</c:v>
                </c:pt>
                <c:pt idx="7302">
                  <c:v>48</c:v>
                </c:pt>
                <c:pt idx="7303">
                  <c:v>48</c:v>
                </c:pt>
                <c:pt idx="7304">
                  <c:v>48</c:v>
                </c:pt>
                <c:pt idx="7305">
                  <c:v>48</c:v>
                </c:pt>
                <c:pt idx="7306">
                  <c:v>48</c:v>
                </c:pt>
                <c:pt idx="7307">
                  <c:v>48</c:v>
                </c:pt>
                <c:pt idx="7308">
                  <c:v>48</c:v>
                </c:pt>
                <c:pt idx="7309">
                  <c:v>48</c:v>
                </c:pt>
                <c:pt idx="7310">
                  <c:v>48</c:v>
                </c:pt>
                <c:pt idx="7311">
                  <c:v>48</c:v>
                </c:pt>
                <c:pt idx="7312">
                  <c:v>48</c:v>
                </c:pt>
                <c:pt idx="7313">
                  <c:v>48</c:v>
                </c:pt>
                <c:pt idx="7314">
                  <c:v>48</c:v>
                </c:pt>
                <c:pt idx="7315">
                  <c:v>48</c:v>
                </c:pt>
                <c:pt idx="7316">
                  <c:v>48</c:v>
                </c:pt>
                <c:pt idx="7317">
                  <c:v>48</c:v>
                </c:pt>
                <c:pt idx="7318">
                  <c:v>48</c:v>
                </c:pt>
                <c:pt idx="7319">
                  <c:v>48</c:v>
                </c:pt>
                <c:pt idx="7320">
                  <c:v>48</c:v>
                </c:pt>
                <c:pt idx="7321">
                  <c:v>225.89999389648401</c:v>
                </c:pt>
                <c:pt idx="7322">
                  <c:v>234</c:v>
                </c:pt>
                <c:pt idx="7323">
                  <c:v>240.10000610351599</c:v>
                </c:pt>
                <c:pt idx="7324">
                  <c:v>270</c:v>
                </c:pt>
                <c:pt idx="7325">
                  <c:v>270</c:v>
                </c:pt>
                <c:pt idx="7326">
                  <c:v>270</c:v>
                </c:pt>
                <c:pt idx="7327">
                  <c:v>270</c:v>
                </c:pt>
                <c:pt idx="7328">
                  <c:v>270</c:v>
                </c:pt>
                <c:pt idx="7329">
                  <c:v>270</c:v>
                </c:pt>
                <c:pt idx="7330">
                  <c:v>270</c:v>
                </c:pt>
                <c:pt idx="7331">
                  <c:v>270</c:v>
                </c:pt>
                <c:pt idx="7332">
                  <c:v>270</c:v>
                </c:pt>
                <c:pt idx="7333">
                  <c:v>270</c:v>
                </c:pt>
                <c:pt idx="7334">
                  <c:v>270</c:v>
                </c:pt>
                <c:pt idx="7335">
                  <c:v>270</c:v>
                </c:pt>
                <c:pt idx="7336">
                  <c:v>270</c:v>
                </c:pt>
                <c:pt idx="7337">
                  <c:v>270</c:v>
                </c:pt>
                <c:pt idx="7338">
                  <c:v>270</c:v>
                </c:pt>
                <c:pt idx="7339">
                  <c:v>270</c:v>
                </c:pt>
                <c:pt idx="7340">
                  <c:v>270</c:v>
                </c:pt>
                <c:pt idx="7341">
                  <c:v>270</c:v>
                </c:pt>
                <c:pt idx="7342">
                  <c:v>270</c:v>
                </c:pt>
                <c:pt idx="7343">
                  <c:v>270</c:v>
                </c:pt>
                <c:pt idx="7344">
                  <c:v>270</c:v>
                </c:pt>
                <c:pt idx="7345">
                  <c:v>270</c:v>
                </c:pt>
                <c:pt idx="7346">
                  <c:v>270</c:v>
                </c:pt>
                <c:pt idx="7347">
                  <c:v>270</c:v>
                </c:pt>
                <c:pt idx="7348">
                  <c:v>270</c:v>
                </c:pt>
                <c:pt idx="7349">
                  <c:v>270</c:v>
                </c:pt>
                <c:pt idx="7350">
                  <c:v>270</c:v>
                </c:pt>
                <c:pt idx="7351">
                  <c:v>270</c:v>
                </c:pt>
                <c:pt idx="7352">
                  <c:v>270</c:v>
                </c:pt>
                <c:pt idx="7353">
                  <c:v>270</c:v>
                </c:pt>
                <c:pt idx="7354">
                  <c:v>270</c:v>
                </c:pt>
                <c:pt idx="7355">
                  <c:v>270</c:v>
                </c:pt>
                <c:pt idx="7356">
                  <c:v>270</c:v>
                </c:pt>
                <c:pt idx="7357">
                  <c:v>270</c:v>
                </c:pt>
                <c:pt idx="7358">
                  <c:v>270</c:v>
                </c:pt>
                <c:pt idx="7359">
                  <c:v>270</c:v>
                </c:pt>
                <c:pt idx="7360">
                  <c:v>270</c:v>
                </c:pt>
                <c:pt idx="7361">
                  <c:v>270</c:v>
                </c:pt>
                <c:pt idx="7362">
                  <c:v>270</c:v>
                </c:pt>
                <c:pt idx="7363">
                  <c:v>270</c:v>
                </c:pt>
                <c:pt idx="7364">
                  <c:v>270</c:v>
                </c:pt>
                <c:pt idx="7365">
                  <c:v>270</c:v>
                </c:pt>
                <c:pt idx="7366">
                  <c:v>270</c:v>
                </c:pt>
                <c:pt idx="7367">
                  <c:v>270</c:v>
                </c:pt>
                <c:pt idx="7368">
                  <c:v>270</c:v>
                </c:pt>
                <c:pt idx="7369">
                  <c:v>270</c:v>
                </c:pt>
                <c:pt idx="7370">
                  <c:v>270</c:v>
                </c:pt>
                <c:pt idx="7371">
                  <c:v>269</c:v>
                </c:pt>
                <c:pt idx="7372">
                  <c:v>269</c:v>
                </c:pt>
                <c:pt idx="7373">
                  <c:v>269</c:v>
                </c:pt>
                <c:pt idx="7374">
                  <c:v>269</c:v>
                </c:pt>
                <c:pt idx="7375">
                  <c:v>269</c:v>
                </c:pt>
                <c:pt idx="7376">
                  <c:v>269</c:v>
                </c:pt>
                <c:pt idx="7377">
                  <c:v>269</c:v>
                </c:pt>
                <c:pt idx="7378">
                  <c:v>269</c:v>
                </c:pt>
                <c:pt idx="7379">
                  <c:v>269</c:v>
                </c:pt>
                <c:pt idx="7380">
                  <c:v>269</c:v>
                </c:pt>
                <c:pt idx="7381">
                  <c:v>269</c:v>
                </c:pt>
                <c:pt idx="7382">
                  <c:v>269</c:v>
                </c:pt>
                <c:pt idx="7383">
                  <c:v>269</c:v>
                </c:pt>
                <c:pt idx="7384">
                  <c:v>269</c:v>
                </c:pt>
                <c:pt idx="7385">
                  <c:v>269</c:v>
                </c:pt>
                <c:pt idx="7386">
                  <c:v>269</c:v>
                </c:pt>
                <c:pt idx="7387">
                  <c:v>269</c:v>
                </c:pt>
                <c:pt idx="7388">
                  <c:v>269</c:v>
                </c:pt>
                <c:pt idx="7389">
                  <c:v>269</c:v>
                </c:pt>
                <c:pt idx="7390">
                  <c:v>269</c:v>
                </c:pt>
                <c:pt idx="7391">
                  <c:v>269</c:v>
                </c:pt>
                <c:pt idx="7392">
                  <c:v>269</c:v>
                </c:pt>
                <c:pt idx="7393">
                  <c:v>269</c:v>
                </c:pt>
                <c:pt idx="7394">
                  <c:v>269</c:v>
                </c:pt>
                <c:pt idx="7395">
                  <c:v>269</c:v>
                </c:pt>
                <c:pt idx="7396">
                  <c:v>269</c:v>
                </c:pt>
                <c:pt idx="7397">
                  <c:v>269</c:v>
                </c:pt>
                <c:pt idx="7398">
                  <c:v>269</c:v>
                </c:pt>
                <c:pt idx="7399">
                  <c:v>269</c:v>
                </c:pt>
                <c:pt idx="7400">
                  <c:v>269</c:v>
                </c:pt>
                <c:pt idx="7401">
                  <c:v>269</c:v>
                </c:pt>
                <c:pt idx="7402">
                  <c:v>269</c:v>
                </c:pt>
                <c:pt idx="7403">
                  <c:v>269</c:v>
                </c:pt>
                <c:pt idx="7404">
                  <c:v>269</c:v>
                </c:pt>
                <c:pt idx="7405">
                  <c:v>269</c:v>
                </c:pt>
                <c:pt idx="7406">
                  <c:v>269</c:v>
                </c:pt>
                <c:pt idx="7407">
                  <c:v>269</c:v>
                </c:pt>
                <c:pt idx="7408">
                  <c:v>269</c:v>
                </c:pt>
                <c:pt idx="7409">
                  <c:v>269</c:v>
                </c:pt>
                <c:pt idx="7410">
                  <c:v>269</c:v>
                </c:pt>
                <c:pt idx="7411">
                  <c:v>269</c:v>
                </c:pt>
                <c:pt idx="7412">
                  <c:v>269</c:v>
                </c:pt>
                <c:pt idx="7413">
                  <c:v>269</c:v>
                </c:pt>
                <c:pt idx="7414">
                  <c:v>269</c:v>
                </c:pt>
                <c:pt idx="7415">
                  <c:v>269</c:v>
                </c:pt>
                <c:pt idx="7416">
                  <c:v>269</c:v>
                </c:pt>
                <c:pt idx="7417">
                  <c:v>269</c:v>
                </c:pt>
                <c:pt idx="7418">
                  <c:v>269</c:v>
                </c:pt>
                <c:pt idx="7419">
                  <c:v>269</c:v>
                </c:pt>
                <c:pt idx="7420">
                  <c:v>269</c:v>
                </c:pt>
                <c:pt idx="7421">
                  <c:v>269</c:v>
                </c:pt>
                <c:pt idx="7422">
                  <c:v>269</c:v>
                </c:pt>
                <c:pt idx="7423">
                  <c:v>269</c:v>
                </c:pt>
                <c:pt idx="7424">
                  <c:v>269</c:v>
                </c:pt>
                <c:pt idx="7425">
                  <c:v>269</c:v>
                </c:pt>
                <c:pt idx="7426">
                  <c:v>269</c:v>
                </c:pt>
                <c:pt idx="7427">
                  <c:v>269</c:v>
                </c:pt>
                <c:pt idx="7428">
                  <c:v>269</c:v>
                </c:pt>
                <c:pt idx="7429">
                  <c:v>269</c:v>
                </c:pt>
                <c:pt idx="7430">
                  <c:v>269</c:v>
                </c:pt>
                <c:pt idx="7431">
                  <c:v>269</c:v>
                </c:pt>
                <c:pt idx="7432">
                  <c:v>269</c:v>
                </c:pt>
                <c:pt idx="7433">
                  <c:v>269</c:v>
                </c:pt>
                <c:pt idx="7434">
                  <c:v>269</c:v>
                </c:pt>
                <c:pt idx="7435">
                  <c:v>269</c:v>
                </c:pt>
                <c:pt idx="7436">
                  <c:v>269</c:v>
                </c:pt>
                <c:pt idx="7437">
                  <c:v>269</c:v>
                </c:pt>
                <c:pt idx="7438">
                  <c:v>269</c:v>
                </c:pt>
                <c:pt idx="7439">
                  <c:v>269</c:v>
                </c:pt>
                <c:pt idx="7440">
                  <c:v>269</c:v>
                </c:pt>
                <c:pt idx="7441">
                  <c:v>269</c:v>
                </c:pt>
                <c:pt idx="7442">
                  <c:v>269</c:v>
                </c:pt>
                <c:pt idx="7443">
                  <c:v>269</c:v>
                </c:pt>
                <c:pt idx="7444">
                  <c:v>269</c:v>
                </c:pt>
                <c:pt idx="7445">
                  <c:v>269</c:v>
                </c:pt>
                <c:pt idx="7446">
                  <c:v>269</c:v>
                </c:pt>
                <c:pt idx="7447">
                  <c:v>269</c:v>
                </c:pt>
                <c:pt idx="7448">
                  <c:v>269</c:v>
                </c:pt>
                <c:pt idx="7449">
                  <c:v>269</c:v>
                </c:pt>
                <c:pt idx="7450">
                  <c:v>269</c:v>
                </c:pt>
                <c:pt idx="7451">
                  <c:v>269</c:v>
                </c:pt>
                <c:pt idx="7452">
                  <c:v>269</c:v>
                </c:pt>
                <c:pt idx="7453">
                  <c:v>269</c:v>
                </c:pt>
                <c:pt idx="7454">
                  <c:v>269</c:v>
                </c:pt>
                <c:pt idx="7455">
                  <c:v>269</c:v>
                </c:pt>
                <c:pt idx="7456">
                  <c:v>269</c:v>
                </c:pt>
                <c:pt idx="7457">
                  <c:v>269</c:v>
                </c:pt>
                <c:pt idx="7458">
                  <c:v>269</c:v>
                </c:pt>
                <c:pt idx="7459">
                  <c:v>269</c:v>
                </c:pt>
                <c:pt idx="7460">
                  <c:v>269</c:v>
                </c:pt>
                <c:pt idx="7461">
                  <c:v>269</c:v>
                </c:pt>
                <c:pt idx="7462">
                  <c:v>269</c:v>
                </c:pt>
                <c:pt idx="7463">
                  <c:v>269</c:v>
                </c:pt>
                <c:pt idx="7464">
                  <c:v>269</c:v>
                </c:pt>
                <c:pt idx="7465">
                  <c:v>269</c:v>
                </c:pt>
                <c:pt idx="7466">
                  <c:v>269</c:v>
                </c:pt>
                <c:pt idx="7467">
                  <c:v>269</c:v>
                </c:pt>
                <c:pt idx="7468">
                  <c:v>269</c:v>
                </c:pt>
                <c:pt idx="7469">
                  <c:v>269</c:v>
                </c:pt>
                <c:pt idx="7470">
                  <c:v>269</c:v>
                </c:pt>
                <c:pt idx="7471">
                  <c:v>269</c:v>
                </c:pt>
                <c:pt idx="7472">
                  <c:v>269</c:v>
                </c:pt>
                <c:pt idx="7473">
                  <c:v>269</c:v>
                </c:pt>
                <c:pt idx="7474">
                  <c:v>269</c:v>
                </c:pt>
                <c:pt idx="7475">
                  <c:v>269</c:v>
                </c:pt>
                <c:pt idx="7476">
                  <c:v>269</c:v>
                </c:pt>
                <c:pt idx="7477">
                  <c:v>269</c:v>
                </c:pt>
                <c:pt idx="7478">
                  <c:v>269</c:v>
                </c:pt>
                <c:pt idx="7479">
                  <c:v>269</c:v>
                </c:pt>
                <c:pt idx="7480">
                  <c:v>269</c:v>
                </c:pt>
                <c:pt idx="7481">
                  <c:v>269</c:v>
                </c:pt>
                <c:pt idx="7482">
                  <c:v>269</c:v>
                </c:pt>
                <c:pt idx="7483">
                  <c:v>269</c:v>
                </c:pt>
                <c:pt idx="7484">
                  <c:v>269</c:v>
                </c:pt>
                <c:pt idx="7485">
                  <c:v>269</c:v>
                </c:pt>
                <c:pt idx="7486">
                  <c:v>269</c:v>
                </c:pt>
                <c:pt idx="7487">
                  <c:v>269</c:v>
                </c:pt>
                <c:pt idx="7488">
                  <c:v>269</c:v>
                </c:pt>
                <c:pt idx="7489">
                  <c:v>269</c:v>
                </c:pt>
                <c:pt idx="7490">
                  <c:v>269</c:v>
                </c:pt>
                <c:pt idx="7491">
                  <c:v>269</c:v>
                </c:pt>
                <c:pt idx="7492">
                  <c:v>269</c:v>
                </c:pt>
                <c:pt idx="7493">
                  <c:v>269</c:v>
                </c:pt>
                <c:pt idx="7494">
                  <c:v>269</c:v>
                </c:pt>
                <c:pt idx="7495">
                  <c:v>269</c:v>
                </c:pt>
                <c:pt idx="7496">
                  <c:v>269</c:v>
                </c:pt>
                <c:pt idx="7497">
                  <c:v>269</c:v>
                </c:pt>
                <c:pt idx="7498">
                  <c:v>269</c:v>
                </c:pt>
                <c:pt idx="7499">
                  <c:v>269</c:v>
                </c:pt>
                <c:pt idx="7500">
                  <c:v>269</c:v>
                </c:pt>
                <c:pt idx="7501">
                  <c:v>269</c:v>
                </c:pt>
                <c:pt idx="7502">
                  <c:v>269</c:v>
                </c:pt>
                <c:pt idx="7503">
                  <c:v>269</c:v>
                </c:pt>
                <c:pt idx="7504">
                  <c:v>269</c:v>
                </c:pt>
                <c:pt idx="7505">
                  <c:v>269</c:v>
                </c:pt>
                <c:pt idx="7506">
                  <c:v>269</c:v>
                </c:pt>
                <c:pt idx="7507">
                  <c:v>269</c:v>
                </c:pt>
                <c:pt idx="7508">
                  <c:v>269</c:v>
                </c:pt>
                <c:pt idx="7509">
                  <c:v>269</c:v>
                </c:pt>
                <c:pt idx="7510">
                  <c:v>269</c:v>
                </c:pt>
                <c:pt idx="7511">
                  <c:v>269</c:v>
                </c:pt>
                <c:pt idx="7512">
                  <c:v>269</c:v>
                </c:pt>
                <c:pt idx="7513">
                  <c:v>269</c:v>
                </c:pt>
                <c:pt idx="7514">
                  <c:v>269</c:v>
                </c:pt>
              </c:numCache>
            </c:numRef>
          </c:xVal>
          <c:yVal>
            <c:numRef>
              <c:f>'RUC BP vs System Lambda'!$B$2:$B$7516</c:f>
              <c:numCache>
                <c:formatCode>_(* #,##0.0000_);_(* \(#,##0.0000\);_(* "-"??_);_(@_)</c:formatCode>
                <c:ptCount val="7515"/>
                <c:pt idx="0">
                  <c:v>23.459526062011701</c:v>
                </c:pt>
                <c:pt idx="1">
                  <c:v>23.410886764526399</c:v>
                </c:pt>
                <c:pt idx="2">
                  <c:v>23.656370162963899</c:v>
                </c:pt>
                <c:pt idx="3">
                  <c:v>23.768436431884801</c:v>
                </c:pt>
                <c:pt idx="4">
                  <c:v>23.8469562530518</c:v>
                </c:pt>
                <c:pt idx="5">
                  <c:v>24.170717239379901</c:v>
                </c:pt>
                <c:pt idx="6">
                  <c:v>24.362712860107401</c:v>
                </c:pt>
                <c:pt idx="7">
                  <c:v>24.8715705871582</c:v>
                </c:pt>
                <c:pt idx="8">
                  <c:v>25.682674407958999</c:v>
                </c:pt>
                <c:pt idx="9">
                  <c:v>26.4847927093506</c:v>
                </c:pt>
                <c:pt idx="10">
                  <c:v>26.5253582000732</c:v>
                </c:pt>
                <c:pt idx="11">
                  <c:v>28.620815277099599</c:v>
                </c:pt>
                <c:pt idx="12">
                  <c:v>28.623508453369102</c:v>
                </c:pt>
                <c:pt idx="13">
                  <c:v>28.614728927612301</c:v>
                </c:pt>
                <c:pt idx="14">
                  <c:v>29.535331726074201</c:v>
                </c:pt>
                <c:pt idx="15">
                  <c:v>31.278995513916001</c:v>
                </c:pt>
                <c:pt idx="16">
                  <c:v>31.983570098876999</c:v>
                </c:pt>
                <c:pt idx="17">
                  <c:v>34.283046722412102</c:v>
                </c:pt>
                <c:pt idx="18">
                  <c:v>35.193233489990199</c:v>
                </c:pt>
                <c:pt idx="19">
                  <c:v>36.449764251708999</c:v>
                </c:pt>
                <c:pt idx="20">
                  <c:v>37.279483795166001</c:v>
                </c:pt>
                <c:pt idx="21">
                  <c:v>39.136791229247997</c:v>
                </c:pt>
                <c:pt idx="22">
                  <c:v>38.5999565124512</c:v>
                </c:pt>
                <c:pt idx="23">
                  <c:v>38.519317626953097</c:v>
                </c:pt>
                <c:pt idx="24">
                  <c:v>38.070262908935497</c:v>
                </c:pt>
                <c:pt idx="25">
                  <c:v>38.362590789794901</c:v>
                </c:pt>
                <c:pt idx="26">
                  <c:v>38.369777679443402</c:v>
                </c:pt>
                <c:pt idx="27">
                  <c:v>38.362693786621101</c:v>
                </c:pt>
                <c:pt idx="28">
                  <c:v>34.051555633544901</c:v>
                </c:pt>
                <c:pt idx="29">
                  <c:v>32.356155395507798</c:v>
                </c:pt>
                <c:pt idx="30">
                  <c:v>32.303657531738303</c:v>
                </c:pt>
                <c:pt idx="31">
                  <c:v>32.3045043945313</c:v>
                </c:pt>
                <c:pt idx="32">
                  <c:v>31.0301609039307</c:v>
                </c:pt>
                <c:pt idx="33">
                  <c:v>27.795864105224599</c:v>
                </c:pt>
                <c:pt idx="34">
                  <c:v>26.456335067748999</c:v>
                </c:pt>
                <c:pt idx="35">
                  <c:v>25.964860916137699</c:v>
                </c:pt>
                <c:pt idx="36">
                  <c:v>26.395484924316399</c:v>
                </c:pt>
                <c:pt idx="37">
                  <c:v>26.115108489990199</c:v>
                </c:pt>
                <c:pt idx="38">
                  <c:v>25.673660278320298</c:v>
                </c:pt>
                <c:pt idx="39">
                  <c:v>25.142745971679702</c:v>
                </c:pt>
                <c:pt idx="40">
                  <c:v>25.138933181762699</c:v>
                </c:pt>
                <c:pt idx="41">
                  <c:v>25.063928604126001</c:v>
                </c:pt>
                <c:pt idx="42">
                  <c:v>24.7945251464844</c:v>
                </c:pt>
                <c:pt idx="43">
                  <c:v>24.777330398559599</c:v>
                </c:pt>
                <c:pt idx="44">
                  <c:v>24.775873184204102</c:v>
                </c:pt>
                <c:pt idx="45">
                  <c:v>24.698066711425799</c:v>
                </c:pt>
                <c:pt idx="46">
                  <c:v>24.6001682281494</c:v>
                </c:pt>
                <c:pt idx="47">
                  <c:v>24.5032653808594</c:v>
                </c:pt>
                <c:pt idx="48">
                  <c:v>24.804622650146499</c:v>
                </c:pt>
                <c:pt idx="49">
                  <c:v>24.988794326782202</c:v>
                </c:pt>
                <c:pt idx="50">
                  <c:v>25.093879699706999</c:v>
                </c:pt>
                <c:pt idx="51">
                  <c:v>25.1050510406494</c:v>
                </c:pt>
                <c:pt idx="52">
                  <c:v>24.8660182952881</c:v>
                </c:pt>
                <c:pt idx="53">
                  <c:v>24.804182052612301</c:v>
                </c:pt>
                <c:pt idx="54">
                  <c:v>24.678394317626999</c:v>
                </c:pt>
                <c:pt idx="55">
                  <c:v>24.622438430786101</c:v>
                </c:pt>
                <c:pt idx="56">
                  <c:v>23.931087493896499</c:v>
                </c:pt>
                <c:pt idx="57">
                  <c:v>24.800132751464801</c:v>
                </c:pt>
                <c:pt idx="58">
                  <c:v>24.5750217437744</c:v>
                </c:pt>
                <c:pt idx="59">
                  <c:v>24.381982803344702</c:v>
                </c:pt>
                <c:pt idx="60">
                  <c:v>24.230669021606399</c:v>
                </c:pt>
                <c:pt idx="61">
                  <c:v>24.234315872192401</c:v>
                </c:pt>
                <c:pt idx="62">
                  <c:v>24.160366058349599</c:v>
                </c:pt>
                <c:pt idx="63">
                  <c:v>24.641117095947301</c:v>
                </c:pt>
                <c:pt idx="64">
                  <c:v>23.473203659057599</c:v>
                </c:pt>
                <c:pt idx="65">
                  <c:v>24.5759181976318</c:v>
                </c:pt>
                <c:pt idx="66">
                  <c:v>24.341346740722699</c:v>
                </c:pt>
                <c:pt idx="67">
                  <c:v>24.3263969421387</c:v>
                </c:pt>
                <c:pt idx="68">
                  <c:v>24.232765197753899</c:v>
                </c:pt>
                <c:pt idx="69">
                  <c:v>23.983177185058601</c:v>
                </c:pt>
                <c:pt idx="70">
                  <c:v>23.929855346679702</c:v>
                </c:pt>
                <c:pt idx="71">
                  <c:v>23.843368530273398</c:v>
                </c:pt>
                <c:pt idx="72">
                  <c:v>23.711692810058601</c:v>
                </c:pt>
                <c:pt idx="73">
                  <c:v>23.732830047607401</c:v>
                </c:pt>
                <c:pt idx="74">
                  <c:v>23.614049911498999</c:v>
                </c:pt>
                <c:pt idx="75">
                  <c:v>23.614629745483398</c:v>
                </c:pt>
                <c:pt idx="76">
                  <c:v>23.5934143066406</c:v>
                </c:pt>
                <c:pt idx="77">
                  <c:v>23.654933929443398</c:v>
                </c:pt>
                <c:pt idx="78">
                  <c:v>23.7753200531006</c:v>
                </c:pt>
                <c:pt idx="79">
                  <c:v>23.698347091674801</c:v>
                </c:pt>
                <c:pt idx="80">
                  <c:v>23.624504089355501</c:v>
                </c:pt>
                <c:pt idx="81">
                  <c:v>23.499296188354499</c:v>
                </c:pt>
                <c:pt idx="82">
                  <c:v>23.3651313781738</c:v>
                </c:pt>
                <c:pt idx="83">
                  <c:v>23.431045532226602</c:v>
                </c:pt>
                <c:pt idx="84">
                  <c:v>23.361415863037099</c:v>
                </c:pt>
                <c:pt idx="85">
                  <c:v>23.327182769775401</c:v>
                </c:pt>
                <c:pt idx="86">
                  <c:v>23.259952545166001</c:v>
                </c:pt>
                <c:pt idx="87">
                  <c:v>23.218357086181602</c:v>
                </c:pt>
                <c:pt idx="88">
                  <c:v>23.213882446289102</c:v>
                </c:pt>
                <c:pt idx="89">
                  <c:v>23.202268600463899</c:v>
                </c:pt>
                <c:pt idx="90">
                  <c:v>23.1038513183594</c:v>
                </c:pt>
                <c:pt idx="91">
                  <c:v>23.068897247314499</c:v>
                </c:pt>
                <c:pt idx="92">
                  <c:v>23.0703029632568</c:v>
                </c:pt>
                <c:pt idx="93">
                  <c:v>22.99538230896</c:v>
                </c:pt>
                <c:pt idx="94">
                  <c:v>22.968492507934599</c:v>
                </c:pt>
                <c:pt idx="95">
                  <c:v>22.9534015655518</c:v>
                </c:pt>
                <c:pt idx="96">
                  <c:v>22.871221542358398</c:v>
                </c:pt>
                <c:pt idx="97">
                  <c:v>22.8609714508057</c:v>
                </c:pt>
                <c:pt idx="98">
                  <c:v>22.852949142456101</c:v>
                </c:pt>
                <c:pt idx="99">
                  <c:v>22.865140914916999</c:v>
                </c:pt>
                <c:pt idx="100">
                  <c:v>28.623508453369102</c:v>
                </c:pt>
                <c:pt idx="101">
                  <c:v>28.614728927612301</c:v>
                </c:pt>
                <c:pt idx="102">
                  <c:v>29.535331726074201</c:v>
                </c:pt>
                <c:pt idx="103">
                  <c:v>31.278995513916001</c:v>
                </c:pt>
                <c:pt idx="104">
                  <c:v>31.983570098876999</c:v>
                </c:pt>
                <c:pt idx="105">
                  <c:v>34.283046722412102</c:v>
                </c:pt>
                <c:pt idx="106">
                  <c:v>35.193233489990199</c:v>
                </c:pt>
                <c:pt idx="107">
                  <c:v>36.449764251708999</c:v>
                </c:pt>
                <c:pt idx="108">
                  <c:v>37.279483795166001</c:v>
                </c:pt>
                <c:pt idx="109">
                  <c:v>39.136791229247997</c:v>
                </c:pt>
                <c:pt idx="110">
                  <c:v>38.5999565124512</c:v>
                </c:pt>
                <c:pt idx="111">
                  <c:v>38.519317626953097</c:v>
                </c:pt>
                <c:pt idx="112">
                  <c:v>38.070262908935497</c:v>
                </c:pt>
                <c:pt idx="113">
                  <c:v>38.362590789794901</c:v>
                </c:pt>
                <c:pt idx="114">
                  <c:v>38.369777679443402</c:v>
                </c:pt>
                <c:pt idx="115">
                  <c:v>38.362693786621101</c:v>
                </c:pt>
                <c:pt idx="116">
                  <c:v>34.051555633544901</c:v>
                </c:pt>
                <c:pt idx="117">
                  <c:v>32.356155395507798</c:v>
                </c:pt>
                <c:pt idx="118">
                  <c:v>32.303657531738303</c:v>
                </c:pt>
                <c:pt idx="119">
                  <c:v>32.3045043945313</c:v>
                </c:pt>
                <c:pt idx="120">
                  <c:v>31.0301609039307</c:v>
                </c:pt>
                <c:pt idx="121">
                  <c:v>27.795864105224599</c:v>
                </c:pt>
                <c:pt idx="122">
                  <c:v>26.456335067748999</c:v>
                </c:pt>
                <c:pt idx="123">
                  <c:v>25.964860916137699</c:v>
                </c:pt>
                <c:pt idx="124">
                  <c:v>26.395484924316399</c:v>
                </c:pt>
                <c:pt idx="125">
                  <c:v>22.865140914916999</c:v>
                </c:pt>
                <c:pt idx="126">
                  <c:v>22.8553161621094</c:v>
                </c:pt>
                <c:pt idx="127">
                  <c:v>22.762159347534201</c:v>
                </c:pt>
                <c:pt idx="128">
                  <c:v>22.676712036132798</c:v>
                </c:pt>
                <c:pt idx="129">
                  <c:v>22.712841033935501</c:v>
                </c:pt>
                <c:pt idx="130">
                  <c:v>22.715684890747099</c:v>
                </c:pt>
                <c:pt idx="131">
                  <c:v>22.659868240356399</c:v>
                </c:pt>
                <c:pt idx="132">
                  <c:v>22.633522033691399</c:v>
                </c:pt>
                <c:pt idx="133">
                  <c:v>22.652097702026399</c:v>
                </c:pt>
                <c:pt idx="134">
                  <c:v>22.5834846496582</c:v>
                </c:pt>
                <c:pt idx="135">
                  <c:v>22.580226898193398</c:v>
                </c:pt>
                <c:pt idx="136">
                  <c:v>22.576807022094702</c:v>
                </c:pt>
                <c:pt idx="137">
                  <c:v>22.509504318237301</c:v>
                </c:pt>
                <c:pt idx="138">
                  <c:v>22.477005004882798</c:v>
                </c:pt>
                <c:pt idx="139">
                  <c:v>22.328550338745099</c:v>
                </c:pt>
                <c:pt idx="140">
                  <c:v>22.391773223876999</c:v>
                </c:pt>
                <c:pt idx="141">
                  <c:v>22.365003585815401</c:v>
                </c:pt>
                <c:pt idx="142">
                  <c:v>22.281312942504901</c:v>
                </c:pt>
                <c:pt idx="143">
                  <c:v>22.163232803344702</c:v>
                </c:pt>
                <c:pt idx="144">
                  <c:v>22.091722488403299</c:v>
                </c:pt>
                <c:pt idx="145">
                  <c:v>22.129352569580099</c:v>
                </c:pt>
                <c:pt idx="146">
                  <c:v>22.101385116577099</c:v>
                </c:pt>
                <c:pt idx="147">
                  <c:v>22.037813186645501</c:v>
                </c:pt>
                <c:pt idx="148">
                  <c:v>21.9916896820068</c:v>
                </c:pt>
                <c:pt idx="149">
                  <c:v>21.877916336059599</c:v>
                </c:pt>
                <c:pt idx="150">
                  <c:v>23.614629745483398</c:v>
                </c:pt>
                <c:pt idx="151">
                  <c:v>23.5934143066406</c:v>
                </c:pt>
                <c:pt idx="152">
                  <c:v>23.654933929443398</c:v>
                </c:pt>
                <c:pt idx="153">
                  <c:v>23.7753200531006</c:v>
                </c:pt>
                <c:pt idx="154">
                  <c:v>23.698347091674801</c:v>
                </c:pt>
                <c:pt idx="155">
                  <c:v>23.624504089355501</c:v>
                </c:pt>
                <c:pt idx="156">
                  <c:v>23.499296188354499</c:v>
                </c:pt>
                <c:pt idx="157">
                  <c:v>23.3651313781738</c:v>
                </c:pt>
                <c:pt idx="158">
                  <c:v>23.431045532226602</c:v>
                </c:pt>
                <c:pt idx="159">
                  <c:v>23.361415863037099</c:v>
                </c:pt>
                <c:pt idx="160">
                  <c:v>23.327182769775401</c:v>
                </c:pt>
                <c:pt idx="161">
                  <c:v>23.259952545166001</c:v>
                </c:pt>
                <c:pt idx="162">
                  <c:v>23.218357086181602</c:v>
                </c:pt>
                <c:pt idx="163">
                  <c:v>23.213882446289102</c:v>
                </c:pt>
                <c:pt idx="164">
                  <c:v>23.202268600463899</c:v>
                </c:pt>
                <c:pt idx="165">
                  <c:v>23.1038513183594</c:v>
                </c:pt>
                <c:pt idx="166">
                  <c:v>23.068897247314499</c:v>
                </c:pt>
                <c:pt idx="167">
                  <c:v>23.0703029632568</c:v>
                </c:pt>
                <c:pt idx="168">
                  <c:v>22.99538230896</c:v>
                </c:pt>
                <c:pt idx="169">
                  <c:v>22.968492507934599</c:v>
                </c:pt>
                <c:pt idx="170">
                  <c:v>22.9534015655518</c:v>
                </c:pt>
                <c:pt idx="171">
                  <c:v>22.871221542358398</c:v>
                </c:pt>
                <c:pt idx="172">
                  <c:v>22.8609714508057</c:v>
                </c:pt>
                <c:pt idx="173">
                  <c:v>22.852949142456101</c:v>
                </c:pt>
                <c:pt idx="174">
                  <c:v>22.865140914916999</c:v>
                </c:pt>
                <c:pt idx="175">
                  <c:v>22.8553161621094</c:v>
                </c:pt>
                <c:pt idx="176">
                  <c:v>22.762159347534201</c:v>
                </c:pt>
                <c:pt idx="177">
                  <c:v>22.676712036132798</c:v>
                </c:pt>
                <c:pt idx="178">
                  <c:v>22.712841033935501</c:v>
                </c:pt>
                <c:pt idx="179">
                  <c:v>22.715684890747099</c:v>
                </c:pt>
                <c:pt idx="180">
                  <c:v>22.659868240356399</c:v>
                </c:pt>
                <c:pt idx="181">
                  <c:v>22.633522033691399</c:v>
                </c:pt>
                <c:pt idx="182">
                  <c:v>22.652097702026399</c:v>
                </c:pt>
                <c:pt idx="183">
                  <c:v>22.5834846496582</c:v>
                </c:pt>
                <c:pt idx="184">
                  <c:v>22.580226898193398</c:v>
                </c:pt>
                <c:pt idx="185">
                  <c:v>22.576807022094702</c:v>
                </c:pt>
                <c:pt idx="186">
                  <c:v>22.509504318237301</c:v>
                </c:pt>
                <c:pt idx="187">
                  <c:v>22.477005004882798</c:v>
                </c:pt>
                <c:pt idx="188">
                  <c:v>22.328550338745099</c:v>
                </c:pt>
                <c:pt idx="189">
                  <c:v>22.391773223876999</c:v>
                </c:pt>
                <c:pt idx="190">
                  <c:v>22.365003585815401</c:v>
                </c:pt>
                <c:pt idx="191">
                  <c:v>22.281312942504901</c:v>
                </c:pt>
                <c:pt idx="192">
                  <c:v>22.163232803344702</c:v>
                </c:pt>
                <c:pt idx="193">
                  <c:v>22.091722488403299</c:v>
                </c:pt>
                <c:pt idx="194">
                  <c:v>22.129352569580099</c:v>
                </c:pt>
                <c:pt idx="195">
                  <c:v>22.101385116577099</c:v>
                </c:pt>
                <c:pt idx="196">
                  <c:v>22.037813186645501</c:v>
                </c:pt>
                <c:pt idx="197">
                  <c:v>21.9916896820068</c:v>
                </c:pt>
                <c:pt idx="198">
                  <c:v>21.877916336059599</c:v>
                </c:pt>
                <c:pt idx="199">
                  <c:v>22.981992721557599</c:v>
                </c:pt>
                <c:pt idx="200">
                  <c:v>22.7033882141113</c:v>
                </c:pt>
                <c:pt idx="201">
                  <c:v>22.762098312377901</c:v>
                </c:pt>
                <c:pt idx="202">
                  <c:v>22.763727188110401</c:v>
                </c:pt>
                <c:pt idx="203">
                  <c:v>22.839439392089801</c:v>
                </c:pt>
                <c:pt idx="204">
                  <c:v>22.854429244995099</c:v>
                </c:pt>
                <c:pt idx="205">
                  <c:v>22.8220615386963</c:v>
                </c:pt>
                <c:pt idx="206">
                  <c:v>22.808982849121101</c:v>
                </c:pt>
                <c:pt idx="207">
                  <c:v>23.280332565307599</c:v>
                </c:pt>
                <c:pt idx="208">
                  <c:v>23.514795303344702</c:v>
                </c:pt>
                <c:pt idx="209">
                  <c:v>24.306404113769499</c:v>
                </c:pt>
                <c:pt idx="210">
                  <c:v>24.494279861450199</c:v>
                </c:pt>
                <c:pt idx="211">
                  <c:v>24.347917556762699</c:v>
                </c:pt>
                <c:pt idx="212">
                  <c:v>24.818273544311499</c:v>
                </c:pt>
                <c:pt idx="213">
                  <c:v>26.724655151367202</c:v>
                </c:pt>
                <c:pt idx="214">
                  <c:v>26.756227493286101</c:v>
                </c:pt>
                <c:pt idx="215">
                  <c:v>27.817512512206999</c:v>
                </c:pt>
                <c:pt idx="216">
                  <c:v>28.4801349639893</c:v>
                </c:pt>
                <c:pt idx="217">
                  <c:v>48.165946960449197</c:v>
                </c:pt>
                <c:pt idx="218">
                  <c:v>48.797878265380902</c:v>
                </c:pt>
                <c:pt idx="219">
                  <c:v>49.4120903015137</c:v>
                </c:pt>
                <c:pt idx="220">
                  <c:v>51.168239593505902</c:v>
                </c:pt>
                <c:pt idx="221">
                  <c:v>52.2418823242188</c:v>
                </c:pt>
                <c:pt idx="222">
                  <c:v>51.673904418945298</c:v>
                </c:pt>
                <c:pt idx="223">
                  <c:v>51.553611755371101</c:v>
                </c:pt>
                <c:pt idx="224">
                  <c:v>52.020946502685497</c:v>
                </c:pt>
                <c:pt idx="225">
                  <c:v>51.398078918457003</c:v>
                </c:pt>
                <c:pt idx="226">
                  <c:v>50.085643768310497</c:v>
                </c:pt>
                <c:pt idx="227">
                  <c:v>30.067714691162099</c:v>
                </c:pt>
                <c:pt idx="228">
                  <c:v>29.1709690093994</c:v>
                </c:pt>
                <c:pt idx="229">
                  <c:v>48.424800872802699</c:v>
                </c:pt>
                <c:pt idx="230">
                  <c:v>47.830997467041001</c:v>
                </c:pt>
                <c:pt idx="231">
                  <c:v>31.0142917633057</c:v>
                </c:pt>
                <c:pt idx="232">
                  <c:v>30.723180770873999</c:v>
                </c:pt>
                <c:pt idx="233">
                  <c:v>30.484876632690401</c:v>
                </c:pt>
                <c:pt idx="234">
                  <c:v>29.975101470947301</c:v>
                </c:pt>
                <c:pt idx="235">
                  <c:v>29.965539932251001</c:v>
                </c:pt>
                <c:pt idx="236">
                  <c:v>29.792167663574201</c:v>
                </c:pt>
                <c:pt idx="237">
                  <c:v>29.624998092651399</c:v>
                </c:pt>
                <c:pt idx="238">
                  <c:v>29.493400573730501</c:v>
                </c:pt>
                <c:pt idx="239">
                  <c:v>28.7588787078857</c:v>
                </c:pt>
                <c:pt idx="240">
                  <c:v>25.444944381713899</c:v>
                </c:pt>
                <c:pt idx="241">
                  <c:v>22.6853122711182</c:v>
                </c:pt>
                <c:pt idx="242">
                  <c:v>28.020549774169901</c:v>
                </c:pt>
                <c:pt idx="243">
                  <c:v>27.786422729492202</c:v>
                </c:pt>
                <c:pt idx="244">
                  <c:v>27.568489074706999</c:v>
                </c:pt>
                <c:pt idx="245">
                  <c:v>27.201494216918899</c:v>
                </c:pt>
                <c:pt idx="246">
                  <c:v>27.114597320556602</c:v>
                </c:pt>
                <c:pt idx="247">
                  <c:v>26.935646057128899</c:v>
                </c:pt>
                <c:pt idx="248">
                  <c:v>27.240673065185501</c:v>
                </c:pt>
                <c:pt idx="249">
                  <c:v>52.020946502685497</c:v>
                </c:pt>
                <c:pt idx="250">
                  <c:v>51.398078918457003</c:v>
                </c:pt>
                <c:pt idx="251">
                  <c:v>50.085643768310497</c:v>
                </c:pt>
                <c:pt idx="252">
                  <c:v>30.067714691162099</c:v>
                </c:pt>
                <c:pt idx="253">
                  <c:v>29.1709690093994</c:v>
                </c:pt>
                <c:pt idx="254">
                  <c:v>48.424800872802699</c:v>
                </c:pt>
                <c:pt idx="255">
                  <c:v>47.830997467041001</c:v>
                </c:pt>
                <c:pt idx="256">
                  <c:v>31.0142917633057</c:v>
                </c:pt>
                <c:pt idx="257">
                  <c:v>30.723180770873999</c:v>
                </c:pt>
                <c:pt idx="258">
                  <c:v>30.484876632690401</c:v>
                </c:pt>
                <c:pt idx="259">
                  <c:v>29.975101470947301</c:v>
                </c:pt>
                <c:pt idx="260">
                  <c:v>29.965539932251001</c:v>
                </c:pt>
                <c:pt idx="261">
                  <c:v>29.792167663574201</c:v>
                </c:pt>
                <c:pt idx="262">
                  <c:v>27.240673065185501</c:v>
                </c:pt>
                <c:pt idx="263">
                  <c:v>25.813358306884801</c:v>
                </c:pt>
                <c:pt idx="264">
                  <c:v>27.0567951202393</c:v>
                </c:pt>
                <c:pt idx="265">
                  <c:v>23.236883163452099</c:v>
                </c:pt>
                <c:pt idx="266">
                  <c:v>26.971258163452099</c:v>
                </c:pt>
                <c:pt idx="267">
                  <c:v>26.948217391967798</c:v>
                </c:pt>
                <c:pt idx="268">
                  <c:v>26.858112335205099</c:v>
                </c:pt>
                <c:pt idx="269">
                  <c:v>26.952922821044901</c:v>
                </c:pt>
                <c:pt idx="270">
                  <c:v>24.751634597778299</c:v>
                </c:pt>
                <c:pt idx="271">
                  <c:v>27.1297931671143</c:v>
                </c:pt>
                <c:pt idx="272">
                  <c:v>26.137628555297901</c:v>
                </c:pt>
                <c:pt idx="273">
                  <c:v>24.791706085205099</c:v>
                </c:pt>
                <c:pt idx="274">
                  <c:v>26.5295085906982</c:v>
                </c:pt>
                <c:pt idx="275">
                  <c:v>29.792167663574201</c:v>
                </c:pt>
                <c:pt idx="276">
                  <c:v>29.624998092651399</c:v>
                </c:pt>
                <c:pt idx="277">
                  <c:v>29.493400573730501</c:v>
                </c:pt>
                <c:pt idx="278">
                  <c:v>28.7588787078857</c:v>
                </c:pt>
                <c:pt idx="279">
                  <c:v>25.444944381713899</c:v>
                </c:pt>
                <c:pt idx="280">
                  <c:v>22.6853122711182</c:v>
                </c:pt>
                <c:pt idx="281">
                  <c:v>28.020549774169901</c:v>
                </c:pt>
                <c:pt idx="282">
                  <c:v>27.786422729492202</c:v>
                </c:pt>
                <c:pt idx="283">
                  <c:v>27.568489074706999</c:v>
                </c:pt>
                <c:pt idx="284">
                  <c:v>27.201494216918899</c:v>
                </c:pt>
                <c:pt idx="285">
                  <c:v>27.114597320556602</c:v>
                </c:pt>
                <c:pt idx="286">
                  <c:v>26.935646057128899</c:v>
                </c:pt>
                <c:pt idx="287">
                  <c:v>27.240673065185501</c:v>
                </c:pt>
                <c:pt idx="288">
                  <c:v>25.813358306884801</c:v>
                </c:pt>
                <c:pt idx="289">
                  <c:v>27.0567951202393</c:v>
                </c:pt>
                <c:pt idx="290">
                  <c:v>23.236883163452099</c:v>
                </c:pt>
                <c:pt idx="291">
                  <c:v>26.971258163452099</c:v>
                </c:pt>
                <c:pt idx="292">
                  <c:v>26.948217391967798</c:v>
                </c:pt>
                <c:pt idx="293">
                  <c:v>26.858112335205099</c:v>
                </c:pt>
                <c:pt idx="294">
                  <c:v>26.952922821044901</c:v>
                </c:pt>
                <c:pt idx="295">
                  <c:v>24.751634597778299</c:v>
                </c:pt>
                <c:pt idx="296">
                  <c:v>27.1297931671143</c:v>
                </c:pt>
                <c:pt idx="297">
                  <c:v>26.137628555297901</c:v>
                </c:pt>
                <c:pt idx="298">
                  <c:v>24.791706085205099</c:v>
                </c:pt>
                <c:pt idx="299">
                  <c:v>26.5295085906982</c:v>
                </c:pt>
                <c:pt idx="300">
                  <c:v>26.5295085906982</c:v>
                </c:pt>
                <c:pt idx="301">
                  <c:v>22.2276515960693</c:v>
                </c:pt>
                <c:pt idx="302">
                  <c:v>21.824342727661101</c:v>
                </c:pt>
                <c:pt idx="303">
                  <c:v>26.327152252197301</c:v>
                </c:pt>
                <c:pt idx="304">
                  <c:v>22.9595947265625</c:v>
                </c:pt>
                <c:pt idx="305">
                  <c:v>22.111707687377901</c:v>
                </c:pt>
                <c:pt idx="306">
                  <c:v>21.915653228759801</c:v>
                </c:pt>
                <c:pt idx="307">
                  <c:v>20.919412612915</c:v>
                </c:pt>
                <c:pt idx="308">
                  <c:v>21.327074050903299</c:v>
                </c:pt>
                <c:pt idx="309">
                  <c:v>20.828445434570298</c:v>
                </c:pt>
                <c:pt idx="310">
                  <c:v>21.534273147583001</c:v>
                </c:pt>
                <c:pt idx="311">
                  <c:v>21.615343093872099</c:v>
                </c:pt>
                <c:pt idx="312">
                  <c:v>21.455307006835898</c:v>
                </c:pt>
                <c:pt idx="313">
                  <c:v>24.107152938842798</c:v>
                </c:pt>
                <c:pt idx="314">
                  <c:v>24.1265773773193</c:v>
                </c:pt>
                <c:pt idx="315">
                  <c:v>23.96994972229</c:v>
                </c:pt>
                <c:pt idx="316">
                  <c:v>24.1417331695557</c:v>
                </c:pt>
                <c:pt idx="317">
                  <c:v>24.1695957183838</c:v>
                </c:pt>
                <c:pt idx="318">
                  <c:v>24.119228363037099</c:v>
                </c:pt>
                <c:pt idx="319">
                  <c:v>23.947769165039102</c:v>
                </c:pt>
                <c:pt idx="320">
                  <c:v>23.696294784545898</c:v>
                </c:pt>
                <c:pt idx="321">
                  <c:v>23.5713291168213</c:v>
                </c:pt>
                <c:pt idx="322">
                  <c:v>23.622844696044901</c:v>
                </c:pt>
                <c:pt idx="323">
                  <c:v>23.469762802123999</c:v>
                </c:pt>
                <c:pt idx="324">
                  <c:v>23.4549674987793</c:v>
                </c:pt>
                <c:pt idx="325">
                  <c:v>23.4696941375732</c:v>
                </c:pt>
                <c:pt idx="326">
                  <c:v>23.290754318237301</c:v>
                </c:pt>
                <c:pt idx="327">
                  <c:v>23.290895462036101</c:v>
                </c:pt>
                <c:pt idx="328">
                  <c:v>23.309749603271499</c:v>
                </c:pt>
                <c:pt idx="329">
                  <c:v>23.2903232574463</c:v>
                </c:pt>
                <c:pt idx="330">
                  <c:v>23.190860748291001</c:v>
                </c:pt>
                <c:pt idx="331">
                  <c:v>23.1996154785156</c:v>
                </c:pt>
                <c:pt idx="332">
                  <c:v>23.093460083007798</c:v>
                </c:pt>
                <c:pt idx="333">
                  <c:v>23.058296203613299</c:v>
                </c:pt>
                <c:pt idx="334">
                  <c:v>23.006881713867202</c:v>
                </c:pt>
                <c:pt idx="335">
                  <c:v>23.0215873718262</c:v>
                </c:pt>
                <c:pt idx="336">
                  <c:v>23.008642196655298</c:v>
                </c:pt>
                <c:pt idx="337">
                  <c:v>22.912408828735401</c:v>
                </c:pt>
                <c:pt idx="338">
                  <c:v>22.754440307617202</c:v>
                </c:pt>
                <c:pt idx="339">
                  <c:v>22.734790802001999</c:v>
                </c:pt>
                <c:pt idx="340">
                  <c:v>22.753288269043001</c:v>
                </c:pt>
                <c:pt idx="341">
                  <c:v>22.837364196777301</c:v>
                </c:pt>
                <c:pt idx="342">
                  <c:v>22.8272609710693</c:v>
                </c:pt>
                <c:pt idx="343">
                  <c:v>22.774881362915</c:v>
                </c:pt>
                <c:pt idx="344">
                  <c:v>22.7344360351563</c:v>
                </c:pt>
                <c:pt idx="345">
                  <c:v>22.4030570983887</c:v>
                </c:pt>
                <c:pt idx="346">
                  <c:v>22.360343933105501</c:v>
                </c:pt>
                <c:pt idx="347">
                  <c:v>22.319337844848601</c:v>
                </c:pt>
                <c:pt idx="348">
                  <c:v>22.4961051940918</c:v>
                </c:pt>
                <c:pt idx="349">
                  <c:v>12.5884704589844</c:v>
                </c:pt>
                <c:pt idx="350">
                  <c:v>12.6387634277344</c:v>
                </c:pt>
                <c:pt idx="351">
                  <c:v>12.971583366394</c:v>
                </c:pt>
                <c:pt idx="352">
                  <c:v>13.8244724273682</c:v>
                </c:pt>
                <c:pt idx="353">
                  <c:v>12.4828948974609</c:v>
                </c:pt>
                <c:pt idx="354">
                  <c:v>25.1365642547607</c:v>
                </c:pt>
                <c:pt idx="355">
                  <c:v>27.423412322998001</c:v>
                </c:pt>
                <c:pt idx="356">
                  <c:v>27.4203796386719</c:v>
                </c:pt>
                <c:pt idx="357">
                  <c:v>27.4432697296143</c:v>
                </c:pt>
                <c:pt idx="358">
                  <c:v>30.343408584594702</c:v>
                </c:pt>
                <c:pt idx="359">
                  <c:v>31.170557022094702</c:v>
                </c:pt>
                <c:pt idx="360">
                  <c:v>31.482883453369102</c:v>
                </c:pt>
                <c:pt idx="361">
                  <c:v>35.1748046875</c:v>
                </c:pt>
                <c:pt idx="362">
                  <c:v>34.9479370117188</c:v>
                </c:pt>
                <c:pt idx="363">
                  <c:v>51.410255432128899</c:v>
                </c:pt>
                <c:pt idx="364">
                  <c:v>58.922599792480497</c:v>
                </c:pt>
                <c:pt idx="365">
                  <c:v>34.500923156738303</c:v>
                </c:pt>
                <c:pt idx="366">
                  <c:v>32.188694000244098</c:v>
                </c:pt>
                <c:pt idx="367">
                  <c:v>31.488134384155298</c:v>
                </c:pt>
                <c:pt idx="368">
                  <c:v>31.434139251708999</c:v>
                </c:pt>
                <c:pt idx="369">
                  <c:v>30.187658309936499</c:v>
                </c:pt>
                <c:pt idx="370">
                  <c:v>27.421758651733398</c:v>
                </c:pt>
                <c:pt idx="371">
                  <c:v>26.805395126342798</c:v>
                </c:pt>
                <c:pt idx="372">
                  <c:v>25.792234420776399</c:v>
                </c:pt>
                <c:pt idx="373">
                  <c:v>25.1724853515625</c:v>
                </c:pt>
                <c:pt idx="374">
                  <c:v>24.945518493652301</c:v>
                </c:pt>
                <c:pt idx="375">
                  <c:v>24.700731277465799</c:v>
                </c:pt>
                <c:pt idx="376">
                  <c:v>24.4958820343018</c:v>
                </c:pt>
                <c:pt idx="377">
                  <c:v>24.132051467895501</c:v>
                </c:pt>
                <c:pt idx="378">
                  <c:v>24.1440525054932</c:v>
                </c:pt>
                <c:pt idx="379">
                  <c:v>32.188694000244098</c:v>
                </c:pt>
                <c:pt idx="380">
                  <c:v>31.488134384155298</c:v>
                </c:pt>
                <c:pt idx="381">
                  <c:v>31.434139251708999</c:v>
                </c:pt>
                <c:pt idx="382">
                  <c:v>30.187658309936499</c:v>
                </c:pt>
                <c:pt idx="383">
                  <c:v>27.421758651733398</c:v>
                </c:pt>
                <c:pt idx="384">
                  <c:v>26.805395126342798</c:v>
                </c:pt>
                <c:pt idx="385">
                  <c:v>25.792234420776399</c:v>
                </c:pt>
                <c:pt idx="386">
                  <c:v>25.1724853515625</c:v>
                </c:pt>
                <c:pt idx="387">
                  <c:v>24.945518493652301</c:v>
                </c:pt>
                <c:pt idx="388">
                  <c:v>24.700731277465799</c:v>
                </c:pt>
                <c:pt idx="389">
                  <c:v>24.4958820343018</c:v>
                </c:pt>
                <c:pt idx="390">
                  <c:v>24.132051467895501</c:v>
                </c:pt>
                <c:pt idx="391">
                  <c:v>24.1440525054932</c:v>
                </c:pt>
                <c:pt idx="392">
                  <c:v>24.0515651702881</c:v>
                </c:pt>
                <c:pt idx="393">
                  <c:v>23.6134147644043</c:v>
                </c:pt>
                <c:pt idx="394">
                  <c:v>23.569337844848601</c:v>
                </c:pt>
                <c:pt idx="395">
                  <c:v>23.523429870605501</c:v>
                </c:pt>
                <c:pt idx="396">
                  <c:v>23.4402160644531</c:v>
                </c:pt>
                <c:pt idx="397">
                  <c:v>22.8468933105469</c:v>
                </c:pt>
                <c:pt idx="398">
                  <c:v>23.1014289855957</c:v>
                </c:pt>
                <c:pt idx="399">
                  <c:v>23.234714508056602</c:v>
                </c:pt>
                <c:pt idx="400">
                  <c:v>23.3142185211182</c:v>
                </c:pt>
                <c:pt idx="401">
                  <c:v>23.103717803955099</c:v>
                </c:pt>
                <c:pt idx="402">
                  <c:v>23.154212951660199</c:v>
                </c:pt>
                <c:pt idx="403">
                  <c:v>23.510248184204102</c:v>
                </c:pt>
                <c:pt idx="404">
                  <c:v>32.188694000244098</c:v>
                </c:pt>
                <c:pt idx="405">
                  <c:v>31.488134384155298</c:v>
                </c:pt>
                <c:pt idx="406">
                  <c:v>31.434139251708999</c:v>
                </c:pt>
                <c:pt idx="407">
                  <c:v>30.187658309936499</c:v>
                </c:pt>
                <c:pt idx="408">
                  <c:v>27.421758651733398</c:v>
                </c:pt>
                <c:pt idx="409">
                  <c:v>26.805395126342798</c:v>
                </c:pt>
                <c:pt idx="410">
                  <c:v>25.792234420776399</c:v>
                </c:pt>
                <c:pt idx="411">
                  <c:v>25.1724853515625</c:v>
                </c:pt>
                <c:pt idx="412">
                  <c:v>24.945518493652301</c:v>
                </c:pt>
                <c:pt idx="413">
                  <c:v>24.700731277465799</c:v>
                </c:pt>
                <c:pt idx="414">
                  <c:v>24.4958820343018</c:v>
                </c:pt>
                <c:pt idx="415">
                  <c:v>24.132051467895501</c:v>
                </c:pt>
                <c:pt idx="416">
                  <c:v>24.1440525054932</c:v>
                </c:pt>
                <c:pt idx="417">
                  <c:v>24.0515651702881</c:v>
                </c:pt>
                <c:pt idx="418">
                  <c:v>23.6134147644043</c:v>
                </c:pt>
                <c:pt idx="419">
                  <c:v>23.569337844848601</c:v>
                </c:pt>
                <c:pt idx="420">
                  <c:v>23.523429870605501</c:v>
                </c:pt>
                <c:pt idx="421">
                  <c:v>23.4402160644531</c:v>
                </c:pt>
                <c:pt idx="422">
                  <c:v>22.8468933105469</c:v>
                </c:pt>
                <c:pt idx="423">
                  <c:v>23.1014289855957</c:v>
                </c:pt>
                <c:pt idx="424">
                  <c:v>23.234714508056602</c:v>
                </c:pt>
                <c:pt idx="425">
                  <c:v>23.3142185211182</c:v>
                </c:pt>
                <c:pt idx="426">
                  <c:v>23.103717803955099</c:v>
                </c:pt>
                <c:pt idx="427">
                  <c:v>23.154212951660199</c:v>
                </c:pt>
                <c:pt idx="428">
                  <c:v>23.510248184204102</c:v>
                </c:pt>
                <c:pt idx="429">
                  <c:v>32.188694000244098</c:v>
                </c:pt>
                <c:pt idx="430">
                  <c:v>31.488134384155298</c:v>
                </c:pt>
                <c:pt idx="431">
                  <c:v>31.434139251708999</c:v>
                </c:pt>
                <c:pt idx="432">
                  <c:v>30.187658309936499</c:v>
                </c:pt>
                <c:pt idx="433">
                  <c:v>27.421758651733398</c:v>
                </c:pt>
                <c:pt idx="434">
                  <c:v>26.805395126342798</c:v>
                </c:pt>
                <c:pt idx="435">
                  <c:v>25.792234420776399</c:v>
                </c:pt>
                <c:pt idx="436">
                  <c:v>25.1724853515625</c:v>
                </c:pt>
                <c:pt idx="437">
                  <c:v>24.945518493652301</c:v>
                </c:pt>
                <c:pt idx="438">
                  <c:v>24.700731277465799</c:v>
                </c:pt>
                <c:pt idx="439">
                  <c:v>24.4958820343018</c:v>
                </c:pt>
                <c:pt idx="440">
                  <c:v>24.132051467895501</c:v>
                </c:pt>
                <c:pt idx="441">
                  <c:v>24.1440525054932</c:v>
                </c:pt>
                <c:pt idx="442">
                  <c:v>24.0515651702881</c:v>
                </c:pt>
                <c:pt idx="443">
                  <c:v>23.6134147644043</c:v>
                </c:pt>
                <c:pt idx="444">
                  <c:v>23.569337844848601</c:v>
                </c:pt>
                <c:pt idx="445">
                  <c:v>23.523429870605501</c:v>
                </c:pt>
                <c:pt idx="446">
                  <c:v>23.4402160644531</c:v>
                </c:pt>
                <c:pt idx="447">
                  <c:v>22.8468933105469</c:v>
                </c:pt>
                <c:pt idx="448">
                  <c:v>23.1014289855957</c:v>
                </c:pt>
                <c:pt idx="449">
                  <c:v>23.234714508056602</c:v>
                </c:pt>
                <c:pt idx="450">
                  <c:v>23.3142185211182</c:v>
                </c:pt>
                <c:pt idx="451">
                  <c:v>23.103717803955099</c:v>
                </c:pt>
                <c:pt idx="452">
                  <c:v>23.154212951660199</c:v>
                </c:pt>
                <c:pt idx="453">
                  <c:v>23.510248184204102</c:v>
                </c:pt>
                <c:pt idx="454">
                  <c:v>32.188694000244098</c:v>
                </c:pt>
                <c:pt idx="455">
                  <c:v>31.488134384155298</c:v>
                </c:pt>
                <c:pt idx="456">
                  <c:v>31.434139251708999</c:v>
                </c:pt>
                <c:pt idx="457">
                  <c:v>30.187658309936499</c:v>
                </c:pt>
                <c:pt idx="458">
                  <c:v>27.421758651733398</c:v>
                </c:pt>
                <c:pt idx="459">
                  <c:v>26.805395126342798</c:v>
                </c:pt>
                <c:pt idx="460">
                  <c:v>25.792234420776399</c:v>
                </c:pt>
                <c:pt idx="461">
                  <c:v>25.1724853515625</c:v>
                </c:pt>
                <c:pt idx="462">
                  <c:v>24.945518493652301</c:v>
                </c:pt>
                <c:pt idx="463">
                  <c:v>24.700731277465799</c:v>
                </c:pt>
                <c:pt idx="464">
                  <c:v>24.4958820343018</c:v>
                </c:pt>
                <c:pt idx="465">
                  <c:v>24.132051467895501</c:v>
                </c:pt>
                <c:pt idx="466">
                  <c:v>24.1440525054932</c:v>
                </c:pt>
                <c:pt idx="467">
                  <c:v>24.0515651702881</c:v>
                </c:pt>
                <c:pt idx="468">
                  <c:v>23.6134147644043</c:v>
                </c:pt>
                <c:pt idx="469">
                  <c:v>23.569337844848601</c:v>
                </c:pt>
                <c:pt idx="470">
                  <c:v>23.523429870605501</c:v>
                </c:pt>
                <c:pt idx="471">
                  <c:v>23.4402160644531</c:v>
                </c:pt>
                <c:pt idx="472">
                  <c:v>22.8468933105469</c:v>
                </c:pt>
                <c:pt idx="473">
                  <c:v>23.1014289855957</c:v>
                </c:pt>
                <c:pt idx="474">
                  <c:v>23.234714508056602</c:v>
                </c:pt>
                <c:pt idx="475">
                  <c:v>23.3142185211182</c:v>
                </c:pt>
                <c:pt idx="476">
                  <c:v>23.103717803955099</c:v>
                </c:pt>
                <c:pt idx="477">
                  <c:v>23.154212951660199</c:v>
                </c:pt>
                <c:pt idx="478">
                  <c:v>23.510248184204102</c:v>
                </c:pt>
                <c:pt idx="479">
                  <c:v>32.188694000244098</c:v>
                </c:pt>
                <c:pt idx="480">
                  <c:v>31.488134384155298</c:v>
                </c:pt>
                <c:pt idx="481">
                  <c:v>31.434139251708999</c:v>
                </c:pt>
                <c:pt idx="482">
                  <c:v>30.187658309936499</c:v>
                </c:pt>
                <c:pt idx="483">
                  <c:v>27.421758651733398</c:v>
                </c:pt>
                <c:pt idx="484">
                  <c:v>26.805395126342798</c:v>
                </c:pt>
                <c:pt idx="485">
                  <c:v>25.792234420776399</c:v>
                </c:pt>
                <c:pt idx="486">
                  <c:v>25.1724853515625</c:v>
                </c:pt>
                <c:pt idx="487">
                  <c:v>24.945518493652301</c:v>
                </c:pt>
                <c:pt idx="488">
                  <c:v>24.700731277465799</c:v>
                </c:pt>
                <c:pt idx="489">
                  <c:v>24.4958820343018</c:v>
                </c:pt>
                <c:pt idx="490">
                  <c:v>24.132051467895501</c:v>
                </c:pt>
                <c:pt idx="491">
                  <c:v>24.1440525054932</c:v>
                </c:pt>
                <c:pt idx="492">
                  <c:v>24.0515651702881</c:v>
                </c:pt>
                <c:pt idx="493">
                  <c:v>23.6134147644043</c:v>
                </c:pt>
                <c:pt idx="494">
                  <c:v>23.569337844848601</c:v>
                </c:pt>
                <c:pt idx="495">
                  <c:v>23.523429870605501</c:v>
                </c:pt>
                <c:pt idx="496">
                  <c:v>23.4402160644531</c:v>
                </c:pt>
                <c:pt idx="497">
                  <c:v>22.8468933105469</c:v>
                </c:pt>
                <c:pt idx="498">
                  <c:v>23.1014289855957</c:v>
                </c:pt>
                <c:pt idx="499">
                  <c:v>23.234714508056602</c:v>
                </c:pt>
                <c:pt idx="500">
                  <c:v>23.3142185211182</c:v>
                </c:pt>
                <c:pt idx="501">
                  <c:v>23.103717803955099</c:v>
                </c:pt>
                <c:pt idx="502">
                  <c:v>23.154212951660199</c:v>
                </c:pt>
                <c:pt idx="503">
                  <c:v>23.510248184204102</c:v>
                </c:pt>
                <c:pt idx="504">
                  <c:v>32.188694000244098</c:v>
                </c:pt>
                <c:pt idx="505">
                  <c:v>31.488134384155298</c:v>
                </c:pt>
                <c:pt idx="506">
                  <c:v>31.434139251708999</c:v>
                </c:pt>
                <c:pt idx="507">
                  <c:v>30.187658309936499</c:v>
                </c:pt>
                <c:pt idx="508">
                  <c:v>27.421758651733398</c:v>
                </c:pt>
                <c:pt idx="509">
                  <c:v>26.805395126342798</c:v>
                </c:pt>
                <c:pt idx="510">
                  <c:v>25.792234420776399</c:v>
                </c:pt>
                <c:pt idx="511">
                  <c:v>25.1724853515625</c:v>
                </c:pt>
                <c:pt idx="512">
                  <c:v>24.945518493652301</c:v>
                </c:pt>
                <c:pt idx="513">
                  <c:v>24.700731277465799</c:v>
                </c:pt>
                <c:pt idx="514">
                  <c:v>24.4958820343018</c:v>
                </c:pt>
                <c:pt idx="515">
                  <c:v>24.132051467895501</c:v>
                </c:pt>
                <c:pt idx="516">
                  <c:v>24.1440525054932</c:v>
                </c:pt>
                <c:pt idx="517">
                  <c:v>24.0515651702881</c:v>
                </c:pt>
                <c:pt idx="518">
                  <c:v>23.6134147644043</c:v>
                </c:pt>
                <c:pt idx="519">
                  <c:v>23.569337844848601</c:v>
                </c:pt>
                <c:pt idx="520">
                  <c:v>23.523429870605501</c:v>
                </c:pt>
                <c:pt idx="521">
                  <c:v>23.4402160644531</c:v>
                </c:pt>
                <c:pt idx="522">
                  <c:v>22.8468933105469</c:v>
                </c:pt>
                <c:pt idx="523">
                  <c:v>23.1014289855957</c:v>
                </c:pt>
                <c:pt idx="524">
                  <c:v>23.234714508056602</c:v>
                </c:pt>
                <c:pt idx="525">
                  <c:v>23.3142185211182</c:v>
                </c:pt>
                <c:pt idx="526">
                  <c:v>23.103717803955099</c:v>
                </c:pt>
                <c:pt idx="527">
                  <c:v>23.154212951660199</c:v>
                </c:pt>
                <c:pt idx="528">
                  <c:v>23.510248184204102</c:v>
                </c:pt>
                <c:pt idx="529">
                  <c:v>32.188694000244098</c:v>
                </c:pt>
                <c:pt idx="530">
                  <c:v>31.488134384155298</c:v>
                </c:pt>
                <c:pt idx="531">
                  <c:v>31.434139251708999</c:v>
                </c:pt>
                <c:pt idx="532">
                  <c:v>30.187658309936499</c:v>
                </c:pt>
                <c:pt idx="533">
                  <c:v>27.421758651733398</c:v>
                </c:pt>
                <c:pt idx="534">
                  <c:v>26.805395126342798</c:v>
                </c:pt>
                <c:pt idx="535">
                  <c:v>25.792234420776399</c:v>
                </c:pt>
                <c:pt idx="536">
                  <c:v>25.1724853515625</c:v>
                </c:pt>
                <c:pt idx="537">
                  <c:v>24.945518493652301</c:v>
                </c:pt>
                <c:pt idx="538">
                  <c:v>24.700731277465799</c:v>
                </c:pt>
                <c:pt idx="539">
                  <c:v>24.4958820343018</c:v>
                </c:pt>
                <c:pt idx="540">
                  <c:v>24.132051467895501</c:v>
                </c:pt>
                <c:pt idx="541">
                  <c:v>24.1440525054932</c:v>
                </c:pt>
                <c:pt idx="542">
                  <c:v>24.0515651702881</c:v>
                </c:pt>
                <c:pt idx="543">
                  <c:v>23.6134147644043</c:v>
                </c:pt>
                <c:pt idx="544">
                  <c:v>23.569337844848601</c:v>
                </c:pt>
                <c:pt idx="545">
                  <c:v>23.523429870605501</c:v>
                </c:pt>
                <c:pt idx="546">
                  <c:v>23.4402160644531</c:v>
                </c:pt>
                <c:pt idx="547">
                  <c:v>22.8468933105469</c:v>
                </c:pt>
                <c:pt idx="548">
                  <c:v>23.1014289855957</c:v>
                </c:pt>
                <c:pt idx="549">
                  <c:v>23.234714508056602</c:v>
                </c:pt>
                <c:pt idx="550">
                  <c:v>23.3142185211182</c:v>
                </c:pt>
                <c:pt idx="551">
                  <c:v>23.103717803955099</c:v>
                </c:pt>
                <c:pt idx="552">
                  <c:v>23.154212951660199</c:v>
                </c:pt>
                <c:pt idx="553">
                  <c:v>23.510248184204102</c:v>
                </c:pt>
                <c:pt idx="554">
                  <c:v>25.8729038238525</c:v>
                </c:pt>
                <c:pt idx="555">
                  <c:v>26.060895919799801</c:v>
                </c:pt>
                <c:pt idx="556">
                  <c:v>25.362817764282202</c:v>
                </c:pt>
                <c:pt idx="557">
                  <c:v>24.062761306762699</c:v>
                </c:pt>
                <c:pt idx="558">
                  <c:v>25.354713439941399</c:v>
                </c:pt>
                <c:pt idx="559">
                  <c:v>25.1781826019287</c:v>
                </c:pt>
                <c:pt idx="560">
                  <c:v>25.0787658691406</c:v>
                </c:pt>
                <c:pt idx="561">
                  <c:v>25.4092197418213</c:v>
                </c:pt>
                <c:pt idx="562">
                  <c:v>25.864397048950199</c:v>
                </c:pt>
                <c:pt idx="563">
                  <c:v>25.697196960449201</c:v>
                </c:pt>
                <c:pt idx="564">
                  <c:v>25.5650730133057</c:v>
                </c:pt>
                <c:pt idx="565">
                  <c:v>25.396537780761701</c:v>
                </c:pt>
                <c:pt idx="566">
                  <c:v>25.344114303588899</c:v>
                </c:pt>
                <c:pt idx="567">
                  <c:v>25.2328777313232</c:v>
                </c:pt>
                <c:pt idx="568">
                  <c:v>25.162115097045898</c:v>
                </c:pt>
                <c:pt idx="569">
                  <c:v>25.152898788452099</c:v>
                </c:pt>
                <c:pt idx="570">
                  <c:v>24.665584564208999</c:v>
                </c:pt>
                <c:pt idx="571">
                  <c:v>24.8556728363037</c:v>
                </c:pt>
                <c:pt idx="572">
                  <c:v>24.914331436157202</c:v>
                </c:pt>
                <c:pt idx="573">
                  <c:v>24.4198818206787</c:v>
                </c:pt>
                <c:pt idx="574">
                  <c:v>24.4078483581543</c:v>
                </c:pt>
                <c:pt idx="575">
                  <c:v>23.8905849456787</c:v>
                </c:pt>
                <c:pt idx="576">
                  <c:v>23.957757949829102</c:v>
                </c:pt>
                <c:pt idx="577">
                  <c:v>23.913455963134801</c:v>
                </c:pt>
                <c:pt idx="578">
                  <c:v>23.9363193511963</c:v>
                </c:pt>
                <c:pt idx="579">
                  <c:v>23.7638244628906</c:v>
                </c:pt>
                <c:pt idx="580">
                  <c:v>23.7638244628906</c:v>
                </c:pt>
                <c:pt idx="581">
                  <c:v>24.016410827636701</c:v>
                </c:pt>
                <c:pt idx="582">
                  <c:v>23.807916641235401</c:v>
                </c:pt>
                <c:pt idx="583">
                  <c:v>23.934144973754901</c:v>
                </c:pt>
                <c:pt idx="584">
                  <c:v>23.8818264007568</c:v>
                </c:pt>
                <c:pt idx="585">
                  <c:v>23.781721115112301</c:v>
                </c:pt>
                <c:pt idx="586">
                  <c:v>23.810420989990199</c:v>
                </c:pt>
                <c:pt idx="587">
                  <c:v>23.6695442199707</c:v>
                </c:pt>
                <c:pt idx="588">
                  <c:v>23.643045425415</c:v>
                </c:pt>
                <c:pt idx="589">
                  <c:v>23.523208618164102</c:v>
                </c:pt>
                <c:pt idx="590">
                  <c:v>23.4646911621094</c:v>
                </c:pt>
                <c:pt idx="591">
                  <c:v>23.447046279907202</c:v>
                </c:pt>
                <c:pt idx="592">
                  <c:v>23.598558425903299</c:v>
                </c:pt>
                <c:pt idx="593">
                  <c:v>23.272529602050799</c:v>
                </c:pt>
                <c:pt idx="594">
                  <c:v>23.474796295166001</c:v>
                </c:pt>
                <c:pt idx="595">
                  <c:v>24.300022125244102</c:v>
                </c:pt>
                <c:pt idx="596">
                  <c:v>23.536985397338899</c:v>
                </c:pt>
                <c:pt idx="597">
                  <c:v>23.919462203979499</c:v>
                </c:pt>
                <c:pt idx="598">
                  <c:v>24.203763961791999</c:v>
                </c:pt>
                <c:pt idx="599">
                  <c:v>23.322334289550799</c:v>
                </c:pt>
                <c:pt idx="600">
                  <c:v>23.239961624145501</c:v>
                </c:pt>
                <c:pt idx="601">
                  <c:v>23.213859558105501</c:v>
                </c:pt>
                <c:pt idx="602">
                  <c:v>22.994987487793001</c:v>
                </c:pt>
                <c:pt idx="603">
                  <c:v>23.413501739501999</c:v>
                </c:pt>
                <c:pt idx="604">
                  <c:v>22.961002349853501</c:v>
                </c:pt>
                <c:pt idx="605">
                  <c:v>21.771135330200199</c:v>
                </c:pt>
                <c:pt idx="606">
                  <c:v>22.846307754516602</c:v>
                </c:pt>
                <c:pt idx="607">
                  <c:v>22.747817993164102</c:v>
                </c:pt>
                <c:pt idx="608">
                  <c:v>22.155124664306602</c:v>
                </c:pt>
                <c:pt idx="609">
                  <c:v>21.962688446044901</c:v>
                </c:pt>
                <c:pt idx="610">
                  <c:v>22.458349227905298</c:v>
                </c:pt>
                <c:pt idx="611">
                  <c:v>23.147804260253899</c:v>
                </c:pt>
                <c:pt idx="612">
                  <c:v>22.795351028442401</c:v>
                </c:pt>
                <c:pt idx="613">
                  <c:v>23.2887077331543</c:v>
                </c:pt>
                <c:pt idx="614">
                  <c:v>23.476799011230501</c:v>
                </c:pt>
                <c:pt idx="615">
                  <c:v>23.8010158538818</c:v>
                </c:pt>
                <c:pt idx="616">
                  <c:v>23.483806610107401</c:v>
                </c:pt>
                <c:pt idx="617">
                  <c:v>23.4972114562988</c:v>
                </c:pt>
                <c:pt idx="618">
                  <c:v>23.468870162963899</c:v>
                </c:pt>
                <c:pt idx="619">
                  <c:v>23.410854339599599</c:v>
                </c:pt>
                <c:pt idx="620">
                  <c:v>22.60009765625</c:v>
                </c:pt>
                <c:pt idx="621">
                  <c:v>22.218152999877901</c:v>
                </c:pt>
                <c:pt idx="622">
                  <c:v>22.3050746917725</c:v>
                </c:pt>
                <c:pt idx="623">
                  <c:v>22.2901306152344</c:v>
                </c:pt>
                <c:pt idx="624">
                  <c:v>22.220155715942401</c:v>
                </c:pt>
                <c:pt idx="625">
                  <c:v>22.3115348815918</c:v>
                </c:pt>
                <c:pt idx="626">
                  <c:v>22.3401699066162</c:v>
                </c:pt>
                <c:pt idx="627">
                  <c:v>22.466819763183601</c:v>
                </c:pt>
                <c:pt idx="628">
                  <c:v>30.2939567565918</c:v>
                </c:pt>
                <c:pt idx="629">
                  <c:v>38.912208557128899</c:v>
                </c:pt>
                <c:pt idx="630">
                  <c:v>39.109951019287102</c:v>
                </c:pt>
                <c:pt idx="631">
                  <c:v>30.882884979248001</c:v>
                </c:pt>
                <c:pt idx="632">
                  <c:v>31.073154449462901</c:v>
                </c:pt>
                <c:pt idx="633">
                  <c:v>31.380496978759801</c:v>
                </c:pt>
                <c:pt idx="634">
                  <c:v>62.7259330749512</c:v>
                </c:pt>
                <c:pt idx="635">
                  <c:v>26.209064483642599</c:v>
                </c:pt>
                <c:pt idx="636">
                  <c:v>22.471601486206101</c:v>
                </c:pt>
                <c:pt idx="637">
                  <c:v>22.358789443969702</c:v>
                </c:pt>
                <c:pt idx="638">
                  <c:v>22.3763027191162</c:v>
                </c:pt>
                <c:pt idx="639">
                  <c:v>22.416570663452099</c:v>
                </c:pt>
                <c:pt idx="640">
                  <c:v>22.392480850219702</c:v>
                </c:pt>
                <c:pt idx="641">
                  <c:v>22.3033447265625</c:v>
                </c:pt>
                <c:pt idx="642">
                  <c:v>23.272529602050799</c:v>
                </c:pt>
                <c:pt idx="643">
                  <c:v>23.474796295166001</c:v>
                </c:pt>
                <c:pt idx="644">
                  <c:v>24.300022125244102</c:v>
                </c:pt>
                <c:pt idx="645">
                  <c:v>23.536985397338899</c:v>
                </c:pt>
                <c:pt idx="646">
                  <c:v>23.919462203979499</c:v>
                </c:pt>
                <c:pt idx="647">
                  <c:v>24.203763961791999</c:v>
                </c:pt>
                <c:pt idx="648">
                  <c:v>23.322334289550799</c:v>
                </c:pt>
                <c:pt idx="649">
                  <c:v>23.239961624145501</c:v>
                </c:pt>
                <c:pt idx="650">
                  <c:v>23.213859558105501</c:v>
                </c:pt>
                <c:pt idx="651">
                  <c:v>22.994987487793001</c:v>
                </c:pt>
                <c:pt idx="652">
                  <c:v>23.413501739501999</c:v>
                </c:pt>
                <c:pt idx="653">
                  <c:v>22.961002349853501</c:v>
                </c:pt>
                <c:pt idx="654">
                  <c:v>21.771135330200199</c:v>
                </c:pt>
                <c:pt idx="655">
                  <c:v>22.846307754516602</c:v>
                </c:pt>
                <c:pt idx="656">
                  <c:v>22.747817993164102</c:v>
                </c:pt>
                <c:pt idx="657">
                  <c:v>22.155124664306602</c:v>
                </c:pt>
                <c:pt idx="658">
                  <c:v>21.962688446044901</c:v>
                </c:pt>
                <c:pt idx="659">
                  <c:v>22.458349227905298</c:v>
                </c:pt>
                <c:pt idx="660">
                  <c:v>23.147804260253899</c:v>
                </c:pt>
                <c:pt idx="661">
                  <c:v>22.795351028442401</c:v>
                </c:pt>
                <c:pt idx="662">
                  <c:v>23.2887077331543</c:v>
                </c:pt>
                <c:pt idx="663">
                  <c:v>23.476799011230501</c:v>
                </c:pt>
                <c:pt idx="664">
                  <c:v>23.8010158538818</c:v>
                </c:pt>
                <c:pt idx="665">
                  <c:v>23.483806610107401</c:v>
                </c:pt>
                <c:pt idx="666">
                  <c:v>23.4972114562988</c:v>
                </c:pt>
                <c:pt idx="667">
                  <c:v>23.468870162963899</c:v>
                </c:pt>
                <c:pt idx="668">
                  <c:v>23.410854339599599</c:v>
                </c:pt>
                <c:pt idx="669">
                  <c:v>22.60009765625</c:v>
                </c:pt>
                <c:pt idx="670">
                  <c:v>22.218152999877901</c:v>
                </c:pt>
                <c:pt idx="671">
                  <c:v>22.3050746917725</c:v>
                </c:pt>
                <c:pt idx="672">
                  <c:v>22.2901306152344</c:v>
                </c:pt>
                <c:pt idx="673">
                  <c:v>22.220155715942401</c:v>
                </c:pt>
                <c:pt idx="674">
                  <c:v>22.3115348815918</c:v>
                </c:pt>
                <c:pt idx="675">
                  <c:v>22.3401699066162</c:v>
                </c:pt>
                <c:pt idx="676">
                  <c:v>22.466819763183601</c:v>
                </c:pt>
                <c:pt idx="677">
                  <c:v>30.2939567565918</c:v>
                </c:pt>
                <c:pt idx="678">
                  <c:v>38.912208557128899</c:v>
                </c:pt>
                <c:pt idx="679">
                  <c:v>23.2132892608643</c:v>
                </c:pt>
                <c:pt idx="680">
                  <c:v>23.2501831054688</c:v>
                </c:pt>
                <c:pt idx="681">
                  <c:v>23.3499431610107</c:v>
                </c:pt>
                <c:pt idx="682">
                  <c:v>23.2851257324219</c:v>
                </c:pt>
                <c:pt idx="683">
                  <c:v>23.3080348968506</c:v>
                </c:pt>
                <c:pt idx="684">
                  <c:v>23.020441055297901</c:v>
                </c:pt>
                <c:pt idx="685">
                  <c:v>23.062196731567401</c:v>
                </c:pt>
                <c:pt idx="686">
                  <c:v>22.800077438354499</c:v>
                </c:pt>
                <c:pt idx="687">
                  <c:v>22.7674350738525</c:v>
                </c:pt>
                <c:pt idx="688">
                  <c:v>22.416152954101602</c:v>
                </c:pt>
                <c:pt idx="689">
                  <c:v>22.287195205688501</c:v>
                </c:pt>
                <c:pt idx="690">
                  <c:v>22.105998992919901</c:v>
                </c:pt>
                <c:pt idx="691">
                  <c:v>21.9578151702881</c:v>
                </c:pt>
                <c:pt idx="692">
                  <c:v>22.425031661987301</c:v>
                </c:pt>
                <c:pt idx="693">
                  <c:v>22.754152297973601</c:v>
                </c:pt>
                <c:pt idx="694">
                  <c:v>22.557445526123001</c:v>
                </c:pt>
                <c:pt idx="695">
                  <c:v>22.4576511383057</c:v>
                </c:pt>
                <c:pt idx="696">
                  <c:v>22.069133758544901</c:v>
                </c:pt>
                <c:pt idx="697">
                  <c:v>22.100833892822301</c:v>
                </c:pt>
                <c:pt idx="698">
                  <c:v>22.059135437011701</c:v>
                </c:pt>
                <c:pt idx="699">
                  <c:v>21.811473846435501</c:v>
                </c:pt>
                <c:pt idx="700">
                  <c:v>21.8008918762207</c:v>
                </c:pt>
                <c:pt idx="701">
                  <c:v>21.625526428222699</c:v>
                </c:pt>
                <c:pt idx="702">
                  <c:v>21.419874191284201</c:v>
                </c:pt>
                <c:pt idx="703">
                  <c:v>21.182203292846701</c:v>
                </c:pt>
                <c:pt idx="704">
                  <c:v>21.295751571655298</c:v>
                </c:pt>
                <c:pt idx="705">
                  <c:v>23.2132892608643</c:v>
                </c:pt>
                <c:pt idx="706">
                  <c:v>23.2501831054688</c:v>
                </c:pt>
                <c:pt idx="707">
                  <c:v>23.3499431610107</c:v>
                </c:pt>
                <c:pt idx="708">
                  <c:v>23.2851257324219</c:v>
                </c:pt>
                <c:pt idx="709">
                  <c:v>23.3080348968506</c:v>
                </c:pt>
                <c:pt idx="710">
                  <c:v>23.020441055297901</c:v>
                </c:pt>
                <c:pt idx="711">
                  <c:v>23.062196731567401</c:v>
                </c:pt>
                <c:pt idx="712">
                  <c:v>22.800077438354499</c:v>
                </c:pt>
                <c:pt idx="713">
                  <c:v>22.7674350738525</c:v>
                </c:pt>
                <c:pt idx="714">
                  <c:v>22.416152954101602</c:v>
                </c:pt>
                <c:pt idx="715">
                  <c:v>22.287195205688501</c:v>
                </c:pt>
                <c:pt idx="716">
                  <c:v>22.105998992919901</c:v>
                </c:pt>
                <c:pt idx="717">
                  <c:v>21.9578151702881</c:v>
                </c:pt>
                <c:pt idx="718">
                  <c:v>22.425031661987301</c:v>
                </c:pt>
                <c:pt idx="719">
                  <c:v>22.754152297973601</c:v>
                </c:pt>
                <c:pt idx="720">
                  <c:v>22.557445526123001</c:v>
                </c:pt>
                <c:pt idx="721">
                  <c:v>22.4576511383057</c:v>
                </c:pt>
                <c:pt idx="722">
                  <c:v>22.069133758544901</c:v>
                </c:pt>
                <c:pt idx="723">
                  <c:v>22.100833892822301</c:v>
                </c:pt>
                <c:pt idx="724">
                  <c:v>22.059135437011701</c:v>
                </c:pt>
                <c:pt idx="725">
                  <c:v>21.811473846435501</c:v>
                </c:pt>
                <c:pt idx="726">
                  <c:v>21.8008918762207</c:v>
                </c:pt>
                <c:pt idx="727">
                  <c:v>21.625526428222699</c:v>
                </c:pt>
                <c:pt idx="728">
                  <c:v>21.419874191284201</c:v>
                </c:pt>
                <c:pt idx="729">
                  <c:v>21.182203292846701</c:v>
                </c:pt>
                <c:pt idx="730">
                  <c:v>21.295751571655298</c:v>
                </c:pt>
                <c:pt idx="731">
                  <c:v>21.295751571655298</c:v>
                </c:pt>
                <c:pt idx="732">
                  <c:v>21.936378479003899</c:v>
                </c:pt>
                <c:pt idx="733">
                  <c:v>21.810941696166999</c:v>
                </c:pt>
                <c:pt idx="734">
                  <c:v>21.587450027465799</c:v>
                </c:pt>
                <c:pt idx="735">
                  <c:v>21.469419479370099</c:v>
                </c:pt>
                <c:pt idx="736">
                  <c:v>21.371623992919901</c:v>
                </c:pt>
                <c:pt idx="737">
                  <c:v>20.923265457153299</c:v>
                </c:pt>
                <c:pt idx="738">
                  <c:v>21.080472946166999</c:v>
                </c:pt>
                <c:pt idx="739">
                  <c:v>20.970626831054702</c:v>
                </c:pt>
                <c:pt idx="740">
                  <c:v>20.725172042846701</c:v>
                </c:pt>
                <c:pt idx="741">
                  <c:v>20.641792297363299</c:v>
                </c:pt>
                <c:pt idx="742">
                  <c:v>20.640460968017599</c:v>
                </c:pt>
                <c:pt idx="743">
                  <c:v>20.831121444702099</c:v>
                </c:pt>
                <c:pt idx="744">
                  <c:v>20.956184387206999</c:v>
                </c:pt>
                <c:pt idx="745">
                  <c:v>21.056856155395501</c:v>
                </c:pt>
                <c:pt idx="746">
                  <c:v>21.186668395996101</c:v>
                </c:pt>
                <c:pt idx="747">
                  <c:v>21.137792587280298</c:v>
                </c:pt>
                <c:pt idx="748">
                  <c:v>21.064771652221701</c:v>
                </c:pt>
                <c:pt idx="749">
                  <c:v>20.745796203613299</c:v>
                </c:pt>
                <c:pt idx="750">
                  <c:v>20.696844100952099</c:v>
                </c:pt>
                <c:pt idx="751">
                  <c:v>20.665290832519499</c:v>
                </c:pt>
                <c:pt idx="752">
                  <c:v>20.4953804016113</c:v>
                </c:pt>
                <c:pt idx="753">
                  <c:v>20.5904426574707</c:v>
                </c:pt>
                <c:pt idx="754">
                  <c:v>20.610954284668001</c:v>
                </c:pt>
                <c:pt idx="755">
                  <c:v>20.653547286987301</c:v>
                </c:pt>
                <c:pt idx="756">
                  <c:v>21.295751571655298</c:v>
                </c:pt>
                <c:pt idx="757">
                  <c:v>21.936378479003899</c:v>
                </c:pt>
                <c:pt idx="758">
                  <c:v>21.810941696166999</c:v>
                </c:pt>
                <c:pt idx="759">
                  <c:v>21.587450027465799</c:v>
                </c:pt>
                <c:pt idx="760">
                  <c:v>21.469419479370099</c:v>
                </c:pt>
                <c:pt idx="761">
                  <c:v>21.371623992919901</c:v>
                </c:pt>
                <c:pt idx="762">
                  <c:v>20.923265457153299</c:v>
                </c:pt>
                <c:pt idx="763">
                  <c:v>21.080472946166999</c:v>
                </c:pt>
                <c:pt idx="764">
                  <c:v>20.970626831054702</c:v>
                </c:pt>
                <c:pt idx="765">
                  <c:v>20.725172042846701</c:v>
                </c:pt>
                <c:pt idx="766">
                  <c:v>20.641792297363299</c:v>
                </c:pt>
                <c:pt idx="767">
                  <c:v>20.640460968017599</c:v>
                </c:pt>
                <c:pt idx="768">
                  <c:v>20.831121444702099</c:v>
                </c:pt>
                <c:pt idx="769">
                  <c:v>20.956184387206999</c:v>
                </c:pt>
                <c:pt idx="770">
                  <c:v>21.056856155395501</c:v>
                </c:pt>
                <c:pt idx="771">
                  <c:v>21.186668395996101</c:v>
                </c:pt>
                <c:pt idx="772">
                  <c:v>21.137792587280298</c:v>
                </c:pt>
                <c:pt idx="773">
                  <c:v>21.064771652221701</c:v>
                </c:pt>
                <c:pt idx="774">
                  <c:v>20.745796203613299</c:v>
                </c:pt>
                <c:pt idx="775">
                  <c:v>20.696844100952099</c:v>
                </c:pt>
                <c:pt idx="776">
                  <c:v>20.665290832519499</c:v>
                </c:pt>
                <c:pt idx="777">
                  <c:v>20.4953804016113</c:v>
                </c:pt>
                <c:pt idx="778">
                  <c:v>20.5904426574707</c:v>
                </c:pt>
                <c:pt idx="779">
                  <c:v>20.610954284668001</c:v>
                </c:pt>
                <c:pt idx="780">
                  <c:v>20.653547286987301</c:v>
                </c:pt>
                <c:pt idx="781">
                  <c:v>20.653547286987301</c:v>
                </c:pt>
                <c:pt idx="782">
                  <c:v>20.679536819458001</c:v>
                </c:pt>
                <c:pt idx="783">
                  <c:v>20.794704437255898</c:v>
                </c:pt>
                <c:pt idx="784">
                  <c:v>21.0826225280762</c:v>
                </c:pt>
                <c:pt idx="785">
                  <c:v>20.967491149902301</c:v>
                </c:pt>
                <c:pt idx="786">
                  <c:v>20.8812580108643</c:v>
                </c:pt>
                <c:pt idx="787">
                  <c:v>20.8445148468018</c:v>
                </c:pt>
                <c:pt idx="788">
                  <c:v>20.701881408691399</c:v>
                </c:pt>
                <c:pt idx="789">
                  <c:v>20.6456489562988</c:v>
                </c:pt>
                <c:pt idx="790">
                  <c:v>20.672254562377901</c:v>
                </c:pt>
                <c:pt idx="791">
                  <c:v>20.7310791015625</c:v>
                </c:pt>
                <c:pt idx="792">
                  <c:v>20.7620525360107</c:v>
                </c:pt>
                <c:pt idx="793">
                  <c:v>20.931419372558601</c:v>
                </c:pt>
                <c:pt idx="794">
                  <c:v>21.197172164916999</c:v>
                </c:pt>
                <c:pt idx="795">
                  <c:v>21.4215297698975</c:v>
                </c:pt>
                <c:pt idx="796">
                  <c:v>21.357160568237301</c:v>
                </c:pt>
                <c:pt idx="797">
                  <c:v>21.255714416503899</c:v>
                </c:pt>
                <c:pt idx="798">
                  <c:v>21.5409336090088</c:v>
                </c:pt>
                <c:pt idx="799">
                  <c:v>21.7548503875732</c:v>
                </c:pt>
                <c:pt idx="800">
                  <c:v>21.810914993286101</c:v>
                </c:pt>
                <c:pt idx="801">
                  <c:v>21.861984252929702</c:v>
                </c:pt>
                <c:pt idx="802">
                  <c:v>21.997602462768601</c:v>
                </c:pt>
                <c:pt idx="803">
                  <c:v>21.929729461669901</c:v>
                </c:pt>
                <c:pt idx="804">
                  <c:v>22.221349716186499</c:v>
                </c:pt>
                <c:pt idx="805">
                  <c:v>22.081321716308601</c:v>
                </c:pt>
                <c:pt idx="806">
                  <c:v>22.1006774902344</c:v>
                </c:pt>
                <c:pt idx="807">
                  <c:v>22.100908279418899</c:v>
                </c:pt>
                <c:pt idx="808">
                  <c:v>22.159238815307599</c:v>
                </c:pt>
                <c:pt idx="809">
                  <c:v>22.192846298217798</c:v>
                </c:pt>
                <c:pt idx="810">
                  <c:v>22.184110641479499</c:v>
                </c:pt>
                <c:pt idx="811">
                  <c:v>22.210920333862301</c:v>
                </c:pt>
                <c:pt idx="812">
                  <c:v>22.285692214965799</c:v>
                </c:pt>
                <c:pt idx="813">
                  <c:v>22.267881393432599</c:v>
                </c:pt>
                <c:pt idx="814">
                  <c:v>22.421260833740199</c:v>
                </c:pt>
                <c:pt idx="815">
                  <c:v>22.369968414306602</c:v>
                </c:pt>
                <c:pt idx="816">
                  <c:v>22.3750896453857</c:v>
                </c:pt>
                <c:pt idx="817">
                  <c:v>22.507383346557599</c:v>
                </c:pt>
                <c:pt idx="818">
                  <c:v>22.523647308349599</c:v>
                </c:pt>
                <c:pt idx="819">
                  <c:v>22.1520290374756</c:v>
                </c:pt>
                <c:pt idx="820">
                  <c:v>20.653547286987301</c:v>
                </c:pt>
                <c:pt idx="821">
                  <c:v>20.679536819458001</c:v>
                </c:pt>
                <c:pt idx="822">
                  <c:v>20.794704437255898</c:v>
                </c:pt>
                <c:pt idx="823">
                  <c:v>21.0826225280762</c:v>
                </c:pt>
                <c:pt idx="824">
                  <c:v>20.967491149902301</c:v>
                </c:pt>
                <c:pt idx="825">
                  <c:v>20.8812580108643</c:v>
                </c:pt>
                <c:pt idx="826">
                  <c:v>20.8445148468018</c:v>
                </c:pt>
                <c:pt idx="827">
                  <c:v>20.701881408691399</c:v>
                </c:pt>
                <c:pt idx="828">
                  <c:v>20.6456489562988</c:v>
                </c:pt>
                <c:pt idx="829">
                  <c:v>20.672254562377901</c:v>
                </c:pt>
                <c:pt idx="830">
                  <c:v>20.7310791015625</c:v>
                </c:pt>
                <c:pt idx="831">
                  <c:v>20.7620525360107</c:v>
                </c:pt>
                <c:pt idx="832">
                  <c:v>20.931419372558601</c:v>
                </c:pt>
                <c:pt idx="833">
                  <c:v>21.197172164916999</c:v>
                </c:pt>
                <c:pt idx="834">
                  <c:v>21.4215297698975</c:v>
                </c:pt>
                <c:pt idx="835">
                  <c:v>21.357160568237301</c:v>
                </c:pt>
                <c:pt idx="836">
                  <c:v>21.255714416503899</c:v>
                </c:pt>
                <c:pt idx="837">
                  <c:v>21.5409336090088</c:v>
                </c:pt>
                <c:pt idx="838">
                  <c:v>21.7548503875732</c:v>
                </c:pt>
                <c:pt idx="839">
                  <c:v>21.810914993286101</c:v>
                </c:pt>
                <c:pt idx="840">
                  <c:v>21.861984252929702</c:v>
                </c:pt>
                <c:pt idx="841">
                  <c:v>21.997602462768601</c:v>
                </c:pt>
                <c:pt idx="842">
                  <c:v>21.929729461669901</c:v>
                </c:pt>
                <c:pt idx="843">
                  <c:v>22.221349716186499</c:v>
                </c:pt>
                <c:pt idx="844">
                  <c:v>22.081321716308601</c:v>
                </c:pt>
                <c:pt idx="845">
                  <c:v>22.1006774902344</c:v>
                </c:pt>
                <c:pt idx="846">
                  <c:v>22.100908279418899</c:v>
                </c:pt>
                <c:pt idx="847">
                  <c:v>22.159238815307599</c:v>
                </c:pt>
                <c:pt idx="848">
                  <c:v>22.192846298217798</c:v>
                </c:pt>
                <c:pt idx="849">
                  <c:v>22.184110641479499</c:v>
                </c:pt>
                <c:pt idx="850">
                  <c:v>22.210920333862301</c:v>
                </c:pt>
                <c:pt idx="851">
                  <c:v>22.285692214965799</c:v>
                </c:pt>
                <c:pt idx="852">
                  <c:v>22.267881393432599</c:v>
                </c:pt>
                <c:pt idx="853">
                  <c:v>22.421260833740199</c:v>
                </c:pt>
                <c:pt idx="854">
                  <c:v>22.369968414306602</c:v>
                </c:pt>
                <c:pt idx="855">
                  <c:v>22.3750896453857</c:v>
                </c:pt>
                <c:pt idx="856">
                  <c:v>22.507383346557599</c:v>
                </c:pt>
                <c:pt idx="857">
                  <c:v>22.523647308349599</c:v>
                </c:pt>
                <c:pt idx="858">
                  <c:v>22.1520290374756</c:v>
                </c:pt>
                <c:pt idx="859">
                  <c:v>22.100908279418899</c:v>
                </c:pt>
                <c:pt idx="860">
                  <c:v>22.159238815307599</c:v>
                </c:pt>
                <c:pt idx="861">
                  <c:v>22.192846298217798</c:v>
                </c:pt>
                <c:pt idx="862">
                  <c:v>22.184110641479499</c:v>
                </c:pt>
                <c:pt idx="863">
                  <c:v>22.210920333862301</c:v>
                </c:pt>
                <c:pt idx="864">
                  <c:v>22.285692214965799</c:v>
                </c:pt>
                <c:pt idx="865">
                  <c:v>22.267881393432599</c:v>
                </c:pt>
                <c:pt idx="866">
                  <c:v>22.421260833740199</c:v>
                </c:pt>
                <c:pt idx="867">
                  <c:v>22.369968414306602</c:v>
                </c:pt>
                <c:pt idx="868">
                  <c:v>22.3750896453857</c:v>
                </c:pt>
                <c:pt idx="869">
                  <c:v>22.507383346557599</c:v>
                </c:pt>
                <c:pt idx="870">
                  <c:v>22.523647308349599</c:v>
                </c:pt>
                <c:pt idx="871">
                  <c:v>22.1520290374756</c:v>
                </c:pt>
                <c:pt idx="872">
                  <c:v>22.100908279418899</c:v>
                </c:pt>
                <c:pt idx="873">
                  <c:v>22.159238815307599</c:v>
                </c:pt>
                <c:pt idx="874">
                  <c:v>22.192846298217798</c:v>
                </c:pt>
                <c:pt idx="875">
                  <c:v>22.184110641479499</c:v>
                </c:pt>
                <c:pt idx="876">
                  <c:v>22.210920333862301</c:v>
                </c:pt>
                <c:pt idx="877">
                  <c:v>22.285692214965799</c:v>
                </c:pt>
                <c:pt idx="878">
                  <c:v>22.267881393432599</c:v>
                </c:pt>
                <c:pt idx="879">
                  <c:v>22.421260833740199</c:v>
                </c:pt>
                <c:pt idx="880">
                  <c:v>22.369968414306602</c:v>
                </c:pt>
                <c:pt idx="881">
                  <c:v>22.3750896453857</c:v>
                </c:pt>
                <c:pt idx="882">
                  <c:v>22.507383346557599</c:v>
                </c:pt>
                <c:pt idx="883">
                  <c:v>22.523647308349599</c:v>
                </c:pt>
                <c:pt idx="884">
                  <c:v>22.1520290374756</c:v>
                </c:pt>
                <c:pt idx="885">
                  <c:v>22.1520290374756</c:v>
                </c:pt>
                <c:pt idx="886">
                  <c:v>21.485063552856399</c:v>
                </c:pt>
                <c:pt idx="887">
                  <c:v>21.957393646240199</c:v>
                </c:pt>
                <c:pt idx="888">
                  <c:v>22.162298202514599</c:v>
                </c:pt>
                <c:pt idx="889">
                  <c:v>22.1632480621338</c:v>
                </c:pt>
                <c:pt idx="890">
                  <c:v>22.438835144043001</c:v>
                </c:pt>
                <c:pt idx="891">
                  <c:v>22.570716857910199</c:v>
                </c:pt>
                <c:pt idx="892">
                  <c:v>22.772314071655298</c:v>
                </c:pt>
                <c:pt idx="893">
                  <c:v>23.22336769104</c:v>
                </c:pt>
                <c:pt idx="894">
                  <c:v>23.396141052246101</c:v>
                </c:pt>
                <c:pt idx="895">
                  <c:v>23.2870273590088</c:v>
                </c:pt>
                <c:pt idx="896">
                  <c:v>23.2550163269043</c:v>
                </c:pt>
                <c:pt idx="897">
                  <c:v>22.8575134277344</c:v>
                </c:pt>
                <c:pt idx="898">
                  <c:v>22.1520290374756</c:v>
                </c:pt>
                <c:pt idx="899">
                  <c:v>21.485063552856399</c:v>
                </c:pt>
                <c:pt idx="900">
                  <c:v>21.957393646240199</c:v>
                </c:pt>
                <c:pt idx="901">
                  <c:v>22.162298202514599</c:v>
                </c:pt>
                <c:pt idx="902">
                  <c:v>22.1632480621338</c:v>
                </c:pt>
                <c:pt idx="903">
                  <c:v>22.438835144043001</c:v>
                </c:pt>
                <c:pt idx="904">
                  <c:v>22.570716857910199</c:v>
                </c:pt>
                <c:pt idx="905">
                  <c:v>22.772314071655298</c:v>
                </c:pt>
                <c:pt idx="906">
                  <c:v>23.22336769104</c:v>
                </c:pt>
                <c:pt idx="907">
                  <c:v>23.396141052246101</c:v>
                </c:pt>
                <c:pt idx="908">
                  <c:v>23.2870273590088</c:v>
                </c:pt>
                <c:pt idx="909">
                  <c:v>23.2550163269043</c:v>
                </c:pt>
                <c:pt idx="910">
                  <c:v>22.8575134277344</c:v>
                </c:pt>
                <c:pt idx="911">
                  <c:v>22.1520290374756</c:v>
                </c:pt>
                <c:pt idx="912">
                  <c:v>21.485063552856399</c:v>
                </c:pt>
                <c:pt idx="913">
                  <c:v>21.957393646240199</c:v>
                </c:pt>
                <c:pt idx="914">
                  <c:v>22.162298202514599</c:v>
                </c:pt>
                <c:pt idx="915">
                  <c:v>22.1632480621338</c:v>
                </c:pt>
                <c:pt idx="916">
                  <c:v>22.438835144043001</c:v>
                </c:pt>
                <c:pt idx="917">
                  <c:v>22.570716857910199</c:v>
                </c:pt>
                <c:pt idx="918">
                  <c:v>22.772314071655298</c:v>
                </c:pt>
                <c:pt idx="919">
                  <c:v>23.22336769104</c:v>
                </c:pt>
                <c:pt idx="920">
                  <c:v>23.396141052246101</c:v>
                </c:pt>
                <c:pt idx="921">
                  <c:v>23.2870273590088</c:v>
                </c:pt>
                <c:pt idx="922">
                  <c:v>23.2550163269043</c:v>
                </c:pt>
                <c:pt idx="923">
                  <c:v>22.8575134277344</c:v>
                </c:pt>
                <c:pt idx="924">
                  <c:v>22.1520290374756</c:v>
                </c:pt>
                <c:pt idx="925">
                  <c:v>21.485063552856399</c:v>
                </c:pt>
                <c:pt idx="926">
                  <c:v>21.957393646240199</c:v>
                </c:pt>
                <c:pt idx="927">
                  <c:v>22.162298202514599</c:v>
                </c:pt>
                <c:pt idx="928">
                  <c:v>22.1632480621338</c:v>
                </c:pt>
                <c:pt idx="929">
                  <c:v>22.438835144043001</c:v>
                </c:pt>
                <c:pt idx="930">
                  <c:v>22.570716857910199</c:v>
                </c:pt>
                <c:pt idx="931">
                  <c:v>22.772314071655298</c:v>
                </c:pt>
                <c:pt idx="932">
                  <c:v>23.22336769104</c:v>
                </c:pt>
                <c:pt idx="933">
                  <c:v>23.396141052246101</c:v>
                </c:pt>
                <c:pt idx="934">
                  <c:v>23.2870273590088</c:v>
                </c:pt>
                <c:pt idx="935">
                  <c:v>23.2550163269043</c:v>
                </c:pt>
                <c:pt idx="936">
                  <c:v>22.8575134277344</c:v>
                </c:pt>
                <c:pt idx="937">
                  <c:v>22.8575134277344</c:v>
                </c:pt>
                <c:pt idx="938">
                  <c:v>23.198625564575199</c:v>
                </c:pt>
                <c:pt idx="939">
                  <c:v>25.106664657592798</c:v>
                </c:pt>
                <c:pt idx="940">
                  <c:v>24.1408786773682</c:v>
                </c:pt>
                <c:pt idx="941">
                  <c:v>24.512365341186499</c:v>
                </c:pt>
                <c:pt idx="942">
                  <c:v>25.1384372711182</c:v>
                </c:pt>
                <c:pt idx="943">
                  <c:v>25.499311447143601</c:v>
                </c:pt>
                <c:pt idx="944">
                  <c:v>27.1162414550781</c:v>
                </c:pt>
                <c:pt idx="945">
                  <c:v>29.096958160400401</c:v>
                </c:pt>
                <c:pt idx="946">
                  <c:v>32.220367431640597</c:v>
                </c:pt>
                <c:pt idx="947">
                  <c:v>34.843639373779297</c:v>
                </c:pt>
                <c:pt idx="948">
                  <c:v>30.315200805664102</c:v>
                </c:pt>
                <c:pt idx="949">
                  <c:v>29.051576614379901</c:v>
                </c:pt>
                <c:pt idx="950">
                  <c:v>25.493675231933601</c:v>
                </c:pt>
                <c:pt idx="951">
                  <c:v>25.394302368164102</c:v>
                </c:pt>
                <c:pt idx="952">
                  <c:v>25.016565322876001</c:v>
                </c:pt>
                <c:pt idx="953">
                  <c:v>24.651515960693398</c:v>
                </c:pt>
                <c:pt idx="954">
                  <c:v>24.441688537597699</c:v>
                </c:pt>
                <c:pt idx="955">
                  <c:v>24.614219665527301</c:v>
                </c:pt>
                <c:pt idx="956">
                  <c:v>24.8492240905762</c:v>
                </c:pt>
                <c:pt idx="957">
                  <c:v>24.531753540039102</c:v>
                </c:pt>
                <c:pt idx="958">
                  <c:v>24.474174499511701</c:v>
                </c:pt>
                <c:pt idx="959">
                  <c:v>24.371353149414102</c:v>
                </c:pt>
                <c:pt idx="960">
                  <c:v>24.323513031005898</c:v>
                </c:pt>
                <c:pt idx="961">
                  <c:v>24.301176071166999</c:v>
                </c:pt>
                <c:pt idx="962">
                  <c:v>22.8575134277344</c:v>
                </c:pt>
                <c:pt idx="963">
                  <c:v>23.198625564575199</c:v>
                </c:pt>
                <c:pt idx="964">
                  <c:v>25.106664657592798</c:v>
                </c:pt>
                <c:pt idx="965">
                  <c:v>24.1408786773682</c:v>
                </c:pt>
                <c:pt idx="966">
                  <c:v>24.512365341186499</c:v>
                </c:pt>
                <c:pt idx="967">
                  <c:v>25.1384372711182</c:v>
                </c:pt>
                <c:pt idx="968">
                  <c:v>25.499311447143601</c:v>
                </c:pt>
                <c:pt idx="969">
                  <c:v>27.1162414550781</c:v>
                </c:pt>
                <c:pt idx="970">
                  <c:v>29.096958160400401</c:v>
                </c:pt>
                <c:pt idx="971">
                  <c:v>32.220367431640597</c:v>
                </c:pt>
                <c:pt idx="972">
                  <c:v>34.843639373779297</c:v>
                </c:pt>
                <c:pt idx="973">
                  <c:v>30.315200805664102</c:v>
                </c:pt>
                <c:pt idx="974">
                  <c:v>29.051576614379901</c:v>
                </c:pt>
                <c:pt idx="975">
                  <c:v>25.493675231933601</c:v>
                </c:pt>
                <c:pt idx="976">
                  <c:v>25.394302368164102</c:v>
                </c:pt>
                <c:pt idx="977">
                  <c:v>25.016565322876001</c:v>
                </c:pt>
                <c:pt idx="978">
                  <c:v>24.651515960693398</c:v>
                </c:pt>
                <c:pt idx="979">
                  <c:v>24.441688537597699</c:v>
                </c:pt>
                <c:pt idx="980">
                  <c:v>24.614219665527301</c:v>
                </c:pt>
                <c:pt idx="981">
                  <c:v>24.8492240905762</c:v>
                </c:pt>
                <c:pt idx="982">
                  <c:v>24.531753540039102</c:v>
                </c:pt>
                <c:pt idx="983">
                  <c:v>24.474174499511701</c:v>
                </c:pt>
                <c:pt idx="984">
                  <c:v>24.371353149414102</c:v>
                </c:pt>
                <c:pt idx="985">
                  <c:v>24.323513031005898</c:v>
                </c:pt>
                <c:pt idx="986">
                  <c:v>24.301176071166999</c:v>
                </c:pt>
                <c:pt idx="987">
                  <c:v>22.8575134277344</c:v>
                </c:pt>
                <c:pt idx="988">
                  <c:v>23.198625564575199</c:v>
                </c:pt>
                <c:pt idx="989">
                  <c:v>25.106664657592798</c:v>
                </c:pt>
                <c:pt idx="990">
                  <c:v>24.1408786773682</c:v>
                </c:pt>
                <c:pt idx="991">
                  <c:v>24.512365341186499</c:v>
                </c:pt>
                <c:pt idx="992">
                  <c:v>25.1384372711182</c:v>
                </c:pt>
                <c:pt idx="993">
                  <c:v>25.499311447143601</c:v>
                </c:pt>
                <c:pt idx="994">
                  <c:v>27.1162414550781</c:v>
                </c:pt>
                <c:pt idx="995">
                  <c:v>29.096958160400401</c:v>
                </c:pt>
                <c:pt idx="996">
                  <c:v>32.220367431640597</c:v>
                </c:pt>
                <c:pt idx="997">
                  <c:v>34.843639373779297</c:v>
                </c:pt>
                <c:pt idx="998">
                  <c:v>30.315200805664102</c:v>
                </c:pt>
                <c:pt idx="999">
                  <c:v>29.051576614379901</c:v>
                </c:pt>
                <c:pt idx="1000">
                  <c:v>25.493675231933601</c:v>
                </c:pt>
                <c:pt idx="1001">
                  <c:v>25.394302368164102</c:v>
                </c:pt>
                <c:pt idx="1002">
                  <c:v>25.016565322876001</c:v>
                </c:pt>
                <c:pt idx="1003">
                  <c:v>24.651515960693398</c:v>
                </c:pt>
                <c:pt idx="1004">
                  <c:v>24.441688537597699</c:v>
                </c:pt>
                <c:pt idx="1005">
                  <c:v>24.614219665527301</c:v>
                </c:pt>
                <c:pt idx="1006">
                  <c:v>24.8492240905762</c:v>
                </c:pt>
                <c:pt idx="1007">
                  <c:v>24.531753540039102</c:v>
                </c:pt>
                <c:pt idx="1008">
                  <c:v>24.474174499511701</c:v>
                </c:pt>
                <c:pt idx="1009">
                  <c:v>24.371353149414102</c:v>
                </c:pt>
                <c:pt idx="1010">
                  <c:v>24.323513031005898</c:v>
                </c:pt>
                <c:pt idx="1011">
                  <c:v>24.301176071166999</c:v>
                </c:pt>
                <c:pt idx="1012">
                  <c:v>22.8575134277344</c:v>
                </c:pt>
                <c:pt idx="1013">
                  <c:v>23.198625564575199</c:v>
                </c:pt>
                <c:pt idx="1014">
                  <c:v>25.106664657592798</c:v>
                </c:pt>
                <c:pt idx="1015">
                  <c:v>24.1408786773682</c:v>
                </c:pt>
                <c:pt idx="1016">
                  <c:v>24.512365341186499</c:v>
                </c:pt>
                <c:pt idx="1017">
                  <c:v>25.1384372711182</c:v>
                </c:pt>
                <c:pt idx="1018">
                  <c:v>25.499311447143601</c:v>
                </c:pt>
                <c:pt idx="1019">
                  <c:v>27.1162414550781</c:v>
                </c:pt>
                <c:pt idx="1020">
                  <c:v>29.096958160400401</c:v>
                </c:pt>
                <c:pt idx="1021">
                  <c:v>32.220367431640597</c:v>
                </c:pt>
                <c:pt idx="1022">
                  <c:v>34.843639373779297</c:v>
                </c:pt>
                <c:pt idx="1023">
                  <c:v>30.315200805664102</c:v>
                </c:pt>
                <c:pt idx="1024">
                  <c:v>29.051576614379901</c:v>
                </c:pt>
                <c:pt idx="1025">
                  <c:v>25.493675231933601</c:v>
                </c:pt>
                <c:pt idx="1026">
                  <c:v>25.394302368164102</c:v>
                </c:pt>
                <c:pt idx="1027">
                  <c:v>25.016565322876001</c:v>
                </c:pt>
                <c:pt idx="1028">
                  <c:v>24.651515960693398</c:v>
                </c:pt>
                <c:pt idx="1029">
                  <c:v>24.441688537597699</c:v>
                </c:pt>
                <c:pt idx="1030">
                  <c:v>24.614219665527301</c:v>
                </c:pt>
                <c:pt idx="1031">
                  <c:v>24.8492240905762</c:v>
                </c:pt>
                <c:pt idx="1032">
                  <c:v>24.531753540039102</c:v>
                </c:pt>
                <c:pt idx="1033">
                  <c:v>24.474174499511701</c:v>
                </c:pt>
                <c:pt idx="1034">
                  <c:v>24.371353149414102</c:v>
                </c:pt>
                <c:pt idx="1035">
                  <c:v>24.323513031005898</c:v>
                </c:pt>
                <c:pt idx="1036">
                  <c:v>24.301176071166999</c:v>
                </c:pt>
                <c:pt idx="1037">
                  <c:v>22.4849243164063</c:v>
                </c:pt>
                <c:pt idx="1038">
                  <c:v>22.471570968627901</c:v>
                </c:pt>
                <c:pt idx="1039">
                  <c:v>22.51051902771</c:v>
                </c:pt>
                <c:pt idx="1040">
                  <c:v>22.444185256958001</c:v>
                </c:pt>
                <c:pt idx="1041">
                  <c:v>22.479629516601602</c:v>
                </c:pt>
                <c:pt idx="1042">
                  <c:v>22.4576206207275</c:v>
                </c:pt>
                <c:pt idx="1043">
                  <c:v>22.419868469238299</c:v>
                </c:pt>
                <c:pt idx="1044">
                  <c:v>22.442892074585</c:v>
                </c:pt>
                <c:pt idx="1045">
                  <c:v>22.393714904785199</c:v>
                </c:pt>
                <c:pt idx="1046">
                  <c:v>22.375242233276399</c:v>
                </c:pt>
                <c:pt idx="1047">
                  <c:v>22.363073348998999</c:v>
                </c:pt>
                <c:pt idx="1048">
                  <c:v>22.342969894409201</c:v>
                </c:pt>
                <c:pt idx="1049">
                  <c:v>22.380367279052699</c:v>
                </c:pt>
                <c:pt idx="1050">
                  <c:v>22.463331222534201</c:v>
                </c:pt>
                <c:pt idx="1051">
                  <c:v>22.389085769653299</c:v>
                </c:pt>
                <c:pt idx="1052">
                  <c:v>22.465642929077099</c:v>
                </c:pt>
                <c:pt idx="1053">
                  <c:v>22.443546295166001</c:v>
                </c:pt>
                <c:pt idx="1054">
                  <c:v>22.3938102722168</c:v>
                </c:pt>
                <c:pt idx="1055">
                  <c:v>22.427415847778299</c:v>
                </c:pt>
                <c:pt idx="1056">
                  <c:v>22.452054977416999</c:v>
                </c:pt>
                <c:pt idx="1057">
                  <c:v>22.265195846557599</c:v>
                </c:pt>
                <c:pt idx="1058">
                  <c:v>22.308069229126001</c:v>
                </c:pt>
                <c:pt idx="1059">
                  <c:v>22.2431125640869</c:v>
                </c:pt>
                <c:pt idx="1060">
                  <c:v>22.2688694000244</c:v>
                </c:pt>
                <c:pt idx="1061">
                  <c:v>22.2720127105713</c:v>
                </c:pt>
                <c:pt idx="1062">
                  <c:v>22.201612472534201</c:v>
                </c:pt>
                <c:pt idx="1063">
                  <c:v>22.239620208740199</c:v>
                </c:pt>
                <c:pt idx="1064">
                  <c:v>22.246776580810501</c:v>
                </c:pt>
                <c:pt idx="1065">
                  <c:v>22.225233078002901</c:v>
                </c:pt>
                <c:pt idx="1066">
                  <c:v>22.282739639282202</c:v>
                </c:pt>
                <c:pt idx="1067">
                  <c:v>22.451499938964801</c:v>
                </c:pt>
                <c:pt idx="1068">
                  <c:v>22.4954624176025</c:v>
                </c:pt>
                <c:pt idx="1069">
                  <c:v>22.5007629394531</c:v>
                </c:pt>
                <c:pt idx="1070">
                  <c:v>22.500911712646499</c:v>
                </c:pt>
                <c:pt idx="1071">
                  <c:v>22.7075080871582</c:v>
                </c:pt>
                <c:pt idx="1072">
                  <c:v>22.846717834472699</c:v>
                </c:pt>
                <c:pt idx="1073">
                  <c:v>23.214775085449201</c:v>
                </c:pt>
                <c:pt idx="1074">
                  <c:v>25.129468917846701</c:v>
                </c:pt>
                <c:pt idx="1075">
                  <c:v>24.6405143737793</c:v>
                </c:pt>
                <c:pt idx="1076">
                  <c:v>24.793434143066399</c:v>
                </c:pt>
                <c:pt idx="1077">
                  <c:v>24.635688781738299</c:v>
                </c:pt>
                <c:pt idx="1078">
                  <c:v>25.430513381958001</c:v>
                </c:pt>
                <c:pt idx="1079">
                  <c:v>25.687980651855501</c:v>
                </c:pt>
                <c:pt idx="1080">
                  <c:v>25.462739944458001</c:v>
                </c:pt>
                <c:pt idx="1081">
                  <c:v>26.466375350952099</c:v>
                </c:pt>
                <c:pt idx="1082">
                  <c:v>25.461641311645501</c:v>
                </c:pt>
                <c:pt idx="1083">
                  <c:v>25.294813156127901</c:v>
                </c:pt>
                <c:pt idx="1084">
                  <c:v>25.675184249877901</c:v>
                </c:pt>
                <c:pt idx="1085">
                  <c:v>25.090560913085898</c:v>
                </c:pt>
                <c:pt idx="1086">
                  <c:v>24.9122505187988</c:v>
                </c:pt>
                <c:pt idx="1087">
                  <c:v>24.742057800293001</c:v>
                </c:pt>
                <c:pt idx="1088">
                  <c:v>24.438848495483398</c:v>
                </c:pt>
                <c:pt idx="1089">
                  <c:v>24.287050247192401</c:v>
                </c:pt>
                <c:pt idx="1090">
                  <c:v>24.4506950378418</c:v>
                </c:pt>
                <c:pt idx="1091">
                  <c:v>24.329748153686499</c:v>
                </c:pt>
                <c:pt idx="1092">
                  <c:v>24.048095703125</c:v>
                </c:pt>
                <c:pt idx="1093">
                  <c:v>23.510297775268601</c:v>
                </c:pt>
                <c:pt idx="1094">
                  <c:v>23.127813339233398</c:v>
                </c:pt>
                <c:pt idx="1095">
                  <c:v>23.071538925170898</c:v>
                </c:pt>
                <c:pt idx="1096">
                  <c:v>23.082258224487301</c:v>
                </c:pt>
                <c:pt idx="1097">
                  <c:v>23.085739135742202</c:v>
                </c:pt>
                <c:pt idx="1098">
                  <c:v>23.091190338134801</c:v>
                </c:pt>
                <c:pt idx="1099">
                  <c:v>23.026126861572301</c:v>
                </c:pt>
                <c:pt idx="1100">
                  <c:v>23.032218933105501</c:v>
                </c:pt>
                <c:pt idx="1101">
                  <c:v>22.818119049072301</c:v>
                </c:pt>
                <c:pt idx="1102">
                  <c:v>22.626100540161101</c:v>
                </c:pt>
                <c:pt idx="1103">
                  <c:v>22.557798385620099</c:v>
                </c:pt>
                <c:pt idx="1104">
                  <c:v>22.494226455688501</c:v>
                </c:pt>
                <c:pt idx="1105">
                  <c:v>22.483427047729499</c:v>
                </c:pt>
                <c:pt idx="1106">
                  <c:v>22.4228210449219</c:v>
                </c:pt>
                <c:pt idx="1107">
                  <c:v>22.418342590331999</c:v>
                </c:pt>
                <c:pt idx="1108">
                  <c:v>22.298120498657202</c:v>
                </c:pt>
                <c:pt idx="1109">
                  <c:v>22.277257919311499</c:v>
                </c:pt>
                <c:pt idx="1110">
                  <c:v>22.146965026855501</c:v>
                </c:pt>
                <c:pt idx="1111">
                  <c:v>22.1496486663818</c:v>
                </c:pt>
                <c:pt idx="1112">
                  <c:v>22.10009765625</c:v>
                </c:pt>
                <c:pt idx="1113">
                  <c:v>21.7831020355225</c:v>
                </c:pt>
                <c:pt idx="1114">
                  <c:v>21.6480197906494</c:v>
                </c:pt>
                <c:pt idx="1115">
                  <c:v>21.8333835601807</c:v>
                </c:pt>
                <c:pt idx="1116">
                  <c:v>20.310276031494102</c:v>
                </c:pt>
                <c:pt idx="1117">
                  <c:v>20.3514614105225</c:v>
                </c:pt>
                <c:pt idx="1118">
                  <c:v>21.2257595062256</c:v>
                </c:pt>
                <c:pt idx="1119">
                  <c:v>20.4098720550537</c:v>
                </c:pt>
                <c:pt idx="1120">
                  <c:v>20.124780654907202</c:v>
                </c:pt>
                <c:pt idx="1121">
                  <c:v>20.3501586914063</c:v>
                </c:pt>
                <c:pt idx="1122">
                  <c:v>20.154294967651399</c:v>
                </c:pt>
                <c:pt idx="1123">
                  <c:v>20.0402927398682</c:v>
                </c:pt>
                <c:pt idx="1124">
                  <c:v>19.832929611206101</c:v>
                </c:pt>
                <c:pt idx="1125">
                  <c:v>19.597642898559599</c:v>
                </c:pt>
                <c:pt idx="1126">
                  <c:v>19.637590408325199</c:v>
                </c:pt>
                <c:pt idx="1127">
                  <c:v>19.467041015625</c:v>
                </c:pt>
                <c:pt idx="1128">
                  <c:v>19.048646926879901</c:v>
                </c:pt>
                <c:pt idx="1129">
                  <c:v>19.169837951660199</c:v>
                </c:pt>
                <c:pt idx="1130">
                  <c:v>19.163732528686499</c:v>
                </c:pt>
                <c:pt idx="1131">
                  <c:v>19.166933059692401</c:v>
                </c:pt>
                <c:pt idx="1132">
                  <c:v>18.574132919311499</c:v>
                </c:pt>
                <c:pt idx="1133">
                  <c:v>17.389673233032202</c:v>
                </c:pt>
                <c:pt idx="1134">
                  <c:v>19.027744293212901</c:v>
                </c:pt>
                <c:pt idx="1135">
                  <c:v>19.6751003265381</c:v>
                </c:pt>
                <c:pt idx="1136">
                  <c:v>19.5671291351318</c:v>
                </c:pt>
                <c:pt idx="1137">
                  <c:v>19.510133743286101</c:v>
                </c:pt>
                <c:pt idx="1138">
                  <c:v>19.287754058837901</c:v>
                </c:pt>
                <c:pt idx="1139">
                  <c:v>18.7421684265137</c:v>
                </c:pt>
                <c:pt idx="1140">
                  <c:v>18.5511684417725</c:v>
                </c:pt>
                <c:pt idx="1141">
                  <c:v>18.282751083373999</c:v>
                </c:pt>
                <c:pt idx="1142">
                  <c:v>17.6218070983887</c:v>
                </c:pt>
                <c:pt idx="1143">
                  <c:v>16.861061096191399</c:v>
                </c:pt>
                <c:pt idx="1144">
                  <c:v>6.2337851524353001</c:v>
                </c:pt>
                <c:pt idx="1145">
                  <c:v>-6.3195191323757199E-2</c:v>
                </c:pt>
                <c:pt idx="1146">
                  <c:v>22.418342590331999</c:v>
                </c:pt>
                <c:pt idx="1147">
                  <c:v>22.298120498657202</c:v>
                </c:pt>
                <c:pt idx="1148">
                  <c:v>22.277257919311499</c:v>
                </c:pt>
                <c:pt idx="1149">
                  <c:v>22.146965026855501</c:v>
                </c:pt>
                <c:pt idx="1150">
                  <c:v>22.1496486663818</c:v>
                </c:pt>
                <c:pt idx="1151">
                  <c:v>22.10009765625</c:v>
                </c:pt>
                <c:pt idx="1152">
                  <c:v>21.7831020355225</c:v>
                </c:pt>
                <c:pt idx="1153">
                  <c:v>21.6480197906494</c:v>
                </c:pt>
                <c:pt idx="1154">
                  <c:v>21.8333835601807</c:v>
                </c:pt>
                <c:pt idx="1155">
                  <c:v>20.310276031494102</c:v>
                </c:pt>
                <c:pt idx="1156">
                  <c:v>20.3514614105225</c:v>
                </c:pt>
                <c:pt idx="1157">
                  <c:v>21.2257595062256</c:v>
                </c:pt>
                <c:pt idx="1158">
                  <c:v>20.4098720550537</c:v>
                </c:pt>
                <c:pt idx="1159">
                  <c:v>20.124780654907202</c:v>
                </c:pt>
                <c:pt idx="1160">
                  <c:v>20.3501586914063</c:v>
                </c:pt>
                <c:pt idx="1161">
                  <c:v>20.154294967651399</c:v>
                </c:pt>
                <c:pt idx="1162">
                  <c:v>20.0402927398682</c:v>
                </c:pt>
                <c:pt idx="1163">
                  <c:v>19.832929611206101</c:v>
                </c:pt>
                <c:pt idx="1164">
                  <c:v>19.597642898559599</c:v>
                </c:pt>
                <c:pt idx="1165">
                  <c:v>19.637590408325199</c:v>
                </c:pt>
                <c:pt idx="1166">
                  <c:v>19.467041015625</c:v>
                </c:pt>
                <c:pt idx="1167">
                  <c:v>19.048646926879901</c:v>
                </c:pt>
                <c:pt idx="1168">
                  <c:v>19.169837951660199</c:v>
                </c:pt>
                <c:pt idx="1169">
                  <c:v>19.163732528686499</c:v>
                </c:pt>
                <c:pt idx="1170">
                  <c:v>19.166933059692401</c:v>
                </c:pt>
                <c:pt idx="1171">
                  <c:v>18.574132919311499</c:v>
                </c:pt>
                <c:pt idx="1172">
                  <c:v>17.389673233032202</c:v>
                </c:pt>
                <c:pt idx="1173">
                  <c:v>19.027744293212901</c:v>
                </c:pt>
                <c:pt idx="1174">
                  <c:v>19.6751003265381</c:v>
                </c:pt>
                <c:pt idx="1175">
                  <c:v>19.5671291351318</c:v>
                </c:pt>
                <c:pt idx="1176">
                  <c:v>19.510133743286101</c:v>
                </c:pt>
                <c:pt idx="1177">
                  <c:v>19.287754058837901</c:v>
                </c:pt>
                <c:pt idx="1178">
                  <c:v>18.7421684265137</c:v>
                </c:pt>
                <c:pt idx="1179">
                  <c:v>18.5511684417725</c:v>
                </c:pt>
                <c:pt idx="1180">
                  <c:v>18.282751083373999</c:v>
                </c:pt>
                <c:pt idx="1181">
                  <c:v>17.6218070983887</c:v>
                </c:pt>
                <c:pt idx="1182">
                  <c:v>16.861061096191399</c:v>
                </c:pt>
                <c:pt idx="1183">
                  <c:v>6.2337851524353001</c:v>
                </c:pt>
                <c:pt idx="1184">
                  <c:v>-6.3195191323757199E-2</c:v>
                </c:pt>
                <c:pt idx="1185">
                  <c:v>6.0463628768920898</c:v>
                </c:pt>
                <c:pt idx="1186">
                  <c:v>5.0103912353515598</c:v>
                </c:pt>
                <c:pt idx="1187">
                  <c:v>5.8218355178832999</c:v>
                </c:pt>
                <c:pt idx="1188">
                  <c:v>4.8588685989379901</c:v>
                </c:pt>
                <c:pt idx="1189">
                  <c:v>0.109835848212242</c:v>
                </c:pt>
                <c:pt idx="1190">
                  <c:v>-8.4052167832851396E-2</c:v>
                </c:pt>
                <c:pt idx="1191">
                  <c:v>-0.68210858106613204</c:v>
                </c:pt>
                <c:pt idx="1192">
                  <c:v>-7.0971295237541199E-2</c:v>
                </c:pt>
                <c:pt idx="1193">
                  <c:v>-7.0668742060661302E-2</c:v>
                </c:pt>
                <c:pt idx="1194">
                  <c:v>-7.1500971913337694E-2</c:v>
                </c:pt>
                <c:pt idx="1195">
                  <c:v>-6.8540677428245503E-2</c:v>
                </c:pt>
                <c:pt idx="1196">
                  <c:v>-6.5983518958091694E-2</c:v>
                </c:pt>
                <c:pt idx="1197">
                  <c:v>17.2782878875732</c:v>
                </c:pt>
                <c:pt idx="1198">
                  <c:v>17.444286346435501</c:v>
                </c:pt>
                <c:pt idx="1199">
                  <c:v>17.369695663452099</c:v>
                </c:pt>
                <c:pt idx="1200">
                  <c:v>17.565753936767599</c:v>
                </c:pt>
                <c:pt idx="1201">
                  <c:v>17.385614395141602</c:v>
                </c:pt>
                <c:pt idx="1202">
                  <c:v>16.537660598754901</c:v>
                </c:pt>
                <c:pt idx="1203">
                  <c:v>17.380348205566399</c:v>
                </c:pt>
                <c:pt idx="1204">
                  <c:v>17.456459045410199</c:v>
                </c:pt>
                <c:pt idx="1205">
                  <c:v>17.5570583343506</c:v>
                </c:pt>
                <c:pt idx="1206">
                  <c:v>17.450803756713899</c:v>
                </c:pt>
                <c:pt idx="1207">
                  <c:v>17.360641479492202</c:v>
                </c:pt>
                <c:pt idx="1208">
                  <c:v>17.489673614501999</c:v>
                </c:pt>
                <c:pt idx="1209">
                  <c:v>19.3093376159668</c:v>
                </c:pt>
                <c:pt idx="1210">
                  <c:v>19.3093376159668</c:v>
                </c:pt>
                <c:pt idx="1211">
                  <c:v>19.2556476593018</c:v>
                </c:pt>
                <c:pt idx="1212">
                  <c:v>19.2556476593018</c:v>
                </c:pt>
                <c:pt idx="1213">
                  <c:v>18.9335231781006</c:v>
                </c:pt>
                <c:pt idx="1214">
                  <c:v>18.9335231781006</c:v>
                </c:pt>
                <c:pt idx="1215">
                  <c:v>18.941738128662099</c:v>
                </c:pt>
                <c:pt idx="1216">
                  <c:v>18.941738128662099</c:v>
                </c:pt>
                <c:pt idx="1217">
                  <c:v>18.955890655517599</c:v>
                </c:pt>
                <c:pt idx="1218">
                  <c:v>18.955890655517599</c:v>
                </c:pt>
                <c:pt idx="1219">
                  <c:v>18.836261749267599</c:v>
                </c:pt>
                <c:pt idx="1220">
                  <c:v>18.836261749267599</c:v>
                </c:pt>
                <c:pt idx="1221">
                  <c:v>18.519115447998001</c:v>
                </c:pt>
                <c:pt idx="1222">
                  <c:v>18.519115447998001</c:v>
                </c:pt>
                <c:pt idx="1223">
                  <c:v>18.665010452270501</c:v>
                </c:pt>
                <c:pt idx="1224">
                  <c:v>18.665010452270501</c:v>
                </c:pt>
                <c:pt idx="1225">
                  <c:v>18.814865112304702</c:v>
                </c:pt>
                <c:pt idx="1226">
                  <c:v>18.814865112304702</c:v>
                </c:pt>
                <c:pt idx="1227">
                  <c:v>18.727094650268601</c:v>
                </c:pt>
                <c:pt idx="1228">
                  <c:v>18.727094650268601</c:v>
                </c:pt>
                <c:pt idx="1229">
                  <c:v>18.507127761840799</c:v>
                </c:pt>
                <c:pt idx="1230">
                  <c:v>18.507127761840799</c:v>
                </c:pt>
                <c:pt idx="1231">
                  <c:v>18.357385635376001</c:v>
                </c:pt>
                <c:pt idx="1232">
                  <c:v>18.357385635376001</c:v>
                </c:pt>
                <c:pt idx="1233">
                  <c:v>18.531272888183601</c:v>
                </c:pt>
                <c:pt idx="1234">
                  <c:v>18.531272888183601</c:v>
                </c:pt>
                <c:pt idx="1235">
                  <c:v>22.5367641448975</c:v>
                </c:pt>
                <c:pt idx="1236">
                  <c:v>22.5367641448975</c:v>
                </c:pt>
                <c:pt idx="1237">
                  <c:v>25.502561569213899</c:v>
                </c:pt>
                <c:pt idx="1238">
                  <c:v>25.502561569213899</c:v>
                </c:pt>
                <c:pt idx="1239">
                  <c:v>25.451683044433601</c:v>
                </c:pt>
                <c:pt idx="1240">
                  <c:v>25.451683044433601</c:v>
                </c:pt>
                <c:pt idx="1241">
                  <c:v>22.099094390869102</c:v>
                </c:pt>
                <c:pt idx="1242">
                  <c:v>22.099094390869102</c:v>
                </c:pt>
                <c:pt idx="1243">
                  <c:v>21.8386840820313</c:v>
                </c:pt>
                <c:pt idx="1244">
                  <c:v>21.8386840820313</c:v>
                </c:pt>
                <c:pt idx="1245">
                  <c:v>23.1983833312988</c:v>
                </c:pt>
                <c:pt idx="1246">
                  <c:v>23.1983833312988</c:v>
                </c:pt>
                <c:pt idx="1247">
                  <c:v>19.964054107666001</c:v>
                </c:pt>
                <c:pt idx="1248">
                  <c:v>19.964054107666001</c:v>
                </c:pt>
                <c:pt idx="1249">
                  <c:v>20.211973190307599</c:v>
                </c:pt>
                <c:pt idx="1250">
                  <c:v>20.211973190307599</c:v>
                </c:pt>
                <c:pt idx="1251">
                  <c:v>20.253059387206999</c:v>
                </c:pt>
                <c:pt idx="1252">
                  <c:v>20.253059387206999</c:v>
                </c:pt>
                <c:pt idx="1253">
                  <c:v>20.872386932373001</c:v>
                </c:pt>
                <c:pt idx="1254">
                  <c:v>20.872386932373001</c:v>
                </c:pt>
                <c:pt idx="1255">
                  <c:v>20.218441009521499</c:v>
                </c:pt>
                <c:pt idx="1256">
                  <c:v>20.218441009521499</c:v>
                </c:pt>
                <c:pt idx="1257">
                  <c:v>20.251287460327099</c:v>
                </c:pt>
                <c:pt idx="1258">
                  <c:v>20.251287460327099</c:v>
                </c:pt>
                <c:pt idx="1259">
                  <c:v>20.378320693969702</c:v>
                </c:pt>
                <c:pt idx="1260">
                  <c:v>20.378320693969702</c:v>
                </c:pt>
                <c:pt idx="1261">
                  <c:v>20.703760147094702</c:v>
                </c:pt>
                <c:pt idx="1262">
                  <c:v>20.703760147094702</c:v>
                </c:pt>
                <c:pt idx="1263">
                  <c:v>21.115669250488299</c:v>
                </c:pt>
                <c:pt idx="1264">
                  <c:v>21.115669250488299</c:v>
                </c:pt>
                <c:pt idx="1265">
                  <c:v>20.7042446136475</c:v>
                </c:pt>
                <c:pt idx="1266">
                  <c:v>20.7042446136475</c:v>
                </c:pt>
                <c:pt idx="1267">
                  <c:v>20.421672821044901</c:v>
                </c:pt>
                <c:pt idx="1268">
                  <c:v>20.421672821044901</c:v>
                </c:pt>
                <c:pt idx="1269">
                  <c:v>20.443925857543899</c:v>
                </c:pt>
                <c:pt idx="1270">
                  <c:v>20.443925857543899</c:v>
                </c:pt>
                <c:pt idx="1271">
                  <c:v>19.3040256500244</c:v>
                </c:pt>
                <c:pt idx="1272">
                  <c:v>19.3040256500244</c:v>
                </c:pt>
                <c:pt idx="1273">
                  <c:v>20.8287868499756</c:v>
                </c:pt>
                <c:pt idx="1274">
                  <c:v>20.8287868499756</c:v>
                </c:pt>
                <c:pt idx="1275">
                  <c:v>21.180885314941399</c:v>
                </c:pt>
                <c:pt idx="1276">
                  <c:v>21.180885314941399</c:v>
                </c:pt>
                <c:pt idx="1277">
                  <c:v>21.307456970214801</c:v>
                </c:pt>
                <c:pt idx="1278">
                  <c:v>21.307456970214801</c:v>
                </c:pt>
                <c:pt idx="1279">
                  <c:v>21.165369033813501</c:v>
                </c:pt>
                <c:pt idx="1280">
                  <c:v>21.165369033813501</c:v>
                </c:pt>
                <c:pt idx="1281">
                  <c:v>20.742029190063501</c:v>
                </c:pt>
                <c:pt idx="1282">
                  <c:v>20.742029190063501</c:v>
                </c:pt>
                <c:pt idx="1283">
                  <c:v>21.052972793579102</c:v>
                </c:pt>
                <c:pt idx="1284">
                  <c:v>21.052972793579102</c:v>
                </c:pt>
                <c:pt idx="1285">
                  <c:v>20.941400527954102</c:v>
                </c:pt>
                <c:pt idx="1286">
                  <c:v>20.941400527954102</c:v>
                </c:pt>
                <c:pt idx="1287">
                  <c:v>21.0938205718994</c:v>
                </c:pt>
                <c:pt idx="1288">
                  <c:v>21.0938205718994</c:v>
                </c:pt>
                <c:pt idx="1289">
                  <c:v>21.071678161621101</c:v>
                </c:pt>
                <c:pt idx="1290">
                  <c:v>21.071678161621101</c:v>
                </c:pt>
                <c:pt idx="1291">
                  <c:v>20.857109069824201</c:v>
                </c:pt>
                <c:pt idx="1292">
                  <c:v>20.857109069824201</c:v>
                </c:pt>
                <c:pt idx="1293">
                  <c:v>20.976737976074201</c:v>
                </c:pt>
                <c:pt idx="1294">
                  <c:v>20.976737976074201</c:v>
                </c:pt>
                <c:pt idx="1295">
                  <c:v>21.066473007202099</c:v>
                </c:pt>
                <c:pt idx="1296">
                  <c:v>21.066473007202099</c:v>
                </c:pt>
                <c:pt idx="1297">
                  <c:v>21.1705627441406</c:v>
                </c:pt>
                <c:pt idx="1298">
                  <c:v>21.1705627441406</c:v>
                </c:pt>
                <c:pt idx="1299">
                  <c:v>21.060672760009801</c:v>
                </c:pt>
                <c:pt idx="1300">
                  <c:v>21.060672760009801</c:v>
                </c:pt>
                <c:pt idx="1301">
                  <c:v>20.904317855835</c:v>
                </c:pt>
                <c:pt idx="1302">
                  <c:v>20.904317855835</c:v>
                </c:pt>
                <c:pt idx="1303">
                  <c:v>21.021440505981399</c:v>
                </c:pt>
                <c:pt idx="1304">
                  <c:v>21.021440505981399</c:v>
                </c:pt>
                <c:pt idx="1305">
                  <c:v>21.174190521240199</c:v>
                </c:pt>
                <c:pt idx="1306">
                  <c:v>21.174190521240199</c:v>
                </c:pt>
                <c:pt idx="1307">
                  <c:v>21.141206741333001</c:v>
                </c:pt>
                <c:pt idx="1308">
                  <c:v>21.141206741333001</c:v>
                </c:pt>
                <c:pt idx="1309">
                  <c:v>20.863885879516602</c:v>
                </c:pt>
                <c:pt idx="1310">
                  <c:v>20.863885879516602</c:v>
                </c:pt>
                <c:pt idx="1311">
                  <c:v>20.748844146728501</c:v>
                </c:pt>
                <c:pt idx="1312">
                  <c:v>20.748844146728501</c:v>
                </c:pt>
                <c:pt idx="1313">
                  <c:v>19.329755783081101</c:v>
                </c:pt>
                <c:pt idx="1314">
                  <c:v>19.329755783081101</c:v>
                </c:pt>
                <c:pt idx="1315">
                  <c:v>19.313198089599599</c:v>
                </c:pt>
                <c:pt idx="1316">
                  <c:v>19.313198089599599</c:v>
                </c:pt>
                <c:pt idx="1317">
                  <c:v>19.560474395751999</c:v>
                </c:pt>
                <c:pt idx="1318">
                  <c:v>19.560474395751999</c:v>
                </c:pt>
                <c:pt idx="1319">
                  <c:v>19.596824645996101</c:v>
                </c:pt>
                <c:pt idx="1320">
                  <c:v>19.596824645996101</c:v>
                </c:pt>
                <c:pt idx="1321">
                  <c:v>21.286317825317401</c:v>
                </c:pt>
                <c:pt idx="1322">
                  <c:v>21.286317825317401</c:v>
                </c:pt>
                <c:pt idx="1323">
                  <c:v>21.577445983886701</c:v>
                </c:pt>
                <c:pt idx="1324">
                  <c:v>21.577445983886701</c:v>
                </c:pt>
                <c:pt idx="1325">
                  <c:v>21.916669845581101</c:v>
                </c:pt>
                <c:pt idx="1326">
                  <c:v>21.916669845581101</c:v>
                </c:pt>
                <c:pt idx="1327">
                  <c:v>22.051622390747099</c:v>
                </c:pt>
                <c:pt idx="1328">
                  <c:v>22.051622390747099</c:v>
                </c:pt>
                <c:pt idx="1329">
                  <c:v>22.035972595214801</c:v>
                </c:pt>
                <c:pt idx="1330">
                  <c:v>22.035972595214801</c:v>
                </c:pt>
                <c:pt idx="1331">
                  <c:v>22.173622131347699</c:v>
                </c:pt>
                <c:pt idx="1332">
                  <c:v>22.173622131347699</c:v>
                </c:pt>
                <c:pt idx="1333">
                  <c:v>22.247196197509801</c:v>
                </c:pt>
                <c:pt idx="1334">
                  <c:v>22.247196197509801</c:v>
                </c:pt>
                <c:pt idx="1335">
                  <c:v>22.214820861816399</c:v>
                </c:pt>
                <c:pt idx="1336">
                  <c:v>22.214820861816399</c:v>
                </c:pt>
                <c:pt idx="1337">
                  <c:v>22.3128986358643</c:v>
                </c:pt>
                <c:pt idx="1338">
                  <c:v>22.3128986358643</c:v>
                </c:pt>
                <c:pt idx="1339">
                  <c:v>22.504106521606399</c:v>
                </c:pt>
                <c:pt idx="1340">
                  <c:v>22.504106521606399</c:v>
                </c:pt>
                <c:pt idx="1341">
                  <c:v>22.764406204223601</c:v>
                </c:pt>
                <c:pt idx="1342">
                  <c:v>22.764406204223601</c:v>
                </c:pt>
                <c:pt idx="1343">
                  <c:v>22.888740539550799</c:v>
                </c:pt>
                <c:pt idx="1344">
                  <c:v>22.888740539550799</c:v>
                </c:pt>
                <c:pt idx="1345">
                  <c:v>23.157772064208999</c:v>
                </c:pt>
                <c:pt idx="1346">
                  <c:v>23.157772064208999</c:v>
                </c:pt>
                <c:pt idx="1347">
                  <c:v>23.310197830200199</c:v>
                </c:pt>
                <c:pt idx="1348">
                  <c:v>23.310197830200199</c:v>
                </c:pt>
                <c:pt idx="1349">
                  <c:v>23.460817337036101</c:v>
                </c:pt>
                <c:pt idx="1350">
                  <c:v>23.460817337036101</c:v>
                </c:pt>
                <c:pt idx="1351">
                  <c:v>23.665952682495099</c:v>
                </c:pt>
                <c:pt idx="1352">
                  <c:v>23.665952682495099</c:v>
                </c:pt>
                <c:pt idx="1353">
                  <c:v>26.084674835205099</c:v>
                </c:pt>
                <c:pt idx="1354">
                  <c:v>26.084674835205099</c:v>
                </c:pt>
                <c:pt idx="1355">
                  <c:v>24.6920471191406</c:v>
                </c:pt>
                <c:pt idx="1356">
                  <c:v>24.6920471191406</c:v>
                </c:pt>
                <c:pt idx="1357">
                  <c:v>24.470516204833999</c:v>
                </c:pt>
                <c:pt idx="1358">
                  <c:v>24.470516204833999</c:v>
                </c:pt>
                <c:pt idx="1359">
                  <c:v>24.2457065582275</c:v>
                </c:pt>
                <c:pt idx="1360">
                  <c:v>24.2457065582275</c:v>
                </c:pt>
                <c:pt idx="1361">
                  <c:v>25.886825561523398</c:v>
                </c:pt>
                <c:pt idx="1362">
                  <c:v>25.886825561523398</c:v>
                </c:pt>
                <c:pt idx="1363">
                  <c:v>24.889335632324201</c:v>
                </c:pt>
                <c:pt idx="1364">
                  <c:v>24.889335632324201</c:v>
                </c:pt>
                <c:pt idx="1365">
                  <c:v>24.3218479156494</c:v>
                </c:pt>
                <c:pt idx="1366">
                  <c:v>24.3218479156494</c:v>
                </c:pt>
                <c:pt idx="1367">
                  <c:v>24.018648147583001</c:v>
                </c:pt>
                <c:pt idx="1368">
                  <c:v>24.018648147583001</c:v>
                </c:pt>
                <c:pt idx="1369">
                  <c:v>24.1184597015381</c:v>
                </c:pt>
                <c:pt idx="1370">
                  <c:v>24.1184597015381</c:v>
                </c:pt>
                <c:pt idx="1371">
                  <c:v>24.5643100738525</c:v>
                </c:pt>
                <c:pt idx="1372">
                  <c:v>24.5643100738525</c:v>
                </c:pt>
                <c:pt idx="1373">
                  <c:v>24.6643257141113</c:v>
                </c:pt>
                <c:pt idx="1374">
                  <c:v>24.6643257141113</c:v>
                </c:pt>
                <c:pt idx="1375">
                  <c:v>24.121883392333999</c:v>
                </c:pt>
                <c:pt idx="1376">
                  <c:v>24.121883392333999</c:v>
                </c:pt>
                <c:pt idx="1377">
                  <c:v>24.003864288330099</c:v>
                </c:pt>
                <c:pt idx="1378">
                  <c:v>24.003864288330099</c:v>
                </c:pt>
                <c:pt idx="1379">
                  <c:v>24.0540065765381</c:v>
                </c:pt>
                <c:pt idx="1380">
                  <c:v>24.0540065765381</c:v>
                </c:pt>
                <c:pt idx="1381">
                  <c:v>23.891618728637699</c:v>
                </c:pt>
                <c:pt idx="1382">
                  <c:v>23.891618728637699</c:v>
                </c:pt>
                <c:pt idx="1383">
                  <c:v>23.915218353271499</c:v>
                </c:pt>
                <c:pt idx="1384">
                  <c:v>23.915218353271499</c:v>
                </c:pt>
                <c:pt idx="1385">
                  <c:v>23.221591949462901</c:v>
                </c:pt>
                <c:pt idx="1386">
                  <c:v>23.221591949462901</c:v>
                </c:pt>
                <c:pt idx="1387">
                  <c:v>22.734498977661101</c:v>
                </c:pt>
                <c:pt idx="1388">
                  <c:v>22.734498977661101</c:v>
                </c:pt>
                <c:pt idx="1389">
                  <c:v>22.724817276001001</c:v>
                </c:pt>
                <c:pt idx="1390">
                  <c:v>22.724817276001001</c:v>
                </c:pt>
                <c:pt idx="1391">
                  <c:v>23.507631301879901</c:v>
                </c:pt>
                <c:pt idx="1392">
                  <c:v>23.507631301879901</c:v>
                </c:pt>
                <c:pt idx="1393">
                  <c:v>23.498262405395501</c:v>
                </c:pt>
                <c:pt idx="1394">
                  <c:v>23.498262405395501</c:v>
                </c:pt>
                <c:pt idx="1395">
                  <c:v>22.816961288452099</c:v>
                </c:pt>
                <c:pt idx="1396">
                  <c:v>22.816961288452099</c:v>
                </c:pt>
                <c:pt idx="1397">
                  <c:v>23.484743118286101</c:v>
                </c:pt>
                <c:pt idx="1398">
                  <c:v>23.484743118286101</c:v>
                </c:pt>
                <c:pt idx="1399">
                  <c:v>23.405767440795898</c:v>
                </c:pt>
                <c:pt idx="1400">
                  <c:v>23.405767440795898</c:v>
                </c:pt>
                <c:pt idx="1401">
                  <c:v>23.643800735473601</c:v>
                </c:pt>
                <c:pt idx="1402">
                  <c:v>23.643800735473601</c:v>
                </c:pt>
                <c:pt idx="1403">
                  <c:v>23.6583957672119</c:v>
                </c:pt>
                <c:pt idx="1404">
                  <c:v>23.6583957672119</c:v>
                </c:pt>
                <c:pt idx="1405">
                  <c:v>23.733476638793899</c:v>
                </c:pt>
                <c:pt idx="1406">
                  <c:v>23.733476638793899</c:v>
                </c:pt>
                <c:pt idx="1407">
                  <c:v>24.056032180786101</c:v>
                </c:pt>
                <c:pt idx="1408">
                  <c:v>24.056032180786101</c:v>
                </c:pt>
                <c:pt idx="1409">
                  <c:v>25.052762985229499</c:v>
                </c:pt>
                <c:pt idx="1410">
                  <c:v>25.052762985229499</c:v>
                </c:pt>
                <c:pt idx="1411">
                  <c:v>23.7790412902832</c:v>
                </c:pt>
                <c:pt idx="1412">
                  <c:v>23.7790412902832</c:v>
                </c:pt>
                <c:pt idx="1413">
                  <c:v>23.504114151001001</c:v>
                </c:pt>
                <c:pt idx="1414">
                  <c:v>23.504114151001001</c:v>
                </c:pt>
                <c:pt idx="1415">
                  <c:v>23.5941276550293</c:v>
                </c:pt>
                <c:pt idx="1416">
                  <c:v>23.5941276550293</c:v>
                </c:pt>
                <c:pt idx="1417">
                  <c:v>23.446876525878899</c:v>
                </c:pt>
                <c:pt idx="1418">
                  <c:v>23.446876525878899</c:v>
                </c:pt>
                <c:pt idx="1419">
                  <c:v>21.522296905517599</c:v>
                </c:pt>
                <c:pt idx="1420">
                  <c:v>21.522296905517599</c:v>
                </c:pt>
                <c:pt idx="1421">
                  <c:v>20.927778244018601</c:v>
                </c:pt>
                <c:pt idx="1422">
                  <c:v>20.927778244018601</c:v>
                </c:pt>
                <c:pt idx="1423">
                  <c:v>20.007930755615199</c:v>
                </c:pt>
                <c:pt idx="1424">
                  <c:v>20.007930755615199</c:v>
                </c:pt>
                <c:pt idx="1425">
                  <c:v>19.697807312011701</c:v>
                </c:pt>
                <c:pt idx="1426">
                  <c:v>19.697807312011701</c:v>
                </c:pt>
                <c:pt idx="1427">
                  <c:v>19.308271408081101</c:v>
                </c:pt>
                <c:pt idx="1428">
                  <c:v>19.308271408081101</c:v>
                </c:pt>
                <c:pt idx="1429">
                  <c:v>19.640897750854499</c:v>
                </c:pt>
                <c:pt idx="1430">
                  <c:v>19.640897750854499</c:v>
                </c:pt>
                <c:pt idx="1431">
                  <c:v>19.415382385253899</c:v>
                </c:pt>
                <c:pt idx="1432">
                  <c:v>19.415382385253899</c:v>
                </c:pt>
                <c:pt idx="1433">
                  <c:v>19.0878200531006</c:v>
                </c:pt>
                <c:pt idx="1434">
                  <c:v>19.0878200531006</c:v>
                </c:pt>
                <c:pt idx="1435">
                  <c:v>18.947608947753899</c:v>
                </c:pt>
                <c:pt idx="1436">
                  <c:v>18.947608947753899</c:v>
                </c:pt>
                <c:pt idx="1437">
                  <c:v>18.845161437988299</c:v>
                </c:pt>
                <c:pt idx="1438">
                  <c:v>18.845161437988299</c:v>
                </c:pt>
                <c:pt idx="1439">
                  <c:v>18.74436378479</c:v>
                </c:pt>
                <c:pt idx="1440">
                  <c:v>18.74436378479</c:v>
                </c:pt>
                <c:pt idx="1441">
                  <c:v>18.554325103759801</c:v>
                </c:pt>
                <c:pt idx="1442">
                  <c:v>18.554325103759801</c:v>
                </c:pt>
                <c:pt idx="1443">
                  <c:v>18.23583984375</c:v>
                </c:pt>
                <c:pt idx="1444">
                  <c:v>18.23583984375</c:v>
                </c:pt>
                <c:pt idx="1445">
                  <c:v>17.604721069335898</c:v>
                </c:pt>
                <c:pt idx="1446">
                  <c:v>17.604721069335898</c:v>
                </c:pt>
                <c:pt idx="1447">
                  <c:v>17.797502517700199</c:v>
                </c:pt>
                <c:pt idx="1448">
                  <c:v>17.797502517700199</c:v>
                </c:pt>
                <c:pt idx="1449">
                  <c:v>17.7176208496094</c:v>
                </c:pt>
                <c:pt idx="1450">
                  <c:v>17.7176208496094</c:v>
                </c:pt>
                <c:pt idx="1451">
                  <c:v>17.5209350585938</c:v>
                </c:pt>
                <c:pt idx="1452">
                  <c:v>17.5209350585938</c:v>
                </c:pt>
                <c:pt idx="1453">
                  <c:v>16.484617233276399</c:v>
                </c:pt>
                <c:pt idx="1454">
                  <c:v>16.484617233276399</c:v>
                </c:pt>
                <c:pt idx="1455">
                  <c:v>18.205907821655298</c:v>
                </c:pt>
                <c:pt idx="1456">
                  <c:v>18.205907821655298</c:v>
                </c:pt>
                <c:pt idx="1457">
                  <c:v>18.058547973632798</c:v>
                </c:pt>
                <c:pt idx="1458">
                  <c:v>18.058547973632798</c:v>
                </c:pt>
                <c:pt idx="1459">
                  <c:v>17.951116561889599</c:v>
                </c:pt>
                <c:pt idx="1460">
                  <c:v>17.951116561889599</c:v>
                </c:pt>
                <c:pt idx="1461">
                  <c:v>17.6468906402588</c:v>
                </c:pt>
                <c:pt idx="1462">
                  <c:v>17.6468906402588</c:v>
                </c:pt>
                <c:pt idx="1463">
                  <c:v>17.657588958740199</c:v>
                </c:pt>
                <c:pt idx="1464">
                  <c:v>17.657588958740199</c:v>
                </c:pt>
                <c:pt idx="1465">
                  <c:v>17.708168029785199</c:v>
                </c:pt>
                <c:pt idx="1466">
                  <c:v>17.708168029785199</c:v>
                </c:pt>
                <c:pt idx="1467">
                  <c:v>17.3297119140625</c:v>
                </c:pt>
                <c:pt idx="1468">
                  <c:v>17.3297119140625</c:v>
                </c:pt>
                <c:pt idx="1469">
                  <c:v>15.6008100509644</c:v>
                </c:pt>
                <c:pt idx="1470">
                  <c:v>15.6008100509644</c:v>
                </c:pt>
                <c:pt idx="1471">
                  <c:v>15.389570236206101</c:v>
                </c:pt>
                <c:pt idx="1472">
                  <c:v>15.389570236206101</c:v>
                </c:pt>
                <c:pt idx="1473">
                  <c:v>16.583044052123999</c:v>
                </c:pt>
                <c:pt idx="1474">
                  <c:v>16.583044052123999</c:v>
                </c:pt>
                <c:pt idx="1475">
                  <c:v>14.0128993988037</c:v>
                </c:pt>
                <c:pt idx="1476">
                  <c:v>14.0128993988037</c:v>
                </c:pt>
                <c:pt idx="1477">
                  <c:v>14.107887268066399</c:v>
                </c:pt>
                <c:pt idx="1478">
                  <c:v>14.107887268066399</c:v>
                </c:pt>
                <c:pt idx="1479">
                  <c:v>15.0528621673584</c:v>
                </c:pt>
                <c:pt idx="1480">
                  <c:v>2.85482621192932</c:v>
                </c:pt>
                <c:pt idx="1481">
                  <c:v>15.2598867416382</c:v>
                </c:pt>
                <c:pt idx="1482">
                  <c:v>14.356834411621101</c:v>
                </c:pt>
                <c:pt idx="1483">
                  <c:v>14.674480438232401</c:v>
                </c:pt>
                <c:pt idx="1484">
                  <c:v>14.737003326416</c:v>
                </c:pt>
                <c:pt idx="1485">
                  <c:v>6.7167868614196804</c:v>
                </c:pt>
                <c:pt idx="1486">
                  <c:v>14.493700981140099</c:v>
                </c:pt>
                <c:pt idx="1487">
                  <c:v>14.1758069992065</c:v>
                </c:pt>
                <c:pt idx="1488">
                  <c:v>14.5173959732056</c:v>
                </c:pt>
                <c:pt idx="1489">
                  <c:v>6.6151995658874503</c:v>
                </c:pt>
                <c:pt idx="1490">
                  <c:v>14.381274223327599</c:v>
                </c:pt>
                <c:pt idx="1491">
                  <c:v>14.7144470214844</c:v>
                </c:pt>
                <c:pt idx="1492">
                  <c:v>15.9603815078735</c:v>
                </c:pt>
                <c:pt idx="1493">
                  <c:v>15.4681644439697</c:v>
                </c:pt>
                <c:pt idx="1494">
                  <c:v>14.936703681945801</c:v>
                </c:pt>
                <c:pt idx="1495">
                  <c:v>15.669017791748001</c:v>
                </c:pt>
                <c:pt idx="1496">
                  <c:v>15.628145217895501</c:v>
                </c:pt>
                <c:pt idx="1497">
                  <c:v>15.4343366622925</c:v>
                </c:pt>
                <c:pt idx="1498">
                  <c:v>14.313453674316399</c:v>
                </c:pt>
                <c:pt idx="1499">
                  <c:v>14.342663764953601</c:v>
                </c:pt>
                <c:pt idx="1500">
                  <c:v>14.306759834289601</c:v>
                </c:pt>
                <c:pt idx="1501">
                  <c:v>14.8172302246094</c:v>
                </c:pt>
                <c:pt idx="1502">
                  <c:v>14.4053335189819</c:v>
                </c:pt>
                <c:pt idx="1503">
                  <c:v>14.0560445785522</c:v>
                </c:pt>
                <c:pt idx="1504">
                  <c:v>13.8681831359863</c:v>
                </c:pt>
                <c:pt idx="1505">
                  <c:v>13.953853607177701</c:v>
                </c:pt>
                <c:pt idx="1506">
                  <c:v>2.36681461334229</c:v>
                </c:pt>
                <c:pt idx="1507">
                  <c:v>7.24672508239746</c:v>
                </c:pt>
                <c:pt idx="1508">
                  <c:v>13.8377838134766</c:v>
                </c:pt>
                <c:pt idx="1509">
                  <c:v>16.200197219848601</c:v>
                </c:pt>
                <c:pt idx="1510">
                  <c:v>16.369867324829102</c:v>
                </c:pt>
                <c:pt idx="1511">
                  <c:v>19.630516052246101</c:v>
                </c:pt>
                <c:pt idx="1512">
                  <c:v>19.5888862609863</c:v>
                </c:pt>
                <c:pt idx="1513">
                  <c:v>19.805679321289102</c:v>
                </c:pt>
                <c:pt idx="1514">
                  <c:v>20.229087829589801</c:v>
                </c:pt>
                <c:pt idx="1515">
                  <c:v>20.7928352355957</c:v>
                </c:pt>
                <c:pt idx="1516">
                  <c:v>20.756210327148398</c:v>
                </c:pt>
                <c:pt idx="1517">
                  <c:v>20.743476867675799</c:v>
                </c:pt>
                <c:pt idx="1518">
                  <c:v>20.779485702514599</c:v>
                </c:pt>
                <c:pt idx="1519">
                  <c:v>20.858942031860401</c:v>
                </c:pt>
                <c:pt idx="1520">
                  <c:v>20.835577011108398</c:v>
                </c:pt>
                <c:pt idx="1521">
                  <c:v>20.8397922515869</c:v>
                </c:pt>
                <c:pt idx="1522">
                  <c:v>21.030769348144499</c:v>
                </c:pt>
                <c:pt idx="1523">
                  <c:v>20.907690048217798</c:v>
                </c:pt>
                <c:pt idx="1524">
                  <c:v>20.867263793945298</c:v>
                </c:pt>
                <c:pt idx="1525">
                  <c:v>20.777931213378899</c:v>
                </c:pt>
                <c:pt idx="1526">
                  <c:v>20.9412841796875</c:v>
                </c:pt>
                <c:pt idx="1527">
                  <c:v>21.2548522949219</c:v>
                </c:pt>
                <c:pt idx="1528">
                  <c:v>21.205825805664102</c:v>
                </c:pt>
                <c:pt idx="1529">
                  <c:v>21.479856491088899</c:v>
                </c:pt>
                <c:pt idx="1530">
                  <c:v>21.481124877929702</c:v>
                </c:pt>
                <c:pt idx="1531">
                  <c:v>21.296148300170898</c:v>
                </c:pt>
                <c:pt idx="1532">
                  <c:v>21.2811584472656</c:v>
                </c:pt>
                <c:pt idx="1533">
                  <c:v>21.475530624389599</c:v>
                </c:pt>
                <c:pt idx="1534">
                  <c:v>21.429954528808601</c:v>
                </c:pt>
                <c:pt idx="1535">
                  <c:v>21.652753829956101</c:v>
                </c:pt>
                <c:pt idx="1536">
                  <c:v>21.6770534515381</c:v>
                </c:pt>
                <c:pt idx="1537">
                  <c:v>21.709680557251001</c:v>
                </c:pt>
                <c:pt idx="1538">
                  <c:v>22.0165309906006</c:v>
                </c:pt>
                <c:pt idx="1539">
                  <c:v>21.737867355346701</c:v>
                </c:pt>
                <c:pt idx="1540">
                  <c:v>21.821680068969702</c:v>
                </c:pt>
                <c:pt idx="1541">
                  <c:v>21.938533782958999</c:v>
                </c:pt>
                <c:pt idx="1542">
                  <c:v>21.9796142578125</c:v>
                </c:pt>
                <c:pt idx="1543">
                  <c:v>22.183679580688501</c:v>
                </c:pt>
                <c:pt idx="1544">
                  <c:v>22.450914382934599</c:v>
                </c:pt>
                <c:pt idx="1545">
                  <c:v>23.0774116516113</c:v>
                </c:pt>
                <c:pt idx="1546">
                  <c:v>23.110774993896499</c:v>
                </c:pt>
                <c:pt idx="1547">
                  <c:v>23.391269683837901</c:v>
                </c:pt>
                <c:pt idx="1548">
                  <c:v>23.3306560516357</c:v>
                </c:pt>
                <c:pt idx="1549">
                  <c:v>23.0325717926025</c:v>
                </c:pt>
                <c:pt idx="1550">
                  <c:v>22.448514938354499</c:v>
                </c:pt>
                <c:pt idx="1551">
                  <c:v>22.355052947998001</c:v>
                </c:pt>
                <c:pt idx="1552">
                  <c:v>23.389255523681602</c:v>
                </c:pt>
                <c:pt idx="1553">
                  <c:v>23.4269714355469</c:v>
                </c:pt>
                <c:pt idx="1554">
                  <c:v>23.179906845092798</c:v>
                </c:pt>
                <c:pt idx="1555">
                  <c:v>23.349393844604499</c:v>
                </c:pt>
                <c:pt idx="1556">
                  <c:v>23.1328010559082</c:v>
                </c:pt>
                <c:pt idx="1557">
                  <c:v>23.062604904174801</c:v>
                </c:pt>
                <c:pt idx="1558">
                  <c:v>23.018798828125</c:v>
                </c:pt>
                <c:pt idx="1559">
                  <c:v>23.0266723632813</c:v>
                </c:pt>
                <c:pt idx="1560">
                  <c:v>23.078855514526399</c:v>
                </c:pt>
                <c:pt idx="1561">
                  <c:v>23.1245002746582</c:v>
                </c:pt>
                <c:pt idx="1562">
                  <c:v>23.164588928222699</c:v>
                </c:pt>
                <c:pt idx="1563">
                  <c:v>23.1324577331543</c:v>
                </c:pt>
                <c:pt idx="1564">
                  <c:v>23.325386047363299</c:v>
                </c:pt>
                <c:pt idx="1565">
                  <c:v>23.407247543335</c:v>
                </c:pt>
                <c:pt idx="1566">
                  <c:v>23.3807582855225</c:v>
                </c:pt>
                <c:pt idx="1567">
                  <c:v>23.4317226409912</c:v>
                </c:pt>
                <c:pt idx="1568">
                  <c:v>23.365764617919901</c:v>
                </c:pt>
                <c:pt idx="1569">
                  <c:v>23.347419738769499</c:v>
                </c:pt>
                <c:pt idx="1570">
                  <c:v>23.439308166503899</c:v>
                </c:pt>
                <c:pt idx="1571">
                  <c:v>23.465303421020501</c:v>
                </c:pt>
                <c:pt idx="1572">
                  <c:v>23.4077053070068</c:v>
                </c:pt>
                <c:pt idx="1573">
                  <c:v>23.411125183105501</c:v>
                </c:pt>
                <c:pt idx="1574">
                  <c:v>23.3803825378418</c:v>
                </c:pt>
                <c:pt idx="1575">
                  <c:v>23.4754829406738</c:v>
                </c:pt>
                <c:pt idx="1576">
                  <c:v>23.678409576416001</c:v>
                </c:pt>
                <c:pt idx="1577">
                  <c:v>23.951103210449201</c:v>
                </c:pt>
                <c:pt idx="1578">
                  <c:v>24.008407592773398</c:v>
                </c:pt>
                <c:pt idx="1579">
                  <c:v>24.028608322143601</c:v>
                </c:pt>
                <c:pt idx="1580">
                  <c:v>24.064085006713899</c:v>
                </c:pt>
                <c:pt idx="1581">
                  <c:v>24.139453887939499</c:v>
                </c:pt>
                <c:pt idx="1582">
                  <c:v>24.147785186767599</c:v>
                </c:pt>
                <c:pt idx="1583">
                  <c:v>24.530315399169901</c:v>
                </c:pt>
                <c:pt idx="1584">
                  <c:v>24.6745719909668</c:v>
                </c:pt>
                <c:pt idx="1585">
                  <c:v>24.6901741027832</c:v>
                </c:pt>
                <c:pt idx="1586">
                  <c:v>24.769525527954102</c:v>
                </c:pt>
                <c:pt idx="1587">
                  <c:v>24.731389999389599</c:v>
                </c:pt>
                <c:pt idx="1588">
                  <c:v>24.770795822143601</c:v>
                </c:pt>
                <c:pt idx="1589">
                  <c:v>24.890058517456101</c:v>
                </c:pt>
                <c:pt idx="1590">
                  <c:v>24.922266006469702</c:v>
                </c:pt>
                <c:pt idx="1591">
                  <c:v>24.719699859619102</c:v>
                </c:pt>
                <c:pt idx="1592">
                  <c:v>24.3957824707031</c:v>
                </c:pt>
                <c:pt idx="1593">
                  <c:v>24.018140792846701</c:v>
                </c:pt>
                <c:pt idx="1594">
                  <c:v>23.922792434692401</c:v>
                </c:pt>
                <c:pt idx="1595">
                  <c:v>23.874586105346701</c:v>
                </c:pt>
                <c:pt idx="1596">
                  <c:v>24.070705413818398</c:v>
                </c:pt>
                <c:pt idx="1597">
                  <c:v>24.383724212646499</c:v>
                </c:pt>
                <c:pt idx="1598">
                  <c:v>24.2007446289063</c:v>
                </c:pt>
                <c:pt idx="1599">
                  <c:v>24.259010314941399</c:v>
                </c:pt>
                <c:pt idx="1600">
                  <c:v>24.182907104492202</c:v>
                </c:pt>
                <c:pt idx="1601">
                  <c:v>24.571559906005898</c:v>
                </c:pt>
                <c:pt idx="1602">
                  <c:v>23.579359054565401</c:v>
                </c:pt>
                <c:pt idx="1603">
                  <c:v>23.579359054565401</c:v>
                </c:pt>
                <c:pt idx="1604">
                  <c:v>23.439905166626001</c:v>
                </c:pt>
                <c:pt idx="1605">
                  <c:v>23.427209854126001</c:v>
                </c:pt>
                <c:pt idx="1606">
                  <c:v>23.340499877929702</c:v>
                </c:pt>
                <c:pt idx="1607">
                  <c:v>23.335546493530298</c:v>
                </c:pt>
                <c:pt idx="1608">
                  <c:v>23.367149353027301</c:v>
                </c:pt>
                <c:pt idx="1609">
                  <c:v>23.353946685791001</c:v>
                </c:pt>
                <c:pt idx="1610">
                  <c:v>23.354404449462901</c:v>
                </c:pt>
                <c:pt idx="1611">
                  <c:v>23.2516975402832</c:v>
                </c:pt>
                <c:pt idx="1612">
                  <c:v>23.291566848754901</c:v>
                </c:pt>
                <c:pt idx="1613">
                  <c:v>23.3765544891357</c:v>
                </c:pt>
                <c:pt idx="1614">
                  <c:v>23.440946578979499</c:v>
                </c:pt>
                <c:pt idx="1615">
                  <c:v>23.455854415893601</c:v>
                </c:pt>
                <c:pt idx="1616">
                  <c:v>23.420761108398398</c:v>
                </c:pt>
                <c:pt idx="1617">
                  <c:v>23.376085281372099</c:v>
                </c:pt>
                <c:pt idx="1618">
                  <c:v>23.266515731811499</c:v>
                </c:pt>
                <c:pt idx="1619">
                  <c:v>23.358751296997099</c:v>
                </c:pt>
                <c:pt idx="1620">
                  <c:v>23.3669624328613</c:v>
                </c:pt>
                <c:pt idx="1621">
                  <c:v>23.336666107177699</c:v>
                </c:pt>
                <c:pt idx="1622">
                  <c:v>23.3843803405762</c:v>
                </c:pt>
                <c:pt idx="1623">
                  <c:v>23.3536491394043</c:v>
                </c:pt>
                <c:pt idx="1624">
                  <c:v>23.368434906005898</c:v>
                </c:pt>
                <c:pt idx="1625">
                  <c:v>23.4173488616943</c:v>
                </c:pt>
                <c:pt idx="1626">
                  <c:v>23.387632369995099</c:v>
                </c:pt>
                <c:pt idx="1627">
                  <c:v>23.830751419067401</c:v>
                </c:pt>
                <c:pt idx="1628">
                  <c:v>23.603347778320298</c:v>
                </c:pt>
                <c:pt idx="1629">
                  <c:v>23.537071228027301</c:v>
                </c:pt>
                <c:pt idx="1630">
                  <c:v>23.534175872802699</c:v>
                </c:pt>
                <c:pt idx="1631">
                  <c:v>23.5190734863281</c:v>
                </c:pt>
                <c:pt idx="1632">
                  <c:v>23.454509735107401</c:v>
                </c:pt>
                <c:pt idx="1633">
                  <c:v>23.419008255004901</c:v>
                </c:pt>
                <c:pt idx="1634">
                  <c:v>23.4482517242432</c:v>
                </c:pt>
                <c:pt idx="1635">
                  <c:v>23.410829544067401</c:v>
                </c:pt>
                <c:pt idx="1636">
                  <c:v>23.371372222900401</c:v>
                </c:pt>
                <c:pt idx="1637">
                  <c:v>23.521560668945298</c:v>
                </c:pt>
                <c:pt idx="1638">
                  <c:v>23.447456359863299</c:v>
                </c:pt>
                <c:pt idx="1639">
                  <c:v>23.498580932617202</c:v>
                </c:pt>
                <c:pt idx="1640">
                  <c:v>23.508886337280298</c:v>
                </c:pt>
                <c:pt idx="1641">
                  <c:v>23.4630527496338</c:v>
                </c:pt>
                <c:pt idx="1642">
                  <c:v>23.348638534545898</c:v>
                </c:pt>
                <c:pt idx="1643">
                  <c:v>23.3501281738281</c:v>
                </c:pt>
                <c:pt idx="1644">
                  <c:v>23.338392257690401</c:v>
                </c:pt>
                <c:pt idx="1645">
                  <c:v>23.253555297851602</c:v>
                </c:pt>
                <c:pt idx="1646">
                  <c:v>23.244297027587901</c:v>
                </c:pt>
                <c:pt idx="1647">
                  <c:v>23.245054244995099</c:v>
                </c:pt>
                <c:pt idx="1648">
                  <c:v>23.1616821289063</c:v>
                </c:pt>
                <c:pt idx="1649">
                  <c:v>23.084741592407202</c:v>
                </c:pt>
                <c:pt idx="1650">
                  <c:v>23.018001556396499</c:v>
                </c:pt>
                <c:pt idx="1651">
                  <c:v>22.9339084625244</c:v>
                </c:pt>
                <c:pt idx="1652">
                  <c:v>22.970087051391602</c:v>
                </c:pt>
                <c:pt idx="1653">
                  <c:v>23.001266479492202</c:v>
                </c:pt>
                <c:pt idx="1654">
                  <c:v>22.640911102294901</c:v>
                </c:pt>
                <c:pt idx="1655">
                  <c:v>22.49143409729</c:v>
                </c:pt>
                <c:pt idx="1656">
                  <c:v>22.573326110839801</c:v>
                </c:pt>
                <c:pt idx="1657">
                  <c:v>22.501415252685501</c:v>
                </c:pt>
                <c:pt idx="1658">
                  <c:v>22.538089752197301</c:v>
                </c:pt>
                <c:pt idx="1659">
                  <c:v>22.550441741943398</c:v>
                </c:pt>
                <c:pt idx="1660">
                  <c:v>22.531822204589801</c:v>
                </c:pt>
                <c:pt idx="1661">
                  <c:v>22.531602859497099</c:v>
                </c:pt>
                <c:pt idx="1662">
                  <c:v>22.564764022827099</c:v>
                </c:pt>
                <c:pt idx="1663">
                  <c:v>22.303514480590799</c:v>
                </c:pt>
                <c:pt idx="1664">
                  <c:v>22.5125617980957</c:v>
                </c:pt>
                <c:pt idx="1665">
                  <c:v>22.484319686889599</c:v>
                </c:pt>
                <c:pt idx="1666">
                  <c:v>22.4690551757813</c:v>
                </c:pt>
                <c:pt idx="1667">
                  <c:v>22.5238933563232</c:v>
                </c:pt>
                <c:pt idx="1668">
                  <c:v>21.413576126098601</c:v>
                </c:pt>
                <c:pt idx="1669">
                  <c:v>22.360231399536101</c:v>
                </c:pt>
                <c:pt idx="1670">
                  <c:v>22.360326766967798</c:v>
                </c:pt>
                <c:pt idx="1671">
                  <c:v>22.490638732910199</c:v>
                </c:pt>
                <c:pt idx="1672">
                  <c:v>22.427965164184599</c:v>
                </c:pt>
                <c:pt idx="1673">
                  <c:v>22.407577514648398</c:v>
                </c:pt>
                <c:pt idx="1674">
                  <c:v>22.429607391357401</c:v>
                </c:pt>
                <c:pt idx="1675">
                  <c:v>22.593757629394499</c:v>
                </c:pt>
                <c:pt idx="1676">
                  <c:v>22.6945610046387</c:v>
                </c:pt>
                <c:pt idx="1677">
                  <c:v>22.9168376922607</c:v>
                </c:pt>
                <c:pt idx="1678">
                  <c:v>22.994209289550799</c:v>
                </c:pt>
                <c:pt idx="1679">
                  <c:v>23.177106857299801</c:v>
                </c:pt>
                <c:pt idx="1680">
                  <c:v>23.250116348266602</c:v>
                </c:pt>
                <c:pt idx="1681">
                  <c:v>23.246421813964801</c:v>
                </c:pt>
                <c:pt idx="1682">
                  <c:v>23.105939865112301</c:v>
                </c:pt>
                <c:pt idx="1683">
                  <c:v>22.9273777008057</c:v>
                </c:pt>
                <c:pt idx="1684">
                  <c:v>22.8612461090088</c:v>
                </c:pt>
                <c:pt idx="1685">
                  <c:v>22.859306335449201</c:v>
                </c:pt>
                <c:pt idx="1686">
                  <c:v>22.90651512146</c:v>
                </c:pt>
                <c:pt idx="1687">
                  <c:v>22.893142700195298</c:v>
                </c:pt>
                <c:pt idx="1688">
                  <c:v>22.802894592285199</c:v>
                </c:pt>
                <c:pt idx="1689">
                  <c:v>23.030109405517599</c:v>
                </c:pt>
                <c:pt idx="1690">
                  <c:v>23.106977462768601</c:v>
                </c:pt>
                <c:pt idx="1691">
                  <c:v>23.4791069030762</c:v>
                </c:pt>
                <c:pt idx="1692">
                  <c:v>24.068143844604499</c:v>
                </c:pt>
                <c:pt idx="1693">
                  <c:v>24.298341751098601</c:v>
                </c:pt>
                <c:pt idx="1694">
                  <c:v>24.374485015869102</c:v>
                </c:pt>
                <c:pt idx="1695">
                  <c:v>24.9836616516113</c:v>
                </c:pt>
                <c:pt idx="1696">
                  <c:v>25.377738952636701</c:v>
                </c:pt>
                <c:pt idx="1697">
                  <c:v>24.8566074371338</c:v>
                </c:pt>
                <c:pt idx="1698">
                  <c:v>24.780784606933601</c:v>
                </c:pt>
                <c:pt idx="1699">
                  <c:v>24.520847320556602</c:v>
                </c:pt>
                <c:pt idx="1700">
                  <c:v>24.158714294433601</c:v>
                </c:pt>
                <c:pt idx="1701">
                  <c:v>23.956102371215799</c:v>
                </c:pt>
                <c:pt idx="1702">
                  <c:v>23.703371047973601</c:v>
                </c:pt>
                <c:pt idx="1703">
                  <c:v>23.671825408935501</c:v>
                </c:pt>
                <c:pt idx="1704">
                  <c:v>23.6709899902344</c:v>
                </c:pt>
                <c:pt idx="1705">
                  <c:v>23.636602401733398</c:v>
                </c:pt>
                <c:pt idx="1706">
                  <c:v>23.4598484039307</c:v>
                </c:pt>
                <c:pt idx="1707">
                  <c:v>23.422065734863299</c:v>
                </c:pt>
                <c:pt idx="1708">
                  <c:v>23.384834289550799</c:v>
                </c:pt>
                <c:pt idx="1709">
                  <c:v>23.800422668456999</c:v>
                </c:pt>
                <c:pt idx="1710">
                  <c:v>23.883182525634801</c:v>
                </c:pt>
                <c:pt idx="1711">
                  <c:v>24.621025085449201</c:v>
                </c:pt>
                <c:pt idx="1712">
                  <c:v>24.354764938354499</c:v>
                </c:pt>
                <c:pt idx="1713">
                  <c:v>24.545335769653299</c:v>
                </c:pt>
                <c:pt idx="1714">
                  <c:v>24.131404876708999</c:v>
                </c:pt>
                <c:pt idx="1715">
                  <c:v>24.141622543335</c:v>
                </c:pt>
                <c:pt idx="1716">
                  <c:v>24.146030426025401</c:v>
                </c:pt>
                <c:pt idx="1717">
                  <c:v>23.941501617431602</c:v>
                </c:pt>
                <c:pt idx="1718">
                  <c:v>23.8373508453369</c:v>
                </c:pt>
                <c:pt idx="1719">
                  <c:v>23.7690620422363</c:v>
                </c:pt>
                <c:pt idx="1720">
                  <c:v>23.781034469604499</c:v>
                </c:pt>
                <c:pt idx="1721">
                  <c:v>23.685277938842798</c:v>
                </c:pt>
                <c:pt idx="1722">
                  <c:v>23.899257659912099</c:v>
                </c:pt>
                <c:pt idx="1723">
                  <c:v>23.7531833648682</c:v>
                </c:pt>
                <c:pt idx="1724">
                  <c:v>39.967136383056598</c:v>
                </c:pt>
                <c:pt idx="1725">
                  <c:v>43.684738159179702</c:v>
                </c:pt>
                <c:pt idx="1726">
                  <c:v>43.593986511230497</c:v>
                </c:pt>
                <c:pt idx="1727">
                  <c:v>42.564846038818402</c:v>
                </c:pt>
                <c:pt idx="1728">
                  <c:v>44.934982299804702</c:v>
                </c:pt>
                <c:pt idx="1729">
                  <c:v>44.262031555175803</c:v>
                </c:pt>
                <c:pt idx="1730">
                  <c:v>47.5975952148438</c:v>
                </c:pt>
                <c:pt idx="1731">
                  <c:v>48.478488922119098</c:v>
                </c:pt>
                <c:pt idx="1732">
                  <c:v>47.862522125244098</c:v>
                </c:pt>
                <c:pt idx="1733">
                  <c:v>47.394485473632798</c:v>
                </c:pt>
                <c:pt idx="1734">
                  <c:v>48.517253875732401</c:v>
                </c:pt>
                <c:pt idx="1735">
                  <c:v>48.3886909484863</c:v>
                </c:pt>
                <c:pt idx="1736">
                  <c:v>47.6561889648438</c:v>
                </c:pt>
                <c:pt idx="1737">
                  <c:v>39.076446533203097</c:v>
                </c:pt>
                <c:pt idx="1738">
                  <c:v>40.245643615722699</c:v>
                </c:pt>
                <c:pt idx="1739">
                  <c:v>40.209064483642599</c:v>
                </c:pt>
                <c:pt idx="1740">
                  <c:v>39.187137603759801</c:v>
                </c:pt>
                <c:pt idx="1741">
                  <c:v>38.565258026122997</c:v>
                </c:pt>
                <c:pt idx="1742">
                  <c:v>38.030857086181598</c:v>
                </c:pt>
                <c:pt idx="1743">
                  <c:v>37.4881591796875</c:v>
                </c:pt>
                <c:pt idx="1744">
                  <c:v>34.638229370117202</c:v>
                </c:pt>
                <c:pt idx="1745">
                  <c:v>34.668647766113303</c:v>
                </c:pt>
                <c:pt idx="1746">
                  <c:v>35.594860076904297</c:v>
                </c:pt>
                <c:pt idx="1747">
                  <c:v>35.595729827880902</c:v>
                </c:pt>
                <c:pt idx="1748">
                  <c:v>36.5744438171387</c:v>
                </c:pt>
                <c:pt idx="1749">
                  <c:v>37.964057922363303</c:v>
                </c:pt>
                <c:pt idx="1750">
                  <c:v>38.192630767822301</c:v>
                </c:pt>
                <c:pt idx="1751">
                  <c:v>37.636573791503899</c:v>
                </c:pt>
                <c:pt idx="1752">
                  <c:v>37.245800018310497</c:v>
                </c:pt>
                <c:pt idx="1753">
                  <c:v>37.498756408691399</c:v>
                </c:pt>
                <c:pt idx="1754">
                  <c:v>37.616416931152301</c:v>
                </c:pt>
                <c:pt idx="1755">
                  <c:v>37.693214416503899</c:v>
                </c:pt>
                <c:pt idx="1756">
                  <c:v>36.966773986816399</c:v>
                </c:pt>
                <c:pt idx="1757">
                  <c:v>36.670059204101598</c:v>
                </c:pt>
                <c:pt idx="1758">
                  <c:v>36.138069152832003</c:v>
                </c:pt>
                <c:pt idx="1759">
                  <c:v>36.282680511474602</c:v>
                </c:pt>
                <c:pt idx="1760">
                  <c:v>37.1680717468262</c:v>
                </c:pt>
                <c:pt idx="1761">
                  <c:v>37.045196533203097</c:v>
                </c:pt>
                <c:pt idx="1762">
                  <c:v>35.421394348144503</c:v>
                </c:pt>
                <c:pt idx="1763">
                  <c:v>35.890670776367202</c:v>
                </c:pt>
                <c:pt idx="1764">
                  <c:v>35.137184143066399</c:v>
                </c:pt>
                <c:pt idx="1765">
                  <c:v>34.6134033203125</c:v>
                </c:pt>
                <c:pt idx="1766">
                  <c:v>32.727035522460902</c:v>
                </c:pt>
                <c:pt idx="1767">
                  <c:v>32.438610076904297</c:v>
                </c:pt>
                <c:pt idx="1768">
                  <c:v>32.860774993896499</c:v>
                </c:pt>
                <c:pt idx="1769">
                  <c:v>32.844638824462898</c:v>
                </c:pt>
                <c:pt idx="1770">
                  <c:v>32.5598335266113</c:v>
                </c:pt>
                <c:pt idx="1771">
                  <c:v>31.637760162353501</c:v>
                </c:pt>
                <c:pt idx="1772">
                  <c:v>31.158308029174801</c:v>
                </c:pt>
                <c:pt idx="1773">
                  <c:v>32.5396728515625</c:v>
                </c:pt>
                <c:pt idx="1774">
                  <c:v>32.148708343505902</c:v>
                </c:pt>
                <c:pt idx="1775">
                  <c:v>31.6461086273193</c:v>
                </c:pt>
                <c:pt idx="1776">
                  <c:v>31.638134002685501</c:v>
                </c:pt>
                <c:pt idx="1777">
                  <c:v>31.676692962646499</c:v>
                </c:pt>
                <c:pt idx="1778">
                  <c:v>32.036960601806598</c:v>
                </c:pt>
                <c:pt idx="1779">
                  <c:v>31.4042663574219</c:v>
                </c:pt>
                <c:pt idx="1780">
                  <c:v>30.290994644165</c:v>
                </c:pt>
                <c:pt idx="1781">
                  <c:v>30.290481567382798</c:v>
                </c:pt>
                <c:pt idx="1782">
                  <c:v>30.061769485473601</c:v>
                </c:pt>
                <c:pt idx="1783">
                  <c:v>29.5857963562012</c:v>
                </c:pt>
                <c:pt idx="1784">
                  <c:v>32.012271881103501</c:v>
                </c:pt>
                <c:pt idx="1785">
                  <c:v>32.310718536377003</c:v>
                </c:pt>
                <c:pt idx="1786">
                  <c:v>31.637235641479499</c:v>
                </c:pt>
                <c:pt idx="1787">
                  <c:v>32.325969696044901</c:v>
                </c:pt>
                <c:pt idx="1788">
                  <c:v>31.5078125</c:v>
                </c:pt>
                <c:pt idx="1789">
                  <c:v>30.9418239593506</c:v>
                </c:pt>
                <c:pt idx="1790">
                  <c:v>30.290920257568398</c:v>
                </c:pt>
                <c:pt idx="1791">
                  <c:v>30.494235992431602</c:v>
                </c:pt>
                <c:pt idx="1792">
                  <c:v>29.317777633666999</c:v>
                </c:pt>
                <c:pt idx="1793">
                  <c:v>29.007194519043001</c:v>
                </c:pt>
                <c:pt idx="1794">
                  <c:v>28.464004516601602</c:v>
                </c:pt>
                <c:pt idx="1795">
                  <c:v>27.4454650878906</c:v>
                </c:pt>
                <c:pt idx="1796">
                  <c:v>26.4456462860107</c:v>
                </c:pt>
                <c:pt idx="1797">
                  <c:v>29.382341384887699</c:v>
                </c:pt>
                <c:pt idx="1798">
                  <c:v>29.005245208740199</c:v>
                </c:pt>
                <c:pt idx="1799">
                  <c:v>28.988662719726602</c:v>
                </c:pt>
                <c:pt idx="1800">
                  <c:v>28.495307922363299</c:v>
                </c:pt>
                <c:pt idx="1801">
                  <c:v>28.176191329956101</c:v>
                </c:pt>
                <c:pt idx="1802">
                  <c:v>26.455665588378899</c:v>
                </c:pt>
                <c:pt idx="1803">
                  <c:v>25.890975952148398</c:v>
                </c:pt>
                <c:pt idx="1804">
                  <c:v>26.2955532073975</c:v>
                </c:pt>
                <c:pt idx="1805">
                  <c:v>25.8328552246094</c:v>
                </c:pt>
                <c:pt idx="1806">
                  <c:v>25.4597072601318</c:v>
                </c:pt>
                <c:pt idx="1807">
                  <c:v>25.544023513793899</c:v>
                </c:pt>
                <c:pt idx="1808">
                  <c:v>25.511297225952099</c:v>
                </c:pt>
                <c:pt idx="1809">
                  <c:v>26.580945968627901</c:v>
                </c:pt>
                <c:pt idx="1810">
                  <c:v>26.529649734497099</c:v>
                </c:pt>
                <c:pt idx="1811">
                  <c:v>26.297010421752901</c:v>
                </c:pt>
                <c:pt idx="1812">
                  <c:v>26.821374893188501</c:v>
                </c:pt>
                <c:pt idx="1813">
                  <c:v>25.799072265625</c:v>
                </c:pt>
                <c:pt idx="1814">
                  <c:v>25.811948776245099</c:v>
                </c:pt>
                <c:pt idx="1815">
                  <c:v>25.417549133300799</c:v>
                </c:pt>
                <c:pt idx="1816">
                  <c:v>25.362503051757798</c:v>
                </c:pt>
                <c:pt idx="1817">
                  <c:v>25.266551971435501</c:v>
                </c:pt>
                <c:pt idx="1818">
                  <c:v>25.1641445159912</c:v>
                </c:pt>
                <c:pt idx="1819">
                  <c:v>25.1273403167725</c:v>
                </c:pt>
                <c:pt idx="1820">
                  <c:v>24.861427307128899</c:v>
                </c:pt>
                <c:pt idx="1821">
                  <c:v>24.965429306030298</c:v>
                </c:pt>
                <c:pt idx="1822">
                  <c:v>26.581010818481399</c:v>
                </c:pt>
                <c:pt idx="1823">
                  <c:v>25.812900543212901</c:v>
                </c:pt>
                <c:pt idx="1824">
                  <c:v>26.422700881958001</c:v>
                </c:pt>
                <c:pt idx="1825">
                  <c:v>26.3041896820068</c:v>
                </c:pt>
                <c:pt idx="1826">
                  <c:v>26.151741027831999</c:v>
                </c:pt>
                <c:pt idx="1827">
                  <c:v>25.7609977722168</c:v>
                </c:pt>
                <c:pt idx="1828">
                  <c:v>25.633222579956101</c:v>
                </c:pt>
                <c:pt idx="1829">
                  <c:v>25.578020095825199</c:v>
                </c:pt>
                <c:pt idx="1830">
                  <c:v>25.4831943511963</c:v>
                </c:pt>
                <c:pt idx="1831">
                  <c:v>25.531785964965799</c:v>
                </c:pt>
                <c:pt idx="1832">
                  <c:v>24.666454315185501</c:v>
                </c:pt>
                <c:pt idx="1833">
                  <c:v>24.620603561401399</c:v>
                </c:pt>
                <c:pt idx="1834">
                  <c:v>24.810619354248001</c:v>
                </c:pt>
                <c:pt idx="1835">
                  <c:v>24.662769317626999</c:v>
                </c:pt>
                <c:pt idx="1836">
                  <c:v>24.619987487793001</c:v>
                </c:pt>
                <c:pt idx="1837">
                  <c:v>24.5956211090088</c:v>
                </c:pt>
                <c:pt idx="1838">
                  <c:v>24.597387313842798</c:v>
                </c:pt>
                <c:pt idx="1839">
                  <c:v>24.393163681030298</c:v>
                </c:pt>
                <c:pt idx="1840">
                  <c:v>24.080705642700199</c:v>
                </c:pt>
                <c:pt idx="1841">
                  <c:v>24.2814235687256</c:v>
                </c:pt>
                <c:pt idx="1842">
                  <c:v>24.014572143554702</c:v>
                </c:pt>
                <c:pt idx="1843">
                  <c:v>24.082984924316399</c:v>
                </c:pt>
                <c:pt idx="1844">
                  <c:v>23.8588962554932</c:v>
                </c:pt>
                <c:pt idx="1845">
                  <c:v>23.949775695800799</c:v>
                </c:pt>
                <c:pt idx="1846">
                  <c:v>23.794887542724599</c:v>
                </c:pt>
                <c:pt idx="1847">
                  <c:v>23.602880477905298</c:v>
                </c:pt>
                <c:pt idx="1848">
                  <c:v>23.001436233520501</c:v>
                </c:pt>
                <c:pt idx="1849">
                  <c:v>23.174074172973601</c:v>
                </c:pt>
                <c:pt idx="1850">
                  <c:v>23.462854385376001</c:v>
                </c:pt>
                <c:pt idx="1851">
                  <c:v>23.447187423706101</c:v>
                </c:pt>
                <c:pt idx="1852">
                  <c:v>23.446281433105501</c:v>
                </c:pt>
                <c:pt idx="1853">
                  <c:v>23.365901947021499</c:v>
                </c:pt>
                <c:pt idx="1854">
                  <c:v>23.227888107299801</c:v>
                </c:pt>
                <c:pt idx="1855">
                  <c:v>23.1990776062012</c:v>
                </c:pt>
                <c:pt idx="1856">
                  <c:v>23.277074813842798</c:v>
                </c:pt>
                <c:pt idx="1857">
                  <c:v>23.0650444030762</c:v>
                </c:pt>
                <c:pt idx="1858">
                  <c:v>23.0595607757568</c:v>
                </c:pt>
                <c:pt idx="1859">
                  <c:v>23.031011581420898</c:v>
                </c:pt>
                <c:pt idx="1860">
                  <c:v>22.984733581543001</c:v>
                </c:pt>
                <c:pt idx="1861">
                  <c:v>22.976160049438501</c:v>
                </c:pt>
                <c:pt idx="1862">
                  <c:v>23.006464004516602</c:v>
                </c:pt>
                <c:pt idx="1863">
                  <c:v>23.0737628936768</c:v>
                </c:pt>
                <c:pt idx="1864">
                  <c:v>23.1795444488525</c:v>
                </c:pt>
                <c:pt idx="1865">
                  <c:v>23.419981002807599</c:v>
                </c:pt>
                <c:pt idx="1866">
                  <c:v>23.583011627197301</c:v>
                </c:pt>
                <c:pt idx="1867">
                  <c:v>23.452856063842798</c:v>
                </c:pt>
                <c:pt idx="1868">
                  <c:v>23.4816188812256</c:v>
                </c:pt>
                <c:pt idx="1869">
                  <c:v>23.4165859222412</c:v>
                </c:pt>
                <c:pt idx="1870">
                  <c:v>23.161252975463899</c:v>
                </c:pt>
                <c:pt idx="1871">
                  <c:v>23.017387390136701</c:v>
                </c:pt>
                <c:pt idx="1872">
                  <c:v>22.7978820800781</c:v>
                </c:pt>
                <c:pt idx="1873">
                  <c:v>22.834501266479499</c:v>
                </c:pt>
                <c:pt idx="1874">
                  <c:v>22.706804275512699</c:v>
                </c:pt>
                <c:pt idx="1875">
                  <c:v>22.6904487609863</c:v>
                </c:pt>
                <c:pt idx="1876">
                  <c:v>22.675390243530298</c:v>
                </c:pt>
                <c:pt idx="1877">
                  <c:v>22.510322570800799</c:v>
                </c:pt>
                <c:pt idx="1878">
                  <c:v>22.613634109497099</c:v>
                </c:pt>
                <c:pt idx="1879">
                  <c:v>22.6787014007568</c:v>
                </c:pt>
                <c:pt idx="1880">
                  <c:v>22.677320480346701</c:v>
                </c:pt>
                <c:pt idx="1881">
                  <c:v>22.639673233032202</c:v>
                </c:pt>
                <c:pt idx="1882">
                  <c:v>21.9859104156494</c:v>
                </c:pt>
                <c:pt idx="1883">
                  <c:v>22.166971206665</c:v>
                </c:pt>
                <c:pt idx="1884">
                  <c:v>22.407554626464801</c:v>
                </c:pt>
                <c:pt idx="1885">
                  <c:v>22.5612697601318</c:v>
                </c:pt>
                <c:pt idx="1886">
                  <c:v>22.546146392822301</c:v>
                </c:pt>
                <c:pt idx="1887">
                  <c:v>22.6406650543213</c:v>
                </c:pt>
                <c:pt idx="1888">
                  <c:v>22.6925945281982</c:v>
                </c:pt>
                <c:pt idx="1889">
                  <c:v>22.71022605896</c:v>
                </c:pt>
                <c:pt idx="1890">
                  <c:v>22.724800109863299</c:v>
                </c:pt>
                <c:pt idx="1891">
                  <c:v>22.640588760376001</c:v>
                </c:pt>
                <c:pt idx="1892">
                  <c:v>21.959600448608398</c:v>
                </c:pt>
                <c:pt idx="1893">
                  <c:v>21.837459564208999</c:v>
                </c:pt>
                <c:pt idx="1894">
                  <c:v>26.151359558105501</c:v>
                </c:pt>
                <c:pt idx="1895">
                  <c:v>25.578367233276399</c:v>
                </c:pt>
                <c:pt idx="1896">
                  <c:v>26.8590908050537</c:v>
                </c:pt>
                <c:pt idx="1897">
                  <c:v>27.234287261962901</c:v>
                </c:pt>
                <c:pt idx="1898">
                  <c:v>26.7730617523193</c:v>
                </c:pt>
                <c:pt idx="1899">
                  <c:v>26.2220554351807</c:v>
                </c:pt>
                <c:pt idx="1900">
                  <c:v>25.991914749145501</c:v>
                </c:pt>
                <c:pt idx="1901">
                  <c:v>25.583665847778299</c:v>
                </c:pt>
                <c:pt idx="1902">
                  <c:v>25.3710327148438</c:v>
                </c:pt>
                <c:pt idx="1903">
                  <c:v>25.148149490356399</c:v>
                </c:pt>
                <c:pt idx="1904">
                  <c:v>24.767881393432599</c:v>
                </c:pt>
                <c:pt idx="1905">
                  <c:v>24.7680149078369</c:v>
                </c:pt>
                <c:pt idx="1906">
                  <c:v>24.6626281738281</c:v>
                </c:pt>
                <c:pt idx="1907">
                  <c:v>24.665864944458001</c:v>
                </c:pt>
                <c:pt idx="1908">
                  <c:v>24.767427444458001</c:v>
                </c:pt>
                <c:pt idx="1909">
                  <c:v>24.681449890136701</c:v>
                </c:pt>
                <c:pt idx="1910">
                  <c:v>24.619773864746101</c:v>
                </c:pt>
                <c:pt idx="1911">
                  <c:v>24.591831207275401</c:v>
                </c:pt>
                <c:pt idx="1912">
                  <c:v>24.575222015380898</c:v>
                </c:pt>
                <c:pt idx="1913">
                  <c:v>24.468626022338899</c:v>
                </c:pt>
                <c:pt idx="1914">
                  <c:v>24.326656341552699</c:v>
                </c:pt>
                <c:pt idx="1915">
                  <c:v>24.357194900512699</c:v>
                </c:pt>
                <c:pt idx="1916">
                  <c:v>24.261272430419901</c:v>
                </c:pt>
                <c:pt idx="1917">
                  <c:v>24.253288269043001</c:v>
                </c:pt>
                <c:pt idx="1918">
                  <c:v>24.192867279052699</c:v>
                </c:pt>
                <c:pt idx="1919">
                  <c:v>24.0934352874756</c:v>
                </c:pt>
                <c:pt idx="1920">
                  <c:v>23.965600967407202</c:v>
                </c:pt>
                <c:pt idx="1921">
                  <c:v>23.8134250640869</c:v>
                </c:pt>
                <c:pt idx="1922">
                  <c:v>23.750501632690401</c:v>
                </c:pt>
                <c:pt idx="1923">
                  <c:v>23.593378067016602</c:v>
                </c:pt>
                <c:pt idx="1924">
                  <c:v>23.2857265472412</c:v>
                </c:pt>
                <c:pt idx="1925">
                  <c:v>23.165603637695298</c:v>
                </c:pt>
                <c:pt idx="1926">
                  <c:v>23.0182285308838</c:v>
                </c:pt>
                <c:pt idx="1927">
                  <c:v>22.8647651672363</c:v>
                </c:pt>
                <c:pt idx="1928">
                  <c:v>22.7690029144287</c:v>
                </c:pt>
                <c:pt idx="1929">
                  <c:v>22.609296798706101</c:v>
                </c:pt>
                <c:pt idx="1930">
                  <c:v>22.614332199096701</c:v>
                </c:pt>
                <c:pt idx="1931">
                  <c:v>22.594701766967798</c:v>
                </c:pt>
                <c:pt idx="1932">
                  <c:v>22.6164455413818</c:v>
                </c:pt>
                <c:pt idx="1933">
                  <c:v>22.667762756347699</c:v>
                </c:pt>
                <c:pt idx="1934">
                  <c:v>22.695152282714801</c:v>
                </c:pt>
                <c:pt idx="1935">
                  <c:v>22.679304122924801</c:v>
                </c:pt>
                <c:pt idx="1936">
                  <c:v>22.6685905456543</c:v>
                </c:pt>
                <c:pt idx="1937">
                  <c:v>22.679018020629901</c:v>
                </c:pt>
                <c:pt idx="1938">
                  <c:v>22.666233062744102</c:v>
                </c:pt>
                <c:pt idx="1939">
                  <c:v>22.662239074706999</c:v>
                </c:pt>
                <c:pt idx="1940">
                  <c:v>22.663820266723601</c:v>
                </c:pt>
                <c:pt idx="1941">
                  <c:v>22.646787643432599</c:v>
                </c:pt>
                <c:pt idx="1942">
                  <c:v>22.6517639160156</c:v>
                </c:pt>
                <c:pt idx="1943">
                  <c:v>22.6527214050293</c:v>
                </c:pt>
                <c:pt idx="1944">
                  <c:v>22.510938644409201</c:v>
                </c:pt>
                <c:pt idx="1945">
                  <c:v>22.5846767425537</c:v>
                </c:pt>
                <c:pt idx="1946">
                  <c:v>22.573347091674801</c:v>
                </c:pt>
                <c:pt idx="1947">
                  <c:v>22.566825866699201</c:v>
                </c:pt>
                <c:pt idx="1948">
                  <c:v>22.578056335449201</c:v>
                </c:pt>
                <c:pt idx="1949">
                  <c:v>22.642860412597699</c:v>
                </c:pt>
                <c:pt idx="1950">
                  <c:v>22.633134841918899</c:v>
                </c:pt>
                <c:pt idx="1951">
                  <c:v>22.675508499145501</c:v>
                </c:pt>
                <c:pt idx="1952">
                  <c:v>22.746488571166999</c:v>
                </c:pt>
                <c:pt idx="1953">
                  <c:v>22.610500335693398</c:v>
                </c:pt>
                <c:pt idx="1954">
                  <c:v>22.653631210327099</c:v>
                </c:pt>
                <c:pt idx="1955">
                  <c:v>22.7341403961182</c:v>
                </c:pt>
                <c:pt idx="1956">
                  <c:v>22.7674369812012</c:v>
                </c:pt>
                <c:pt idx="1957">
                  <c:v>22.8526725769043</c:v>
                </c:pt>
                <c:pt idx="1958">
                  <c:v>23.153467178344702</c:v>
                </c:pt>
                <c:pt idx="1959">
                  <c:v>23.204490661621101</c:v>
                </c:pt>
                <c:pt idx="1960">
                  <c:v>23.425247192382798</c:v>
                </c:pt>
                <c:pt idx="1961">
                  <c:v>23.555469512939499</c:v>
                </c:pt>
                <c:pt idx="1962">
                  <c:v>23.604463577270501</c:v>
                </c:pt>
                <c:pt idx="1963">
                  <c:v>23.767910003662099</c:v>
                </c:pt>
                <c:pt idx="1964">
                  <c:v>22.978620529174801</c:v>
                </c:pt>
                <c:pt idx="1965">
                  <c:v>22.833736419677699</c:v>
                </c:pt>
                <c:pt idx="1966">
                  <c:v>23.356487274169901</c:v>
                </c:pt>
                <c:pt idx="1967">
                  <c:v>24.2205619812012</c:v>
                </c:pt>
                <c:pt idx="1968">
                  <c:v>25.069608688354499</c:v>
                </c:pt>
                <c:pt idx="1969">
                  <c:v>24.220752716064499</c:v>
                </c:pt>
                <c:pt idx="1970">
                  <c:v>23.5846462249756</c:v>
                </c:pt>
                <c:pt idx="1971">
                  <c:v>23.707441329956101</c:v>
                </c:pt>
                <c:pt idx="1972">
                  <c:v>23.393589019775401</c:v>
                </c:pt>
                <c:pt idx="1973">
                  <c:v>23.355955123901399</c:v>
                </c:pt>
                <c:pt idx="1974">
                  <c:v>23.448757171630898</c:v>
                </c:pt>
                <c:pt idx="1975">
                  <c:v>23.5393676757813</c:v>
                </c:pt>
                <c:pt idx="1976">
                  <c:v>23.690040588378899</c:v>
                </c:pt>
                <c:pt idx="1977">
                  <c:v>23.9505519866943</c:v>
                </c:pt>
                <c:pt idx="1978">
                  <c:v>23.808233261108398</c:v>
                </c:pt>
                <c:pt idx="1979">
                  <c:v>23.6025295257568</c:v>
                </c:pt>
                <c:pt idx="1980">
                  <c:v>23.5694065093994</c:v>
                </c:pt>
                <c:pt idx="1981">
                  <c:v>23.790887832641602</c:v>
                </c:pt>
                <c:pt idx="1982">
                  <c:v>23.717716217041001</c:v>
                </c:pt>
                <c:pt idx="1983">
                  <c:v>23.564100265502901</c:v>
                </c:pt>
                <c:pt idx="1984">
                  <c:v>23.352298736572301</c:v>
                </c:pt>
                <c:pt idx="1985">
                  <c:v>23.354082107543899</c:v>
                </c:pt>
                <c:pt idx="1986">
                  <c:v>23.354307174682599</c:v>
                </c:pt>
                <c:pt idx="1987">
                  <c:v>23.2388000488281</c:v>
                </c:pt>
                <c:pt idx="1988">
                  <c:v>23.326295852661101</c:v>
                </c:pt>
                <c:pt idx="1989">
                  <c:v>23.367536544799801</c:v>
                </c:pt>
                <c:pt idx="1990">
                  <c:v>23.4594631195068</c:v>
                </c:pt>
                <c:pt idx="1991">
                  <c:v>23.571559906005898</c:v>
                </c:pt>
                <c:pt idx="1992">
                  <c:v>23.643262863159201</c:v>
                </c:pt>
                <c:pt idx="1993">
                  <c:v>23.4874877929688</c:v>
                </c:pt>
                <c:pt idx="1994">
                  <c:v>23.558607101440401</c:v>
                </c:pt>
                <c:pt idx="1995">
                  <c:v>24.102861404418899</c:v>
                </c:pt>
                <c:pt idx="1996">
                  <c:v>24.2941493988037</c:v>
                </c:pt>
                <c:pt idx="1997">
                  <c:v>24.220870971679702</c:v>
                </c:pt>
                <c:pt idx="1998">
                  <c:v>24.088598251342798</c:v>
                </c:pt>
                <c:pt idx="1999">
                  <c:v>23.972251892089801</c:v>
                </c:pt>
                <c:pt idx="2000">
                  <c:v>23.9479866027832</c:v>
                </c:pt>
                <c:pt idx="2001">
                  <c:v>23.9506320953369</c:v>
                </c:pt>
                <c:pt idx="2002">
                  <c:v>23.6933498382568</c:v>
                </c:pt>
                <c:pt idx="2003">
                  <c:v>23.535316467285199</c:v>
                </c:pt>
                <c:pt idx="2004">
                  <c:v>23.666988372802699</c:v>
                </c:pt>
                <c:pt idx="2005">
                  <c:v>23.671022415161101</c:v>
                </c:pt>
                <c:pt idx="2006">
                  <c:v>23.805381774902301</c:v>
                </c:pt>
                <c:pt idx="2007">
                  <c:v>23.9720859527588</c:v>
                </c:pt>
                <c:pt idx="2008">
                  <c:v>24.220872879028299</c:v>
                </c:pt>
                <c:pt idx="2009">
                  <c:v>24.220485687255898</c:v>
                </c:pt>
                <c:pt idx="2010">
                  <c:v>24.2983283996582</c:v>
                </c:pt>
                <c:pt idx="2011">
                  <c:v>24.221178054809599</c:v>
                </c:pt>
                <c:pt idx="2012">
                  <c:v>24.221515655517599</c:v>
                </c:pt>
                <c:pt idx="2013">
                  <c:v>24.5689582824707</c:v>
                </c:pt>
                <c:pt idx="2014">
                  <c:v>24.482000350952099</c:v>
                </c:pt>
                <c:pt idx="2015">
                  <c:v>24.669643402099599</c:v>
                </c:pt>
                <c:pt idx="2016">
                  <c:v>24.407234191894499</c:v>
                </c:pt>
                <c:pt idx="2017">
                  <c:v>24.222436904907202</c:v>
                </c:pt>
                <c:pt idx="2018">
                  <c:v>24.137641906738299</c:v>
                </c:pt>
                <c:pt idx="2019">
                  <c:v>24.2209281921387</c:v>
                </c:pt>
                <c:pt idx="2020">
                  <c:v>23.972492218017599</c:v>
                </c:pt>
                <c:pt idx="2021">
                  <c:v>23.908031463623001</c:v>
                </c:pt>
                <c:pt idx="2022">
                  <c:v>23.3524265289307</c:v>
                </c:pt>
                <c:pt idx="2023">
                  <c:v>23.766696929931602</c:v>
                </c:pt>
                <c:pt idx="2024">
                  <c:v>23.527019500732401</c:v>
                </c:pt>
                <c:pt idx="2025">
                  <c:v>23.355628967285199</c:v>
                </c:pt>
                <c:pt idx="2026">
                  <c:v>23.476676940918001</c:v>
                </c:pt>
                <c:pt idx="2027">
                  <c:v>23.603075027465799</c:v>
                </c:pt>
                <c:pt idx="2028">
                  <c:v>23.9989528656006</c:v>
                </c:pt>
                <c:pt idx="2029">
                  <c:v>24.181221008300799</c:v>
                </c:pt>
                <c:pt idx="2030">
                  <c:v>24.170139312744102</c:v>
                </c:pt>
                <c:pt idx="2031">
                  <c:v>24.396434783935501</c:v>
                </c:pt>
                <c:pt idx="2032">
                  <c:v>24.596113204956101</c:v>
                </c:pt>
                <c:pt idx="2033">
                  <c:v>24.821607589721701</c:v>
                </c:pt>
                <c:pt idx="2034">
                  <c:v>24.8034858703613</c:v>
                </c:pt>
                <c:pt idx="2035">
                  <c:v>24.9314994812012</c:v>
                </c:pt>
                <c:pt idx="2036">
                  <c:v>24.7796115875244</c:v>
                </c:pt>
                <c:pt idx="2037">
                  <c:v>23.991943359375</c:v>
                </c:pt>
                <c:pt idx="2038">
                  <c:v>20.3693542480469</c:v>
                </c:pt>
                <c:pt idx="2039">
                  <c:v>20.554021835327099</c:v>
                </c:pt>
                <c:pt idx="2040">
                  <c:v>20.399684906005898</c:v>
                </c:pt>
                <c:pt idx="2041">
                  <c:v>20.576065063476602</c:v>
                </c:pt>
                <c:pt idx="2042">
                  <c:v>20.554628372192401</c:v>
                </c:pt>
                <c:pt idx="2043">
                  <c:v>20.498426437377901</c:v>
                </c:pt>
                <c:pt idx="2044">
                  <c:v>20.555866241455099</c:v>
                </c:pt>
                <c:pt idx="2045">
                  <c:v>20.428245544433601</c:v>
                </c:pt>
                <c:pt idx="2046">
                  <c:v>20.439868927001999</c:v>
                </c:pt>
                <c:pt idx="2047">
                  <c:v>20.2704467773438</c:v>
                </c:pt>
                <c:pt idx="2048">
                  <c:v>20.226182937622099</c:v>
                </c:pt>
                <c:pt idx="2049">
                  <c:v>20.3675537109375</c:v>
                </c:pt>
                <c:pt idx="2050">
                  <c:v>20.419185638427699</c:v>
                </c:pt>
                <c:pt idx="2051">
                  <c:v>20.6557216644287</c:v>
                </c:pt>
                <c:pt idx="2052">
                  <c:v>20.521499633789102</c:v>
                </c:pt>
                <c:pt idx="2053">
                  <c:v>20.3396110534668</c:v>
                </c:pt>
                <c:pt idx="2054">
                  <c:v>20.362068176269499</c:v>
                </c:pt>
                <c:pt idx="2055">
                  <c:v>20.2323112487793</c:v>
                </c:pt>
                <c:pt idx="2056">
                  <c:v>20.2583618164063</c:v>
                </c:pt>
                <c:pt idx="2057">
                  <c:v>20.351537704467798</c:v>
                </c:pt>
                <c:pt idx="2058">
                  <c:v>20.342893600463899</c:v>
                </c:pt>
                <c:pt idx="2059">
                  <c:v>20.255809783935501</c:v>
                </c:pt>
                <c:pt idx="2060">
                  <c:v>20.300474166870099</c:v>
                </c:pt>
                <c:pt idx="2061">
                  <c:v>20.284938812255898</c:v>
                </c:pt>
                <c:pt idx="2062">
                  <c:v>20.335475921630898</c:v>
                </c:pt>
                <c:pt idx="2063">
                  <c:v>20.329130172729499</c:v>
                </c:pt>
                <c:pt idx="2064">
                  <c:v>20.3604431152344</c:v>
                </c:pt>
                <c:pt idx="2065">
                  <c:v>20.284971237182599</c:v>
                </c:pt>
                <c:pt idx="2066">
                  <c:v>20.2728061676025</c:v>
                </c:pt>
                <c:pt idx="2067">
                  <c:v>20.2428073883057</c:v>
                </c:pt>
                <c:pt idx="2068">
                  <c:v>20.389476776123001</c:v>
                </c:pt>
                <c:pt idx="2069">
                  <c:v>20.4012756347656</c:v>
                </c:pt>
                <c:pt idx="2070">
                  <c:v>20.338699340820298</c:v>
                </c:pt>
                <c:pt idx="2071">
                  <c:v>20.236137390136701</c:v>
                </c:pt>
                <c:pt idx="2072">
                  <c:v>20.250694274902301</c:v>
                </c:pt>
                <c:pt idx="2073">
                  <c:v>20.172859191894499</c:v>
                </c:pt>
                <c:pt idx="2074">
                  <c:v>20.129419326782202</c:v>
                </c:pt>
                <c:pt idx="2075">
                  <c:v>20.069904327392599</c:v>
                </c:pt>
                <c:pt idx="2076">
                  <c:v>20.1198215484619</c:v>
                </c:pt>
                <c:pt idx="2077">
                  <c:v>20.1699523925781</c:v>
                </c:pt>
                <c:pt idx="2078">
                  <c:v>20.1260890960693</c:v>
                </c:pt>
                <c:pt idx="2079">
                  <c:v>20.056837081909201</c:v>
                </c:pt>
                <c:pt idx="2080">
                  <c:v>20.113224029541001</c:v>
                </c:pt>
                <c:pt idx="2081">
                  <c:v>20.116676330566399</c:v>
                </c:pt>
                <c:pt idx="2082">
                  <c:v>20.123428344726602</c:v>
                </c:pt>
                <c:pt idx="2083">
                  <c:v>20.151548385620099</c:v>
                </c:pt>
                <c:pt idx="2084">
                  <c:v>20.117942810058601</c:v>
                </c:pt>
                <c:pt idx="2085">
                  <c:v>20.222579956054702</c:v>
                </c:pt>
                <c:pt idx="2086">
                  <c:v>18.606479644775401</c:v>
                </c:pt>
                <c:pt idx="2087">
                  <c:v>17.327489852905298</c:v>
                </c:pt>
                <c:pt idx="2088">
                  <c:v>19.1701755523682</c:v>
                </c:pt>
                <c:pt idx="2089">
                  <c:v>19.815750122070298</c:v>
                </c:pt>
                <c:pt idx="2090">
                  <c:v>19.611377716064499</c:v>
                </c:pt>
                <c:pt idx="2091">
                  <c:v>19.806777954101602</c:v>
                </c:pt>
                <c:pt idx="2092">
                  <c:v>19.826047897338899</c:v>
                </c:pt>
                <c:pt idx="2093">
                  <c:v>19.955020904541001</c:v>
                </c:pt>
                <c:pt idx="2094">
                  <c:v>20.065687179565401</c:v>
                </c:pt>
                <c:pt idx="2095">
                  <c:v>20.0318088531494</c:v>
                </c:pt>
                <c:pt idx="2096">
                  <c:v>20.0478115081787</c:v>
                </c:pt>
                <c:pt idx="2097">
                  <c:v>20.142580032348601</c:v>
                </c:pt>
                <c:pt idx="2098">
                  <c:v>19.585441589355501</c:v>
                </c:pt>
                <c:pt idx="2099">
                  <c:v>18.417238235473601</c:v>
                </c:pt>
                <c:pt idx="2100">
                  <c:v>19.2546901702881</c:v>
                </c:pt>
                <c:pt idx="2101">
                  <c:v>20.065525054931602</c:v>
                </c:pt>
                <c:pt idx="2102">
                  <c:v>19.546461105346701</c:v>
                </c:pt>
                <c:pt idx="2103">
                  <c:v>19.663368225097699</c:v>
                </c:pt>
                <c:pt idx="2104">
                  <c:v>19.726448059081999</c:v>
                </c:pt>
                <c:pt idx="2105">
                  <c:v>19.955141067504901</c:v>
                </c:pt>
                <c:pt idx="2106">
                  <c:v>20.0410251617432</c:v>
                </c:pt>
                <c:pt idx="2107">
                  <c:v>20.0299968719482</c:v>
                </c:pt>
                <c:pt idx="2108">
                  <c:v>20.105869293212901</c:v>
                </c:pt>
                <c:pt idx="2109">
                  <c:v>20.3533420562744</c:v>
                </c:pt>
                <c:pt idx="2110">
                  <c:v>20.577716827392599</c:v>
                </c:pt>
                <c:pt idx="2111">
                  <c:v>20.810152053833001</c:v>
                </c:pt>
                <c:pt idx="2112">
                  <c:v>20.7954006195068</c:v>
                </c:pt>
                <c:pt idx="2113">
                  <c:v>20.7180061340332</c:v>
                </c:pt>
                <c:pt idx="2114">
                  <c:v>20.820741653442401</c:v>
                </c:pt>
                <c:pt idx="2115">
                  <c:v>20.611650466918899</c:v>
                </c:pt>
                <c:pt idx="2116">
                  <c:v>20.740648269653299</c:v>
                </c:pt>
                <c:pt idx="2117">
                  <c:v>20.799657821655298</c:v>
                </c:pt>
                <c:pt idx="2118">
                  <c:v>20.813350677490199</c:v>
                </c:pt>
                <c:pt idx="2119">
                  <c:v>20.761095046997099</c:v>
                </c:pt>
                <c:pt idx="2120">
                  <c:v>20.826084136962901</c:v>
                </c:pt>
                <c:pt idx="2121">
                  <c:v>20.777675628662099</c:v>
                </c:pt>
                <c:pt idx="2122">
                  <c:v>22.335691452026399</c:v>
                </c:pt>
                <c:pt idx="2123">
                  <c:v>24.695619583129901</c:v>
                </c:pt>
                <c:pt idx="2124">
                  <c:v>25.640731811523398</c:v>
                </c:pt>
                <c:pt idx="2125">
                  <c:v>24.905229568481399</c:v>
                </c:pt>
                <c:pt idx="2126">
                  <c:v>25.640459060668899</c:v>
                </c:pt>
                <c:pt idx="2127">
                  <c:v>25.437303543090799</c:v>
                </c:pt>
                <c:pt idx="2128">
                  <c:v>24.789312362670898</c:v>
                </c:pt>
                <c:pt idx="2129">
                  <c:v>24.7179985046387</c:v>
                </c:pt>
                <c:pt idx="2130">
                  <c:v>24.759315490722699</c:v>
                </c:pt>
                <c:pt idx="2131">
                  <c:v>24.657787322998001</c:v>
                </c:pt>
                <c:pt idx="2132">
                  <c:v>24.375013351440401</c:v>
                </c:pt>
                <c:pt idx="2133">
                  <c:v>24.051303863525401</c:v>
                </c:pt>
                <c:pt idx="2134">
                  <c:v>23.6598205566406</c:v>
                </c:pt>
                <c:pt idx="2135">
                  <c:v>23.789171218872099</c:v>
                </c:pt>
                <c:pt idx="2136">
                  <c:v>23.399951934814499</c:v>
                </c:pt>
                <c:pt idx="2137">
                  <c:v>23.426109313964801</c:v>
                </c:pt>
                <c:pt idx="2138">
                  <c:v>23.417625427246101</c:v>
                </c:pt>
                <c:pt idx="2139">
                  <c:v>23.4603271484375</c:v>
                </c:pt>
                <c:pt idx="2140">
                  <c:v>23.3161296844482</c:v>
                </c:pt>
                <c:pt idx="2141">
                  <c:v>23.3331604003906</c:v>
                </c:pt>
                <c:pt idx="2142">
                  <c:v>23.325853347778299</c:v>
                </c:pt>
                <c:pt idx="2143">
                  <c:v>23.182651519775401</c:v>
                </c:pt>
                <c:pt idx="2144">
                  <c:v>23.169519424438501</c:v>
                </c:pt>
                <c:pt idx="2145">
                  <c:v>23.153505325317401</c:v>
                </c:pt>
                <c:pt idx="2146">
                  <c:v>23.0864868164063</c:v>
                </c:pt>
                <c:pt idx="2147">
                  <c:v>23.140142440795898</c:v>
                </c:pt>
                <c:pt idx="2148">
                  <c:v>23.1212348937988</c:v>
                </c:pt>
                <c:pt idx="2149">
                  <c:v>23.099197387695298</c:v>
                </c:pt>
                <c:pt idx="2150">
                  <c:v>23.0442810058594</c:v>
                </c:pt>
                <c:pt idx="2151">
                  <c:v>22.993106842041001</c:v>
                </c:pt>
                <c:pt idx="2152">
                  <c:v>22.9949436187744</c:v>
                </c:pt>
                <c:pt idx="2153">
                  <c:v>23.0493774414063</c:v>
                </c:pt>
                <c:pt idx="2154">
                  <c:v>23.0858268737793</c:v>
                </c:pt>
                <c:pt idx="2155">
                  <c:v>23.0622653961182</c:v>
                </c:pt>
                <c:pt idx="2156">
                  <c:v>23.071342468261701</c:v>
                </c:pt>
                <c:pt idx="2157">
                  <c:v>22.949253082275401</c:v>
                </c:pt>
                <c:pt idx="2158">
                  <c:v>22.9677543640137</c:v>
                </c:pt>
                <c:pt idx="2159">
                  <c:v>23.035888671875</c:v>
                </c:pt>
                <c:pt idx="2160">
                  <c:v>23.0531921386719</c:v>
                </c:pt>
                <c:pt idx="2161">
                  <c:v>23.038812637329102</c:v>
                </c:pt>
                <c:pt idx="2162">
                  <c:v>22.946250915527301</c:v>
                </c:pt>
                <c:pt idx="2163">
                  <c:v>22.901451110839801</c:v>
                </c:pt>
                <c:pt idx="2164">
                  <c:v>22.8450832366943</c:v>
                </c:pt>
                <c:pt idx="2165">
                  <c:v>22.8888053894043</c:v>
                </c:pt>
                <c:pt idx="2166">
                  <c:v>22.899009704589801</c:v>
                </c:pt>
                <c:pt idx="2167">
                  <c:v>22.888347625732401</c:v>
                </c:pt>
                <c:pt idx="2168">
                  <c:v>22.886558532714801</c:v>
                </c:pt>
                <c:pt idx="2169">
                  <c:v>22.8570957183838</c:v>
                </c:pt>
                <c:pt idx="2170">
                  <c:v>22.720945358276399</c:v>
                </c:pt>
                <c:pt idx="2171">
                  <c:v>22.737089157104499</c:v>
                </c:pt>
                <c:pt idx="2172">
                  <c:v>22.708227157592798</c:v>
                </c:pt>
                <c:pt idx="2173">
                  <c:v>22.661554336547901</c:v>
                </c:pt>
                <c:pt idx="2174">
                  <c:v>22.531579971313501</c:v>
                </c:pt>
                <c:pt idx="2175">
                  <c:v>22.455427169799801</c:v>
                </c:pt>
                <c:pt idx="2176">
                  <c:v>22.443052291870099</c:v>
                </c:pt>
                <c:pt idx="2177">
                  <c:v>22.428337097168001</c:v>
                </c:pt>
                <c:pt idx="2178">
                  <c:v>22.426708221435501</c:v>
                </c:pt>
                <c:pt idx="2179">
                  <c:v>21.863573074340799</c:v>
                </c:pt>
                <c:pt idx="2180">
                  <c:v>21.635808944702099</c:v>
                </c:pt>
                <c:pt idx="2181">
                  <c:v>21.663612365722699</c:v>
                </c:pt>
                <c:pt idx="2182">
                  <c:v>21.825986862182599</c:v>
                </c:pt>
                <c:pt idx="2183">
                  <c:v>11.551430702209499</c:v>
                </c:pt>
                <c:pt idx="2184">
                  <c:v>10.7335109710693</c:v>
                </c:pt>
                <c:pt idx="2185">
                  <c:v>20.478042602539102</c:v>
                </c:pt>
                <c:pt idx="2186">
                  <c:v>20.625463485717798</c:v>
                </c:pt>
                <c:pt idx="2187">
                  <c:v>21.009056091308601</c:v>
                </c:pt>
                <c:pt idx="2188">
                  <c:v>20.639398574829102</c:v>
                </c:pt>
                <c:pt idx="2189">
                  <c:v>20.832923889160199</c:v>
                </c:pt>
                <c:pt idx="2190">
                  <c:v>21.176420211791999</c:v>
                </c:pt>
                <c:pt idx="2191">
                  <c:v>21.094457626342798</c:v>
                </c:pt>
                <c:pt idx="2192">
                  <c:v>19.531671524047901</c:v>
                </c:pt>
                <c:pt idx="2193">
                  <c:v>20.558643341064499</c:v>
                </c:pt>
                <c:pt idx="2194">
                  <c:v>20.696882247924801</c:v>
                </c:pt>
                <c:pt idx="2195">
                  <c:v>19.522844314575199</c:v>
                </c:pt>
                <c:pt idx="2196">
                  <c:v>16.726810455322301</c:v>
                </c:pt>
                <c:pt idx="2197">
                  <c:v>11.5385828018188</c:v>
                </c:pt>
                <c:pt idx="2198">
                  <c:v>19.357889175415</c:v>
                </c:pt>
                <c:pt idx="2199">
                  <c:v>19.427482604980501</c:v>
                </c:pt>
                <c:pt idx="2200">
                  <c:v>19.323310852050799</c:v>
                </c:pt>
                <c:pt idx="2201">
                  <c:v>19.520658493041999</c:v>
                </c:pt>
                <c:pt idx="2202">
                  <c:v>19.9789848327637</c:v>
                </c:pt>
                <c:pt idx="2203">
                  <c:v>19.876560211181602</c:v>
                </c:pt>
                <c:pt idx="2204">
                  <c:v>19.885999679565401</c:v>
                </c:pt>
                <c:pt idx="2205">
                  <c:v>20.019933700561499</c:v>
                </c:pt>
                <c:pt idx="2206">
                  <c:v>19.9496746063232</c:v>
                </c:pt>
                <c:pt idx="2207">
                  <c:v>20.097814559936499</c:v>
                </c:pt>
                <c:pt idx="2208">
                  <c:v>20.6187133789063</c:v>
                </c:pt>
                <c:pt idx="2209">
                  <c:v>20.077724456787099</c:v>
                </c:pt>
                <c:pt idx="2210">
                  <c:v>19.523136138916001</c:v>
                </c:pt>
                <c:pt idx="2211">
                  <c:v>20.047948837280298</c:v>
                </c:pt>
                <c:pt idx="2212">
                  <c:v>19.987504959106399</c:v>
                </c:pt>
                <c:pt idx="2213">
                  <c:v>20.505771636962901</c:v>
                </c:pt>
                <c:pt idx="2214">
                  <c:v>20.241960525512699</c:v>
                </c:pt>
                <c:pt idx="2215">
                  <c:v>20.219793319702099</c:v>
                </c:pt>
                <c:pt idx="2216">
                  <c:v>21.893873214721701</c:v>
                </c:pt>
                <c:pt idx="2217">
                  <c:v>21.224403381347699</c:v>
                </c:pt>
                <c:pt idx="2218">
                  <c:v>20.628301620483398</c:v>
                </c:pt>
                <c:pt idx="2219">
                  <c:v>19.405576705932599</c:v>
                </c:pt>
                <c:pt idx="2220">
                  <c:v>22.185895919799801</c:v>
                </c:pt>
                <c:pt idx="2221">
                  <c:v>22.952987670898398</c:v>
                </c:pt>
                <c:pt idx="2222">
                  <c:v>22.8847770690918</c:v>
                </c:pt>
                <c:pt idx="2223">
                  <c:v>23.5098476409912</c:v>
                </c:pt>
                <c:pt idx="2224">
                  <c:v>23.615440368652301</c:v>
                </c:pt>
                <c:pt idx="2225">
                  <c:v>22.949192047119102</c:v>
                </c:pt>
                <c:pt idx="2226">
                  <c:v>22.648036956787099</c:v>
                </c:pt>
                <c:pt idx="2227">
                  <c:v>22.250932693481399</c:v>
                </c:pt>
                <c:pt idx="2228">
                  <c:v>22.444787979126001</c:v>
                </c:pt>
                <c:pt idx="2229">
                  <c:v>22.6211051940918</c:v>
                </c:pt>
                <c:pt idx="2230">
                  <c:v>22.136491775512699</c:v>
                </c:pt>
                <c:pt idx="2231">
                  <c:v>21.856437683105501</c:v>
                </c:pt>
                <c:pt idx="2232">
                  <c:v>21.7308235168457</c:v>
                </c:pt>
                <c:pt idx="2233">
                  <c:v>21.869218826293899</c:v>
                </c:pt>
                <c:pt idx="2234">
                  <c:v>21.757108688354499</c:v>
                </c:pt>
                <c:pt idx="2235">
                  <c:v>21.671802520751999</c:v>
                </c:pt>
                <c:pt idx="2236">
                  <c:v>21.536361694335898</c:v>
                </c:pt>
                <c:pt idx="2237">
                  <c:v>21.3973178863525</c:v>
                </c:pt>
                <c:pt idx="2238">
                  <c:v>20.9899806976318</c:v>
                </c:pt>
                <c:pt idx="2239">
                  <c:v>20.7924480438232</c:v>
                </c:pt>
                <c:pt idx="2240">
                  <c:v>20.93772315979</c:v>
                </c:pt>
                <c:pt idx="2241">
                  <c:v>20.9848957061768</c:v>
                </c:pt>
                <c:pt idx="2242">
                  <c:v>20.892511367797901</c:v>
                </c:pt>
                <c:pt idx="2243">
                  <c:v>20.7308158874512</c:v>
                </c:pt>
                <c:pt idx="2244">
                  <c:v>20.7243556976318</c:v>
                </c:pt>
                <c:pt idx="2245">
                  <c:v>20.718244552612301</c:v>
                </c:pt>
                <c:pt idx="2246">
                  <c:v>20.6422328948975</c:v>
                </c:pt>
                <c:pt idx="2247">
                  <c:v>20.178642272949201</c:v>
                </c:pt>
                <c:pt idx="2248">
                  <c:v>20.2281799316406</c:v>
                </c:pt>
                <c:pt idx="2249">
                  <c:v>19.2383136749268</c:v>
                </c:pt>
                <c:pt idx="2250">
                  <c:v>5.1180763244628897</c:v>
                </c:pt>
                <c:pt idx="2251">
                  <c:v>0.98442924022674605</c:v>
                </c:pt>
                <c:pt idx="2252">
                  <c:v>0.98499524593353305</c:v>
                </c:pt>
                <c:pt idx="2253">
                  <c:v>11.290864944458001</c:v>
                </c:pt>
                <c:pt idx="2254">
                  <c:v>19.232955932617202</c:v>
                </c:pt>
                <c:pt idx="2255">
                  <c:v>16.014225006103501</c:v>
                </c:pt>
                <c:pt idx="2256">
                  <c:v>0.98486655950546298</c:v>
                </c:pt>
                <c:pt idx="2257">
                  <c:v>19.225334167480501</c:v>
                </c:pt>
                <c:pt idx="2258">
                  <c:v>19.565986633300799</c:v>
                </c:pt>
                <c:pt idx="2259">
                  <c:v>11.5718288421631</c:v>
                </c:pt>
                <c:pt idx="2260">
                  <c:v>0.98496180772781405</c:v>
                </c:pt>
                <c:pt idx="2261">
                  <c:v>10.1891384124756</c:v>
                </c:pt>
                <c:pt idx="2262">
                  <c:v>0.98463314771652199</c:v>
                </c:pt>
                <c:pt idx="2263">
                  <c:v>10.178311347961399</c:v>
                </c:pt>
                <c:pt idx="2264">
                  <c:v>18.9550685882568</c:v>
                </c:pt>
                <c:pt idx="2265">
                  <c:v>11.5759468078613</c:v>
                </c:pt>
                <c:pt idx="2266">
                  <c:v>16.194400787353501</c:v>
                </c:pt>
                <c:pt idx="2267">
                  <c:v>18.688190460205099</c:v>
                </c:pt>
                <c:pt idx="2268">
                  <c:v>10.2190408706665</c:v>
                </c:pt>
                <c:pt idx="2269">
                  <c:v>11.4127111434937</c:v>
                </c:pt>
                <c:pt idx="2270">
                  <c:v>19.516761779785199</c:v>
                </c:pt>
                <c:pt idx="2271">
                  <c:v>18.965980529785199</c:v>
                </c:pt>
                <c:pt idx="2272">
                  <c:v>19.5263061523438</c:v>
                </c:pt>
                <c:pt idx="2273">
                  <c:v>10.010725021362299</c:v>
                </c:pt>
                <c:pt idx="2274">
                  <c:v>10.41481590271</c:v>
                </c:pt>
                <c:pt idx="2275">
                  <c:v>19.396549224853501</c:v>
                </c:pt>
                <c:pt idx="2276">
                  <c:v>19.4009399414063</c:v>
                </c:pt>
                <c:pt idx="2277">
                  <c:v>19.249059677123999</c:v>
                </c:pt>
                <c:pt idx="2278">
                  <c:v>6.4574460983276403</c:v>
                </c:pt>
                <c:pt idx="2279">
                  <c:v>19.4194240570068</c:v>
                </c:pt>
                <c:pt idx="2280">
                  <c:v>19.515356063842798</c:v>
                </c:pt>
                <c:pt idx="2281">
                  <c:v>16.5753479003906</c:v>
                </c:pt>
                <c:pt idx="2282">
                  <c:v>21.095239639282202</c:v>
                </c:pt>
                <c:pt idx="2283">
                  <c:v>21.410886764526399</c:v>
                </c:pt>
                <c:pt idx="2284">
                  <c:v>21.542280197143601</c:v>
                </c:pt>
                <c:pt idx="2285">
                  <c:v>21.488849639892599</c:v>
                </c:pt>
                <c:pt idx="2286">
                  <c:v>21.4755153656006</c:v>
                </c:pt>
                <c:pt idx="2287">
                  <c:v>23.293766021728501</c:v>
                </c:pt>
                <c:pt idx="2288">
                  <c:v>23.9171962738037</c:v>
                </c:pt>
                <c:pt idx="2289">
                  <c:v>23.492538452148398</c:v>
                </c:pt>
                <c:pt idx="2290">
                  <c:v>22.6116333007813</c:v>
                </c:pt>
                <c:pt idx="2291">
                  <c:v>21.238430023193398</c:v>
                </c:pt>
                <c:pt idx="2292">
                  <c:v>20.993608474731399</c:v>
                </c:pt>
                <c:pt idx="2293">
                  <c:v>24.875230789184599</c:v>
                </c:pt>
                <c:pt idx="2294">
                  <c:v>26.326175689697301</c:v>
                </c:pt>
                <c:pt idx="2295">
                  <c:v>26.2604064941406</c:v>
                </c:pt>
                <c:pt idx="2296">
                  <c:v>27.027206420898398</c:v>
                </c:pt>
                <c:pt idx="2297">
                  <c:v>26.418451309204102</c:v>
                </c:pt>
                <c:pt idx="2298">
                  <c:v>25.435867309570298</c:v>
                </c:pt>
                <c:pt idx="2299">
                  <c:v>25.400392532348601</c:v>
                </c:pt>
                <c:pt idx="2300">
                  <c:v>25.483392715454102</c:v>
                </c:pt>
                <c:pt idx="2301">
                  <c:v>25.636468887329102</c:v>
                </c:pt>
                <c:pt idx="2302">
                  <c:v>26.258304595947301</c:v>
                </c:pt>
                <c:pt idx="2303">
                  <c:v>25.547611236572301</c:v>
                </c:pt>
                <c:pt idx="2304">
                  <c:v>25.771915435791001</c:v>
                </c:pt>
                <c:pt idx="2305">
                  <c:v>25.651466369628899</c:v>
                </c:pt>
                <c:pt idx="2306">
                  <c:v>26.197877883911101</c:v>
                </c:pt>
                <c:pt idx="2307">
                  <c:v>26.435317993164102</c:v>
                </c:pt>
                <c:pt idx="2308">
                  <c:v>26.4490642547607</c:v>
                </c:pt>
                <c:pt idx="2309">
                  <c:v>26.977745056152301</c:v>
                </c:pt>
                <c:pt idx="2310">
                  <c:v>27.168516159057599</c:v>
                </c:pt>
                <c:pt idx="2311">
                  <c:v>26.870357513427699</c:v>
                </c:pt>
                <c:pt idx="2312">
                  <c:v>27.0764274597168</c:v>
                </c:pt>
                <c:pt idx="2313">
                  <c:v>28.174251556396499</c:v>
                </c:pt>
                <c:pt idx="2314">
                  <c:v>27.555845260620099</c:v>
                </c:pt>
                <c:pt idx="2315">
                  <c:v>28.250734329223601</c:v>
                </c:pt>
                <c:pt idx="2316">
                  <c:v>28.566278457641602</c:v>
                </c:pt>
                <c:pt idx="2317">
                  <c:v>28.4603576660156</c:v>
                </c:pt>
                <c:pt idx="2318">
                  <c:v>28.5009250640869</c:v>
                </c:pt>
                <c:pt idx="2319">
                  <c:v>29.388591766357401</c:v>
                </c:pt>
                <c:pt idx="2320">
                  <c:v>29.657346725463899</c:v>
                </c:pt>
                <c:pt idx="2321">
                  <c:v>31.309076309204102</c:v>
                </c:pt>
                <c:pt idx="2322">
                  <c:v>32.312973022460902</c:v>
                </c:pt>
                <c:pt idx="2323">
                  <c:v>32.694271087646499</c:v>
                </c:pt>
                <c:pt idx="2324">
                  <c:v>32.918972015380902</c:v>
                </c:pt>
                <c:pt idx="2325">
                  <c:v>32.666969299316399</c:v>
                </c:pt>
                <c:pt idx="2326">
                  <c:v>31.226953506469702</c:v>
                </c:pt>
                <c:pt idx="2327">
                  <c:v>32.355388641357401</c:v>
                </c:pt>
                <c:pt idx="2328">
                  <c:v>31.418037414550799</c:v>
                </c:pt>
                <c:pt idx="2329">
                  <c:v>31.851926803588899</c:v>
                </c:pt>
                <c:pt idx="2330">
                  <c:v>24.875230789184599</c:v>
                </c:pt>
                <c:pt idx="2331">
                  <c:v>26.326175689697301</c:v>
                </c:pt>
                <c:pt idx="2332">
                  <c:v>26.2604064941406</c:v>
                </c:pt>
                <c:pt idx="2333">
                  <c:v>27.027206420898398</c:v>
                </c:pt>
                <c:pt idx="2334">
                  <c:v>26.418451309204102</c:v>
                </c:pt>
                <c:pt idx="2335">
                  <c:v>25.435867309570298</c:v>
                </c:pt>
                <c:pt idx="2336">
                  <c:v>25.400392532348601</c:v>
                </c:pt>
                <c:pt idx="2337">
                  <c:v>25.483392715454102</c:v>
                </c:pt>
                <c:pt idx="2338">
                  <c:v>25.636468887329102</c:v>
                </c:pt>
                <c:pt idx="2339">
                  <c:v>26.258304595947301</c:v>
                </c:pt>
                <c:pt idx="2340">
                  <c:v>25.547611236572301</c:v>
                </c:pt>
                <c:pt idx="2341">
                  <c:v>25.771915435791001</c:v>
                </c:pt>
                <c:pt idx="2342">
                  <c:v>25.651466369628899</c:v>
                </c:pt>
                <c:pt idx="2343">
                  <c:v>26.197877883911101</c:v>
                </c:pt>
                <c:pt idx="2344">
                  <c:v>26.435317993164102</c:v>
                </c:pt>
                <c:pt idx="2345">
                  <c:v>26.4490642547607</c:v>
                </c:pt>
                <c:pt idx="2346">
                  <c:v>26.977745056152301</c:v>
                </c:pt>
                <c:pt idx="2347">
                  <c:v>27.168516159057599</c:v>
                </c:pt>
                <c:pt idx="2348">
                  <c:v>26.870357513427699</c:v>
                </c:pt>
                <c:pt idx="2349">
                  <c:v>27.0764274597168</c:v>
                </c:pt>
                <c:pt idx="2350">
                  <c:v>28.174251556396499</c:v>
                </c:pt>
                <c:pt idx="2351">
                  <c:v>27.555845260620099</c:v>
                </c:pt>
                <c:pt idx="2352">
                  <c:v>28.250734329223601</c:v>
                </c:pt>
                <c:pt idx="2353">
                  <c:v>28.566278457641602</c:v>
                </c:pt>
                <c:pt idx="2354">
                  <c:v>28.4603576660156</c:v>
                </c:pt>
                <c:pt idx="2355">
                  <c:v>28.5009250640869</c:v>
                </c:pt>
                <c:pt idx="2356">
                  <c:v>29.388591766357401</c:v>
                </c:pt>
                <c:pt idx="2357">
                  <c:v>29.657346725463899</c:v>
                </c:pt>
                <c:pt idx="2358">
                  <c:v>31.309076309204102</c:v>
                </c:pt>
                <c:pt idx="2359">
                  <c:v>32.312973022460902</c:v>
                </c:pt>
                <c:pt idx="2360">
                  <c:v>32.694271087646499</c:v>
                </c:pt>
                <c:pt idx="2361">
                  <c:v>32.918972015380902</c:v>
                </c:pt>
                <c:pt idx="2362">
                  <c:v>32.666969299316399</c:v>
                </c:pt>
                <c:pt idx="2363">
                  <c:v>31.226953506469702</c:v>
                </c:pt>
                <c:pt idx="2364">
                  <c:v>32.355388641357401</c:v>
                </c:pt>
                <c:pt idx="2365">
                  <c:v>31.418037414550799</c:v>
                </c:pt>
                <c:pt idx="2366">
                  <c:v>31.851926803588899</c:v>
                </c:pt>
                <c:pt idx="2367">
                  <c:v>24.875230789184599</c:v>
                </c:pt>
                <c:pt idx="2368">
                  <c:v>26.326175689697301</c:v>
                </c:pt>
                <c:pt idx="2369">
                  <c:v>24.875230789184599</c:v>
                </c:pt>
                <c:pt idx="2370">
                  <c:v>26.326175689697301</c:v>
                </c:pt>
                <c:pt idx="2371">
                  <c:v>26.2604064941406</c:v>
                </c:pt>
                <c:pt idx="2372">
                  <c:v>27.027206420898398</c:v>
                </c:pt>
                <c:pt idx="2373">
                  <c:v>26.418451309204102</c:v>
                </c:pt>
                <c:pt idx="2374">
                  <c:v>25.435867309570298</c:v>
                </c:pt>
                <c:pt idx="2375">
                  <c:v>25.400392532348601</c:v>
                </c:pt>
                <c:pt idx="2376">
                  <c:v>25.483392715454102</c:v>
                </c:pt>
                <c:pt idx="2377">
                  <c:v>25.636468887329102</c:v>
                </c:pt>
                <c:pt idx="2378">
                  <c:v>26.258304595947301</c:v>
                </c:pt>
                <c:pt idx="2379">
                  <c:v>25.547611236572301</c:v>
                </c:pt>
                <c:pt idx="2380">
                  <c:v>25.771915435791001</c:v>
                </c:pt>
                <c:pt idx="2381">
                  <c:v>25.651466369628899</c:v>
                </c:pt>
                <c:pt idx="2382">
                  <c:v>26.197877883911101</c:v>
                </c:pt>
                <c:pt idx="2383">
                  <c:v>26.435317993164102</c:v>
                </c:pt>
                <c:pt idx="2384">
                  <c:v>26.4490642547607</c:v>
                </c:pt>
                <c:pt idx="2385">
                  <c:v>26.977745056152301</c:v>
                </c:pt>
                <c:pt idx="2386">
                  <c:v>27.168516159057599</c:v>
                </c:pt>
                <c:pt idx="2387">
                  <c:v>26.870357513427699</c:v>
                </c:pt>
                <c:pt idx="2388">
                  <c:v>27.0764274597168</c:v>
                </c:pt>
                <c:pt idx="2389">
                  <c:v>28.174251556396499</c:v>
                </c:pt>
                <c:pt idx="2390">
                  <c:v>27.555845260620099</c:v>
                </c:pt>
                <c:pt idx="2391">
                  <c:v>28.250734329223601</c:v>
                </c:pt>
                <c:pt idx="2392">
                  <c:v>28.566278457641602</c:v>
                </c:pt>
                <c:pt idx="2393">
                  <c:v>28.4603576660156</c:v>
                </c:pt>
                <c:pt idx="2394">
                  <c:v>28.5009250640869</c:v>
                </c:pt>
                <c:pt idx="2395">
                  <c:v>29.388591766357401</c:v>
                </c:pt>
                <c:pt idx="2396">
                  <c:v>29.657346725463899</c:v>
                </c:pt>
                <c:pt idx="2397">
                  <c:v>31.309076309204102</c:v>
                </c:pt>
                <c:pt idx="2398">
                  <c:v>32.312973022460902</c:v>
                </c:pt>
                <c:pt idx="2399">
                  <c:v>32.694271087646499</c:v>
                </c:pt>
                <c:pt idx="2400">
                  <c:v>32.918972015380902</c:v>
                </c:pt>
                <c:pt idx="2401">
                  <c:v>32.666969299316399</c:v>
                </c:pt>
                <c:pt idx="2402">
                  <c:v>31.226953506469702</c:v>
                </c:pt>
                <c:pt idx="2403">
                  <c:v>32.355388641357401</c:v>
                </c:pt>
                <c:pt idx="2404">
                  <c:v>31.418037414550799</c:v>
                </c:pt>
                <c:pt idx="2405">
                  <c:v>31.851926803588899</c:v>
                </c:pt>
                <c:pt idx="2406">
                  <c:v>25.651466369628899</c:v>
                </c:pt>
                <c:pt idx="2407">
                  <c:v>26.197877883911101</c:v>
                </c:pt>
                <c:pt idx="2408">
                  <c:v>26.435317993164102</c:v>
                </c:pt>
                <c:pt idx="2409">
                  <c:v>26.4490642547607</c:v>
                </c:pt>
                <c:pt idx="2410">
                  <c:v>26.977745056152301</c:v>
                </c:pt>
                <c:pt idx="2411">
                  <c:v>27.168516159057599</c:v>
                </c:pt>
                <c:pt idx="2412">
                  <c:v>26.870357513427699</c:v>
                </c:pt>
                <c:pt idx="2413">
                  <c:v>27.0764274597168</c:v>
                </c:pt>
                <c:pt idx="2414">
                  <c:v>28.174251556396499</c:v>
                </c:pt>
                <c:pt idx="2415">
                  <c:v>27.555845260620099</c:v>
                </c:pt>
                <c:pt idx="2416">
                  <c:v>28.250734329223601</c:v>
                </c:pt>
                <c:pt idx="2417">
                  <c:v>28.566278457641602</c:v>
                </c:pt>
                <c:pt idx="2418">
                  <c:v>28.4603576660156</c:v>
                </c:pt>
                <c:pt idx="2419">
                  <c:v>28.5009250640869</c:v>
                </c:pt>
                <c:pt idx="2420">
                  <c:v>29.388591766357401</c:v>
                </c:pt>
                <c:pt idx="2421">
                  <c:v>29.657346725463899</c:v>
                </c:pt>
                <c:pt idx="2422">
                  <c:v>31.309076309204102</c:v>
                </c:pt>
                <c:pt idx="2423">
                  <c:v>32.312973022460902</c:v>
                </c:pt>
                <c:pt idx="2424">
                  <c:v>32.694271087646499</c:v>
                </c:pt>
                <c:pt idx="2425">
                  <c:v>32.918972015380902</c:v>
                </c:pt>
                <c:pt idx="2426">
                  <c:v>32.666969299316399</c:v>
                </c:pt>
                <c:pt idx="2427">
                  <c:v>31.226953506469702</c:v>
                </c:pt>
                <c:pt idx="2428">
                  <c:v>32.355388641357401</c:v>
                </c:pt>
                <c:pt idx="2429">
                  <c:v>31.418037414550799</c:v>
                </c:pt>
                <c:pt idx="2430">
                  <c:v>31.851926803588899</c:v>
                </c:pt>
                <c:pt idx="2431">
                  <c:v>31.851926803588899</c:v>
                </c:pt>
                <c:pt idx="2432">
                  <c:v>30.5917778015137</c:v>
                </c:pt>
                <c:pt idx="2433">
                  <c:v>29.594850540161101</c:v>
                </c:pt>
                <c:pt idx="2434">
                  <c:v>31.129026412963899</c:v>
                </c:pt>
                <c:pt idx="2435">
                  <c:v>31.049263000488299</c:v>
                </c:pt>
                <c:pt idx="2436">
                  <c:v>30.833530426025401</c:v>
                </c:pt>
                <c:pt idx="2437">
                  <c:v>31.473329544067401</c:v>
                </c:pt>
                <c:pt idx="2438">
                  <c:v>31.106117248535199</c:v>
                </c:pt>
                <c:pt idx="2439">
                  <c:v>32.032569885253899</c:v>
                </c:pt>
                <c:pt idx="2440">
                  <c:v>32.241935729980497</c:v>
                </c:pt>
                <c:pt idx="2441">
                  <c:v>32.519966125488303</c:v>
                </c:pt>
                <c:pt idx="2442">
                  <c:v>31.833616256713899</c:v>
                </c:pt>
                <c:pt idx="2443">
                  <c:v>31.9921569824219</c:v>
                </c:pt>
                <c:pt idx="2444">
                  <c:v>32.325874328613303</c:v>
                </c:pt>
                <c:pt idx="2445">
                  <c:v>33.399856567382798</c:v>
                </c:pt>
                <c:pt idx="2446">
                  <c:v>34.024528503417997</c:v>
                </c:pt>
                <c:pt idx="2447">
                  <c:v>34.443199157714801</c:v>
                </c:pt>
                <c:pt idx="2448">
                  <c:v>38.157539367675803</c:v>
                </c:pt>
                <c:pt idx="2449">
                  <c:v>38.150093078613303</c:v>
                </c:pt>
                <c:pt idx="2450">
                  <c:v>38.0315971374512</c:v>
                </c:pt>
                <c:pt idx="2451">
                  <c:v>38.265846252441399</c:v>
                </c:pt>
                <c:pt idx="2452">
                  <c:v>38.079925537109403</c:v>
                </c:pt>
                <c:pt idx="2453">
                  <c:v>38.391914367675803</c:v>
                </c:pt>
                <c:pt idx="2454">
                  <c:v>38.498580932617202</c:v>
                </c:pt>
                <c:pt idx="2455">
                  <c:v>37.169193267822301</c:v>
                </c:pt>
                <c:pt idx="2456">
                  <c:v>36.180549621582003</c:v>
                </c:pt>
                <c:pt idx="2457">
                  <c:v>38.328727722167997</c:v>
                </c:pt>
                <c:pt idx="2458">
                  <c:v>38.4818725585938</c:v>
                </c:pt>
                <c:pt idx="2459">
                  <c:v>38.410140991210902</c:v>
                </c:pt>
                <c:pt idx="2460">
                  <c:v>39.041923522949197</c:v>
                </c:pt>
                <c:pt idx="2461">
                  <c:v>37.965995788574197</c:v>
                </c:pt>
                <c:pt idx="2462">
                  <c:v>36.568351745605497</c:v>
                </c:pt>
                <c:pt idx="2463">
                  <c:v>35.385429382324197</c:v>
                </c:pt>
                <c:pt idx="2464">
                  <c:v>36.232288360595703</c:v>
                </c:pt>
                <c:pt idx="2465">
                  <c:v>36.347724914550803</c:v>
                </c:pt>
                <c:pt idx="2466">
                  <c:v>35.028678894042997</c:v>
                </c:pt>
                <c:pt idx="2467">
                  <c:v>34.668296813964801</c:v>
                </c:pt>
                <c:pt idx="2468">
                  <c:v>31.851926803588899</c:v>
                </c:pt>
                <c:pt idx="2469">
                  <c:v>30.5917778015137</c:v>
                </c:pt>
                <c:pt idx="2470">
                  <c:v>29.594850540161101</c:v>
                </c:pt>
                <c:pt idx="2471">
                  <c:v>31.129026412963899</c:v>
                </c:pt>
                <c:pt idx="2472">
                  <c:v>31.049263000488299</c:v>
                </c:pt>
                <c:pt idx="2473">
                  <c:v>30.833530426025401</c:v>
                </c:pt>
                <c:pt idx="2474">
                  <c:v>31.473329544067401</c:v>
                </c:pt>
                <c:pt idx="2475">
                  <c:v>31.106117248535199</c:v>
                </c:pt>
                <c:pt idx="2476">
                  <c:v>32.032569885253899</c:v>
                </c:pt>
                <c:pt idx="2477">
                  <c:v>32.241935729980497</c:v>
                </c:pt>
                <c:pt idx="2478">
                  <c:v>32.519966125488303</c:v>
                </c:pt>
                <c:pt idx="2479">
                  <c:v>31.833616256713899</c:v>
                </c:pt>
                <c:pt idx="2480">
                  <c:v>31.9921569824219</c:v>
                </c:pt>
                <c:pt idx="2481">
                  <c:v>32.325874328613303</c:v>
                </c:pt>
                <c:pt idx="2482">
                  <c:v>33.399856567382798</c:v>
                </c:pt>
                <c:pt idx="2483">
                  <c:v>34.024528503417997</c:v>
                </c:pt>
                <c:pt idx="2484">
                  <c:v>34.443199157714801</c:v>
                </c:pt>
                <c:pt idx="2485">
                  <c:v>38.157539367675803</c:v>
                </c:pt>
                <c:pt idx="2486">
                  <c:v>38.150093078613303</c:v>
                </c:pt>
                <c:pt idx="2487">
                  <c:v>38.0315971374512</c:v>
                </c:pt>
                <c:pt idx="2488">
                  <c:v>38.265846252441399</c:v>
                </c:pt>
                <c:pt idx="2489">
                  <c:v>38.079925537109403</c:v>
                </c:pt>
                <c:pt idx="2490">
                  <c:v>38.391914367675803</c:v>
                </c:pt>
                <c:pt idx="2491">
                  <c:v>38.498580932617202</c:v>
                </c:pt>
                <c:pt idx="2492">
                  <c:v>37.169193267822301</c:v>
                </c:pt>
                <c:pt idx="2493">
                  <c:v>36.180549621582003</c:v>
                </c:pt>
                <c:pt idx="2494">
                  <c:v>38.328727722167997</c:v>
                </c:pt>
                <c:pt idx="2495">
                  <c:v>38.4818725585938</c:v>
                </c:pt>
                <c:pt idx="2496">
                  <c:v>38.410140991210902</c:v>
                </c:pt>
                <c:pt idx="2497">
                  <c:v>39.041923522949197</c:v>
                </c:pt>
                <c:pt idx="2498">
                  <c:v>37.965995788574197</c:v>
                </c:pt>
                <c:pt idx="2499">
                  <c:v>36.568351745605497</c:v>
                </c:pt>
                <c:pt idx="2500">
                  <c:v>35.385429382324197</c:v>
                </c:pt>
                <c:pt idx="2501">
                  <c:v>36.232288360595703</c:v>
                </c:pt>
                <c:pt idx="2502">
                  <c:v>36.347724914550803</c:v>
                </c:pt>
                <c:pt idx="2503">
                  <c:v>35.028678894042997</c:v>
                </c:pt>
                <c:pt idx="2504">
                  <c:v>34.668296813964801</c:v>
                </c:pt>
                <c:pt idx="2505">
                  <c:v>31.851926803588899</c:v>
                </c:pt>
                <c:pt idx="2506">
                  <c:v>30.5917778015137</c:v>
                </c:pt>
                <c:pt idx="2507">
                  <c:v>29.594850540161101</c:v>
                </c:pt>
                <c:pt idx="2508">
                  <c:v>31.129026412963899</c:v>
                </c:pt>
                <c:pt idx="2509">
                  <c:v>31.049263000488299</c:v>
                </c:pt>
                <c:pt idx="2510">
                  <c:v>30.833530426025401</c:v>
                </c:pt>
                <c:pt idx="2511">
                  <c:v>31.473329544067401</c:v>
                </c:pt>
                <c:pt idx="2512">
                  <c:v>31.106117248535199</c:v>
                </c:pt>
                <c:pt idx="2513">
                  <c:v>32.032569885253899</c:v>
                </c:pt>
                <c:pt idx="2514">
                  <c:v>32.241935729980497</c:v>
                </c:pt>
                <c:pt idx="2515">
                  <c:v>32.519966125488303</c:v>
                </c:pt>
                <c:pt idx="2516">
                  <c:v>31.833616256713899</c:v>
                </c:pt>
                <c:pt idx="2517">
                  <c:v>31.9921569824219</c:v>
                </c:pt>
                <c:pt idx="2518">
                  <c:v>32.325874328613303</c:v>
                </c:pt>
                <c:pt idx="2519">
                  <c:v>33.399856567382798</c:v>
                </c:pt>
                <c:pt idx="2520">
                  <c:v>34.024528503417997</c:v>
                </c:pt>
                <c:pt idx="2521">
                  <c:v>34.443199157714801</c:v>
                </c:pt>
                <c:pt idx="2522">
                  <c:v>38.157539367675803</c:v>
                </c:pt>
                <c:pt idx="2523">
                  <c:v>38.150093078613303</c:v>
                </c:pt>
                <c:pt idx="2524">
                  <c:v>38.0315971374512</c:v>
                </c:pt>
                <c:pt idx="2525">
                  <c:v>38.265846252441399</c:v>
                </c:pt>
                <c:pt idx="2526">
                  <c:v>38.079925537109403</c:v>
                </c:pt>
                <c:pt idx="2527">
                  <c:v>38.391914367675803</c:v>
                </c:pt>
                <c:pt idx="2528">
                  <c:v>38.498580932617202</c:v>
                </c:pt>
                <c:pt idx="2529">
                  <c:v>37.169193267822301</c:v>
                </c:pt>
                <c:pt idx="2530">
                  <c:v>36.180549621582003</c:v>
                </c:pt>
                <c:pt idx="2531">
                  <c:v>38.328727722167997</c:v>
                </c:pt>
                <c:pt idx="2532">
                  <c:v>38.4818725585938</c:v>
                </c:pt>
                <c:pt idx="2533">
                  <c:v>38.410140991210902</c:v>
                </c:pt>
                <c:pt idx="2534">
                  <c:v>39.041923522949197</c:v>
                </c:pt>
                <c:pt idx="2535">
                  <c:v>37.965995788574197</c:v>
                </c:pt>
                <c:pt idx="2536">
                  <c:v>36.568351745605497</c:v>
                </c:pt>
                <c:pt idx="2537">
                  <c:v>35.385429382324197</c:v>
                </c:pt>
                <c:pt idx="2538">
                  <c:v>36.232288360595703</c:v>
                </c:pt>
                <c:pt idx="2539">
                  <c:v>36.347724914550803</c:v>
                </c:pt>
                <c:pt idx="2540">
                  <c:v>35.028678894042997</c:v>
                </c:pt>
                <c:pt idx="2541">
                  <c:v>34.668296813964801</c:v>
                </c:pt>
                <c:pt idx="2542">
                  <c:v>31.851926803588899</c:v>
                </c:pt>
                <c:pt idx="2543">
                  <c:v>30.5917778015137</c:v>
                </c:pt>
                <c:pt idx="2544">
                  <c:v>29.594850540161101</c:v>
                </c:pt>
                <c:pt idx="2545">
                  <c:v>31.129026412963899</c:v>
                </c:pt>
                <c:pt idx="2546">
                  <c:v>31.049263000488299</c:v>
                </c:pt>
                <c:pt idx="2547">
                  <c:v>30.833530426025401</c:v>
                </c:pt>
                <c:pt idx="2548">
                  <c:v>31.473329544067401</c:v>
                </c:pt>
                <c:pt idx="2549">
                  <c:v>31.106117248535199</c:v>
                </c:pt>
                <c:pt idx="2550">
                  <c:v>32.032569885253899</c:v>
                </c:pt>
                <c:pt idx="2551">
                  <c:v>32.241935729980497</c:v>
                </c:pt>
                <c:pt idx="2552">
                  <c:v>32.519966125488303</c:v>
                </c:pt>
                <c:pt idx="2553">
                  <c:v>31.833616256713899</c:v>
                </c:pt>
                <c:pt idx="2554">
                  <c:v>31.9921569824219</c:v>
                </c:pt>
                <c:pt idx="2555">
                  <c:v>32.325874328613303</c:v>
                </c:pt>
                <c:pt idx="2556">
                  <c:v>33.399856567382798</c:v>
                </c:pt>
                <c:pt idx="2557">
                  <c:v>34.024528503417997</c:v>
                </c:pt>
                <c:pt idx="2558">
                  <c:v>34.443199157714801</c:v>
                </c:pt>
                <c:pt idx="2559">
                  <c:v>38.157539367675803</c:v>
                </c:pt>
                <c:pt idx="2560">
                  <c:v>38.150093078613303</c:v>
                </c:pt>
                <c:pt idx="2561">
                  <c:v>38.0315971374512</c:v>
                </c:pt>
                <c:pt idx="2562">
                  <c:v>38.265846252441399</c:v>
                </c:pt>
                <c:pt idx="2563">
                  <c:v>38.079925537109403</c:v>
                </c:pt>
                <c:pt idx="2564">
                  <c:v>38.391914367675803</c:v>
                </c:pt>
                <c:pt idx="2565">
                  <c:v>38.498580932617202</c:v>
                </c:pt>
                <c:pt idx="2566">
                  <c:v>37.169193267822301</c:v>
                </c:pt>
                <c:pt idx="2567">
                  <c:v>36.180549621582003</c:v>
                </c:pt>
                <c:pt idx="2568">
                  <c:v>38.328727722167997</c:v>
                </c:pt>
                <c:pt idx="2569">
                  <c:v>38.4818725585938</c:v>
                </c:pt>
                <c:pt idx="2570">
                  <c:v>38.410140991210902</c:v>
                </c:pt>
                <c:pt idx="2571">
                  <c:v>39.041923522949197</c:v>
                </c:pt>
                <c:pt idx="2572">
                  <c:v>37.965995788574197</c:v>
                </c:pt>
                <c:pt idx="2573">
                  <c:v>36.568351745605497</c:v>
                </c:pt>
                <c:pt idx="2574">
                  <c:v>35.385429382324197</c:v>
                </c:pt>
                <c:pt idx="2575">
                  <c:v>36.232288360595703</c:v>
                </c:pt>
                <c:pt idx="2576">
                  <c:v>36.347724914550803</c:v>
                </c:pt>
                <c:pt idx="2577">
                  <c:v>35.028678894042997</c:v>
                </c:pt>
                <c:pt idx="2578">
                  <c:v>34.668296813964801</c:v>
                </c:pt>
                <c:pt idx="2579">
                  <c:v>34.668296813964801</c:v>
                </c:pt>
                <c:pt idx="2580">
                  <c:v>33.814083099365199</c:v>
                </c:pt>
                <c:pt idx="2581">
                  <c:v>34.854488372802699</c:v>
                </c:pt>
                <c:pt idx="2582">
                  <c:v>35.131870269775398</c:v>
                </c:pt>
                <c:pt idx="2583">
                  <c:v>35.851219177246101</c:v>
                </c:pt>
                <c:pt idx="2584">
                  <c:v>35.750400543212898</c:v>
                </c:pt>
                <c:pt idx="2585">
                  <c:v>34.840736389160199</c:v>
                </c:pt>
                <c:pt idx="2586">
                  <c:v>33.773792266845703</c:v>
                </c:pt>
                <c:pt idx="2587">
                  <c:v>34.123641967773402</c:v>
                </c:pt>
                <c:pt idx="2588">
                  <c:v>35.663627624511697</c:v>
                </c:pt>
                <c:pt idx="2589">
                  <c:v>35.060787200927699</c:v>
                </c:pt>
                <c:pt idx="2590">
                  <c:v>34.960300445556598</c:v>
                </c:pt>
                <c:pt idx="2591">
                  <c:v>35.446903228759801</c:v>
                </c:pt>
                <c:pt idx="2592">
                  <c:v>34.833625793457003</c:v>
                </c:pt>
                <c:pt idx="2593">
                  <c:v>33.735870361328097</c:v>
                </c:pt>
                <c:pt idx="2594">
                  <c:v>34.721893310546903</c:v>
                </c:pt>
                <c:pt idx="2595">
                  <c:v>33.098873138427699</c:v>
                </c:pt>
                <c:pt idx="2596">
                  <c:v>31.882808685302699</c:v>
                </c:pt>
                <c:pt idx="2597">
                  <c:v>32.258255004882798</c:v>
                </c:pt>
                <c:pt idx="2598">
                  <c:v>34.661746978759801</c:v>
                </c:pt>
                <c:pt idx="2599">
                  <c:v>32.158763885497997</c:v>
                </c:pt>
                <c:pt idx="2600">
                  <c:v>31.976417541503899</c:v>
                </c:pt>
                <c:pt idx="2601">
                  <c:v>33.488491058349602</c:v>
                </c:pt>
                <c:pt idx="2602">
                  <c:v>35.5196533203125</c:v>
                </c:pt>
                <c:pt idx="2603">
                  <c:v>35.847946166992202</c:v>
                </c:pt>
                <c:pt idx="2604">
                  <c:v>33.284313201904297</c:v>
                </c:pt>
                <c:pt idx="2605">
                  <c:v>29.674249649047901</c:v>
                </c:pt>
                <c:pt idx="2606">
                  <c:v>29.4022312164307</c:v>
                </c:pt>
                <c:pt idx="2607">
                  <c:v>29.2120361328125</c:v>
                </c:pt>
                <c:pt idx="2608">
                  <c:v>30.6737766265869</c:v>
                </c:pt>
                <c:pt idx="2609">
                  <c:v>31.249485015869102</c:v>
                </c:pt>
                <c:pt idx="2610">
                  <c:v>30.826709747314499</c:v>
                </c:pt>
                <c:pt idx="2611">
                  <c:v>32.876941680908203</c:v>
                </c:pt>
                <c:pt idx="2612">
                  <c:v>35.576328277587898</c:v>
                </c:pt>
                <c:pt idx="2613">
                  <c:v>38.616504669189503</c:v>
                </c:pt>
                <c:pt idx="2614">
                  <c:v>43.649837493896499</c:v>
                </c:pt>
                <c:pt idx="2615">
                  <c:v>37.494838714599602</c:v>
                </c:pt>
                <c:pt idx="2616">
                  <c:v>37.1303520202637</c:v>
                </c:pt>
                <c:pt idx="2617">
                  <c:v>34.668296813964801</c:v>
                </c:pt>
                <c:pt idx="2618">
                  <c:v>33.814083099365199</c:v>
                </c:pt>
                <c:pt idx="2619">
                  <c:v>34.854488372802699</c:v>
                </c:pt>
                <c:pt idx="2620">
                  <c:v>35.131870269775398</c:v>
                </c:pt>
                <c:pt idx="2621">
                  <c:v>35.851219177246101</c:v>
                </c:pt>
                <c:pt idx="2622">
                  <c:v>35.750400543212898</c:v>
                </c:pt>
                <c:pt idx="2623">
                  <c:v>34.840736389160199</c:v>
                </c:pt>
                <c:pt idx="2624">
                  <c:v>33.773792266845703</c:v>
                </c:pt>
                <c:pt idx="2625">
                  <c:v>34.123641967773402</c:v>
                </c:pt>
                <c:pt idx="2626">
                  <c:v>35.663627624511697</c:v>
                </c:pt>
                <c:pt idx="2627">
                  <c:v>35.060787200927699</c:v>
                </c:pt>
                <c:pt idx="2628">
                  <c:v>34.960300445556598</c:v>
                </c:pt>
                <c:pt idx="2629">
                  <c:v>35.446903228759801</c:v>
                </c:pt>
                <c:pt idx="2630">
                  <c:v>34.833625793457003</c:v>
                </c:pt>
                <c:pt idx="2631">
                  <c:v>33.735870361328097</c:v>
                </c:pt>
                <c:pt idx="2632">
                  <c:v>34.721893310546903</c:v>
                </c:pt>
                <c:pt idx="2633">
                  <c:v>33.098873138427699</c:v>
                </c:pt>
                <c:pt idx="2634">
                  <c:v>31.882808685302699</c:v>
                </c:pt>
                <c:pt idx="2635">
                  <c:v>32.258255004882798</c:v>
                </c:pt>
                <c:pt idx="2636">
                  <c:v>34.661746978759801</c:v>
                </c:pt>
                <c:pt idx="2637">
                  <c:v>32.158763885497997</c:v>
                </c:pt>
                <c:pt idx="2638">
                  <c:v>31.976417541503899</c:v>
                </c:pt>
                <c:pt idx="2639">
                  <c:v>33.488491058349602</c:v>
                </c:pt>
                <c:pt idx="2640">
                  <c:v>35.5196533203125</c:v>
                </c:pt>
                <c:pt idx="2641">
                  <c:v>35.847946166992202</c:v>
                </c:pt>
                <c:pt idx="2642">
                  <c:v>33.284313201904297</c:v>
                </c:pt>
                <c:pt idx="2643">
                  <c:v>29.674249649047901</c:v>
                </c:pt>
                <c:pt idx="2644">
                  <c:v>29.4022312164307</c:v>
                </c:pt>
                <c:pt idx="2645">
                  <c:v>29.2120361328125</c:v>
                </c:pt>
                <c:pt idx="2646">
                  <c:v>30.6737766265869</c:v>
                </c:pt>
                <c:pt idx="2647">
                  <c:v>31.249485015869102</c:v>
                </c:pt>
                <c:pt idx="2648">
                  <c:v>30.826709747314499</c:v>
                </c:pt>
                <c:pt idx="2649">
                  <c:v>32.876941680908203</c:v>
                </c:pt>
                <c:pt idx="2650">
                  <c:v>35.576328277587898</c:v>
                </c:pt>
                <c:pt idx="2651">
                  <c:v>38.616504669189503</c:v>
                </c:pt>
                <c:pt idx="2652">
                  <c:v>43.649837493896499</c:v>
                </c:pt>
                <c:pt idx="2653">
                  <c:v>37.494838714599602</c:v>
                </c:pt>
                <c:pt idx="2654">
                  <c:v>37.1303520202637</c:v>
                </c:pt>
                <c:pt idx="2655">
                  <c:v>34.668296813964801</c:v>
                </c:pt>
                <c:pt idx="2656">
                  <c:v>33.814083099365199</c:v>
                </c:pt>
                <c:pt idx="2657">
                  <c:v>34.854488372802699</c:v>
                </c:pt>
                <c:pt idx="2658">
                  <c:v>35.131870269775398</c:v>
                </c:pt>
                <c:pt idx="2659">
                  <c:v>35.851219177246101</c:v>
                </c:pt>
                <c:pt idx="2660">
                  <c:v>35.750400543212898</c:v>
                </c:pt>
                <c:pt idx="2661">
                  <c:v>34.840736389160199</c:v>
                </c:pt>
                <c:pt idx="2662">
                  <c:v>33.773792266845703</c:v>
                </c:pt>
                <c:pt idx="2663">
                  <c:v>34.123641967773402</c:v>
                </c:pt>
                <c:pt idx="2664">
                  <c:v>35.663627624511697</c:v>
                </c:pt>
                <c:pt idx="2665">
                  <c:v>35.060787200927699</c:v>
                </c:pt>
                <c:pt idx="2666">
                  <c:v>34.960300445556598</c:v>
                </c:pt>
                <c:pt idx="2667">
                  <c:v>35.446903228759801</c:v>
                </c:pt>
                <c:pt idx="2668">
                  <c:v>34.833625793457003</c:v>
                </c:pt>
                <c:pt idx="2669">
                  <c:v>33.735870361328097</c:v>
                </c:pt>
                <c:pt idx="2670">
                  <c:v>34.721893310546903</c:v>
                </c:pt>
                <c:pt idx="2671">
                  <c:v>33.098873138427699</c:v>
                </c:pt>
                <c:pt idx="2672">
                  <c:v>31.882808685302699</c:v>
                </c:pt>
                <c:pt idx="2673">
                  <c:v>32.258255004882798</c:v>
                </c:pt>
                <c:pt idx="2674">
                  <c:v>34.661746978759801</c:v>
                </c:pt>
                <c:pt idx="2675">
                  <c:v>32.158763885497997</c:v>
                </c:pt>
                <c:pt idx="2676">
                  <c:v>31.976417541503899</c:v>
                </c:pt>
                <c:pt idx="2677">
                  <c:v>33.488491058349602</c:v>
                </c:pt>
                <c:pt idx="2678">
                  <c:v>35.5196533203125</c:v>
                </c:pt>
                <c:pt idx="2679">
                  <c:v>35.847946166992202</c:v>
                </c:pt>
                <c:pt idx="2680">
                  <c:v>33.284313201904297</c:v>
                </c:pt>
                <c:pt idx="2681">
                  <c:v>29.674249649047901</c:v>
                </c:pt>
                <c:pt idx="2682">
                  <c:v>29.4022312164307</c:v>
                </c:pt>
                <c:pt idx="2683">
                  <c:v>29.2120361328125</c:v>
                </c:pt>
                <c:pt idx="2684">
                  <c:v>30.6737766265869</c:v>
                </c:pt>
                <c:pt idx="2685">
                  <c:v>31.249485015869102</c:v>
                </c:pt>
                <c:pt idx="2686">
                  <c:v>30.826709747314499</c:v>
                </c:pt>
                <c:pt idx="2687">
                  <c:v>32.876941680908203</c:v>
                </c:pt>
                <c:pt idx="2688">
                  <c:v>35.576328277587898</c:v>
                </c:pt>
                <c:pt idx="2689">
                  <c:v>38.616504669189503</c:v>
                </c:pt>
                <c:pt idx="2690">
                  <c:v>43.649837493896499</c:v>
                </c:pt>
                <c:pt idx="2691">
                  <c:v>37.494838714599602</c:v>
                </c:pt>
                <c:pt idx="2692">
                  <c:v>37.1303520202637</c:v>
                </c:pt>
                <c:pt idx="2693">
                  <c:v>34.668296813964801</c:v>
                </c:pt>
                <c:pt idx="2694">
                  <c:v>33.814083099365199</c:v>
                </c:pt>
                <c:pt idx="2695">
                  <c:v>34.854488372802699</c:v>
                </c:pt>
                <c:pt idx="2696">
                  <c:v>35.131870269775398</c:v>
                </c:pt>
                <c:pt idx="2697">
                  <c:v>35.851219177246101</c:v>
                </c:pt>
                <c:pt idx="2698">
                  <c:v>35.750400543212898</c:v>
                </c:pt>
                <c:pt idx="2699">
                  <c:v>34.840736389160199</c:v>
                </c:pt>
                <c:pt idx="2700">
                  <c:v>33.773792266845703</c:v>
                </c:pt>
                <c:pt idx="2701">
                  <c:v>34.123641967773402</c:v>
                </c:pt>
                <c:pt idx="2702">
                  <c:v>35.663627624511697</c:v>
                </c:pt>
                <c:pt idx="2703">
                  <c:v>35.060787200927699</c:v>
                </c:pt>
                <c:pt idx="2704">
                  <c:v>34.960300445556598</c:v>
                </c:pt>
                <c:pt idx="2705">
                  <c:v>35.446903228759801</c:v>
                </c:pt>
                <c:pt idx="2706">
                  <c:v>34.833625793457003</c:v>
                </c:pt>
                <c:pt idx="2707">
                  <c:v>33.735870361328097</c:v>
                </c:pt>
                <c:pt idx="2708">
                  <c:v>34.721893310546903</c:v>
                </c:pt>
                <c:pt idx="2709">
                  <c:v>33.098873138427699</c:v>
                </c:pt>
                <c:pt idx="2710">
                  <c:v>31.882808685302699</c:v>
                </c:pt>
                <c:pt idx="2711">
                  <c:v>32.258255004882798</c:v>
                </c:pt>
                <c:pt idx="2712">
                  <c:v>34.661746978759801</c:v>
                </c:pt>
                <c:pt idx="2713">
                  <c:v>32.158763885497997</c:v>
                </c:pt>
                <c:pt idx="2714">
                  <c:v>31.976417541503899</c:v>
                </c:pt>
                <c:pt idx="2715">
                  <c:v>33.488491058349602</c:v>
                </c:pt>
                <c:pt idx="2716">
                  <c:v>35.5196533203125</c:v>
                </c:pt>
                <c:pt idx="2717">
                  <c:v>35.847946166992202</c:v>
                </c:pt>
                <c:pt idx="2718">
                  <c:v>33.284313201904297</c:v>
                </c:pt>
                <c:pt idx="2719">
                  <c:v>29.674249649047901</c:v>
                </c:pt>
                <c:pt idx="2720">
                  <c:v>29.4022312164307</c:v>
                </c:pt>
                <c:pt idx="2721">
                  <c:v>29.2120361328125</c:v>
                </c:pt>
                <c:pt idx="2722">
                  <c:v>30.6737766265869</c:v>
                </c:pt>
                <c:pt idx="2723">
                  <c:v>31.249485015869102</c:v>
                </c:pt>
                <c:pt idx="2724">
                  <c:v>30.826709747314499</c:v>
                </c:pt>
                <c:pt idx="2725">
                  <c:v>32.876941680908203</c:v>
                </c:pt>
                <c:pt idx="2726">
                  <c:v>35.576328277587898</c:v>
                </c:pt>
                <c:pt idx="2727">
                  <c:v>38.616504669189503</c:v>
                </c:pt>
                <c:pt idx="2728">
                  <c:v>43.649837493896499</c:v>
                </c:pt>
                <c:pt idx="2729">
                  <c:v>37.494838714599602</c:v>
                </c:pt>
                <c:pt idx="2730">
                  <c:v>37.1303520202637</c:v>
                </c:pt>
                <c:pt idx="2731">
                  <c:v>37.1303520202637</c:v>
                </c:pt>
                <c:pt idx="2732">
                  <c:v>46.733932495117202</c:v>
                </c:pt>
                <c:pt idx="2733">
                  <c:v>47.450721740722699</c:v>
                </c:pt>
                <c:pt idx="2734">
                  <c:v>45.6386108398438</c:v>
                </c:pt>
                <c:pt idx="2735">
                  <c:v>40.054183959960902</c:v>
                </c:pt>
                <c:pt idx="2736">
                  <c:v>40.299388885497997</c:v>
                </c:pt>
                <c:pt idx="2737">
                  <c:v>40.124351501464801</c:v>
                </c:pt>
                <c:pt idx="2738">
                  <c:v>38.856002807617202</c:v>
                </c:pt>
                <c:pt idx="2739">
                  <c:v>37.426063537597699</c:v>
                </c:pt>
                <c:pt idx="2740">
                  <c:v>39.142967224121101</c:v>
                </c:pt>
                <c:pt idx="2741">
                  <c:v>38.206310272216797</c:v>
                </c:pt>
                <c:pt idx="2742">
                  <c:v>37.656116485595703</c:v>
                </c:pt>
                <c:pt idx="2743">
                  <c:v>34.956527709960902</c:v>
                </c:pt>
                <c:pt idx="2744">
                  <c:v>25.8817024230957</c:v>
                </c:pt>
                <c:pt idx="2745">
                  <c:v>24.5996799468994</c:v>
                </c:pt>
                <c:pt idx="2746">
                  <c:v>24.8841247558594</c:v>
                </c:pt>
                <c:pt idx="2747">
                  <c:v>26.051275253295898</c:v>
                </c:pt>
                <c:pt idx="2748">
                  <c:v>25.148908615112301</c:v>
                </c:pt>
                <c:pt idx="2749">
                  <c:v>24.9860649108887</c:v>
                </c:pt>
                <c:pt idx="2750">
                  <c:v>24.437952041626001</c:v>
                </c:pt>
                <c:pt idx="2751">
                  <c:v>24.0575065612793</c:v>
                </c:pt>
                <c:pt idx="2752">
                  <c:v>24.110002517700199</c:v>
                </c:pt>
                <c:pt idx="2753">
                  <c:v>24.650791168212901</c:v>
                </c:pt>
                <c:pt idx="2754">
                  <c:v>24.68088722229</c:v>
                </c:pt>
                <c:pt idx="2755">
                  <c:v>26.272548675537099</c:v>
                </c:pt>
                <c:pt idx="2756">
                  <c:v>28.3163948059082</c:v>
                </c:pt>
                <c:pt idx="2757">
                  <c:v>27.7189846038818</c:v>
                </c:pt>
                <c:pt idx="2758">
                  <c:v>25.855258941650401</c:v>
                </c:pt>
                <c:pt idx="2759">
                  <c:v>25.4050388336182</c:v>
                </c:pt>
                <c:pt idx="2760">
                  <c:v>24.9108581542969</c:v>
                </c:pt>
                <c:pt idx="2761">
                  <c:v>24.525384902954102</c:v>
                </c:pt>
                <c:pt idx="2762">
                  <c:v>24.287776947021499</c:v>
                </c:pt>
                <c:pt idx="2763">
                  <c:v>24.212242126464801</c:v>
                </c:pt>
                <c:pt idx="2764">
                  <c:v>23.9774475097656</c:v>
                </c:pt>
                <c:pt idx="2765">
                  <c:v>24.360593795776399</c:v>
                </c:pt>
                <c:pt idx="2766">
                  <c:v>24.160194396972699</c:v>
                </c:pt>
                <c:pt idx="2767">
                  <c:v>24.303739547729499</c:v>
                </c:pt>
                <c:pt idx="2768">
                  <c:v>24.733726501464801</c:v>
                </c:pt>
                <c:pt idx="2769">
                  <c:v>24.7170810699463</c:v>
                </c:pt>
                <c:pt idx="2770">
                  <c:v>24.374883651733398</c:v>
                </c:pt>
                <c:pt idx="2771">
                  <c:v>24.579509735107401</c:v>
                </c:pt>
                <c:pt idx="2772">
                  <c:v>24.485042572021499</c:v>
                </c:pt>
                <c:pt idx="2773">
                  <c:v>24.1142578125</c:v>
                </c:pt>
                <c:pt idx="2774">
                  <c:v>23.666460037231399</c:v>
                </c:pt>
                <c:pt idx="2775">
                  <c:v>23.6666450500488</c:v>
                </c:pt>
                <c:pt idx="2776">
                  <c:v>23.509412765502901</c:v>
                </c:pt>
                <c:pt idx="2777">
                  <c:v>23.6512260437012</c:v>
                </c:pt>
                <c:pt idx="2778">
                  <c:v>22.041721343994102</c:v>
                </c:pt>
                <c:pt idx="2779">
                  <c:v>21.975002288818398</c:v>
                </c:pt>
                <c:pt idx="2780">
                  <c:v>21.826902389526399</c:v>
                </c:pt>
                <c:pt idx="2781">
                  <c:v>21.727169036865199</c:v>
                </c:pt>
                <c:pt idx="2782">
                  <c:v>21.622917175293001</c:v>
                </c:pt>
                <c:pt idx="2783">
                  <c:v>21.6768493652344</c:v>
                </c:pt>
                <c:pt idx="2784">
                  <c:v>21.717464447021499</c:v>
                </c:pt>
                <c:pt idx="2785">
                  <c:v>21.6770935058594</c:v>
                </c:pt>
                <c:pt idx="2786">
                  <c:v>21.590503692626999</c:v>
                </c:pt>
                <c:pt idx="2787">
                  <c:v>21.605485916137699</c:v>
                </c:pt>
                <c:pt idx="2788">
                  <c:v>21.728359222412099</c:v>
                </c:pt>
                <c:pt idx="2789">
                  <c:v>21.6676731109619</c:v>
                </c:pt>
                <c:pt idx="2790">
                  <c:v>21.651472091674801</c:v>
                </c:pt>
                <c:pt idx="2791">
                  <c:v>21.7833652496338</c:v>
                </c:pt>
                <c:pt idx="2792">
                  <c:v>21.7046794891357</c:v>
                </c:pt>
                <c:pt idx="2793">
                  <c:v>21.710567474365199</c:v>
                </c:pt>
                <c:pt idx="2794">
                  <c:v>21.7789611816406</c:v>
                </c:pt>
                <c:pt idx="2795">
                  <c:v>23.434186935424801</c:v>
                </c:pt>
                <c:pt idx="2796">
                  <c:v>23.599145889282202</c:v>
                </c:pt>
                <c:pt idx="2797">
                  <c:v>23.602622985839801</c:v>
                </c:pt>
                <c:pt idx="2798">
                  <c:v>23.512800216674801</c:v>
                </c:pt>
                <c:pt idx="2799">
                  <c:v>23.296585083007798</c:v>
                </c:pt>
                <c:pt idx="2800">
                  <c:v>23.234176635742202</c:v>
                </c:pt>
                <c:pt idx="2801">
                  <c:v>23.369544982910199</c:v>
                </c:pt>
                <c:pt idx="2802">
                  <c:v>23.476305007934599</c:v>
                </c:pt>
                <c:pt idx="2803">
                  <c:v>23.533546447753899</c:v>
                </c:pt>
                <c:pt idx="2804">
                  <c:v>22.905000686645501</c:v>
                </c:pt>
                <c:pt idx="2805">
                  <c:v>23.517612457275401</c:v>
                </c:pt>
                <c:pt idx="2806">
                  <c:v>23.387079238891602</c:v>
                </c:pt>
                <c:pt idx="2807">
                  <c:v>23.4855651855469</c:v>
                </c:pt>
                <c:pt idx="2808">
                  <c:v>22.764610290527301</c:v>
                </c:pt>
                <c:pt idx="2809">
                  <c:v>21.884851455688501</c:v>
                </c:pt>
                <c:pt idx="2810">
                  <c:v>21.770441055297901</c:v>
                </c:pt>
                <c:pt idx="2811">
                  <c:v>21.7947483062744</c:v>
                </c:pt>
                <c:pt idx="2812">
                  <c:v>21.803773880004901</c:v>
                </c:pt>
                <c:pt idx="2813">
                  <c:v>21.894283294677699</c:v>
                </c:pt>
                <c:pt idx="2814">
                  <c:v>22.006477355956999</c:v>
                </c:pt>
                <c:pt idx="2815">
                  <c:v>21.853986740112301</c:v>
                </c:pt>
                <c:pt idx="2816">
                  <c:v>21.666582107543899</c:v>
                </c:pt>
                <c:pt idx="2817">
                  <c:v>21.714717864990199</c:v>
                </c:pt>
                <c:pt idx="2818">
                  <c:v>21.8263835906982</c:v>
                </c:pt>
                <c:pt idx="2819">
                  <c:v>21.901971817016602</c:v>
                </c:pt>
                <c:pt idx="2820">
                  <c:v>22.1008701324463</c:v>
                </c:pt>
                <c:pt idx="2821">
                  <c:v>22.1122741699219</c:v>
                </c:pt>
                <c:pt idx="2822">
                  <c:v>22.240453720092798</c:v>
                </c:pt>
                <c:pt idx="2823">
                  <c:v>22.396333694458001</c:v>
                </c:pt>
                <c:pt idx="2824">
                  <c:v>22.612548828125</c:v>
                </c:pt>
                <c:pt idx="2825">
                  <c:v>22.725622177123999</c:v>
                </c:pt>
                <c:pt idx="2826">
                  <c:v>22.636798858642599</c:v>
                </c:pt>
                <c:pt idx="2827">
                  <c:v>22.298131942748999</c:v>
                </c:pt>
                <c:pt idx="2828">
                  <c:v>24.3812255859375</c:v>
                </c:pt>
                <c:pt idx="2829">
                  <c:v>25.106153488159201</c:v>
                </c:pt>
                <c:pt idx="2830">
                  <c:v>24.958789825439499</c:v>
                </c:pt>
                <c:pt idx="2831">
                  <c:v>24.869991302490199</c:v>
                </c:pt>
                <c:pt idx="2832">
                  <c:v>24.488664627075199</c:v>
                </c:pt>
                <c:pt idx="2833">
                  <c:v>24.292522430419901</c:v>
                </c:pt>
                <c:pt idx="2834">
                  <c:v>23.711053848266602</c:v>
                </c:pt>
                <c:pt idx="2835">
                  <c:v>23.250350952148398</c:v>
                </c:pt>
                <c:pt idx="2836">
                  <c:v>23.351739883422901</c:v>
                </c:pt>
                <c:pt idx="2837">
                  <c:v>23.242418289184599</c:v>
                </c:pt>
                <c:pt idx="2838">
                  <c:v>23.0406303405762</c:v>
                </c:pt>
                <c:pt idx="2839">
                  <c:v>22.9085502624512</c:v>
                </c:pt>
                <c:pt idx="2840">
                  <c:v>22.571813583373999</c:v>
                </c:pt>
                <c:pt idx="2841">
                  <c:v>22.175020217895501</c:v>
                </c:pt>
                <c:pt idx="2842">
                  <c:v>22.6070861816406</c:v>
                </c:pt>
                <c:pt idx="2843">
                  <c:v>22.775331497192401</c:v>
                </c:pt>
                <c:pt idx="2844">
                  <c:v>22.858402252197301</c:v>
                </c:pt>
                <c:pt idx="2845">
                  <c:v>22.5326538085938</c:v>
                </c:pt>
                <c:pt idx="2846">
                  <c:v>22.621091842651399</c:v>
                </c:pt>
                <c:pt idx="2847">
                  <c:v>22.288414001464801</c:v>
                </c:pt>
                <c:pt idx="2848">
                  <c:v>22.184555053710898</c:v>
                </c:pt>
                <c:pt idx="2849">
                  <c:v>22.517461776733398</c:v>
                </c:pt>
                <c:pt idx="2850">
                  <c:v>22.363222122192401</c:v>
                </c:pt>
                <c:pt idx="2851">
                  <c:v>22.398309707641602</c:v>
                </c:pt>
                <c:pt idx="2852">
                  <c:v>23.774211883544901</c:v>
                </c:pt>
                <c:pt idx="2853">
                  <c:v>23.270246505737301</c:v>
                </c:pt>
                <c:pt idx="2854">
                  <c:v>22.9969387054443</c:v>
                </c:pt>
                <c:pt idx="2855">
                  <c:v>23.150812149047901</c:v>
                </c:pt>
                <c:pt idx="2856">
                  <c:v>23.239332199096701</c:v>
                </c:pt>
                <c:pt idx="2857">
                  <c:v>23.2144260406494</c:v>
                </c:pt>
                <c:pt idx="2858">
                  <c:v>22.641515731811499</c:v>
                </c:pt>
                <c:pt idx="2859">
                  <c:v>22.589376449585</c:v>
                </c:pt>
                <c:pt idx="2860">
                  <c:v>22.469720840454102</c:v>
                </c:pt>
                <c:pt idx="2861">
                  <c:v>22.5618000030518</c:v>
                </c:pt>
                <c:pt idx="2862">
                  <c:v>22.149227142333999</c:v>
                </c:pt>
                <c:pt idx="2863">
                  <c:v>21.694370269775401</c:v>
                </c:pt>
                <c:pt idx="2864">
                  <c:v>21.596824645996101</c:v>
                </c:pt>
                <c:pt idx="2865">
                  <c:v>21.511180877685501</c:v>
                </c:pt>
                <c:pt idx="2866">
                  <c:v>21.8196697235107</c:v>
                </c:pt>
                <c:pt idx="2867">
                  <c:v>22.175886154174801</c:v>
                </c:pt>
                <c:pt idx="2868">
                  <c:v>21.765405654907202</c:v>
                </c:pt>
                <c:pt idx="2869">
                  <c:v>21.3310947418213</c:v>
                </c:pt>
                <c:pt idx="2870">
                  <c:v>21.507030487060501</c:v>
                </c:pt>
                <c:pt idx="2871">
                  <c:v>21.477878570556602</c:v>
                </c:pt>
                <c:pt idx="2872">
                  <c:v>21.497587203979499</c:v>
                </c:pt>
                <c:pt idx="2873">
                  <c:v>21.4253749847412</c:v>
                </c:pt>
                <c:pt idx="2874">
                  <c:v>21.351713180541999</c:v>
                </c:pt>
                <c:pt idx="2875">
                  <c:v>21.787967681884801</c:v>
                </c:pt>
                <c:pt idx="2876">
                  <c:v>22.289909362793001</c:v>
                </c:pt>
                <c:pt idx="2877">
                  <c:v>20.717269897460898</c:v>
                </c:pt>
                <c:pt idx="2878">
                  <c:v>21.874458312988299</c:v>
                </c:pt>
                <c:pt idx="2879">
                  <c:v>22.0406303405762</c:v>
                </c:pt>
                <c:pt idx="2880">
                  <c:v>21.884677886962901</c:v>
                </c:pt>
                <c:pt idx="2881">
                  <c:v>22.160720825195298</c:v>
                </c:pt>
                <c:pt idx="2882">
                  <c:v>22.146898269653299</c:v>
                </c:pt>
                <c:pt idx="2883">
                  <c:v>22.192329406738299</c:v>
                </c:pt>
                <c:pt idx="2884">
                  <c:v>22.536054611206101</c:v>
                </c:pt>
                <c:pt idx="2885">
                  <c:v>22.931949615478501</c:v>
                </c:pt>
                <c:pt idx="2886">
                  <c:v>22.687376022338899</c:v>
                </c:pt>
                <c:pt idx="2887">
                  <c:v>22.587444305419901</c:v>
                </c:pt>
                <c:pt idx="2888">
                  <c:v>22.547731399536101</c:v>
                </c:pt>
                <c:pt idx="2889">
                  <c:v>22.545106887817401</c:v>
                </c:pt>
                <c:pt idx="2890">
                  <c:v>22.574260711669901</c:v>
                </c:pt>
                <c:pt idx="2891">
                  <c:v>22.550184249877901</c:v>
                </c:pt>
                <c:pt idx="2892">
                  <c:v>22.249069213867202</c:v>
                </c:pt>
                <c:pt idx="2893">
                  <c:v>22.7973327636719</c:v>
                </c:pt>
                <c:pt idx="2894">
                  <c:v>22.723796844482401</c:v>
                </c:pt>
                <c:pt idx="2895">
                  <c:v>22.7401523590088</c:v>
                </c:pt>
                <c:pt idx="2896">
                  <c:v>22.865848541259801</c:v>
                </c:pt>
                <c:pt idx="2897">
                  <c:v>22.949665069580099</c:v>
                </c:pt>
                <c:pt idx="2898">
                  <c:v>22.895952224731399</c:v>
                </c:pt>
                <c:pt idx="2899">
                  <c:v>22.864063262939499</c:v>
                </c:pt>
                <c:pt idx="2900">
                  <c:v>22.147842407226602</c:v>
                </c:pt>
                <c:pt idx="2901">
                  <c:v>22.1458435058594</c:v>
                </c:pt>
                <c:pt idx="2902">
                  <c:v>22.595342636108398</c:v>
                </c:pt>
                <c:pt idx="2903">
                  <c:v>22.580987930297901</c:v>
                </c:pt>
                <c:pt idx="2904">
                  <c:v>22.595165252685501</c:v>
                </c:pt>
                <c:pt idx="2905">
                  <c:v>22.572689056396499</c:v>
                </c:pt>
                <c:pt idx="2906">
                  <c:v>22.794284820556602</c:v>
                </c:pt>
                <c:pt idx="2907">
                  <c:v>23.0438137054443</c:v>
                </c:pt>
                <c:pt idx="2908">
                  <c:v>23.120294570922901</c:v>
                </c:pt>
                <c:pt idx="2909">
                  <c:v>24.4800205230713</c:v>
                </c:pt>
                <c:pt idx="2910">
                  <c:v>23.6219997406006</c:v>
                </c:pt>
                <c:pt idx="2911">
                  <c:v>23.3409938812256</c:v>
                </c:pt>
                <c:pt idx="2912">
                  <c:v>24.5265102386475</c:v>
                </c:pt>
                <c:pt idx="2913">
                  <c:v>24.697450637817401</c:v>
                </c:pt>
                <c:pt idx="2914">
                  <c:v>24.8229866027832</c:v>
                </c:pt>
                <c:pt idx="2915">
                  <c:v>24.7564392089844</c:v>
                </c:pt>
                <c:pt idx="2916">
                  <c:v>24.760370254516602</c:v>
                </c:pt>
                <c:pt idx="2917">
                  <c:v>24.530727386474599</c:v>
                </c:pt>
                <c:pt idx="2918">
                  <c:v>24.684598922729499</c:v>
                </c:pt>
                <c:pt idx="2919">
                  <c:v>24.507266998291001</c:v>
                </c:pt>
                <c:pt idx="2920">
                  <c:v>24.774553298950199</c:v>
                </c:pt>
                <c:pt idx="2921">
                  <c:v>26.025020599365199</c:v>
                </c:pt>
                <c:pt idx="2922">
                  <c:v>25.961183547973601</c:v>
                </c:pt>
                <c:pt idx="2923">
                  <c:v>25.624885559081999</c:v>
                </c:pt>
                <c:pt idx="2924">
                  <c:v>25.6373405456543</c:v>
                </c:pt>
                <c:pt idx="2925">
                  <c:v>25.537181854248001</c:v>
                </c:pt>
                <c:pt idx="2926">
                  <c:v>25.668622970581101</c:v>
                </c:pt>
                <c:pt idx="2927">
                  <c:v>25.720443725585898</c:v>
                </c:pt>
                <c:pt idx="2928">
                  <c:v>25.861688613891602</c:v>
                </c:pt>
                <c:pt idx="2929">
                  <c:v>26.0250053405762</c:v>
                </c:pt>
                <c:pt idx="2930">
                  <c:v>25.80885887146</c:v>
                </c:pt>
                <c:pt idx="2931">
                  <c:v>25.8548908233643</c:v>
                </c:pt>
                <c:pt idx="2932">
                  <c:v>25.9055080413818</c:v>
                </c:pt>
                <c:pt idx="2933">
                  <c:v>25.819597244262699</c:v>
                </c:pt>
                <c:pt idx="2934">
                  <c:v>26.000400543212901</c:v>
                </c:pt>
                <c:pt idx="2935">
                  <c:v>25.730392456054702</c:v>
                </c:pt>
                <c:pt idx="2936">
                  <c:v>25.853069305419901</c:v>
                </c:pt>
                <c:pt idx="2937">
                  <c:v>25.891534805297901</c:v>
                </c:pt>
                <c:pt idx="2938">
                  <c:v>25.8210353851318</c:v>
                </c:pt>
                <c:pt idx="2939">
                  <c:v>26.294069290161101</c:v>
                </c:pt>
                <c:pt idx="2940">
                  <c:v>26.383508682251001</c:v>
                </c:pt>
                <c:pt idx="2941">
                  <c:v>26.605712890625</c:v>
                </c:pt>
                <c:pt idx="2942">
                  <c:v>26.923061370849599</c:v>
                </c:pt>
                <c:pt idx="2943">
                  <c:v>62.511260986328097</c:v>
                </c:pt>
                <c:pt idx="2944">
                  <c:v>65.967117309570298</c:v>
                </c:pt>
                <c:pt idx="2945">
                  <c:v>64.139480590820298</c:v>
                </c:pt>
                <c:pt idx="2946">
                  <c:v>57.007198333740199</c:v>
                </c:pt>
                <c:pt idx="2947">
                  <c:v>38.292930603027301</c:v>
                </c:pt>
                <c:pt idx="2948">
                  <c:v>34.602813720703097</c:v>
                </c:pt>
                <c:pt idx="2949">
                  <c:v>38.780673980712898</c:v>
                </c:pt>
                <c:pt idx="2950">
                  <c:v>39.399250030517599</c:v>
                </c:pt>
                <c:pt idx="2951">
                  <c:v>38.631202697753899</c:v>
                </c:pt>
                <c:pt idx="2952">
                  <c:v>38.097492218017599</c:v>
                </c:pt>
                <c:pt idx="2953">
                  <c:v>39.544692993164098</c:v>
                </c:pt>
                <c:pt idx="2954">
                  <c:v>39.516632080078097</c:v>
                </c:pt>
                <c:pt idx="2955">
                  <c:v>39.125755310058601</c:v>
                </c:pt>
                <c:pt idx="2956">
                  <c:v>38.654029846191399</c:v>
                </c:pt>
                <c:pt idx="2957">
                  <c:v>39.1460571289063</c:v>
                </c:pt>
                <c:pt idx="2958">
                  <c:v>43.769058227539098</c:v>
                </c:pt>
                <c:pt idx="2959">
                  <c:v>38.560611724853501</c:v>
                </c:pt>
                <c:pt idx="2960">
                  <c:v>33.510074615478501</c:v>
                </c:pt>
                <c:pt idx="2961">
                  <c:v>36.976551055908203</c:v>
                </c:pt>
                <c:pt idx="2962">
                  <c:v>36.372303009033203</c:v>
                </c:pt>
                <c:pt idx="2963">
                  <c:v>38.079566955566399</c:v>
                </c:pt>
                <c:pt idx="2964">
                  <c:v>35.03271484375</c:v>
                </c:pt>
                <c:pt idx="2965">
                  <c:v>35.063236236572301</c:v>
                </c:pt>
                <c:pt idx="2966">
                  <c:v>35.135250091552699</c:v>
                </c:pt>
                <c:pt idx="2967">
                  <c:v>34.9341850280762</c:v>
                </c:pt>
                <c:pt idx="2968">
                  <c:v>36.153038024902301</c:v>
                </c:pt>
                <c:pt idx="2969">
                  <c:v>36.163082122802699</c:v>
                </c:pt>
                <c:pt idx="2970">
                  <c:v>34.648162841796903</c:v>
                </c:pt>
                <c:pt idx="2971">
                  <c:v>35.914886474609403</c:v>
                </c:pt>
                <c:pt idx="2972">
                  <c:v>36.564167022705099</c:v>
                </c:pt>
                <c:pt idx="2973">
                  <c:v>36.954059600830099</c:v>
                </c:pt>
                <c:pt idx="2974">
                  <c:v>37.499698638916001</c:v>
                </c:pt>
                <c:pt idx="2975">
                  <c:v>37.568565368652301</c:v>
                </c:pt>
                <c:pt idx="2976">
                  <c:v>38.004409790039098</c:v>
                </c:pt>
                <c:pt idx="2977">
                  <c:v>37.701953887939503</c:v>
                </c:pt>
                <c:pt idx="2978">
                  <c:v>38.951812744140597</c:v>
                </c:pt>
                <c:pt idx="2979">
                  <c:v>39.792873382568402</c:v>
                </c:pt>
                <c:pt idx="2980">
                  <c:v>38.183395385742202</c:v>
                </c:pt>
                <c:pt idx="2981">
                  <c:v>38.062595367431598</c:v>
                </c:pt>
                <c:pt idx="2982">
                  <c:v>37.720050811767599</c:v>
                </c:pt>
                <c:pt idx="2983">
                  <c:v>37.632717132568402</c:v>
                </c:pt>
                <c:pt idx="2984">
                  <c:v>37.953281402587898</c:v>
                </c:pt>
                <c:pt idx="2985">
                  <c:v>37.498546600341797</c:v>
                </c:pt>
                <c:pt idx="2986">
                  <c:v>38.105014801025398</c:v>
                </c:pt>
                <c:pt idx="2987">
                  <c:v>36.754764556884801</c:v>
                </c:pt>
                <c:pt idx="2988">
                  <c:v>35.097129821777301</c:v>
                </c:pt>
                <c:pt idx="2989">
                  <c:v>35.510997772216797</c:v>
                </c:pt>
                <c:pt idx="2990">
                  <c:v>37.360630035400398</c:v>
                </c:pt>
                <c:pt idx="2991">
                  <c:v>37.157989501953097</c:v>
                </c:pt>
                <c:pt idx="2992">
                  <c:v>36.999656677246101</c:v>
                </c:pt>
                <c:pt idx="2993">
                  <c:v>36.976016998291001</c:v>
                </c:pt>
                <c:pt idx="2994">
                  <c:v>37.522975921630902</c:v>
                </c:pt>
                <c:pt idx="2995">
                  <c:v>37.627250671386697</c:v>
                </c:pt>
                <c:pt idx="2996">
                  <c:v>38.633136749267599</c:v>
                </c:pt>
                <c:pt idx="2997">
                  <c:v>38.107460021972699</c:v>
                </c:pt>
                <c:pt idx="2998">
                  <c:v>37.929237365722699</c:v>
                </c:pt>
                <c:pt idx="2999">
                  <c:v>38.3918266296387</c:v>
                </c:pt>
                <c:pt idx="3000">
                  <c:v>38.2332954406738</c:v>
                </c:pt>
                <c:pt idx="3001">
                  <c:v>39.011093139648402</c:v>
                </c:pt>
                <c:pt idx="3002">
                  <c:v>40.3228950500488</c:v>
                </c:pt>
                <c:pt idx="3003">
                  <c:v>37.729385375976598</c:v>
                </c:pt>
                <c:pt idx="3004">
                  <c:v>36.067508697509801</c:v>
                </c:pt>
                <c:pt idx="3005">
                  <c:v>35.393299102783203</c:v>
                </c:pt>
                <c:pt idx="3006">
                  <c:v>40.245403289794901</c:v>
                </c:pt>
                <c:pt idx="3007">
                  <c:v>39.2430419921875</c:v>
                </c:pt>
                <c:pt idx="3008">
                  <c:v>37.042190551757798</c:v>
                </c:pt>
                <c:pt idx="3009">
                  <c:v>39.317546844482401</c:v>
                </c:pt>
                <c:pt idx="3010">
                  <c:v>49.358287811279297</c:v>
                </c:pt>
                <c:pt idx="3011">
                  <c:v>52.997470855712898</c:v>
                </c:pt>
                <c:pt idx="3012">
                  <c:v>49.2208862304688</c:v>
                </c:pt>
                <c:pt idx="3013">
                  <c:v>48.814521789550803</c:v>
                </c:pt>
                <c:pt idx="3014">
                  <c:v>52.3234672546387</c:v>
                </c:pt>
                <c:pt idx="3015">
                  <c:v>47.411426544189503</c:v>
                </c:pt>
                <c:pt idx="3016">
                  <c:v>45.488876342773402</c:v>
                </c:pt>
                <c:pt idx="3017">
                  <c:v>43.009304046630902</c:v>
                </c:pt>
                <c:pt idx="3018">
                  <c:v>47.386997222900398</c:v>
                </c:pt>
                <c:pt idx="3019">
                  <c:v>43.7723579406738</c:v>
                </c:pt>
                <c:pt idx="3020">
                  <c:v>47.361061096191399</c:v>
                </c:pt>
                <c:pt idx="3021">
                  <c:v>52.4876518249512</c:v>
                </c:pt>
                <c:pt idx="3022">
                  <c:v>53.369899749755902</c:v>
                </c:pt>
                <c:pt idx="3023">
                  <c:v>43.552822113037102</c:v>
                </c:pt>
                <c:pt idx="3024">
                  <c:v>32.047439575195298</c:v>
                </c:pt>
                <c:pt idx="3025">
                  <c:v>31.935955047607401</c:v>
                </c:pt>
                <c:pt idx="3026">
                  <c:v>32.604282379150398</c:v>
                </c:pt>
                <c:pt idx="3027">
                  <c:v>32.695411682128899</c:v>
                </c:pt>
                <c:pt idx="3028">
                  <c:v>32.907554626464801</c:v>
                </c:pt>
                <c:pt idx="3029">
                  <c:v>33.611503601074197</c:v>
                </c:pt>
                <c:pt idx="3030">
                  <c:v>35.597457885742202</c:v>
                </c:pt>
                <c:pt idx="3031">
                  <c:v>37.862751007080099</c:v>
                </c:pt>
                <c:pt idx="3032">
                  <c:v>38.720375061035199</c:v>
                </c:pt>
                <c:pt idx="3033">
                  <c:v>38.583431243896499</c:v>
                </c:pt>
                <c:pt idx="3034">
                  <c:v>39.137077331542997</c:v>
                </c:pt>
                <c:pt idx="3035">
                  <c:v>37.785552978515597</c:v>
                </c:pt>
                <c:pt idx="3036">
                  <c:v>35.958587646484403</c:v>
                </c:pt>
                <c:pt idx="3037">
                  <c:v>52.997470855712898</c:v>
                </c:pt>
                <c:pt idx="3038">
                  <c:v>25.053028106689499</c:v>
                </c:pt>
                <c:pt idx="3039">
                  <c:v>24.895261764526399</c:v>
                </c:pt>
                <c:pt idx="3040">
                  <c:v>25.143533706665</c:v>
                </c:pt>
                <c:pt idx="3041">
                  <c:v>26.342277526855501</c:v>
                </c:pt>
                <c:pt idx="3042">
                  <c:v>26.5481853485107</c:v>
                </c:pt>
                <c:pt idx="3043">
                  <c:v>27.846929550170898</c:v>
                </c:pt>
                <c:pt idx="3044">
                  <c:v>28.0675563812256</c:v>
                </c:pt>
                <c:pt idx="3045">
                  <c:v>30.900306701660199</c:v>
                </c:pt>
                <c:pt idx="3046">
                  <c:v>30.907974243164102</c:v>
                </c:pt>
                <c:pt idx="3047">
                  <c:v>32.616355895996101</c:v>
                </c:pt>
                <c:pt idx="3048">
                  <c:v>31.843994140625</c:v>
                </c:pt>
                <c:pt idx="3049">
                  <c:v>37.955448150634801</c:v>
                </c:pt>
                <c:pt idx="3050">
                  <c:v>37.877029418945298</c:v>
                </c:pt>
                <c:pt idx="3051">
                  <c:v>38.027828216552699</c:v>
                </c:pt>
                <c:pt idx="3052">
                  <c:v>35.559890747070298</c:v>
                </c:pt>
                <c:pt idx="3053">
                  <c:v>33.1121635437012</c:v>
                </c:pt>
                <c:pt idx="3054">
                  <c:v>34.138919830322301</c:v>
                </c:pt>
                <c:pt idx="3055">
                  <c:v>34.230159759521499</c:v>
                </c:pt>
                <c:pt idx="3056">
                  <c:v>30.091459274291999</c:v>
                </c:pt>
                <c:pt idx="3057">
                  <c:v>28.481279373168899</c:v>
                </c:pt>
                <c:pt idx="3058">
                  <c:v>31.1075534820557</c:v>
                </c:pt>
                <c:pt idx="3059">
                  <c:v>31.995527267456101</c:v>
                </c:pt>
                <c:pt idx="3060">
                  <c:v>34.9400444030762</c:v>
                </c:pt>
                <c:pt idx="3061">
                  <c:v>33.576892852783203</c:v>
                </c:pt>
                <c:pt idx="3062">
                  <c:v>33.271846771240199</c:v>
                </c:pt>
                <c:pt idx="3063">
                  <c:v>29.589654922485401</c:v>
                </c:pt>
                <c:pt idx="3064">
                  <c:v>32.985416412353501</c:v>
                </c:pt>
                <c:pt idx="3065">
                  <c:v>42.559379577636697</c:v>
                </c:pt>
                <c:pt idx="3066">
                  <c:v>39.601078033447301</c:v>
                </c:pt>
                <c:pt idx="3067">
                  <c:v>32.867813110351598</c:v>
                </c:pt>
                <c:pt idx="3068">
                  <c:v>36.900833129882798</c:v>
                </c:pt>
                <c:pt idx="3069">
                  <c:v>35.621826171875</c:v>
                </c:pt>
                <c:pt idx="3070">
                  <c:v>37.121688842773402</c:v>
                </c:pt>
                <c:pt idx="3071">
                  <c:v>38.5806694030762</c:v>
                </c:pt>
                <c:pt idx="3072">
                  <c:v>39.859439849853501</c:v>
                </c:pt>
                <c:pt idx="3073">
                  <c:v>40.214153289794901</c:v>
                </c:pt>
                <c:pt idx="3074">
                  <c:v>36.891025543212898</c:v>
                </c:pt>
                <c:pt idx="3075">
                  <c:v>34.755622863769503</c:v>
                </c:pt>
                <c:pt idx="3076">
                  <c:v>35.306083679199197</c:v>
                </c:pt>
                <c:pt idx="3077">
                  <c:v>38.951343536377003</c:v>
                </c:pt>
                <c:pt idx="3078">
                  <c:v>35.411697387695298</c:v>
                </c:pt>
                <c:pt idx="3079">
                  <c:v>37.252834320068402</c:v>
                </c:pt>
                <c:pt idx="3080">
                  <c:v>36.617267608642599</c:v>
                </c:pt>
                <c:pt idx="3081">
                  <c:v>36.502941131591797</c:v>
                </c:pt>
                <c:pt idx="3082">
                  <c:v>36.950531005859403</c:v>
                </c:pt>
                <c:pt idx="3083">
                  <c:v>34.698062896728501</c:v>
                </c:pt>
                <c:pt idx="3084">
                  <c:v>38.070457458496101</c:v>
                </c:pt>
                <c:pt idx="3085">
                  <c:v>38.218372344970703</c:v>
                </c:pt>
                <c:pt idx="3086">
                  <c:v>37.597850799560497</c:v>
                </c:pt>
                <c:pt idx="3087">
                  <c:v>38.909385681152301</c:v>
                </c:pt>
                <c:pt idx="3088">
                  <c:v>53.267753601074197</c:v>
                </c:pt>
                <c:pt idx="3089">
                  <c:v>43.384197235107401</c:v>
                </c:pt>
                <c:pt idx="3090">
                  <c:v>42.803436279296903</c:v>
                </c:pt>
                <c:pt idx="3091">
                  <c:v>40.136684417724602</c:v>
                </c:pt>
                <c:pt idx="3092">
                  <c:v>42.3444213867188</c:v>
                </c:pt>
                <c:pt idx="3093">
                  <c:v>43.164527893066399</c:v>
                </c:pt>
                <c:pt idx="3094">
                  <c:v>43.374244689941399</c:v>
                </c:pt>
                <c:pt idx="3095">
                  <c:v>39.148185729980497</c:v>
                </c:pt>
                <c:pt idx="3096">
                  <c:v>36.729976654052699</c:v>
                </c:pt>
                <c:pt idx="3097">
                  <c:v>37.221168518066399</c:v>
                </c:pt>
                <c:pt idx="3098">
                  <c:v>38.587657928466797</c:v>
                </c:pt>
                <c:pt idx="3099">
                  <c:v>38.390865325927699</c:v>
                </c:pt>
                <c:pt idx="3100">
                  <c:v>38.1500053405762</c:v>
                </c:pt>
                <c:pt idx="3101">
                  <c:v>37.856853485107401</c:v>
                </c:pt>
                <c:pt idx="3102">
                  <c:v>36.0918159484863</c:v>
                </c:pt>
                <c:pt idx="3103">
                  <c:v>37.422904968261697</c:v>
                </c:pt>
                <c:pt idx="3104">
                  <c:v>37.513965606689503</c:v>
                </c:pt>
                <c:pt idx="3105">
                  <c:v>39.213890075683601</c:v>
                </c:pt>
                <c:pt idx="3106">
                  <c:v>39.274345397949197</c:v>
                </c:pt>
                <c:pt idx="3107">
                  <c:v>37.556644439697301</c:v>
                </c:pt>
                <c:pt idx="3108">
                  <c:v>39.872768402099602</c:v>
                </c:pt>
                <c:pt idx="3109">
                  <c:v>38.7548637390137</c:v>
                </c:pt>
                <c:pt idx="3110">
                  <c:v>40.249927520752003</c:v>
                </c:pt>
                <c:pt idx="3111">
                  <c:v>43.694915771484403</c:v>
                </c:pt>
                <c:pt idx="3112">
                  <c:v>43.224502563476598</c:v>
                </c:pt>
                <c:pt idx="3113">
                  <c:v>56.597503662109403</c:v>
                </c:pt>
                <c:pt idx="3114">
                  <c:v>43.460941314697301</c:v>
                </c:pt>
                <c:pt idx="3115">
                  <c:v>36.542732238769503</c:v>
                </c:pt>
                <c:pt idx="3116">
                  <c:v>36.186347961425803</c:v>
                </c:pt>
                <c:pt idx="3117">
                  <c:v>35.055706024169901</c:v>
                </c:pt>
                <c:pt idx="3118">
                  <c:v>34.987613677978501</c:v>
                </c:pt>
                <c:pt idx="3119">
                  <c:v>34.413112640380902</c:v>
                </c:pt>
                <c:pt idx="3120">
                  <c:v>34.450653076171903</c:v>
                </c:pt>
                <c:pt idx="3121">
                  <c:v>33.880958557128899</c:v>
                </c:pt>
                <c:pt idx="3122">
                  <c:v>32.344577789306598</c:v>
                </c:pt>
                <c:pt idx="3123">
                  <c:v>30.807399749755898</c:v>
                </c:pt>
                <c:pt idx="3124">
                  <c:v>30.245786666870099</c:v>
                </c:pt>
                <c:pt idx="3125">
                  <c:v>30.501667022705099</c:v>
                </c:pt>
                <c:pt idx="3126">
                  <c:v>30.470228195190401</c:v>
                </c:pt>
                <c:pt idx="3127">
                  <c:v>29.386112213134801</c:v>
                </c:pt>
                <c:pt idx="3128">
                  <c:v>28.478347778320298</c:v>
                </c:pt>
                <c:pt idx="3129">
                  <c:v>28.0592861175537</c:v>
                </c:pt>
                <c:pt idx="3130">
                  <c:v>27.1181755065918</c:v>
                </c:pt>
                <c:pt idx="3131">
                  <c:v>27.225017547607401</c:v>
                </c:pt>
                <c:pt idx="3132">
                  <c:v>26.916053771972699</c:v>
                </c:pt>
                <c:pt idx="3133">
                  <c:v>27.327459335327099</c:v>
                </c:pt>
                <c:pt idx="3134">
                  <c:v>26.529096603393601</c:v>
                </c:pt>
                <c:pt idx="3135">
                  <c:v>42.289253234863303</c:v>
                </c:pt>
                <c:pt idx="3136">
                  <c:v>39.758800506591797</c:v>
                </c:pt>
                <c:pt idx="3137">
                  <c:v>41.135444641113303</c:v>
                </c:pt>
                <c:pt idx="3138">
                  <c:v>40.280429840087898</c:v>
                </c:pt>
                <c:pt idx="3139">
                  <c:v>39.341358184814503</c:v>
                </c:pt>
                <c:pt idx="3140">
                  <c:v>41.254249572753899</c:v>
                </c:pt>
                <c:pt idx="3141">
                  <c:v>41.138294219970703</c:v>
                </c:pt>
                <c:pt idx="3142">
                  <c:v>41.247585296630902</c:v>
                </c:pt>
                <c:pt idx="3143">
                  <c:v>46.425300598144503</c:v>
                </c:pt>
                <c:pt idx="3144">
                  <c:v>41.296218872070298</c:v>
                </c:pt>
                <c:pt idx="3145">
                  <c:v>40.943382263183601</c:v>
                </c:pt>
                <c:pt idx="3146">
                  <c:v>38.105567932128899</c:v>
                </c:pt>
                <c:pt idx="3147">
                  <c:v>41.109390258789098</c:v>
                </c:pt>
                <c:pt idx="3148">
                  <c:v>41.109390258789098</c:v>
                </c:pt>
                <c:pt idx="3149">
                  <c:v>36.355415344238303</c:v>
                </c:pt>
                <c:pt idx="3150">
                  <c:v>41.5070190429688</c:v>
                </c:pt>
                <c:pt idx="3151">
                  <c:v>48.602748870849602</c:v>
                </c:pt>
                <c:pt idx="3152">
                  <c:v>43.168319702148402</c:v>
                </c:pt>
                <c:pt idx="3153">
                  <c:v>41.252342224121101</c:v>
                </c:pt>
                <c:pt idx="3154">
                  <c:v>43.248085021972699</c:v>
                </c:pt>
                <c:pt idx="3155">
                  <c:v>40.030033111572301</c:v>
                </c:pt>
                <c:pt idx="3156">
                  <c:v>38.188922882080099</c:v>
                </c:pt>
                <c:pt idx="3157">
                  <c:v>41.185359954833999</c:v>
                </c:pt>
                <c:pt idx="3158">
                  <c:v>40.870155334472699</c:v>
                </c:pt>
                <c:pt idx="3159">
                  <c:v>38.965995788574197</c:v>
                </c:pt>
                <c:pt idx="3160">
                  <c:v>37.536258697509801</c:v>
                </c:pt>
                <c:pt idx="3161">
                  <c:v>37.475284576416001</c:v>
                </c:pt>
                <c:pt idx="3162">
                  <c:v>35.802886962890597</c:v>
                </c:pt>
                <c:pt idx="3163">
                  <c:v>37.539878845214801</c:v>
                </c:pt>
                <c:pt idx="3164">
                  <c:v>38.829216003417997</c:v>
                </c:pt>
                <c:pt idx="3165">
                  <c:v>36.152839660644503</c:v>
                </c:pt>
                <c:pt idx="3166">
                  <c:v>37.2819633483887</c:v>
                </c:pt>
                <c:pt idx="3167">
                  <c:v>36.696872711181598</c:v>
                </c:pt>
                <c:pt idx="3168">
                  <c:v>39.543426513671903</c:v>
                </c:pt>
                <c:pt idx="3169">
                  <c:v>35.1271362304688</c:v>
                </c:pt>
                <c:pt idx="3170">
                  <c:v>35.0645561218262</c:v>
                </c:pt>
                <c:pt idx="3171">
                  <c:v>35.0783500671387</c:v>
                </c:pt>
                <c:pt idx="3172">
                  <c:v>34.828296661377003</c:v>
                </c:pt>
                <c:pt idx="3173">
                  <c:v>34.776229858398402</c:v>
                </c:pt>
                <c:pt idx="3174">
                  <c:v>34.624134063720703</c:v>
                </c:pt>
                <c:pt idx="3175">
                  <c:v>34.492687225341797</c:v>
                </c:pt>
                <c:pt idx="3176">
                  <c:v>34.278575897216797</c:v>
                </c:pt>
                <c:pt idx="3177">
                  <c:v>33.8430786132813</c:v>
                </c:pt>
                <c:pt idx="3178">
                  <c:v>33.455589294433601</c:v>
                </c:pt>
                <c:pt idx="3179">
                  <c:v>32.8819389343262</c:v>
                </c:pt>
                <c:pt idx="3180">
                  <c:v>32.702278137207003</c:v>
                </c:pt>
                <c:pt idx="3181">
                  <c:v>31.999010086059599</c:v>
                </c:pt>
                <c:pt idx="3182">
                  <c:v>31.6144313812256</c:v>
                </c:pt>
                <c:pt idx="3183">
                  <c:v>30.0180568695068</c:v>
                </c:pt>
                <c:pt idx="3184">
                  <c:v>29.864707946777301</c:v>
                </c:pt>
                <c:pt idx="3185">
                  <c:v>30.3673496246338</c:v>
                </c:pt>
                <c:pt idx="3186">
                  <c:v>30.605272293090799</c:v>
                </c:pt>
                <c:pt idx="3187">
                  <c:v>31.116340637206999</c:v>
                </c:pt>
                <c:pt idx="3188">
                  <c:v>31.4815673828125</c:v>
                </c:pt>
                <c:pt idx="3189">
                  <c:v>31.005874633789102</c:v>
                </c:pt>
                <c:pt idx="3190">
                  <c:v>30.682643890380898</c:v>
                </c:pt>
                <c:pt idx="3191">
                  <c:v>30.279964447021499</c:v>
                </c:pt>
                <c:pt idx="3192">
                  <c:v>29.541500091552699</c:v>
                </c:pt>
                <c:pt idx="3193">
                  <c:v>29.371507644653299</c:v>
                </c:pt>
                <c:pt idx="3194">
                  <c:v>28.652664184570298</c:v>
                </c:pt>
                <c:pt idx="3195">
                  <c:v>28.2016696929932</c:v>
                </c:pt>
                <c:pt idx="3196">
                  <c:v>28.288623809814499</c:v>
                </c:pt>
                <c:pt idx="3197">
                  <c:v>29.5750026702881</c:v>
                </c:pt>
                <c:pt idx="3198">
                  <c:v>29.0243530273438</c:v>
                </c:pt>
                <c:pt idx="3199">
                  <c:v>29.138500213623001</c:v>
                </c:pt>
                <c:pt idx="3200">
                  <c:v>29.4210605621338</c:v>
                </c:pt>
                <c:pt idx="3201">
                  <c:v>29.079912185668899</c:v>
                </c:pt>
                <c:pt idx="3202">
                  <c:v>30.8825988769531</c:v>
                </c:pt>
                <c:pt idx="3203">
                  <c:v>28.511743545532202</c:v>
                </c:pt>
                <c:pt idx="3204">
                  <c:v>28.463434219360401</c:v>
                </c:pt>
                <c:pt idx="3205">
                  <c:v>26.951984405517599</c:v>
                </c:pt>
                <c:pt idx="3206">
                  <c:v>31.218225479126001</c:v>
                </c:pt>
                <c:pt idx="3207">
                  <c:v>27.794429779052699</c:v>
                </c:pt>
                <c:pt idx="3208">
                  <c:v>31.272365570068398</c:v>
                </c:pt>
                <c:pt idx="3209">
                  <c:v>32.147315979003899</c:v>
                </c:pt>
                <c:pt idx="3210">
                  <c:v>32.147315979003899</c:v>
                </c:pt>
                <c:pt idx="3211">
                  <c:v>28.533821105956999</c:v>
                </c:pt>
                <c:pt idx="3212">
                  <c:v>27.807540893554702</c:v>
                </c:pt>
                <c:pt idx="3213">
                  <c:v>29.271533966064499</c:v>
                </c:pt>
                <c:pt idx="3214">
                  <c:v>32.2029418945313</c:v>
                </c:pt>
                <c:pt idx="3215">
                  <c:v>32.292121887207003</c:v>
                </c:pt>
                <c:pt idx="3216">
                  <c:v>31.652431488037099</c:v>
                </c:pt>
                <c:pt idx="3217">
                  <c:v>27.930112838745099</c:v>
                </c:pt>
                <c:pt idx="3218">
                  <c:v>27.141757965087901</c:v>
                </c:pt>
                <c:pt idx="3219">
                  <c:v>26.539085388183601</c:v>
                </c:pt>
                <c:pt idx="3220">
                  <c:v>25.5994052886963</c:v>
                </c:pt>
                <c:pt idx="3221">
                  <c:v>24.8691082000732</c:v>
                </c:pt>
                <c:pt idx="3222">
                  <c:v>25.835975646972699</c:v>
                </c:pt>
                <c:pt idx="3223">
                  <c:v>25.835975646972699</c:v>
                </c:pt>
                <c:pt idx="3224">
                  <c:v>24.868087768554702</c:v>
                </c:pt>
                <c:pt idx="3225">
                  <c:v>24.533159255981399</c:v>
                </c:pt>
                <c:pt idx="3226">
                  <c:v>24.4306945800781</c:v>
                </c:pt>
                <c:pt idx="3227">
                  <c:v>24.2212104797363</c:v>
                </c:pt>
                <c:pt idx="3228">
                  <c:v>24.043012619018601</c:v>
                </c:pt>
                <c:pt idx="3229">
                  <c:v>23.746833801269499</c:v>
                </c:pt>
                <c:pt idx="3230">
                  <c:v>23.7799263000488</c:v>
                </c:pt>
                <c:pt idx="3231">
                  <c:v>23.744119644165</c:v>
                </c:pt>
                <c:pt idx="3232">
                  <c:v>23.539108276367202</c:v>
                </c:pt>
                <c:pt idx="3233">
                  <c:v>23.320875167846701</c:v>
                </c:pt>
                <c:pt idx="3234">
                  <c:v>22.727201461791999</c:v>
                </c:pt>
                <c:pt idx="3235">
                  <c:v>22.339534759521499</c:v>
                </c:pt>
                <c:pt idx="3236">
                  <c:v>21.980524063110401</c:v>
                </c:pt>
                <c:pt idx="3237">
                  <c:v>22.140007019043001</c:v>
                </c:pt>
                <c:pt idx="3238">
                  <c:v>22.0159816741943</c:v>
                </c:pt>
                <c:pt idx="3239">
                  <c:v>21.897045135498001</c:v>
                </c:pt>
                <c:pt idx="3240">
                  <c:v>21.554012298583999</c:v>
                </c:pt>
                <c:pt idx="3241">
                  <c:v>21.491073608398398</c:v>
                </c:pt>
                <c:pt idx="3242">
                  <c:v>20.336065292358398</c:v>
                </c:pt>
                <c:pt idx="3243">
                  <c:v>21.891382217407202</c:v>
                </c:pt>
                <c:pt idx="3244">
                  <c:v>21.621994018554702</c:v>
                </c:pt>
                <c:pt idx="3245">
                  <c:v>21.043256759643601</c:v>
                </c:pt>
                <c:pt idx="3246">
                  <c:v>21.316650390625</c:v>
                </c:pt>
                <c:pt idx="3247">
                  <c:v>20.2612609863281</c:v>
                </c:pt>
                <c:pt idx="3248">
                  <c:v>20.281520843505898</c:v>
                </c:pt>
                <c:pt idx="3249">
                  <c:v>20.489906311035199</c:v>
                </c:pt>
                <c:pt idx="3250">
                  <c:v>20.600395202636701</c:v>
                </c:pt>
                <c:pt idx="3251">
                  <c:v>20.377281188964801</c:v>
                </c:pt>
                <c:pt idx="3252">
                  <c:v>20.169488906860401</c:v>
                </c:pt>
                <c:pt idx="3253">
                  <c:v>20.521581649780298</c:v>
                </c:pt>
                <c:pt idx="3254">
                  <c:v>20.397209167480501</c:v>
                </c:pt>
                <c:pt idx="3255">
                  <c:v>20.7030429840088</c:v>
                </c:pt>
                <c:pt idx="3256">
                  <c:v>20.727350234985401</c:v>
                </c:pt>
                <c:pt idx="3257">
                  <c:v>20.697027206420898</c:v>
                </c:pt>
                <c:pt idx="3258">
                  <c:v>20.684055328369102</c:v>
                </c:pt>
                <c:pt idx="3259">
                  <c:v>20.635746002197301</c:v>
                </c:pt>
                <c:pt idx="3260">
                  <c:v>20.654432296752901</c:v>
                </c:pt>
                <c:pt idx="3261">
                  <c:v>20.715103149414102</c:v>
                </c:pt>
                <c:pt idx="3262">
                  <c:v>20.7159748077393</c:v>
                </c:pt>
                <c:pt idx="3263">
                  <c:v>20.6839694976807</c:v>
                </c:pt>
                <c:pt idx="3264">
                  <c:v>20.305152893066399</c:v>
                </c:pt>
                <c:pt idx="3265">
                  <c:v>20.3025512695313</c:v>
                </c:pt>
                <c:pt idx="3266">
                  <c:v>21.209053039550799</c:v>
                </c:pt>
                <c:pt idx="3267">
                  <c:v>21.800409317016602</c:v>
                </c:pt>
                <c:pt idx="3268">
                  <c:v>21.5199584960938</c:v>
                </c:pt>
                <c:pt idx="3269">
                  <c:v>21.3797206878662</c:v>
                </c:pt>
                <c:pt idx="3270">
                  <c:v>21.314702987670898</c:v>
                </c:pt>
                <c:pt idx="3271">
                  <c:v>20.702194213867202</c:v>
                </c:pt>
                <c:pt idx="3272">
                  <c:v>20.731594085693398</c:v>
                </c:pt>
                <c:pt idx="3273">
                  <c:v>21.1070232391357</c:v>
                </c:pt>
                <c:pt idx="3274">
                  <c:v>21.259441375732401</c:v>
                </c:pt>
                <c:pt idx="3275">
                  <c:v>21.337905883789102</c:v>
                </c:pt>
                <c:pt idx="3276">
                  <c:v>21.533805847168001</c:v>
                </c:pt>
                <c:pt idx="3277">
                  <c:v>21.6213054656982</c:v>
                </c:pt>
                <c:pt idx="3278">
                  <c:v>22.274715423583999</c:v>
                </c:pt>
                <c:pt idx="3279">
                  <c:v>22.3997802734375</c:v>
                </c:pt>
                <c:pt idx="3280">
                  <c:v>22.124891281127901</c:v>
                </c:pt>
                <c:pt idx="3281">
                  <c:v>22.700147628784201</c:v>
                </c:pt>
                <c:pt idx="3282">
                  <c:v>22.996681213378899</c:v>
                </c:pt>
                <c:pt idx="3283">
                  <c:v>22.768955230712901</c:v>
                </c:pt>
                <c:pt idx="3284">
                  <c:v>25.835975646972699</c:v>
                </c:pt>
                <c:pt idx="3285">
                  <c:v>24.868087768554702</c:v>
                </c:pt>
                <c:pt idx="3286">
                  <c:v>24.533159255981399</c:v>
                </c:pt>
                <c:pt idx="3287">
                  <c:v>24.4306945800781</c:v>
                </c:pt>
                <c:pt idx="3288">
                  <c:v>24.2212104797363</c:v>
                </c:pt>
                <c:pt idx="3289">
                  <c:v>24.043012619018601</c:v>
                </c:pt>
                <c:pt idx="3290">
                  <c:v>23.746833801269499</c:v>
                </c:pt>
                <c:pt idx="3291">
                  <c:v>23.7799263000488</c:v>
                </c:pt>
                <c:pt idx="3292">
                  <c:v>23.744119644165</c:v>
                </c:pt>
                <c:pt idx="3293">
                  <c:v>23.539108276367202</c:v>
                </c:pt>
                <c:pt idx="3294">
                  <c:v>23.320875167846701</c:v>
                </c:pt>
                <c:pt idx="3295">
                  <c:v>22.727201461791999</c:v>
                </c:pt>
                <c:pt idx="3296">
                  <c:v>22.339534759521499</c:v>
                </c:pt>
                <c:pt idx="3297">
                  <c:v>21.980524063110401</c:v>
                </c:pt>
                <c:pt idx="3298">
                  <c:v>22.140007019043001</c:v>
                </c:pt>
                <c:pt idx="3299">
                  <c:v>22.0159816741943</c:v>
                </c:pt>
                <c:pt idx="3300">
                  <c:v>21.897045135498001</c:v>
                </c:pt>
                <c:pt idx="3301">
                  <c:v>21.554012298583999</c:v>
                </c:pt>
                <c:pt idx="3302">
                  <c:v>21.491073608398398</c:v>
                </c:pt>
                <c:pt idx="3303">
                  <c:v>20.336065292358398</c:v>
                </c:pt>
                <c:pt idx="3304">
                  <c:v>21.891382217407202</c:v>
                </c:pt>
                <c:pt idx="3305">
                  <c:v>21.621994018554702</c:v>
                </c:pt>
                <c:pt idx="3306">
                  <c:v>21.043256759643601</c:v>
                </c:pt>
                <c:pt idx="3307">
                  <c:v>21.316650390625</c:v>
                </c:pt>
                <c:pt idx="3308">
                  <c:v>20.2612609863281</c:v>
                </c:pt>
                <c:pt idx="3309">
                  <c:v>20.281520843505898</c:v>
                </c:pt>
                <c:pt idx="3310">
                  <c:v>20.489906311035199</c:v>
                </c:pt>
                <c:pt idx="3311">
                  <c:v>20.600395202636701</c:v>
                </c:pt>
                <c:pt idx="3312">
                  <c:v>20.377281188964801</c:v>
                </c:pt>
                <c:pt idx="3313">
                  <c:v>20.169488906860401</c:v>
                </c:pt>
                <c:pt idx="3314">
                  <c:v>20.521581649780298</c:v>
                </c:pt>
                <c:pt idx="3315">
                  <c:v>20.397209167480501</c:v>
                </c:pt>
                <c:pt idx="3316">
                  <c:v>20.7030429840088</c:v>
                </c:pt>
                <c:pt idx="3317">
                  <c:v>20.727350234985401</c:v>
                </c:pt>
                <c:pt idx="3318">
                  <c:v>20.697027206420898</c:v>
                </c:pt>
                <c:pt idx="3319">
                  <c:v>20.684055328369102</c:v>
                </c:pt>
                <c:pt idx="3320">
                  <c:v>20.635746002197301</c:v>
                </c:pt>
                <c:pt idx="3321">
                  <c:v>20.654432296752901</c:v>
                </c:pt>
                <c:pt idx="3322">
                  <c:v>20.715103149414102</c:v>
                </c:pt>
                <c:pt idx="3323">
                  <c:v>20.7159748077393</c:v>
                </c:pt>
                <c:pt idx="3324">
                  <c:v>20.6839694976807</c:v>
                </c:pt>
                <c:pt idx="3325">
                  <c:v>20.305152893066399</c:v>
                </c:pt>
                <c:pt idx="3326">
                  <c:v>20.3025512695313</c:v>
                </c:pt>
                <c:pt idx="3327">
                  <c:v>21.209053039550799</c:v>
                </c:pt>
                <c:pt idx="3328">
                  <c:v>21.800409317016602</c:v>
                </c:pt>
                <c:pt idx="3329">
                  <c:v>21.5199584960938</c:v>
                </c:pt>
                <c:pt idx="3330">
                  <c:v>21.3797206878662</c:v>
                </c:pt>
                <c:pt idx="3331">
                  <c:v>21.314702987670898</c:v>
                </c:pt>
                <c:pt idx="3332">
                  <c:v>20.702194213867202</c:v>
                </c:pt>
                <c:pt idx="3333">
                  <c:v>20.731594085693398</c:v>
                </c:pt>
                <c:pt idx="3334">
                  <c:v>21.1070232391357</c:v>
                </c:pt>
                <c:pt idx="3335">
                  <c:v>21.259441375732401</c:v>
                </c:pt>
                <c:pt idx="3336">
                  <c:v>21.337905883789102</c:v>
                </c:pt>
                <c:pt idx="3337">
                  <c:v>21.533805847168001</c:v>
                </c:pt>
                <c:pt idx="3338">
                  <c:v>21.6213054656982</c:v>
                </c:pt>
                <c:pt idx="3339">
                  <c:v>22.274715423583999</c:v>
                </c:pt>
                <c:pt idx="3340">
                  <c:v>22.3997802734375</c:v>
                </c:pt>
                <c:pt idx="3341">
                  <c:v>22.124891281127901</c:v>
                </c:pt>
                <c:pt idx="3342">
                  <c:v>22.700147628784201</c:v>
                </c:pt>
                <c:pt idx="3343">
                  <c:v>22.996681213378899</c:v>
                </c:pt>
                <c:pt idx="3344">
                  <c:v>22.768955230712901</c:v>
                </c:pt>
                <c:pt idx="3345">
                  <c:v>34.599620819091797</c:v>
                </c:pt>
                <c:pt idx="3346">
                  <c:v>35.308906555175803</c:v>
                </c:pt>
                <c:pt idx="3347">
                  <c:v>35.762172698974602</c:v>
                </c:pt>
                <c:pt idx="3348">
                  <c:v>36.404762268066399</c:v>
                </c:pt>
                <c:pt idx="3349">
                  <c:v>35.8539848327637</c:v>
                </c:pt>
                <c:pt idx="3350">
                  <c:v>31.6772346496582</c:v>
                </c:pt>
                <c:pt idx="3351">
                  <c:v>34.570125579833999</c:v>
                </c:pt>
                <c:pt idx="3352">
                  <c:v>35.018264770507798</c:v>
                </c:pt>
                <c:pt idx="3353">
                  <c:v>32.247589111328097</c:v>
                </c:pt>
                <c:pt idx="3354">
                  <c:v>35.031978607177699</c:v>
                </c:pt>
                <c:pt idx="3355">
                  <c:v>34.532405853271499</c:v>
                </c:pt>
                <c:pt idx="3356">
                  <c:v>34.109664916992202</c:v>
                </c:pt>
                <c:pt idx="3357">
                  <c:v>34.969001770019503</c:v>
                </c:pt>
                <c:pt idx="3358">
                  <c:v>32.8775634765625</c:v>
                </c:pt>
                <c:pt idx="3359">
                  <c:v>33.133426666259801</c:v>
                </c:pt>
                <c:pt idx="3360">
                  <c:v>34.991847991943402</c:v>
                </c:pt>
                <c:pt idx="3361">
                  <c:v>34.619331359863303</c:v>
                </c:pt>
                <c:pt idx="3362">
                  <c:v>33.611106872558601</c:v>
                </c:pt>
                <c:pt idx="3363">
                  <c:v>33.462509155273402</c:v>
                </c:pt>
                <c:pt idx="3364">
                  <c:v>33.552394866943402</c:v>
                </c:pt>
                <c:pt idx="3365">
                  <c:v>33.671806335449197</c:v>
                </c:pt>
                <c:pt idx="3366">
                  <c:v>33.207054138183601</c:v>
                </c:pt>
                <c:pt idx="3367">
                  <c:v>33.944122314453097</c:v>
                </c:pt>
                <c:pt idx="3368">
                  <c:v>33.888210296630902</c:v>
                </c:pt>
                <c:pt idx="3369">
                  <c:v>33.905487060546903</c:v>
                </c:pt>
                <c:pt idx="3370">
                  <c:v>32.501422882080099</c:v>
                </c:pt>
                <c:pt idx="3371">
                  <c:v>33.144115447997997</c:v>
                </c:pt>
                <c:pt idx="3372">
                  <c:v>33.507862091064503</c:v>
                </c:pt>
                <c:pt idx="3373">
                  <c:v>33.520305633544901</c:v>
                </c:pt>
                <c:pt idx="3374">
                  <c:v>33.589786529541001</c:v>
                </c:pt>
                <c:pt idx="3375">
                  <c:v>32.318931579589801</c:v>
                </c:pt>
                <c:pt idx="3376">
                  <c:v>31.564653396606399</c:v>
                </c:pt>
                <c:pt idx="3377">
                  <c:v>32.4060249328613</c:v>
                </c:pt>
                <c:pt idx="3378">
                  <c:v>32.296195983886697</c:v>
                </c:pt>
                <c:pt idx="3379">
                  <c:v>32.281375885009801</c:v>
                </c:pt>
                <c:pt idx="3380">
                  <c:v>31.866777420043899</c:v>
                </c:pt>
                <c:pt idx="3381">
                  <c:v>31.4505405426025</c:v>
                </c:pt>
                <c:pt idx="3382">
                  <c:v>31.833070755004901</c:v>
                </c:pt>
                <c:pt idx="3383">
                  <c:v>32.757213592529297</c:v>
                </c:pt>
                <c:pt idx="3384">
                  <c:v>33.116729736328097</c:v>
                </c:pt>
                <c:pt idx="3385">
                  <c:v>33.178352355957003</c:v>
                </c:pt>
                <c:pt idx="3386">
                  <c:v>33.266983032226598</c:v>
                </c:pt>
                <c:pt idx="3387">
                  <c:v>33.214202880859403</c:v>
                </c:pt>
                <c:pt idx="3388">
                  <c:v>33.421070098877003</c:v>
                </c:pt>
                <c:pt idx="3389">
                  <c:v>33.291069030761697</c:v>
                </c:pt>
                <c:pt idx="3390">
                  <c:v>33.291191101074197</c:v>
                </c:pt>
                <c:pt idx="3391">
                  <c:v>33.324977874755902</c:v>
                </c:pt>
                <c:pt idx="3392">
                  <c:v>33.115989685058601</c:v>
                </c:pt>
                <c:pt idx="3393">
                  <c:v>32.264369964599602</c:v>
                </c:pt>
                <c:pt idx="3394">
                  <c:v>31.8296203613281</c:v>
                </c:pt>
                <c:pt idx="3395">
                  <c:v>32.0266304016113</c:v>
                </c:pt>
                <c:pt idx="3396">
                  <c:v>32.203693389892599</c:v>
                </c:pt>
                <c:pt idx="3397">
                  <c:v>32.252113342285199</c:v>
                </c:pt>
                <c:pt idx="3398">
                  <c:v>32.320755004882798</c:v>
                </c:pt>
                <c:pt idx="3399">
                  <c:v>32.473903656005902</c:v>
                </c:pt>
                <c:pt idx="3400">
                  <c:v>32.4048461914063</c:v>
                </c:pt>
                <c:pt idx="3401">
                  <c:v>32.242965698242202</c:v>
                </c:pt>
                <c:pt idx="3402">
                  <c:v>32.436553955078097</c:v>
                </c:pt>
                <c:pt idx="3403">
                  <c:v>32.497406005859403</c:v>
                </c:pt>
                <c:pt idx="3404">
                  <c:v>31.705558776855501</c:v>
                </c:pt>
                <c:pt idx="3405">
                  <c:v>31.566770553588899</c:v>
                </c:pt>
                <c:pt idx="3406">
                  <c:v>34.969001770019503</c:v>
                </c:pt>
                <c:pt idx="3407">
                  <c:v>32.8775634765625</c:v>
                </c:pt>
                <c:pt idx="3408">
                  <c:v>33.133426666259801</c:v>
                </c:pt>
                <c:pt idx="3409">
                  <c:v>34.991847991943402</c:v>
                </c:pt>
                <c:pt idx="3410">
                  <c:v>34.619331359863303</c:v>
                </c:pt>
                <c:pt idx="3411">
                  <c:v>24.706964492797901</c:v>
                </c:pt>
                <c:pt idx="3412">
                  <c:v>24.7145175933838</c:v>
                </c:pt>
                <c:pt idx="3413">
                  <c:v>26.3589477539063</c:v>
                </c:pt>
                <c:pt idx="3414">
                  <c:v>27.205537796020501</c:v>
                </c:pt>
                <c:pt idx="3415">
                  <c:v>25.752845764160199</c:v>
                </c:pt>
                <c:pt idx="3416">
                  <c:v>25.5870971679688</c:v>
                </c:pt>
                <c:pt idx="3417">
                  <c:v>25.671989440918001</c:v>
                </c:pt>
                <c:pt idx="3418">
                  <c:v>26.175489425659201</c:v>
                </c:pt>
                <c:pt idx="3419">
                  <c:v>25.908462524414102</c:v>
                </c:pt>
                <c:pt idx="3420">
                  <c:v>25.945102691650401</c:v>
                </c:pt>
                <c:pt idx="3421">
                  <c:v>25.9941806793213</c:v>
                </c:pt>
                <c:pt idx="3422">
                  <c:v>25.956846237182599</c:v>
                </c:pt>
                <c:pt idx="3423">
                  <c:v>25.814365386962901</c:v>
                </c:pt>
                <c:pt idx="3424">
                  <c:v>26.025934219360401</c:v>
                </c:pt>
                <c:pt idx="3425">
                  <c:v>25.7696533203125</c:v>
                </c:pt>
                <c:pt idx="3426">
                  <c:v>25.715003967285199</c:v>
                </c:pt>
                <c:pt idx="3427">
                  <c:v>25.877447128295898</c:v>
                </c:pt>
                <c:pt idx="3428">
                  <c:v>26.374732971191399</c:v>
                </c:pt>
                <c:pt idx="3429">
                  <c:v>26.267471313476602</c:v>
                </c:pt>
                <c:pt idx="3430">
                  <c:v>26.614759445190401</c:v>
                </c:pt>
                <c:pt idx="3431">
                  <c:v>26.597194671630898</c:v>
                </c:pt>
                <c:pt idx="3432">
                  <c:v>26.9263916015625</c:v>
                </c:pt>
                <c:pt idx="3433">
                  <c:v>26.903373718261701</c:v>
                </c:pt>
                <c:pt idx="3434">
                  <c:v>28.493803024291999</c:v>
                </c:pt>
                <c:pt idx="3435">
                  <c:v>27.0074558258057</c:v>
                </c:pt>
                <c:pt idx="3436">
                  <c:v>27.721143722534201</c:v>
                </c:pt>
                <c:pt idx="3437">
                  <c:v>27.341978073120099</c:v>
                </c:pt>
                <c:pt idx="3438">
                  <c:v>28.7388916015625</c:v>
                </c:pt>
                <c:pt idx="3439">
                  <c:v>28.983161926269499</c:v>
                </c:pt>
                <c:pt idx="3440">
                  <c:v>28.242012023925799</c:v>
                </c:pt>
                <c:pt idx="3441">
                  <c:v>27.6257839202881</c:v>
                </c:pt>
                <c:pt idx="3442">
                  <c:v>27.519666671752901</c:v>
                </c:pt>
                <c:pt idx="3443">
                  <c:v>26.8819274902344</c:v>
                </c:pt>
                <c:pt idx="3444">
                  <c:v>26.644777297973601</c:v>
                </c:pt>
                <c:pt idx="3445">
                  <c:v>27.096393585205099</c:v>
                </c:pt>
                <c:pt idx="3446">
                  <c:v>25.7007732391357</c:v>
                </c:pt>
                <c:pt idx="3447">
                  <c:v>24.6584987640381</c:v>
                </c:pt>
                <c:pt idx="3448">
                  <c:v>25.1145534515381</c:v>
                </c:pt>
                <c:pt idx="3449">
                  <c:v>25.514707565307599</c:v>
                </c:pt>
                <c:pt idx="3450">
                  <c:v>25.663007736206101</c:v>
                </c:pt>
                <c:pt idx="3451">
                  <c:v>25.717313766479499</c:v>
                </c:pt>
                <c:pt idx="3452">
                  <c:v>25.797153472900401</c:v>
                </c:pt>
                <c:pt idx="3453">
                  <c:v>26.034978866577099</c:v>
                </c:pt>
                <c:pt idx="3454">
                  <c:v>26.068653106689499</c:v>
                </c:pt>
                <c:pt idx="3455">
                  <c:v>26.0509738922119</c:v>
                </c:pt>
                <c:pt idx="3456">
                  <c:v>26.278600692748999</c:v>
                </c:pt>
                <c:pt idx="3457">
                  <c:v>26.7200031280518</c:v>
                </c:pt>
                <c:pt idx="3458">
                  <c:v>26.345911026001001</c:v>
                </c:pt>
                <c:pt idx="3459">
                  <c:v>25.9287929534912</c:v>
                </c:pt>
                <c:pt idx="3460">
                  <c:v>25.9265956878662</c:v>
                </c:pt>
                <c:pt idx="3461">
                  <c:v>26.079339981079102</c:v>
                </c:pt>
                <c:pt idx="3462">
                  <c:v>26.015962600708001</c:v>
                </c:pt>
                <c:pt idx="3463">
                  <c:v>26.538761138916001</c:v>
                </c:pt>
                <c:pt idx="3464">
                  <c:v>26.903539657592798</c:v>
                </c:pt>
                <c:pt idx="3465">
                  <c:v>27.1764011383057</c:v>
                </c:pt>
                <c:pt idx="3466">
                  <c:v>27.172294616699201</c:v>
                </c:pt>
                <c:pt idx="3467">
                  <c:v>27.095096588134801</c:v>
                </c:pt>
                <c:pt idx="3468">
                  <c:v>27.344028472900401</c:v>
                </c:pt>
                <c:pt idx="3469">
                  <c:v>27.535881042480501</c:v>
                </c:pt>
                <c:pt idx="3470">
                  <c:v>27.487939834594702</c:v>
                </c:pt>
                <c:pt idx="3471">
                  <c:v>27.410285949706999</c:v>
                </c:pt>
                <c:pt idx="3472">
                  <c:v>27.788917541503899</c:v>
                </c:pt>
                <c:pt idx="3473">
                  <c:v>28.146314620971701</c:v>
                </c:pt>
                <c:pt idx="3474">
                  <c:v>28.397172927856399</c:v>
                </c:pt>
                <c:pt idx="3475">
                  <c:v>28.67702293396</c:v>
                </c:pt>
                <c:pt idx="3476">
                  <c:v>28.543987274169901</c:v>
                </c:pt>
                <c:pt idx="3477">
                  <c:v>28.830915451049801</c:v>
                </c:pt>
                <c:pt idx="3478">
                  <c:v>29.864692687988299</c:v>
                </c:pt>
                <c:pt idx="3479">
                  <c:v>31.141859054565401</c:v>
                </c:pt>
                <c:pt idx="3480">
                  <c:v>32.379138946533203</c:v>
                </c:pt>
                <c:pt idx="3481">
                  <c:v>32.842563629150398</c:v>
                </c:pt>
                <c:pt idx="3482">
                  <c:v>32.575923919677699</c:v>
                </c:pt>
                <c:pt idx="3483">
                  <c:v>31.247116088867202</c:v>
                </c:pt>
                <c:pt idx="3484">
                  <c:v>30.585721969604499</c:v>
                </c:pt>
                <c:pt idx="3485">
                  <c:v>31.133846282958999</c:v>
                </c:pt>
                <c:pt idx="3486">
                  <c:v>34.258434295654297</c:v>
                </c:pt>
                <c:pt idx="3487">
                  <c:v>33.135612487792997</c:v>
                </c:pt>
                <c:pt idx="3488">
                  <c:v>31.902786254882798</c:v>
                </c:pt>
                <c:pt idx="3489">
                  <c:v>32.750926971435497</c:v>
                </c:pt>
                <c:pt idx="3490">
                  <c:v>31.966638565063501</c:v>
                </c:pt>
                <c:pt idx="3491">
                  <c:v>32.105644226074197</c:v>
                </c:pt>
                <c:pt idx="3492">
                  <c:v>32.479721069335902</c:v>
                </c:pt>
                <c:pt idx="3493">
                  <c:v>34.149375915527301</c:v>
                </c:pt>
                <c:pt idx="3494">
                  <c:v>34.719749450683601</c:v>
                </c:pt>
                <c:pt idx="3495">
                  <c:v>36.999904632568402</c:v>
                </c:pt>
                <c:pt idx="3496">
                  <c:v>35.9827270507813</c:v>
                </c:pt>
                <c:pt idx="3497">
                  <c:v>35.892002105712898</c:v>
                </c:pt>
                <c:pt idx="3498">
                  <c:v>38.348197937011697</c:v>
                </c:pt>
                <c:pt idx="3499">
                  <c:v>38.359268188476598</c:v>
                </c:pt>
                <c:pt idx="3500">
                  <c:v>37.291538238525398</c:v>
                </c:pt>
                <c:pt idx="3501">
                  <c:v>36.888744354247997</c:v>
                </c:pt>
                <c:pt idx="3502">
                  <c:v>38.581977844238303</c:v>
                </c:pt>
                <c:pt idx="3503">
                  <c:v>38.638828277587898</c:v>
                </c:pt>
                <c:pt idx="3504">
                  <c:v>39.201797485351598</c:v>
                </c:pt>
                <c:pt idx="3505">
                  <c:v>41.240440368652301</c:v>
                </c:pt>
                <c:pt idx="3506">
                  <c:v>40.164562225341797</c:v>
                </c:pt>
                <c:pt idx="3507">
                  <c:v>39.360149383544901</c:v>
                </c:pt>
                <c:pt idx="3508">
                  <c:v>38.5566215515137</c:v>
                </c:pt>
                <c:pt idx="3509">
                  <c:v>45.944656372070298</c:v>
                </c:pt>
                <c:pt idx="3510">
                  <c:v>44.369388580322301</c:v>
                </c:pt>
                <c:pt idx="3511">
                  <c:v>42.5975952148438</c:v>
                </c:pt>
                <c:pt idx="3512">
                  <c:v>38.2713813781738</c:v>
                </c:pt>
                <c:pt idx="3513">
                  <c:v>37.736419677734403</c:v>
                </c:pt>
                <c:pt idx="3514">
                  <c:v>39.362937927246101</c:v>
                </c:pt>
                <c:pt idx="3515">
                  <c:v>39.801433563232401</c:v>
                </c:pt>
                <c:pt idx="3516">
                  <c:v>41.687965393066399</c:v>
                </c:pt>
                <c:pt idx="3517">
                  <c:v>42.358352661132798</c:v>
                </c:pt>
                <c:pt idx="3518">
                  <c:v>42.732227325439503</c:v>
                </c:pt>
                <c:pt idx="3519">
                  <c:v>41.456630706787102</c:v>
                </c:pt>
                <c:pt idx="3520">
                  <c:v>41.466594696044901</c:v>
                </c:pt>
                <c:pt idx="3521">
                  <c:v>49.097198486328097</c:v>
                </c:pt>
                <c:pt idx="3522">
                  <c:v>47.165451049804702</c:v>
                </c:pt>
                <c:pt idx="3523">
                  <c:v>43.115753173828097</c:v>
                </c:pt>
                <c:pt idx="3524">
                  <c:v>43.956901550292997</c:v>
                </c:pt>
                <c:pt idx="3525">
                  <c:v>44.389560699462898</c:v>
                </c:pt>
                <c:pt idx="3526">
                  <c:v>42.2087593078613</c:v>
                </c:pt>
                <c:pt idx="3527">
                  <c:v>42.790359497070298</c:v>
                </c:pt>
                <c:pt idx="3528">
                  <c:v>47.4264106750488</c:v>
                </c:pt>
                <c:pt idx="3529">
                  <c:v>45.497413635253899</c:v>
                </c:pt>
                <c:pt idx="3530">
                  <c:v>48.134513854980497</c:v>
                </c:pt>
                <c:pt idx="3531">
                  <c:v>48.783615112304702</c:v>
                </c:pt>
                <c:pt idx="3532">
                  <c:v>44.598487854003899</c:v>
                </c:pt>
                <c:pt idx="3533">
                  <c:v>44.731613159179702</c:v>
                </c:pt>
                <c:pt idx="3534">
                  <c:v>45.748577117919901</c:v>
                </c:pt>
                <c:pt idx="3535">
                  <c:v>46.654026031494098</c:v>
                </c:pt>
                <c:pt idx="3536">
                  <c:v>51.932727813720703</c:v>
                </c:pt>
                <c:pt idx="3537">
                  <c:v>50.892410278320298</c:v>
                </c:pt>
                <c:pt idx="3538">
                  <c:v>46.899662017822301</c:v>
                </c:pt>
                <c:pt idx="3539">
                  <c:v>45.342292785644503</c:v>
                </c:pt>
                <c:pt idx="3540">
                  <c:v>44.810768127441399</c:v>
                </c:pt>
                <c:pt idx="3541">
                  <c:v>45.948642730712898</c:v>
                </c:pt>
                <c:pt idx="3542">
                  <c:v>45.089939117431598</c:v>
                </c:pt>
                <c:pt idx="3543">
                  <c:v>42.254306793212898</c:v>
                </c:pt>
                <c:pt idx="3544">
                  <c:v>39.802810668945298</c:v>
                </c:pt>
                <c:pt idx="3545">
                  <c:v>42.569385528564503</c:v>
                </c:pt>
                <c:pt idx="3546">
                  <c:v>43.629890441894503</c:v>
                </c:pt>
                <c:pt idx="3547">
                  <c:v>42.454151153564503</c:v>
                </c:pt>
                <c:pt idx="3548">
                  <c:v>41.769077301025398</c:v>
                </c:pt>
                <c:pt idx="3549">
                  <c:v>38.387889862060497</c:v>
                </c:pt>
                <c:pt idx="3550">
                  <c:v>38.503452301025398</c:v>
                </c:pt>
                <c:pt idx="3551">
                  <c:v>38.323829650878899</c:v>
                </c:pt>
                <c:pt idx="3552">
                  <c:v>37.381153106689503</c:v>
                </c:pt>
                <c:pt idx="3553">
                  <c:v>37.430946350097699</c:v>
                </c:pt>
                <c:pt idx="3554">
                  <c:v>37.878990173339801</c:v>
                </c:pt>
                <c:pt idx="3555">
                  <c:v>38.038543701171903</c:v>
                </c:pt>
                <c:pt idx="3556">
                  <c:v>37.183036804199197</c:v>
                </c:pt>
                <c:pt idx="3557">
                  <c:v>36.602237701416001</c:v>
                </c:pt>
                <c:pt idx="3558">
                  <c:v>37.190212249755902</c:v>
                </c:pt>
                <c:pt idx="3559">
                  <c:v>36.727317810058601</c:v>
                </c:pt>
                <c:pt idx="3560">
                  <c:v>34.670780181884801</c:v>
                </c:pt>
                <c:pt idx="3561">
                  <c:v>34.2557563781738</c:v>
                </c:pt>
                <c:pt idx="3562">
                  <c:v>33.732463836669901</c:v>
                </c:pt>
                <c:pt idx="3563">
                  <c:v>33.745635986328097</c:v>
                </c:pt>
                <c:pt idx="3564">
                  <c:v>31.556978225708001</c:v>
                </c:pt>
                <c:pt idx="3565">
                  <c:v>33.652759552002003</c:v>
                </c:pt>
                <c:pt idx="3566">
                  <c:v>31.482616424560501</c:v>
                </c:pt>
                <c:pt idx="3567">
                  <c:v>31.153934478759801</c:v>
                </c:pt>
                <c:pt idx="3568">
                  <c:v>30.166212081909201</c:v>
                </c:pt>
                <c:pt idx="3569">
                  <c:v>29.9435920715332</c:v>
                </c:pt>
                <c:pt idx="3570">
                  <c:v>30.139345169067401</c:v>
                </c:pt>
                <c:pt idx="3571">
                  <c:v>31.2643013000488</c:v>
                </c:pt>
                <c:pt idx="3572">
                  <c:v>29.759071350097699</c:v>
                </c:pt>
                <c:pt idx="3573">
                  <c:v>31.219652175903299</c:v>
                </c:pt>
                <c:pt idx="3574">
                  <c:v>31.452661514282202</c:v>
                </c:pt>
                <c:pt idx="3575">
                  <c:v>30.255308151245099</c:v>
                </c:pt>
                <c:pt idx="3576">
                  <c:v>30.090044021606399</c:v>
                </c:pt>
                <c:pt idx="3577">
                  <c:v>30.108911514282202</c:v>
                </c:pt>
                <c:pt idx="3578">
                  <c:v>30.0976753234863</c:v>
                </c:pt>
                <c:pt idx="3579">
                  <c:v>30.1612224578857</c:v>
                </c:pt>
                <c:pt idx="3580">
                  <c:v>29.693508148193398</c:v>
                </c:pt>
                <c:pt idx="3581">
                  <c:v>28.2342338562012</c:v>
                </c:pt>
                <c:pt idx="3582">
                  <c:v>28.2439270019531</c:v>
                </c:pt>
                <c:pt idx="3583">
                  <c:v>28.6818733215332</c:v>
                </c:pt>
                <c:pt idx="3584">
                  <c:v>28.7338981628418</c:v>
                </c:pt>
                <c:pt idx="3585">
                  <c:v>28.539546966552699</c:v>
                </c:pt>
                <c:pt idx="3586">
                  <c:v>29.001083374023398</c:v>
                </c:pt>
                <c:pt idx="3587">
                  <c:v>28.9876194000244</c:v>
                </c:pt>
                <c:pt idx="3588">
                  <c:v>29.143049240112301</c:v>
                </c:pt>
                <c:pt idx="3589">
                  <c:v>28.966697692871101</c:v>
                </c:pt>
                <c:pt idx="3590">
                  <c:v>29.028255462646499</c:v>
                </c:pt>
                <c:pt idx="3591">
                  <c:v>28.801704406738299</c:v>
                </c:pt>
                <c:pt idx="3592">
                  <c:v>28.2231330871582</c:v>
                </c:pt>
                <c:pt idx="3593">
                  <c:v>28.879957199096701</c:v>
                </c:pt>
                <c:pt idx="3594">
                  <c:v>28.8993625640869</c:v>
                </c:pt>
                <c:pt idx="3595">
                  <c:v>28.2565002441406</c:v>
                </c:pt>
                <c:pt idx="3596">
                  <c:v>28.138607025146499</c:v>
                </c:pt>
                <c:pt idx="3597">
                  <c:v>28.058841705322301</c:v>
                </c:pt>
                <c:pt idx="3598">
                  <c:v>27.622020721435501</c:v>
                </c:pt>
                <c:pt idx="3599">
                  <c:v>27.3415126800537</c:v>
                </c:pt>
                <c:pt idx="3600">
                  <c:v>27.749242782592798</c:v>
                </c:pt>
                <c:pt idx="3601">
                  <c:v>27.468805313110401</c:v>
                </c:pt>
                <c:pt idx="3602">
                  <c:v>27.184627532958999</c:v>
                </c:pt>
                <c:pt idx="3603">
                  <c:v>28.5316352844238</c:v>
                </c:pt>
                <c:pt idx="3604">
                  <c:v>43.052886962890597</c:v>
                </c:pt>
                <c:pt idx="3605">
                  <c:v>38.020931243896499</c:v>
                </c:pt>
                <c:pt idx="3606">
                  <c:v>39.785556793212898</c:v>
                </c:pt>
                <c:pt idx="3607">
                  <c:v>44.087539672851598</c:v>
                </c:pt>
                <c:pt idx="3608">
                  <c:v>42.928421020507798</c:v>
                </c:pt>
                <c:pt idx="3609">
                  <c:v>42.065650939941399</c:v>
                </c:pt>
                <c:pt idx="3610">
                  <c:v>42.870960235595703</c:v>
                </c:pt>
                <c:pt idx="3611">
                  <c:v>41.540828704833999</c:v>
                </c:pt>
                <c:pt idx="3612">
                  <c:v>43.815681457519503</c:v>
                </c:pt>
                <c:pt idx="3613">
                  <c:v>43.673576354980497</c:v>
                </c:pt>
                <c:pt idx="3614">
                  <c:v>43.145378112792997</c:v>
                </c:pt>
                <c:pt idx="3615">
                  <c:v>43.184814453125</c:v>
                </c:pt>
                <c:pt idx="3616">
                  <c:v>91.311408996582003</c:v>
                </c:pt>
                <c:pt idx="3617">
                  <c:v>31.370292663574201</c:v>
                </c:pt>
                <c:pt idx="3618">
                  <c:v>31.370571136474599</c:v>
                </c:pt>
                <c:pt idx="3619">
                  <c:v>31.041803359985401</c:v>
                </c:pt>
                <c:pt idx="3620">
                  <c:v>30.4984455108643</c:v>
                </c:pt>
                <c:pt idx="3621">
                  <c:v>29.168920516967798</c:v>
                </c:pt>
                <c:pt idx="3622">
                  <c:v>29.55002784729</c:v>
                </c:pt>
                <c:pt idx="3623">
                  <c:v>29.874010086059599</c:v>
                </c:pt>
                <c:pt idx="3624">
                  <c:v>28.907241821289102</c:v>
                </c:pt>
                <c:pt idx="3625">
                  <c:v>27.7854099273682</c:v>
                </c:pt>
                <c:pt idx="3626">
                  <c:v>27.9596252441406</c:v>
                </c:pt>
                <c:pt idx="3627">
                  <c:v>26.925550460815401</c:v>
                </c:pt>
                <c:pt idx="3628">
                  <c:v>27.103439331054702</c:v>
                </c:pt>
                <c:pt idx="3629">
                  <c:v>27.209964752197301</c:v>
                </c:pt>
                <c:pt idx="3630">
                  <c:v>27.3076477050781</c:v>
                </c:pt>
                <c:pt idx="3631">
                  <c:v>26.819278717041001</c:v>
                </c:pt>
                <c:pt idx="3632">
                  <c:v>26.504976272583001</c:v>
                </c:pt>
                <c:pt idx="3633">
                  <c:v>26.969579696655298</c:v>
                </c:pt>
                <c:pt idx="3634">
                  <c:v>26.441663742065401</c:v>
                </c:pt>
                <c:pt idx="3635">
                  <c:v>26.1679363250732</c:v>
                </c:pt>
                <c:pt idx="3636">
                  <c:v>26.101604461669901</c:v>
                </c:pt>
                <c:pt idx="3637">
                  <c:v>27.239912033081101</c:v>
                </c:pt>
                <c:pt idx="3638">
                  <c:v>25.972837448120099</c:v>
                </c:pt>
                <c:pt idx="3639">
                  <c:v>25.6770324707031</c:v>
                </c:pt>
                <c:pt idx="3640">
                  <c:v>26.638097763061499</c:v>
                </c:pt>
                <c:pt idx="3641">
                  <c:v>27.358154296875</c:v>
                </c:pt>
                <c:pt idx="3642">
                  <c:v>26.7389945983887</c:v>
                </c:pt>
                <c:pt idx="3643">
                  <c:v>26.905096054077099</c:v>
                </c:pt>
                <c:pt idx="3644">
                  <c:v>26.773586273193398</c:v>
                </c:pt>
                <c:pt idx="3645">
                  <c:v>26.774257659912099</c:v>
                </c:pt>
                <c:pt idx="3646">
                  <c:v>26.883419036865199</c:v>
                </c:pt>
                <c:pt idx="3647">
                  <c:v>27.400575637817401</c:v>
                </c:pt>
                <c:pt idx="3648">
                  <c:v>27.6920261383057</c:v>
                </c:pt>
                <c:pt idx="3649">
                  <c:v>28.390935897827099</c:v>
                </c:pt>
                <c:pt idx="3650">
                  <c:v>27.741455078125</c:v>
                </c:pt>
                <c:pt idx="3651">
                  <c:v>27.163324356079102</c:v>
                </c:pt>
                <c:pt idx="3652">
                  <c:v>27.2108478546143</c:v>
                </c:pt>
                <c:pt idx="3653">
                  <c:v>27.101804733276399</c:v>
                </c:pt>
                <c:pt idx="3654">
                  <c:v>27.126663208007798</c:v>
                </c:pt>
                <c:pt idx="3655">
                  <c:v>26.708023071289102</c:v>
                </c:pt>
                <c:pt idx="3656">
                  <c:v>26.472225189208999</c:v>
                </c:pt>
                <c:pt idx="3657">
                  <c:v>26.2178840637207</c:v>
                </c:pt>
                <c:pt idx="3658">
                  <c:v>26.195940017700199</c:v>
                </c:pt>
                <c:pt idx="3659">
                  <c:v>26.2012615203857</c:v>
                </c:pt>
                <c:pt idx="3660">
                  <c:v>25.893638610839801</c:v>
                </c:pt>
                <c:pt idx="3661">
                  <c:v>25.738277435302699</c:v>
                </c:pt>
                <c:pt idx="3662">
                  <c:v>25.494020462036101</c:v>
                </c:pt>
                <c:pt idx="3663">
                  <c:v>25.347303390502901</c:v>
                </c:pt>
                <c:pt idx="3664">
                  <c:v>25.238349914550799</c:v>
                </c:pt>
                <c:pt idx="3665">
                  <c:v>25.048946380615199</c:v>
                </c:pt>
                <c:pt idx="3666">
                  <c:v>51.581211090087898</c:v>
                </c:pt>
                <c:pt idx="3667">
                  <c:v>77.197830200195298</c:v>
                </c:pt>
                <c:pt idx="3668">
                  <c:v>67.387062072753906</c:v>
                </c:pt>
                <c:pt idx="3669">
                  <c:v>77.327140808105497</c:v>
                </c:pt>
                <c:pt idx="3670">
                  <c:v>77.224449157714801</c:v>
                </c:pt>
                <c:pt idx="3671">
                  <c:v>76.918998718261705</c:v>
                </c:pt>
                <c:pt idx="3672">
                  <c:v>92.744079589843807</c:v>
                </c:pt>
                <c:pt idx="3673">
                  <c:v>54.015541076660199</c:v>
                </c:pt>
                <c:pt idx="3674">
                  <c:v>56.509796142578097</c:v>
                </c:pt>
                <c:pt idx="3675">
                  <c:v>61.125343322753899</c:v>
                </c:pt>
                <c:pt idx="3676">
                  <c:v>76.777076721191406</c:v>
                </c:pt>
                <c:pt idx="3677">
                  <c:v>47.769084930419901</c:v>
                </c:pt>
                <c:pt idx="3678">
                  <c:v>43.112144470214801</c:v>
                </c:pt>
                <c:pt idx="3679">
                  <c:v>44.276058197021499</c:v>
                </c:pt>
                <c:pt idx="3680">
                  <c:v>43.636650085449197</c:v>
                </c:pt>
                <c:pt idx="3681">
                  <c:v>43.909049987792997</c:v>
                </c:pt>
                <c:pt idx="3682">
                  <c:v>44.044895172119098</c:v>
                </c:pt>
                <c:pt idx="3683">
                  <c:v>43.781467437744098</c:v>
                </c:pt>
                <c:pt idx="3684">
                  <c:v>44.371189117431598</c:v>
                </c:pt>
                <c:pt idx="3685">
                  <c:v>44.505401611328097</c:v>
                </c:pt>
                <c:pt idx="3686">
                  <c:v>42.5250434875488</c:v>
                </c:pt>
                <c:pt idx="3687">
                  <c:v>42.486244201660199</c:v>
                </c:pt>
                <c:pt idx="3688">
                  <c:v>42.6546440124512</c:v>
                </c:pt>
                <c:pt idx="3689">
                  <c:v>42.521564483642599</c:v>
                </c:pt>
                <c:pt idx="3690">
                  <c:v>40.554489135742202</c:v>
                </c:pt>
                <c:pt idx="3691">
                  <c:v>36.243911743164098</c:v>
                </c:pt>
                <c:pt idx="3692">
                  <c:v>35.462501525878899</c:v>
                </c:pt>
                <c:pt idx="3693">
                  <c:v>36.424713134765597</c:v>
                </c:pt>
                <c:pt idx="3694">
                  <c:v>36.388477325439503</c:v>
                </c:pt>
                <c:pt idx="3695">
                  <c:v>35.576755523681598</c:v>
                </c:pt>
                <c:pt idx="3696">
                  <c:v>35.212753295898402</c:v>
                </c:pt>
                <c:pt idx="3697">
                  <c:v>33.844375610351598</c:v>
                </c:pt>
                <c:pt idx="3698">
                  <c:v>32.844066619872997</c:v>
                </c:pt>
                <c:pt idx="3699">
                  <c:v>33.119289398193402</c:v>
                </c:pt>
                <c:pt idx="3700">
                  <c:v>32.507694244384801</c:v>
                </c:pt>
                <c:pt idx="3701">
                  <c:v>31.965408325195298</c:v>
                </c:pt>
                <c:pt idx="3702">
                  <c:v>31.3547039031982</c:v>
                </c:pt>
                <c:pt idx="3703">
                  <c:v>31.525779724121101</c:v>
                </c:pt>
                <c:pt idx="3704">
                  <c:v>30.617927551269499</c:v>
                </c:pt>
                <c:pt idx="3705">
                  <c:v>30.6329669952393</c:v>
                </c:pt>
                <c:pt idx="3706">
                  <c:v>30.145421981811499</c:v>
                </c:pt>
                <c:pt idx="3707">
                  <c:v>29.762565612793001</c:v>
                </c:pt>
                <c:pt idx="3708">
                  <c:v>29.757360458373999</c:v>
                </c:pt>
                <c:pt idx="3709">
                  <c:v>30.1373615264893</c:v>
                </c:pt>
                <c:pt idx="3710">
                  <c:v>33.2837104797363</c:v>
                </c:pt>
                <c:pt idx="3711">
                  <c:v>32.295951843261697</c:v>
                </c:pt>
                <c:pt idx="3712">
                  <c:v>52.841300964355497</c:v>
                </c:pt>
                <c:pt idx="3713">
                  <c:v>53.270824432372997</c:v>
                </c:pt>
                <c:pt idx="3714">
                  <c:v>31.470361709594702</c:v>
                </c:pt>
                <c:pt idx="3715">
                  <c:v>31.147489547729499</c:v>
                </c:pt>
                <c:pt idx="3716">
                  <c:v>31.3875026702881</c:v>
                </c:pt>
                <c:pt idx="3717">
                  <c:v>30.183126449585</c:v>
                </c:pt>
                <c:pt idx="3718">
                  <c:v>34.325557708740199</c:v>
                </c:pt>
                <c:pt idx="3719">
                  <c:v>33.877212524414098</c:v>
                </c:pt>
                <c:pt idx="3720">
                  <c:v>34.191932678222699</c:v>
                </c:pt>
                <c:pt idx="3721">
                  <c:v>35.594970703125</c:v>
                </c:pt>
                <c:pt idx="3722">
                  <c:v>35.432529449462898</c:v>
                </c:pt>
                <c:pt idx="3723">
                  <c:v>34.205692291259801</c:v>
                </c:pt>
                <c:pt idx="3724">
                  <c:v>34.114463806152301</c:v>
                </c:pt>
                <c:pt idx="3725">
                  <c:v>33.601783752441399</c:v>
                </c:pt>
                <c:pt idx="3726">
                  <c:v>33.111782073974602</c:v>
                </c:pt>
                <c:pt idx="3727">
                  <c:v>34.287807464599602</c:v>
                </c:pt>
                <c:pt idx="3728">
                  <c:v>33.199111938476598</c:v>
                </c:pt>
                <c:pt idx="3729">
                  <c:v>33.858402252197301</c:v>
                </c:pt>
                <c:pt idx="3730">
                  <c:v>31.084852218627901</c:v>
                </c:pt>
                <c:pt idx="3731">
                  <c:v>29.895839691162099</c:v>
                </c:pt>
                <c:pt idx="3732">
                  <c:v>29.632591247558601</c:v>
                </c:pt>
                <c:pt idx="3733">
                  <c:v>29.728237152099599</c:v>
                </c:pt>
                <c:pt idx="3734">
                  <c:v>27.804733276367202</c:v>
                </c:pt>
                <c:pt idx="3735">
                  <c:v>27.060317993164102</c:v>
                </c:pt>
                <c:pt idx="3736">
                  <c:v>29.0735187530518</c:v>
                </c:pt>
                <c:pt idx="3737">
                  <c:v>29.424087524414102</c:v>
                </c:pt>
                <c:pt idx="3738">
                  <c:v>27.785251617431602</c:v>
                </c:pt>
                <c:pt idx="3739">
                  <c:v>27.226444244384801</c:v>
                </c:pt>
                <c:pt idx="3740">
                  <c:v>27.406805038452099</c:v>
                </c:pt>
                <c:pt idx="3741">
                  <c:v>28.678871154785199</c:v>
                </c:pt>
                <c:pt idx="3742">
                  <c:v>28.630008697509801</c:v>
                </c:pt>
                <c:pt idx="3743">
                  <c:v>28.4407138824463</c:v>
                </c:pt>
                <c:pt idx="3744">
                  <c:v>28.296735763549801</c:v>
                </c:pt>
                <c:pt idx="3745">
                  <c:v>28.448814392089801</c:v>
                </c:pt>
                <c:pt idx="3746">
                  <c:v>28.010351181030298</c:v>
                </c:pt>
                <c:pt idx="3747">
                  <c:v>27.298954010009801</c:v>
                </c:pt>
                <c:pt idx="3748">
                  <c:v>27.408147811889599</c:v>
                </c:pt>
                <c:pt idx="3749">
                  <c:v>26.9407558441162</c:v>
                </c:pt>
                <c:pt idx="3750">
                  <c:v>26.872930526733398</c:v>
                </c:pt>
                <c:pt idx="3751">
                  <c:v>27.054897308349599</c:v>
                </c:pt>
                <c:pt idx="3752">
                  <c:v>27.767169952392599</c:v>
                </c:pt>
                <c:pt idx="3753">
                  <c:v>29.4294738769531</c:v>
                </c:pt>
                <c:pt idx="3754">
                  <c:v>29.439294815063501</c:v>
                </c:pt>
                <c:pt idx="3755">
                  <c:v>27.466234207153299</c:v>
                </c:pt>
                <c:pt idx="3756">
                  <c:v>27.035331726074201</c:v>
                </c:pt>
                <c:pt idx="3757">
                  <c:v>26.693338394165</c:v>
                </c:pt>
                <c:pt idx="3758">
                  <c:v>26.6064128875732</c:v>
                </c:pt>
                <c:pt idx="3759">
                  <c:v>26.8472080230713</c:v>
                </c:pt>
                <c:pt idx="3760">
                  <c:v>26.601398468017599</c:v>
                </c:pt>
                <c:pt idx="3761">
                  <c:v>26.417686462402301</c:v>
                </c:pt>
                <c:pt idx="3762">
                  <c:v>26.198448181152301</c:v>
                </c:pt>
                <c:pt idx="3763">
                  <c:v>51.581211090087898</c:v>
                </c:pt>
                <c:pt idx="3764">
                  <c:v>77.197830200195298</c:v>
                </c:pt>
                <c:pt idx="3765">
                  <c:v>67.387062072753906</c:v>
                </c:pt>
                <c:pt idx="3766">
                  <c:v>77.327140808105497</c:v>
                </c:pt>
                <c:pt idx="3767">
                  <c:v>77.224449157714801</c:v>
                </c:pt>
                <c:pt idx="3768">
                  <c:v>76.918998718261705</c:v>
                </c:pt>
                <c:pt idx="3769">
                  <c:v>92.744079589843807</c:v>
                </c:pt>
                <c:pt idx="3770">
                  <c:v>54.015541076660199</c:v>
                </c:pt>
                <c:pt idx="3771">
                  <c:v>56.509796142578097</c:v>
                </c:pt>
                <c:pt idx="3772">
                  <c:v>61.125343322753899</c:v>
                </c:pt>
                <c:pt idx="3773">
                  <c:v>76.777076721191406</c:v>
                </c:pt>
                <c:pt idx="3774">
                  <c:v>47.769084930419901</c:v>
                </c:pt>
                <c:pt idx="3775">
                  <c:v>43.112144470214801</c:v>
                </c:pt>
                <c:pt idx="3776">
                  <c:v>34.325557708740199</c:v>
                </c:pt>
                <c:pt idx="3777">
                  <c:v>33.877212524414098</c:v>
                </c:pt>
                <c:pt idx="3778">
                  <c:v>34.191932678222699</c:v>
                </c:pt>
                <c:pt idx="3779">
                  <c:v>35.594970703125</c:v>
                </c:pt>
                <c:pt idx="3780">
                  <c:v>35.432529449462898</c:v>
                </c:pt>
                <c:pt idx="3781">
                  <c:v>34.205692291259801</c:v>
                </c:pt>
                <c:pt idx="3782">
                  <c:v>34.114463806152301</c:v>
                </c:pt>
                <c:pt idx="3783">
                  <c:v>33.601783752441399</c:v>
                </c:pt>
                <c:pt idx="3784">
                  <c:v>33.111782073974602</c:v>
                </c:pt>
                <c:pt idx="3785">
                  <c:v>34.287807464599602</c:v>
                </c:pt>
                <c:pt idx="3786">
                  <c:v>33.199111938476598</c:v>
                </c:pt>
                <c:pt idx="3787">
                  <c:v>33.858402252197301</c:v>
                </c:pt>
                <c:pt idx="3788">
                  <c:v>33.965251922607401</c:v>
                </c:pt>
                <c:pt idx="3789">
                  <c:v>34.8314018249512</c:v>
                </c:pt>
                <c:pt idx="3790">
                  <c:v>36.096706390380902</c:v>
                </c:pt>
                <c:pt idx="3791">
                  <c:v>37.716495513916001</c:v>
                </c:pt>
                <c:pt idx="3792">
                  <c:v>37.567661285400398</c:v>
                </c:pt>
                <c:pt idx="3793">
                  <c:v>36.943958282470703</c:v>
                </c:pt>
                <c:pt idx="3794">
                  <c:v>36.756553649902301</c:v>
                </c:pt>
                <c:pt idx="3795">
                  <c:v>37.5675239562988</c:v>
                </c:pt>
                <c:pt idx="3796">
                  <c:v>38.209186553955099</c:v>
                </c:pt>
                <c:pt idx="3797">
                  <c:v>37.6212348937988</c:v>
                </c:pt>
                <c:pt idx="3798">
                  <c:v>37.113903045654297</c:v>
                </c:pt>
                <c:pt idx="3799">
                  <c:v>37.1679878234863</c:v>
                </c:pt>
                <c:pt idx="3800">
                  <c:v>37.230869293212898</c:v>
                </c:pt>
                <c:pt idx="3801">
                  <c:v>36.940536499023402</c:v>
                </c:pt>
                <c:pt idx="3802">
                  <c:v>37.662330627441399</c:v>
                </c:pt>
                <c:pt idx="3803">
                  <c:v>38.204833984375</c:v>
                </c:pt>
                <c:pt idx="3804">
                  <c:v>38.151546478271499</c:v>
                </c:pt>
                <c:pt idx="3805">
                  <c:v>38.711074829101598</c:v>
                </c:pt>
                <c:pt idx="3806">
                  <c:v>38.532596588134801</c:v>
                </c:pt>
                <c:pt idx="3807">
                  <c:v>38.301864624023402</c:v>
                </c:pt>
                <c:pt idx="3808">
                  <c:v>38.455284118652301</c:v>
                </c:pt>
                <c:pt idx="3809">
                  <c:v>38.616931915283203</c:v>
                </c:pt>
                <c:pt idx="3810">
                  <c:v>38.658439636230497</c:v>
                </c:pt>
                <c:pt idx="3811">
                  <c:v>38.533603668212898</c:v>
                </c:pt>
                <c:pt idx="3812">
                  <c:v>39.179634094238303</c:v>
                </c:pt>
                <c:pt idx="3813">
                  <c:v>38.607952117919901</c:v>
                </c:pt>
                <c:pt idx="3814">
                  <c:v>39.252845764160199</c:v>
                </c:pt>
                <c:pt idx="3815">
                  <c:v>39.359294891357401</c:v>
                </c:pt>
                <c:pt idx="3816">
                  <c:v>39.0683784484863</c:v>
                </c:pt>
                <c:pt idx="3817">
                  <c:v>39.169300079345703</c:v>
                </c:pt>
                <c:pt idx="3818">
                  <c:v>39.058685302734403</c:v>
                </c:pt>
                <c:pt idx="3819">
                  <c:v>38.840255737304702</c:v>
                </c:pt>
                <c:pt idx="3820">
                  <c:v>39.117240905761697</c:v>
                </c:pt>
                <c:pt idx="3821">
                  <c:v>39.490463256835902</c:v>
                </c:pt>
                <c:pt idx="3822">
                  <c:v>39.170921325683601</c:v>
                </c:pt>
                <c:pt idx="3823">
                  <c:v>39.9298706054688</c:v>
                </c:pt>
                <c:pt idx="3824">
                  <c:v>39.552745819091797</c:v>
                </c:pt>
                <c:pt idx="3825">
                  <c:v>38.910022735595703</c:v>
                </c:pt>
                <c:pt idx="3826">
                  <c:v>38.758495330810497</c:v>
                </c:pt>
                <c:pt idx="3827">
                  <c:v>39.558193206787102</c:v>
                </c:pt>
                <c:pt idx="3828">
                  <c:v>39.395393371582003</c:v>
                </c:pt>
                <c:pt idx="3829">
                  <c:v>39.988693237304702</c:v>
                </c:pt>
                <c:pt idx="3830">
                  <c:v>41.149879455566399</c:v>
                </c:pt>
                <c:pt idx="3831">
                  <c:v>40.154777526855497</c:v>
                </c:pt>
                <c:pt idx="3832">
                  <c:v>41.341396331787102</c:v>
                </c:pt>
                <c:pt idx="3833">
                  <c:v>46.198024749755902</c:v>
                </c:pt>
                <c:pt idx="3834">
                  <c:v>47.139461517333999</c:v>
                </c:pt>
                <c:pt idx="3835">
                  <c:v>40.526493072509801</c:v>
                </c:pt>
                <c:pt idx="3836">
                  <c:v>39.389339447021499</c:v>
                </c:pt>
                <c:pt idx="3837">
                  <c:v>38.586708068847699</c:v>
                </c:pt>
                <c:pt idx="3838">
                  <c:v>39.666957855224602</c:v>
                </c:pt>
                <c:pt idx="3839">
                  <c:v>39.676059722900398</c:v>
                </c:pt>
                <c:pt idx="3840">
                  <c:v>39.532169342041001</c:v>
                </c:pt>
                <c:pt idx="3841">
                  <c:v>39.7464790344238</c:v>
                </c:pt>
                <c:pt idx="3842">
                  <c:v>39.897579193115199</c:v>
                </c:pt>
                <c:pt idx="3843">
                  <c:v>39.093471527099602</c:v>
                </c:pt>
                <c:pt idx="3844">
                  <c:v>39.071586608886697</c:v>
                </c:pt>
                <c:pt idx="3845">
                  <c:v>39.200748443603501</c:v>
                </c:pt>
                <c:pt idx="3846">
                  <c:v>39.420814514160199</c:v>
                </c:pt>
                <c:pt idx="3847">
                  <c:v>39.237300872802699</c:v>
                </c:pt>
                <c:pt idx="3848">
                  <c:v>40.175930023193402</c:v>
                </c:pt>
                <c:pt idx="3849">
                  <c:v>40.094333648681598</c:v>
                </c:pt>
                <c:pt idx="3850">
                  <c:v>40.217823028564503</c:v>
                </c:pt>
                <c:pt idx="3851">
                  <c:v>41.040084838867202</c:v>
                </c:pt>
                <c:pt idx="3852">
                  <c:v>41.524997711181598</c:v>
                </c:pt>
                <c:pt idx="3853">
                  <c:v>41.388492584228501</c:v>
                </c:pt>
                <c:pt idx="3854">
                  <c:v>40.985244750976598</c:v>
                </c:pt>
                <c:pt idx="3855">
                  <c:v>40.717922210693402</c:v>
                </c:pt>
                <c:pt idx="3856">
                  <c:v>40.773365020752003</c:v>
                </c:pt>
                <c:pt idx="3857">
                  <c:v>40.733421325683601</c:v>
                </c:pt>
                <c:pt idx="3858">
                  <c:v>40.839195251464801</c:v>
                </c:pt>
                <c:pt idx="3859">
                  <c:v>40.108268737792997</c:v>
                </c:pt>
                <c:pt idx="3860">
                  <c:v>39.880916595458999</c:v>
                </c:pt>
                <c:pt idx="3861">
                  <c:v>39.847911834716797</c:v>
                </c:pt>
                <c:pt idx="3862">
                  <c:v>40.110042572021499</c:v>
                </c:pt>
                <c:pt idx="3863">
                  <c:v>40.193202972412102</c:v>
                </c:pt>
                <c:pt idx="3864">
                  <c:v>40.065013885497997</c:v>
                </c:pt>
                <c:pt idx="3865">
                  <c:v>39.2501831054688</c:v>
                </c:pt>
                <c:pt idx="3866">
                  <c:v>39.337398529052699</c:v>
                </c:pt>
                <c:pt idx="3867">
                  <c:v>39.484348297119098</c:v>
                </c:pt>
                <c:pt idx="3868">
                  <c:v>39.094863891601598</c:v>
                </c:pt>
                <c:pt idx="3869">
                  <c:v>38.872077941894503</c:v>
                </c:pt>
                <c:pt idx="3870">
                  <c:v>38.818984985351598</c:v>
                </c:pt>
                <c:pt idx="3871">
                  <c:v>38.377365112304702</c:v>
                </c:pt>
                <c:pt idx="3872">
                  <c:v>37.568489074707003</c:v>
                </c:pt>
                <c:pt idx="3873">
                  <c:v>37.491733551025398</c:v>
                </c:pt>
                <c:pt idx="3874">
                  <c:v>37.436740875244098</c:v>
                </c:pt>
                <c:pt idx="3875">
                  <c:v>33.850669860839801</c:v>
                </c:pt>
                <c:pt idx="3876">
                  <c:v>34.670536041259801</c:v>
                </c:pt>
                <c:pt idx="3877">
                  <c:v>34.606155395507798</c:v>
                </c:pt>
                <c:pt idx="3878">
                  <c:v>39.192844390869098</c:v>
                </c:pt>
                <c:pt idx="3879">
                  <c:v>35.126884460449197</c:v>
                </c:pt>
                <c:pt idx="3880">
                  <c:v>36.9896049499512</c:v>
                </c:pt>
                <c:pt idx="3881">
                  <c:v>36.871494293212898</c:v>
                </c:pt>
                <c:pt idx="3882">
                  <c:v>38.844894409179702</c:v>
                </c:pt>
                <c:pt idx="3883">
                  <c:v>36.548713684082003</c:v>
                </c:pt>
                <c:pt idx="3884">
                  <c:v>37.229583740234403</c:v>
                </c:pt>
                <c:pt idx="3885">
                  <c:v>35.598487854003899</c:v>
                </c:pt>
                <c:pt idx="3886">
                  <c:v>33.437946319580099</c:v>
                </c:pt>
                <c:pt idx="3887">
                  <c:v>36.374393463134801</c:v>
                </c:pt>
                <c:pt idx="3888">
                  <c:v>36.305332183837898</c:v>
                </c:pt>
                <c:pt idx="3889">
                  <c:v>37.733509063720703</c:v>
                </c:pt>
                <c:pt idx="3890">
                  <c:v>36.660072326660199</c:v>
                </c:pt>
                <c:pt idx="3891">
                  <c:v>38.9972953796387</c:v>
                </c:pt>
                <c:pt idx="3892">
                  <c:v>39.649944305419901</c:v>
                </c:pt>
                <c:pt idx="3893">
                  <c:v>42.041671752929702</c:v>
                </c:pt>
                <c:pt idx="3894">
                  <c:v>38.975147247314503</c:v>
                </c:pt>
                <c:pt idx="3895">
                  <c:v>35.551681518554702</c:v>
                </c:pt>
                <c:pt idx="3896">
                  <c:v>36.768741607666001</c:v>
                </c:pt>
                <c:pt idx="3897">
                  <c:v>36.8114204406738</c:v>
                </c:pt>
                <c:pt idx="3898">
                  <c:v>40.115306854247997</c:v>
                </c:pt>
                <c:pt idx="3899">
                  <c:v>36.396324157714801</c:v>
                </c:pt>
                <c:pt idx="3900">
                  <c:v>99.1480712890625</c:v>
                </c:pt>
                <c:pt idx="3901">
                  <c:v>41.843898773193402</c:v>
                </c:pt>
                <c:pt idx="3902">
                  <c:v>41.8857612609863</c:v>
                </c:pt>
                <c:pt idx="3903">
                  <c:v>36.502944946289098</c:v>
                </c:pt>
                <c:pt idx="3904">
                  <c:v>38.769824981689503</c:v>
                </c:pt>
                <c:pt idx="3905">
                  <c:v>36.931877136230497</c:v>
                </c:pt>
                <c:pt idx="3906">
                  <c:v>39.479244232177699</c:v>
                </c:pt>
                <c:pt idx="3907">
                  <c:v>39.7164115905762</c:v>
                </c:pt>
                <c:pt idx="3908">
                  <c:v>40.400802612304702</c:v>
                </c:pt>
                <c:pt idx="3909">
                  <c:v>38.636154174804702</c:v>
                </c:pt>
                <c:pt idx="3910">
                  <c:v>38.176322937011697</c:v>
                </c:pt>
                <c:pt idx="3911">
                  <c:v>39.547519683837898</c:v>
                </c:pt>
                <c:pt idx="3912">
                  <c:v>39.241939544677699</c:v>
                </c:pt>
                <c:pt idx="3913">
                  <c:v>39.548778533935497</c:v>
                </c:pt>
                <c:pt idx="3914">
                  <c:v>38.925918579101598</c:v>
                </c:pt>
                <c:pt idx="3915">
                  <c:v>36.451175689697301</c:v>
                </c:pt>
                <c:pt idx="3916">
                  <c:v>38.459682464599602</c:v>
                </c:pt>
                <c:pt idx="3917">
                  <c:v>36.118434906005902</c:v>
                </c:pt>
                <c:pt idx="3918">
                  <c:v>36.442127227783203</c:v>
                </c:pt>
                <c:pt idx="3919">
                  <c:v>37.021961212158203</c:v>
                </c:pt>
                <c:pt idx="3920">
                  <c:v>36.027477264404297</c:v>
                </c:pt>
                <c:pt idx="3921">
                  <c:v>35.202339172363303</c:v>
                </c:pt>
                <c:pt idx="3922">
                  <c:v>35.778190612792997</c:v>
                </c:pt>
                <c:pt idx="3923">
                  <c:v>39.141250610351598</c:v>
                </c:pt>
                <c:pt idx="3924">
                  <c:v>39.401702880859403</c:v>
                </c:pt>
                <c:pt idx="3925">
                  <c:v>35.201835632324197</c:v>
                </c:pt>
                <c:pt idx="3926">
                  <c:v>34.389091491699197</c:v>
                </c:pt>
                <c:pt idx="3927">
                  <c:v>32.321922302246101</c:v>
                </c:pt>
                <c:pt idx="3928">
                  <c:v>32.664806365966797</c:v>
                </c:pt>
                <c:pt idx="3929">
                  <c:v>32.9774360656738</c:v>
                </c:pt>
                <c:pt idx="3930">
                  <c:v>32.753917694091797</c:v>
                </c:pt>
                <c:pt idx="3931">
                  <c:v>32.721073150634801</c:v>
                </c:pt>
                <c:pt idx="3932">
                  <c:v>33.5506401062012</c:v>
                </c:pt>
                <c:pt idx="3933">
                  <c:v>39.233860015869098</c:v>
                </c:pt>
                <c:pt idx="3934">
                  <c:v>33.040012359619098</c:v>
                </c:pt>
                <c:pt idx="3935">
                  <c:v>38.223384857177699</c:v>
                </c:pt>
                <c:pt idx="3936">
                  <c:v>31.704048156738299</c:v>
                </c:pt>
                <c:pt idx="3937">
                  <c:v>30.6646022796631</c:v>
                </c:pt>
                <c:pt idx="3938">
                  <c:v>31.501085281372099</c:v>
                </c:pt>
                <c:pt idx="3939">
                  <c:v>30.4870510101318</c:v>
                </c:pt>
                <c:pt idx="3940">
                  <c:v>30.1733512878418</c:v>
                </c:pt>
                <c:pt idx="3941">
                  <c:v>30.277811050415</c:v>
                </c:pt>
                <c:pt idx="3942">
                  <c:v>30.950790405273398</c:v>
                </c:pt>
                <c:pt idx="3943">
                  <c:v>30.375940322876001</c:v>
                </c:pt>
                <c:pt idx="3944">
                  <c:v>30.310855865478501</c:v>
                </c:pt>
                <c:pt idx="3945">
                  <c:v>29.034584045410199</c:v>
                </c:pt>
                <c:pt idx="3946">
                  <c:v>46.412940979003899</c:v>
                </c:pt>
                <c:pt idx="3947">
                  <c:v>45.600791931152301</c:v>
                </c:pt>
                <c:pt idx="3948">
                  <c:v>45.7356567382813</c:v>
                </c:pt>
                <c:pt idx="3949">
                  <c:v>43.852603912353501</c:v>
                </c:pt>
                <c:pt idx="3950">
                  <c:v>43.386753082275398</c:v>
                </c:pt>
                <c:pt idx="3951">
                  <c:v>40.294944763183601</c:v>
                </c:pt>
                <c:pt idx="3952">
                  <c:v>41.746261596679702</c:v>
                </c:pt>
                <c:pt idx="3953">
                  <c:v>41.4133491516113</c:v>
                </c:pt>
                <c:pt idx="3954">
                  <c:v>52.255134582519503</c:v>
                </c:pt>
                <c:pt idx="3955">
                  <c:v>42.755073547363303</c:v>
                </c:pt>
                <c:pt idx="3956">
                  <c:v>70.264106750488295</c:v>
                </c:pt>
                <c:pt idx="3957">
                  <c:v>47.566417694091797</c:v>
                </c:pt>
                <c:pt idx="3958">
                  <c:v>47.666011810302699</c:v>
                </c:pt>
                <c:pt idx="3959">
                  <c:v>39.393417358398402</c:v>
                </c:pt>
                <c:pt idx="3960">
                  <c:v>37.305637359619098</c:v>
                </c:pt>
                <c:pt idx="3961">
                  <c:v>38.705234527587898</c:v>
                </c:pt>
                <c:pt idx="3962">
                  <c:v>39.368808746337898</c:v>
                </c:pt>
                <c:pt idx="3963">
                  <c:v>39.474449157714801</c:v>
                </c:pt>
                <c:pt idx="3964">
                  <c:v>39.482650756835902</c:v>
                </c:pt>
                <c:pt idx="3965">
                  <c:v>40.486820220947301</c:v>
                </c:pt>
                <c:pt idx="3966">
                  <c:v>43.120052337646499</c:v>
                </c:pt>
                <c:pt idx="3967">
                  <c:v>50.924831390380902</c:v>
                </c:pt>
                <c:pt idx="3968">
                  <c:v>58.497303009033203</c:v>
                </c:pt>
                <c:pt idx="3969">
                  <c:v>47.149967193603501</c:v>
                </c:pt>
                <c:pt idx="3970">
                  <c:v>47.170486450195298</c:v>
                </c:pt>
                <c:pt idx="3971">
                  <c:v>42.319381713867202</c:v>
                </c:pt>
                <c:pt idx="3972">
                  <c:v>41.724967956542997</c:v>
                </c:pt>
                <c:pt idx="3973">
                  <c:v>41.945594787597699</c:v>
                </c:pt>
                <c:pt idx="3974">
                  <c:v>42.343669891357401</c:v>
                </c:pt>
                <c:pt idx="3975">
                  <c:v>44.834823608398402</c:v>
                </c:pt>
                <c:pt idx="3976">
                  <c:v>44.8921508789063</c:v>
                </c:pt>
                <c:pt idx="3977">
                  <c:v>42.890243530273402</c:v>
                </c:pt>
                <c:pt idx="3978">
                  <c:v>43.723995208740199</c:v>
                </c:pt>
                <c:pt idx="3979">
                  <c:v>46.990936279296903</c:v>
                </c:pt>
                <c:pt idx="3980">
                  <c:v>45.048484802246101</c:v>
                </c:pt>
                <c:pt idx="3981">
                  <c:v>56.976528167724602</c:v>
                </c:pt>
                <c:pt idx="3982">
                  <c:v>60.877208709716797</c:v>
                </c:pt>
                <c:pt idx="3983">
                  <c:v>49.470958709716797</c:v>
                </c:pt>
                <c:pt idx="3984">
                  <c:v>45.365001678466797</c:v>
                </c:pt>
                <c:pt idx="3985">
                  <c:v>57.483146667480497</c:v>
                </c:pt>
                <c:pt idx="3986">
                  <c:v>46.336250305175803</c:v>
                </c:pt>
                <c:pt idx="3987">
                  <c:v>47.143577575683601</c:v>
                </c:pt>
                <c:pt idx="3988">
                  <c:v>52.514747619628899</c:v>
                </c:pt>
                <c:pt idx="3989">
                  <c:v>52.131057739257798</c:v>
                </c:pt>
                <c:pt idx="3990">
                  <c:v>52.344371795654297</c:v>
                </c:pt>
                <c:pt idx="3991">
                  <c:v>62.0831909179688</c:v>
                </c:pt>
                <c:pt idx="3992">
                  <c:v>77.416084289550795</c:v>
                </c:pt>
                <c:pt idx="3993">
                  <c:v>77.933685302734403</c:v>
                </c:pt>
                <c:pt idx="3994">
                  <c:v>80.476478576660199</c:v>
                </c:pt>
                <c:pt idx="3995">
                  <c:v>72.067527770996094</c:v>
                </c:pt>
                <c:pt idx="3996">
                  <c:v>62.702926635742202</c:v>
                </c:pt>
                <c:pt idx="3997">
                  <c:v>63.971748352050803</c:v>
                </c:pt>
                <c:pt idx="3998">
                  <c:v>68.950813293457003</c:v>
                </c:pt>
                <c:pt idx="3999">
                  <c:v>68.760032653808594</c:v>
                </c:pt>
                <c:pt idx="4000">
                  <c:v>68.353462219238295</c:v>
                </c:pt>
                <c:pt idx="4001">
                  <c:v>67.037078857421903</c:v>
                </c:pt>
                <c:pt idx="4002">
                  <c:v>66.770080566406307</c:v>
                </c:pt>
                <c:pt idx="4003">
                  <c:v>66.434020996093807</c:v>
                </c:pt>
                <c:pt idx="4004">
                  <c:v>68.575141906738295</c:v>
                </c:pt>
                <c:pt idx="4005">
                  <c:v>77.847160339355497</c:v>
                </c:pt>
                <c:pt idx="4006">
                  <c:v>77.806632995605497</c:v>
                </c:pt>
                <c:pt idx="4007">
                  <c:v>87.075248718261705</c:v>
                </c:pt>
                <c:pt idx="4008">
                  <c:v>87.143974304199205</c:v>
                </c:pt>
                <c:pt idx="4009">
                  <c:v>77.344001770019503</c:v>
                </c:pt>
                <c:pt idx="4010">
                  <c:v>90.470741271972699</c:v>
                </c:pt>
                <c:pt idx="4011">
                  <c:v>99.131423950195298</c:v>
                </c:pt>
                <c:pt idx="4012">
                  <c:v>96.787734985351605</c:v>
                </c:pt>
                <c:pt idx="4013">
                  <c:v>86.512107849121094</c:v>
                </c:pt>
                <c:pt idx="4014">
                  <c:v>81.050323486328097</c:v>
                </c:pt>
                <c:pt idx="4015">
                  <c:v>79.847816467285199</c:v>
                </c:pt>
                <c:pt idx="4016">
                  <c:v>80.721641540527301</c:v>
                </c:pt>
                <c:pt idx="4017">
                  <c:v>79.930526733398395</c:v>
                </c:pt>
                <c:pt idx="4018">
                  <c:v>79.901115417480497</c:v>
                </c:pt>
                <c:pt idx="4019">
                  <c:v>79.258003234863295</c:v>
                </c:pt>
                <c:pt idx="4020">
                  <c:v>77.364105224609403</c:v>
                </c:pt>
                <c:pt idx="4021">
                  <c:v>76.482429504394503</c:v>
                </c:pt>
                <c:pt idx="4022">
                  <c:v>84.916931152343807</c:v>
                </c:pt>
                <c:pt idx="4023">
                  <c:v>87.563140869140597</c:v>
                </c:pt>
                <c:pt idx="4024">
                  <c:v>78.14990234375</c:v>
                </c:pt>
                <c:pt idx="4025">
                  <c:v>66.942726135253906</c:v>
                </c:pt>
                <c:pt idx="4026">
                  <c:v>56.239376068115199</c:v>
                </c:pt>
                <c:pt idx="4027">
                  <c:v>65.023124694824205</c:v>
                </c:pt>
                <c:pt idx="4028">
                  <c:v>66.0675048828125</c:v>
                </c:pt>
                <c:pt idx="4029">
                  <c:v>51.838478088378899</c:v>
                </c:pt>
                <c:pt idx="4030">
                  <c:v>63.7493286132813</c:v>
                </c:pt>
                <c:pt idx="4031">
                  <c:v>62.122413635253899</c:v>
                </c:pt>
                <c:pt idx="4032">
                  <c:v>54.725666046142599</c:v>
                </c:pt>
                <c:pt idx="4033">
                  <c:v>56.709602355957003</c:v>
                </c:pt>
                <c:pt idx="4034">
                  <c:v>49.042118072509801</c:v>
                </c:pt>
                <c:pt idx="4035">
                  <c:v>46.370052337646499</c:v>
                </c:pt>
                <c:pt idx="4036">
                  <c:v>47.653049468994098</c:v>
                </c:pt>
                <c:pt idx="4037">
                  <c:v>46.312252044677699</c:v>
                </c:pt>
                <c:pt idx="4038">
                  <c:v>43.425018310546903</c:v>
                </c:pt>
                <c:pt idx="4039">
                  <c:v>42.3788032531738</c:v>
                </c:pt>
                <c:pt idx="4040">
                  <c:v>43.932590484619098</c:v>
                </c:pt>
                <c:pt idx="4041">
                  <c:v>42.746547698974602</c:v>
                </c:pt>
                <c:pt idx="4042">
                  <c:v>42.207942962646499</c:v>
                </c:pt>
                <c:pt idx="4043">
                  <c:v>52.909481048583999</c:v>
                </c:pt>
                <c:pt idx="4044">
                  <c:v>46.619735717773402</c:v>
                </c:pt>
                <c:pt idx="4045">
                  <c:v>42.8004150390625</c:v>
                </c:pt>
                <c:pt idx="4046">
                  <c:v>41.720230102539098</c:v>
                </c:pt>
                <c:pt idx="4047">
                  <c:v>41.056095123291001</c:v>
                </c:pt>
                <c:pt idx="4048">
                  <c:v>39.767791748046903</c:v>
                </c:pt>
                <c:pt idx="4049">
                  <c:v>40.102653503417997</c:v>
                </c:pt>
                <c:pt idx="4050">
                  <c:v>39.7247123718262</c:v>
                </c:pt>
                <c:pt idx="4051">
                  <c:v>40.2907905578613</c:v>
                </c:pt>
                <c:pt idx="4052">
                  <c:v>40.047779083252003</c:v>
                </c:pt>
                <c:pt idx="4053">
                  <c:v>40.101406097412102</c:v>
                </c:pt>
                <c:pt idx="4054">
                  <c:v>39.6524848937988</c:v>
                </c:pt>
                <c:pt idx="4055">
                  <c:v>39.503501892089801</c:v>
                </c:pt>
                <c:pt idx="4056">
                  <c:v>19.9086208343506</c:v>
                </c:pt>
                <c:pt idx="4057">
                  <c:v>20.179347991943398</c:v>
                </c:pt>
                <c:pt idx="4058">
                  <c:v>20.141407012939499</c:v>
                </c:pt>
                <c:pt idx="4059">
                  <c:v>20.251287460327099</c:v>
                </c:pt>
                <c:pt idx="4060">
                  <c:v>20.414623260498001</c:v>
                </c:pt>
                <c:pt idx="4061">
                  <c:v>20.7643013000488</c:v>
                </c:pt>
                <c:pt idx="4062">
                  <c:v>20.897823333740199</c:v>
                </c:pt>
                <c:pt idx="4063">
                  <c:v>21.018873214721701</c:v>
                </c:pt>
                <c:pt idx="4064">
                  <c:v>21.190402984619102</c:v>
                </c:pt>
                <c:pt idx="4065">
                  <c:v>21.441379547119102</c:v>
                </c:pt>
                <c:pt idx="4066">
                  <c:v>21.591272354126001</c:v>
                </c:pt>
                <c:pt idx="4067">
                  <c:v>21.903419494628899</c:v>
                </c:pt>
                <c:pt idx="4068">
                  <c:v>22.107341766357401</c:v>
                </c:pt>
                <c:pt idx="4069">
                  <c:v>22.197435379028299</c:v>
                </c:pt>
                <c:pt idx="4070">
                  <c:v>22.281438827514599</c:v>
                </c:pt>
                <c:pt idx="4071">
                  <c:v>22.624219894409201</c:v>
                </c:pt>
                <c:pt idx="4072">
                  <c:v>22.731107711791999</c:v>
                </c:pt>
                <c:pt idx="4073">
                  <c:v>22.8876762390137</c:v>
                </c:pt>
                <c:pt idx="4074">
                  <c:v>22.938396453857401</c:v>
                </c:pt>
                <c:pt idx="4075">
                  <c:v>23.040771484375</c:v>
                </c:pt>
                <c:pt idx="4076">
                  <c:v>23.062242507934599</c:v>
                </c:pt>
                <c:pt idx="4077">
                  <c:v>23.120378494262699</c:v>
                </c:pt>
                <c:pt idx="4078">
                  <c:v>23.130374908447301</c:v>
                </c:pt>
                <c:pt idx="4079">
                  <c:v>23.128992080688501</c:v>
                </c:pt>
                <c:pt idx="4080">
                  <c:v>23.201492309570298</c:v>
                </c:pt>
                <c:pt idx="4081">
                  <c:v>23.213323593139599</c:v>
                </c:pt>
                <c:pt idx="4082">
                  <c:v>23.355321884155298</c:v>
                </c:pt>
                <c:pt idx="4083">
                  <c:v>23.380617141723601</c:v>
                </c:pt>
                <c:pt idx="4084">
                  <c:v>23.5871906280518</c:v>
                </c:pt>
                <c:pt idx="4085">
                  <c:v>23.548036575317401</c:v>
                </c:pt>
                <c:pt idx="4086">
                  <c:v>23.706962585449201</c:v>
                </c:pt>
                <c:pt idx="4087">
                  <c:v>23.914863586425799</c:v>
                </c:pt>
                <c:pt idx="4088">
                  <c:v>24.0010585784912</c:v>
                </c:pt>
                <c:pt idx="4089">
                  <c:v>24.413629531860401</c:v>
                </c:pt>
                <c:pt idx="4090">
                  <c:v>24.675687789916999</c:v>
                </c:pt>
                <c:pt idx="4091">
                  <c:v>24.6934814453125</c:v>
                </c:pt>
                <c:pt idx="4092">
                  <c:v>24.418033599853501</c:v>
                </c:pt>
                <c:pt idx="4093">
                  <c:v>26.682865142822301</c:v>
                </c:pt>
                <c:pt idx="4094">
                  <c:v>30.427171707153299</c:v>
                </c:pt>
                <c:pt idx="4095">
                  <c:v>30.518629074096701</c:v>
                </c:pt>
                <c:pt idx="4096">
                  <c:v>28.9004001617432</c:v>
                </c:pt>
                <c:pt idx="4097">
                  <c:v>31.108098983764599</c:v>
                </c:pt>
                <c:pt idx="4098">
                  <c:v>33.720687866210902</c:v>
                </c:pt>
                <c:pt idx="4099">
                  <c:v>36.374549865722699</c:v>
                </c:pt>
                <c:pt idx="4100">
                  <c:v>36.371299743652301</c:v>
                </c:pt>
                <c:pt idx="4101">
                  <c:v>35.107189178466797</c:v>
                </c:pt>
                <c:pt idx="4102">
                  <c:v>35.497776031494098</c:v>
                </c:pt>
                <c:pt idx="4103">
                  <c:v>36.6430854797363</c:v>
                </c:pt>
                <c:pt idx="4104">
                  <c:v>35.058879852294901</c:v>
                </c:pt>
                <c:pt idx="4105">
                  <c:v>35.230297088622997</c:v>
                </c:pt>
                <c:pt idx="4106">
                  <c:v>36.371425628662102</c:v>
                </c:pt>
                <c:pt idx="4107">
                  <c:v>37.013099670410199</c:v>
                </c:pt>
                <c:pt idx="4108">
                  <c:v>36.9322509765625</c:v>
                </c:pt>
                <c:pt idx="4109">
                  <c:v>36.101585388183601</c:v>
                </c:pt>
                <c:pt idx="4110">
                  <c:v>52.954601287841797</c:v>
                </c:pt>
                <c:pt idx="4111">
                  <c:v>43.750980377197301</c:v>
                </c:pt>
                <c:pt idx="4112">
                  <c:v>47.968940734863303</c:v>
                </c:pt>
                <c:pt idx="4113">
                  <c:v>37.024051666259801</c:v>
                </c:pt>
                <c:pt idx="4114">
                  <c:v>36.373912811279297</c:v>
                </c:pt>
                <c:pt idx="4115">
                  <c:v>36.377384185791001</c:v>
                </c:pt>
                <c:pt idx="4116">
                  <c:v>36.642543792724602</c:v>
                </c:pt>
                <c:pt idx="4117">
                  <c:v>36.365940093994098</c:v>
                </c:pt>
                <c:pt idx="4118">
                  <c:v>35.509807586669901</c:v>
                </c:pt>
                <c:pt idx="4119">
                  <c:v>36.3756294250488</c:v>
                </c:pt>
                <c:pt idx="4120">
                  <c:v>36.477512359619098</c:v>
                </c:pt>
                <c:pt idx="4121">
                  <c:v>36.646213531494098</c:v>
                </c:pt>
                <c:pt idx="4122">
                  <c:v>38.150581359863303</c:v>
                </c:pt>
                <c:pt idx="4123">
                  <c:v>37.933132171630902</c:v>
                </c:pt>
                <c:pt idx="4124">
                  <c:v>36.917510986328097</c:v>
                </c:pt>
                <c:pt idx="4125">
                  <c:v>37.060287475585902</c:v>
                </c:pt>
                <c:pt idx="4126">
                  <c:v>37.928955078125</c:v>
                </c:pt>
                <c:pt idx="4127">
                  <c:v>37.602890014648402</c:v>
                </c:pt>
                <c:pt idx="4128">
                  <c:v>36.944351196289098</c:v>
                </c:pt>
                <c:pt idx="4129">
                  <c:v>35.113216400146499</c:v>
                </c:pt>
                <c:pt idx="4130">
                  <c:v>35.353958129882798</c:v>
                </c:pt>
                <c:pt idx="4131">
                  <c:v>35.6344184875488</c:v>
                </c:pt>
                <c:pt idx="4132">
                  <c:v>35.746486663818402</c:v>
                </c:pt>
                <c:pt idx="4133">
                  <c:v>35.783653259277301</c:v>
                </c:pt>
                <c:pt idx="4134">
                  <c:v>37.350685119628899</c:v>
                </c:pt>
                <c:pt idx="4135">
                  <c:v>36.626125335693402</c:v>
                </c:pt>
                <c:pt idx="4136">
                  <c:v>37.741569519042997</c:v>
                </c:pt>
                <c:pt idx="4137">
                  <c:v>39.9410591125488</c:v>
                </c:pt>
                <c:pt idx="4138">
                  <c:v>39.369735717773402</c:v>
                </c:pt>
                <c:pt idx="4139">
                  <c:v>38.753067016601598</c:v>
                </c:pt>
                <c:pt idx="4140">
                  <c:v>37.3980102539063</c:v>
                </c:pt>
                <c:pt idx="4141">
                  <c:v>36.716518402099602</c:v>
                </c:pt>
                <c:pt idx="4142">
                  <c:v>37.4755859375</c:v>
                </c:pt>
                <c:pt idx="4143">
                  <c:v>38.842136383056598</c:v>
                </c:pt>
                <c:pt idx="4144">
                  <c:v>37.4849853515625</c:v>
                </c:pt>
                <c:pt idx="4145">
                  <c:v>37.2625122070313</c:v>
                </c:pt>
                <c:pt idx="4146">
                  <c:v>38.333347320556598</c:v>
                </c:pt>
                <c:pt idx="4147">
                  <c:v>37.939773559570298</c:v>
                </c:pt>
                <c:pt idx="4148">
                  <c:v>38.866245269775398</c:v>
                </c:pt>
                <c:pt idx="4149">
                  <c:v>39.507282257080099</c:v>
                </c:pt>
                <c:pt idx="4150">
                  <c:v>38.420200347900398</c:v>
                </c:pt>
                <c:pt idx="4151">
                  <c:v>40.593219757080099</c:v>
                </c:pt>
                <c:pt idx="4152">
                  <c:v>41.427963256835902</c:v>
                </c:pt>
                <c:pt idx="4153">
                  <c:v>39.670444488525398</c:v>
                </c:pt>
                <c:pt idx="4154">
                  <c:v>37.487827301025398</c:v>
                </c:pt>
                <c:pt idx="4155">
                  <c:v>40.1568412780762</c:v>
                </c:pt>
                <c:pt idx="4156">
                  <c:v>40.168930053710902</c:v>
                </c:pt>
                <c:pt idx="4157">
                  <c:v>39.7325248718262</c:v>
                </c:pt>
                <c:pt idx="4158">
                  <c:v>41.943592071533203</c:v>
                </c:pt>
                <c:pt idx="4159">
                  <c:v>40.436275482177699</c:v>
                </c:pt>
                <c:pt idx="4160">
                  <c:v>41.0677490234375</c:v>
                </c:pt>
                <c:pt idx="4161">
                  <c:v>40.776695251464801</c:v>
                </c:pt>
                <c:pt idx="4162">
                  <c:v>40.317581176757798</c:v>
                </c:pt>
                <c:pt idx="4163">
                  <c:v>40.255363464355497</c:v>
                </c:pt>
                <c:pt idx="4164">
                  <c:v>39.993804931640597</c:v>
                </c:pt>
                <c:pt idx="4165">
                  <c:v>40.238925933837898</c:v>
                </c:pt>
                <c:pt idx="4166">
                  <c:v>41.114513397216797</c:v>
                </c:pt>
                <c:pt idx="4167">
                  <c:v>40.449249267578097</c:v>
                </c:pt>
                <c:pt idx="4168">
                  <c:v>39.670768737792997</c:v>
                </c:pt>
                <c:pt idx="4169">
                  <c:v>39.643062591552699</c:v>
                </c:pt>
                <c:pt idx="4170">
                  <c:v>40.085472106933601</c:v>
                </c:pt>
                <c:pt idx="4171">
                  <c:v>39.643638610839801</c:v>
                </c:pt>
                <c:pt idx="4172">
                  <c:v>42.000247955322301</c:v>
                </c:pt>
                <c:pt idx="4173">
                  <c:v>40.017120361328097</c:v>
                </c:pt>
                <c:pt idx="4174">
                  <c:v>40.517311096191399</c:v>
                </c:pt>
                <c:pt idx="4175">
                  <c:v>40.679908752441399</c:v>
                </c:pt>
                <c:pt idx="4176">
                  <c:v>40.080142974853501</c:v>
                </c:pt>
                <c:pt idx="4177">
                  <c:v>39.670581817627003</c:v>
                </c:pt>
                <c:pt idx="4178">
                  <c:v>40.870273590087898</c:v>
                </c:pt>
                <c:pt idx="4179">
                  <c:v>40.260696411132798</c:v>
                </c:pt>
                <c:pt idx="4180">
                  <c:v>41.361904144287102</c:v>
                </c:pt>
                <c:pt idx="4181">
                  <c:v>38.714340209960902</c:v>
                </c:pt>
                <c:pt idx="4182">
                  <c:v>38.2327690124512</c:v>
                </c:pt>
                <c:pt idx="4183">
                  <c:v>38.266559600830099</c:v>
                </c:pt>
                <c:pt idx="4184">
                  <c:v>40.550651550292997</c:v>
                </c:pt>
                <c:pt idx="4185">
                  <c:v>40.679767608642599</c:v>
                </c:pt>
                <c:pt idx="4186">
                  <c:v>38.1476440429688</c:v>
                </c:pt>
                <c:pt idx="4187">
                  <c:v>39.720867156982401</c:v>
                </c:pt>
                <c:pt idx="4188">
                  <c:v>40.278663635253899</c:v>
                </c:pt>
                <c:pt idx="4189">
                  <c:v>38.419063568115199</c:v>
                </c:pt>
                <c:pt idx="4190">
                  <c:v>37.1407279968262</c:v>
                </c:pt>
                <c:pt idx="4191">
                  <c:v>37.755172729492202</c:v>
                </c:pt>
                <c:pt idx="4192">
                  <c:v>37.390048980712898</c:v>
                </c:pt>
                <c:pt idx="4193">
                  <c:v>36.811290740966797</c:v>
                </c:pt>
                <c:pt idx="4194">
                  <c:v>37.262699127197301</c:v>
                </c:pt>
                <c:pt idx="4195">
                  <c:v>36.9417114257813</c:v>
                </c:pt>
                <c:pt idx="4196">
                  <c:v>37.301319122314503</c:v>
                </c:pt>
                <c:pt idx="4197">
                  <c:v>37.367473602294901</c:v>
                </c:pt>
                <c:pt idx="4198">
                  <c:v>37.532821655273402</c:v>
                </c:pt>
                <c:pt idx="4199">
                  <c:v>36.705646514892599</c:v>
                </c:pt>
                <c:pt idx="4200">
                  <c:v>36.760730743408203</c:v>
                </c:pt>
                <c:pt idx="4201">
                  <c:v>35.596824645996101</c:v>
                </c:pt>
                <c:pt idx="4202">
                  <c:v>35.6069145202637</c:v>
                </c:pt>
                <c:pt idx="4203">
                  <c:v>35.370597839355497</c:v>
                </c:pt>
                <c:pt idx="4204">
                  <c:v>34.1540718078613</c:v>
                </c:pt>
                <c:pt idx="4205">
                  <c:v>33.870891571044901</c:v>
                </c:pt>
                <c:pt idx="4206">
                  <c:v>33.6640625</c:v>
                </c:pt>
                <c:pt idx="4207">
                  <c:v>32.681755065917997</c:v>
                </c:pt>
                <c:pt idx="4208">
                  <c:v>32.5546264648438</c:v>
                </c:pt>
                <c:pt idx="4209">
                  <c:v>32.066989898681598</c:v>
                </c:pt>
                <c:pt idx="4210">
                  <c:v>30.998283386230501</c:v>
                </c:pt>
                <c:pt idx="4211">
                  <c:v>29.5937614440918</c:v>
                </c:pt>
                <c:pt idx="4212">
                  <c:v>30.788467407226602</c:v>
                </c:pt>
                <c:pt idx="4213">
                  <c:v>30.329654693603501</c:v>
                </c:pt>
                <c:pt idx="4214">
                  <c:v>31.219259262085</c:v>
                </c:pt>
                <c:pt idx="4215">
                  <c:v>30.633201599121101</c:v>
                </c:pt>
                <c:pt idx="4216">
                  <c:v>30.576084136962901</c:v>
                </c:pt>
                <c:pt idx="4217">
                  <c:v>30.387151718139599</c:v>
                </c:pt>
                <c:pt idx="4218">
                  <c:v>32.783943176269503</c:v>
                </c:pt>
                <c:pt idx="4219">
                  <c:v>33.304012298583999</c:v>
                </c:pt>
                <c:pt idx="4220">
                  <c:v>34.494834899902301</c:v>
                </c:pt>
                <c:pt idx="4221">
                  <c:v>34.695980072021499</c:v>
                </c:pt>
                <c:pt idx="4222">
                  <c:v>39.251434326171903</c:v>
                </c:pt>
                <c:pt idx="4223">
                  <c:v>35.523200988769503</c:v>
                </c:pt>
                <c:pt idx="4224">
                  <c:v>36.576686859130902</c:v>
                </c:pt>
                <c:pt idx="4225">
                  <c:v>40.156742095947301</c:v>
                </c:pt>
                <c:pt idx="4226">
                  <c:v>36.575153350830099</c:v>
                </c:pt>
                <c:pt idx="4227">
                  <c:v>34.149806976318402</c:v>
                </c:pt>
                <c:pt idx="4228">
                  <c:v>36.373146057128899</c:v>
                </c:pt>
                <c:pt idx="4229">
                  <c:v>36.371726989746101</c:v>
                </c:pt>
                <c:pt idx="4230">
                  <c:v>32.8437309265137</c:v>
                </c:pt>
                <c:pt idx="4231">
                  <c:v>32.788337707519503</c:v>
                </c:pt>
                <c:pt idx="4232">
                  <c:v>32.853832244872997</c:v>
                </c:pt>
                <c:pt idx="4233">
                  <c:v>32.626979827880902</c:v>
                </c:pt>
                <c:pt idx="4234">
                  <c:v>31.160890579223601</c:v>
                </c:pt>
                <c:pt idx="4235">
                  <c:v>28.277359008789102</c:v>
                </c:pt>
                <c:pt idx="4236">
                  <c:v>31.162389755248999</c:v>
                </c:pt>
                <c:pt idx="4237">
                  <c:v>29.820674896240199</c:v>
                </c:pt>
                <c:pt idx="4238">
                  <c:v>26.357763290405298</c:v>
                </c:pt>
                <c:pt idx="4239">
                  <c:v>31.136560440063501</c:v>
                </c:pt>
                <c:pt idx="4240">
                  <c:v>30.8274326324463</c:v>
                </c:pt>
                <c:pt idx="4241">
                  <c:v>27.079465866088899</c:v>
                </c:pt>
                <c:pt idx="4242">
                  <c:v>25.75856590271</c:v>
                </c:pt>
                <c:pt idx="4243">
                  <c:v>25.268390655517599</c:v>
                </c:pt>
                <c:pt idx="4244">
                  <c:v>25.2626132965088</c:v>
                </c:pt>
                <c:pt idx="4245">
                  <c:v>25.413110733032202</c:v>
                </c:pt>
                <c:pt idx="4246">
                  <c:v>25.259141921997099</c:v>
                </c:pt>
                <c:pt idx="4247">
                  <c:v>24.6441974639893</c:v>
                </c:pt>
                <c:pt idx="4248">
                  <c:v>24.442529678344702</c:v>
                </c:pt>
                <c:pt idx="4249">
                  <c:v>36.339733123779297</c:v>
                </c:pt>
                <c:pt idx="4250">
                  <c:v>34.935695648193402</c:v>
                </c:pt>
                <c:pt idx="4251">
                  <c:v>34.751873016357401</c:v>
                </c:pt>
                <c:pt idx="4252">
                  <c:v>35.293495178222699</c:v>
                </c:pt>
                <c:pt idx="4253">
                  <c:v>35.644256591796903</c:v>
                </c:pt>
                <c:pt idx="4254">
                  <c:v>35.753730773925803</c:v>
                </c:pt>
                <c:pt idx="4255">
                  <c:v>35.386711120605497</c:v>
                </c:pt>
                <c:pt idx="4256">
                  <c:v>36.132598876953097</c:v>
                </c:pt>
                <c:pt idx="4257">
                  <c:v>35.854518890380902</c:v>
                </c:pt>
                <c:pt idx="4258">
                  <c:v>36.004936218261697</c:v>
                </c:pt>
                <c:pt idx="4259">
                  <c:v>36.119426727294901</c:v>
                </c:pt>
                <c:pt idx="4260">
                  <c:v>35.811225891113303</c:v>
                </c:pt>
                <c:pt idx="4261">
                  <c:v>35.696743011474602</c:v>
                </c:pt>
                <c:pt idx="4262">
                  <c:v>35.871337890625</c:v>
                </c:pt>
                <c:pt idx="4263">
                  <c:v>34.355030059814503</c:v>
                </c:pt>
                <c:pt idx="4264">
                  <c:v>36.424953460693402</c:v>
                </c:pt>
                <c:pt idx="4265">
                  <c:v>35.9253959655762</c:v>
                </c:pt>
                <c:pt idx="4266">
                  <c:v>35.547107696533203</c:v>
                </c:pt>
                <c:pt idx="4267">
                  <c:v>34.569629669189503</c:v>
                </c:pt>
                <c:pt idx="4268">
                  <c:v>34.723274230957003</c:v>
                </c:pt>
                <c:pt idx="4269">
                  <c:v>33.867355346679702</c:v>
                </c:pt>
                <c:pt idx="4270">
                  <c:v>33.666473388671903</c:v>
                </c:pt>
                <c:pt idx="4271">
                  <c:v>33.364681243896499</c:v>
                </c:pt>
                <c:pt idx="4272">
                  <c:v>32.310672760009801</c:v>
                </c:pt>
                <c:pt idx="4273">
                  <c:v>32.806549072265597</c:v>
                </c:pt>
                <c:pt idx="4274">
                  <c:v>31.335750579833999</c:v>
                </c:pt>
                <c:pt idx="4275">
                  <c:v>32.797294616699197</c:v>
                </c:pt>
                <c:pt idx="4276">
                  <c:v>31.267490386962901</c:v>
                </c:pt>
                <c:pt idx="4277">
                  <c:v>29.998399734497099</c:v>
                </c:pt>
                <c:pt idx="4278">
                  <c:v>29.721601486206101</c:v>
                </c:pt>
                <c:pt idx="4279">
                  <c:v>29.620792388916001</c:v>
                </c:pt>
                <c:pt idx="4280">
                  <c:v>29.753801345825199</c:v>
                </c:pt>
                <c:pt idx="4281">
                  <c:v>29.3132724761963</c:v>
                </c:pt>
                <c:pt idx="4282">
                  <c:v>27.222509384155298</c:v>
                </c:pt>
                <c:pt idx="4283">
                  <c:v>29.430665969848601</c:v>
                </c:pt>
                <c:pt idx="4284">
                  <c:v>27.140052795410199</c:v>
                </c:pt>
                <c:pt idx="4285">
                  <c:v>44.938377380371101</c:v>
                </c:pt>
                <c:pt idx="4286">
                  <c:v>41.609912872314503</c:v>
                </c:pt>
                <c:pt idx="4287">
                  <c:v>43.570133209228501</c:v>
                </c:pt>
                <c:pt idx="4288">
                  <c:v>46.470512390136697</c:v>
                </c:pt>
                <c:pt idx="4289">
                  <c:v>44.496742248535199</c:v>
                </c:pt>
                <c:pt idx="4290">
                  <c:v>82.214889526367202</c:v>
                </c:pt>
                <c:pt idx="4291">
                  <c:v>67.088119506835895</c:v>
                </c:pt>
                <c:pt idx="4292">
                  <c:v>63.696640014648402</c:v>
                </c:pt>
                <c:pt idx="4293">
                  <c:v>51.022651672363303</c:v>
                </c:pt>
                <c:pt idx="4294">
                  <c:v>51.287487030029297</c:v>
                </c:pt>
                <c:pt idx="4295">
                  <c:v>59.107772827148402</c:v>
                </c:pt>
                <c:pt idx="4296">
                  <c:v>56.523685455322301</c:v>
                </c:pt>
                <c:pt idx="4297">
                  <c:v>78.889198303222699</c:v>
                </c:pt>
                <c:pt idx="4298">
                  <c:v>71.047195434570298</c:v>
                </c:pt>
                <c:pt idx="4299">
                  <c:v>78.918380737304702</c:v>
                </c:pt>
                <c:pt idx="4300">
                  <c:v>78.856086730957003</c:v>
                </c:pt>
                <c:pt idx="4301">
                  <c:v>68.601005554199205</c:v>
                </c:pt>
                <c:pt idx="4302">
                  <c:v>55.003395080566399</c:v>
                </c:pt>
                <c:pt idx="4303">
                  <c:v>62.179988861083999</c:v>
                </c:pt>
                <c:pt idx="4304">
                  <c:v>60.346096038818402</c:v>
                </c:pt>
                <c:pt idx="4305">
                  <c:v>75.720077514648395</c:v>
                </c:pt>
                <c:pt idx="4306">
                  <c:v>68.437255859375</c:v>
                </c:pt>
                <c:pt idx="4307">
                  <c:v>68.400367736816406</c:v>
                </c:pt>
                <c:pt idx="4308">
                  <c:v>78.650573730468807</c:v>
                </c:pt>
                <c:pt idx="4309">
                  <c:v>54.086692810058601</c:v>
                </c:pt>
                <c:pt idx="4310">
                  <c:v>52.374881744384801</c:v>
                </c:pt>
                <c:pt idx="4311">
                  <c:v>65.337120056152301</c:v>
                </c:pt>
                <c:pt idx="4312">
                  <c:v>69.274581909179702</c:v>
                </c:pt>
                <c:pt idx="4313">
                  <c:v>49.3864936828613</c:v>
                </c:pt>
                <c:pt idx="4314">
                  <c:v>65.506919860839801</c:v>
                </c:pt>
                <c:pt idx="4315">
                  <c:v>65.080604553222699</c:v>
                </c:pt>
                <c:pt idx="4316">
                  <c:v>49.358875274658203</c:v>
                </c:pt>
                <c:pt idx="4317">
                  <c:v>65.365203857421903</c:v>
                </c:pt>
                <c:pt idx="4318">
                  <c:v>65.464881896972699</c:v>
                </c:pt>
                <c:pt idx="4319">
                  <c:v>66.892082214355497</c:v>
                </c:pt>
                <c:pt idx="4320">
                  <c:v>66.222633361816406</c:v>
                </c:pt>
                <c:pt idx="4321">
                  <c:v>48.795646667480497</c:v>
                </c:pt>
                <c:pt idx="4322">
                  <c:v>47.489490509033203</c:v>
                </c:pt>
                <c:pt idx="4323">
                  <c:v>65.400291442871094</c:v>
                </c:pt>
                <c:pt idx="4324">
                  <c:v>49.600940704345703</c:v>
                </c:pt>
                <c:pt idx="4325">
                  <c:v>66.799308776855497</c:v>
                </c:pt>
                <c:pt idx="4326">
                  <c:v>49.855026245117202</c:v>
                </c:pt>
                <c:pt idx="4327">
                  <c:v>64.021179199218807</c:v>
                </c:pt>
                <c:pt idx="4328">
                  <c:v>63.5364990234375</c:v>
                </c:pt>
                <c:pt idx="4329">
                  <c:v>41.991462707519503</c:v>
                </c:pt>
                <c:pt idx="4330">
                  <c:v>42.8642768859863</c:v>
                </c:pt>
                <c:pt idx="4331">
                  <c:v>42.875900268554702</c:v>
                </c:pt>
                <c:pt idx="4332">
                  <c:v>61.906383514404297</c:v>
                </c:pt>
                <c:pt idx="4333">
                  <c:v>63.531105041503899</c:v>
                </c:pt>
                <c:pt idx="4334">
                  <c:v>61.739780426025398</c:v>
                </c:pt>
                <c:pt idx="4335">
                  <c:v>62.216983795166001</c:v>
                </c:pt>
                <c:pt idx="4336">
                  <c:v>62.554885864257798</c:v>
                </c:pt>
                <c:pt idx="4337">
                  <c:v>62.719470977783203</c:v>
                </c:pt>
                <c:pt idx="4338">
                  <c:v>64.011993408203097</c:v>
                </c:pt>
                <c:pt idx="4339">
                  <c:v>62.826461791992202</c:v>
                </c:pt>
                <c:pt idx="4340">
                  <c:v>60.0618896484375</c:v>
                </c:pt>
                <c:pt idx="4341">
                  <c:v>59.739879608154297</c:v>
                </c:pt>
                <c:pt idx="4342">
                  <c:v>60.499149322509801</c:v>
                </c:pt>
                <c:pt idx="4343">
                  <c:v>58.489536285400398</c:v>
                </c:pt>
                <c:pt idx="4344">
                  <c:v>58.1165161132813</c:v>
                </c:pt>
                <c:pt idx="4345">
                  <c:v>62.312820434570298</c:v>
                </c:pt>
                <c:pt idx="4346">
                  <c:v>63.175106048583999</c:v>
                </c:pt>
                <c:pt idx="4347">
                  <c:v>62.158367156982401</c:v>
                </c:pt>
                <c:pt idx="4348">
                  <c:v>61.857353210449197</c:v>
                </c:pt>
                <c:pt idx="4349">
                  <c:v>61.6537895202637</c:v>
                </c:pt>
                <c:pt idx="4350">
                  <c:v>61.787651062011697</c:v>
                </c:pt>
                <c:pt idx="4351">
                  <c:v>61.975574493408203</c:v>
                </c:pt>
                <c:pt idx="4352">
                  <c:v>61.919052124023402</c:v>
                </c:pt>
                <c:pt idx="4353">
                  <c:v>57.097465515136697</c:v>
                </c:pt>
                <c:pt idx="4354">
                  <c:v>42.305572509765597</c:v>
                </c:pt>
                <c:pt idx="4355">
                  <c:v>40.321304321289098</c:v>
                </c:pt>
                <c:pt idx="4356">
                  <c:v>40.909065246582003</c:v>
                </c:pt>
                <c:pt idx="4357">
                  <c:v>42.534599304199197</c:v>
                </c:pt>
                <c:pt idx="4358">
                  <c:v>42.196285247802699</c:v>
                </c:pt>
                <c:pt idx="4359">
                  <c:v>39.991279602050803</c:v>
                </c:pt>
                <c:pt idx="4360">
                  <c:v>39.074600219726598</c:v>
                </c:pt>
                <c:pt idx="4361">
                  <c:v>37.389175415039098</c:v>
                </c:pt>
                <c:pt idx="4362">
                  <c:v>37.853713989257798</c:v>
                </c:pt>
                <c:pt idx="4363">
                  <c:v>38.220497131347699</c:v>
                </c:pt>
                <c:pt idx="4364">
                  <c:v>38.163604736328097</c:v>
                </c:pt>
                <c:pt idx="4365">
                  <c:v>38.203895568847699</c:v>
                </c:pt>
                <c:pt idx="4366">
                  <c:v>37.565635681152301</c:v>
                </c:pt>
                <c:pt idx="4367">
                  <c:v>37.348476409912102</c:v>
                </c:pt>
                <c:pt idx="4368">
                  <c:v>37.592971801757798</c:v>
                </c:pt>
                <c:pt idx="4369">
                  <c:v>39.457897186279297</c:v>
                </c:pt>
                <c:pt idx="4370">
                  <c:v>37.519763946533203</c:v>
                </c:pt>
                <c:pt idx="4371">
                  <c:v>37.100051879882798</c:v>
                </c:pt>
                <c:pt idx="4372">
                  <c:v>38.016170501708999</c:v>
                </c:pt>
                <c:pt idx="4373">
                  <c:v>38.168632507324197</c:v>
                </c:pt>
                <c:pt idx="4374">
                  <c:v>38.868484497070298</c:v>
                </c:pt>
                <c:pt idx="4375">
                  <c:v>67.982818603515597</c:v>
                </c:pt>
                <c:pt idx="4376">
                  <c:v>117.225395202637</c:v>
                </c:pt>
                <c:pt idx="4377">
                  <c:v>117.697563171387</c:v>
                </c:pt>
                <c:pt idx="4378">
                  <c:v>73.221473693847699</c:v>
                </c:pt>
                <c:pt idx="4379">
                  <c:v>38.637062072753899</c:v>
                </c:pt>
                <c:pt idx="4380">
                  <c:v>37.436916351318402</c:v>
                </c:pt>
                <c:pt idx="4381">
                  <c:v>40.863723754882798</c:v>
                </c:pt>
                <c:pt idx="4382">
                  <c:v>78.889198303222699</c:v>
                </c:pt>
                <c:pt idx="4383">
                  <c:v>71.047195434570298</c:v>
                </c:pt>
                <c:pt idx="4384">
                  <c:v>78.918380737304702</c:v>
                </c:pt>
                <c:pt idx="4385">
                  <c:v>78.856086730957003</c:v>
                </c:pt>
                <c:pt idx="4386">
                  <c:v>68.601005554199205</c:v>
                </c:pt>
                <c:pt idx="4387">
                  <c:v>55.003395080566399</c:v>
                </c:pt>
                <c:pt idx="4388">
                  <c:v>62.179988861083999</c:v>
                </c:pt>
                <c:pt idx="4389">
                  <c:v>60.346096038818402</c:v>
                </c:pt>
                <c:pt idx="4390">
                  <c:v>75.720077514648395</c:v>
                </c:pt>
                <c:pt idx="4391">
                  <c:v>68.437255859375</c:v>
                </c:pt>
                <c:pt idx="4392">
                  <c:v>68.400367736816406</c:v>
                </c:pt>
                <c:pt idx="4393">
                  <c:v>78.650573730468807</c:v>
                </c:pt>
                <c:pt idx="4394">
                  <c:v>54.086692810058601</c:v>
                </c:pt>
                <c:pt idx="4395">
                  <c:v>52.374881744384801</c:v>
                </c:pt>
                <c:pt idx="4396">
                  <c:v>65.337120056152301</c:v>
                </c:pt>
                <c:pt idx="4397">
                  <c:v>69.274581909179702</c:v>
                </c:pt>
                <c:pt idx="4398">
                  <c:v>49.3864936828613</c:v>
                </c:pt>
                <c:pt idx="4399">
                  <c:v>65.506919860839801</c:v>
                </c:pt>
                <c:pt idx="4400">
                  <c:v>65.080604553222699</c:v>
                </c:pt>
                <c:pt idx="4401">
                  <c:v>49.358875274658203</c:v>
                </c:pt>
                <c:pt idx="4402">
                  <c:v>65.365203857421903</c:v>
                </c:pt>
                <c:pt idx="4403">
                  <c:v>65.464881896972699</c:v>
                </c:pt>
                <c:pt idx="4404">
                  <c:v>66.892082214355497</c:v>
                </c:pt>
                <c:pt idx="4405">
                  <c:v>66.222633361816406</c:v>
                </c:pt>
                <c:pt idx="4406">
                  <c:v>48.795646667480497</c:v>
                </c:pt>
                <c:pt idx="4407">
                  <c:v>47.489490509033203</c:v>
                </c:pt>
                <c:pt idx="4408">
                  <c:v>65.400291442871094</c:v>
                </c:pt>
                <c:pt idx="4409">
                  <c:v>49.600940704345703</c:v>
                </c:pt>
                <c:pt idx="4410">
                  <c:v>66.799308776855497</c:v>
                </c:pt>
                <c:pt idx="4411">
                  <c:v>49.855026245117202</c:v>
                </c:pt>
                <c:pt idx="4412">
                  <c:v>64.021179199218807</c:v>
                </c:pt>
                <c:pt idx="4413">
                  <c:v>63.5364990234375</c:v>
                </c:pt>
                <c:pt idx="4414">
                  <c:v>41.991462707519503</c:v>
                </c:pt>
                <c:pt idx="4415">
                  <c:v>42.8642768859863</c:v>
                </c:pt>
                <c:pt idx="4416">
                  <c:v>42.875900268554702</c:v>
                </c:pt>
                <c:pt idx="4417">
                  <c:v>61.906383514404297</c:v>
                </c:pt>
                <c:pt idx="4418">
                  <c:v>63.531105041503899</c:v>
                </c:pt>
                <c:pt idx="4419">
                  <c:v>61.739780426025398</c:v>
                </c:pt>
                <c:pt idx="4420">
                  <c:v>62.216983795166001</c:v>
                </c:pt>
                <c:pt idx="4421">
                  <c:v>62.554885864257798</c:v>
                </c:pt>
                <c:pt idx="4422">
                  <c:v>62.719470977783203</c:v>
                </c:pt>
                <c:pt idx="4423">
                  <c:v>64.011993408203097</c:v>
                </c:pt>
                <c:pt idx="4424">
                  <c:v>62.826461791992202</c:v>
                </c:pt>
                <c:pt idx="4425">
                  <c:v>60.0618896484375</c:v>
                </c:pt>
                <c:pt idx="4426">
                  <c:v>59.739879608154297</c:v>
                </c:pt>
                <c:pt idx="4427">
                  <c:v>60.499149322509801</c:v>
                </c:pt>
                <c:pt idx="4428">
                  <c:v>58.489536285400398</c:v>
                </c:pt>
                <c:pt idx="4429">
                  <c:v>58.1165161132813</c:v>
                </c:pt>
                <c:pt idx="4430">
                  <c:v>62.312820434570298</c:v>
                </c:pt>
                <c:pt idx="4431">
                  <c:v>63.175106048583999</c:v>
                </c:pt>
                <c:pt idx="4432">
                  <c:v>62.158367156982401</c:v>
                </c:pt>
                <c:pt idx="4433">
                  <c:v>61.857353210449197</c:v>
                </c:pt>
                <c:pt idx="4434">
                  <c:v>61.6537895202637</c:v>
                </c:pt>
                <c:pt idx="4435">
                  <c:v>61.787651062011697</c:v>
                </c:pt>
                <c:pt idx="4436">
                  <c:v>61.975574493408203</c:v>
                </c:pt>
                <c:pt idx="4437">
                  <c:v>61.919052124023402</c:v>
                </c:pt>
                <c:pt idx="4438">
                  <c:v>57.097465515136697</c:v>
                </c:pt>
                <c:pt idx="4439">
                  <c:v>42.305572509765597</c:v>
                </c:pt>
                <c:pt idx="4440">
                  <c:v>40.321304321289098</c:v>
                </c:pt>
                <c:pt idx="4441">
                  <c:v>40.909065246582003</c:v>
                </c:pt>
                <c:pt idx="4442">
                  <c:v>42.534599304199197</c:v>
                </c:pt>
                <c:pt idx="4443">
                  <c:v>42.196285247802699</c:v>
                </c:pt>
                <c:pt idx="4444">
                  <c:v>39.991279602050803</c:v>
                </c:pt>
                <c:pt idx="4445">
                  <c:v>39.074600219726598</c:v>
                </c:pt>
                <c:pt idx="4446">
                  <c:v>37.389175415039098</c:v>
                </c:pt>
                <c:pt idx="4447">
                  <c:v>37.853713989257798</c:v>
                </c:pt>
                <c:pt idx="4448">
                  <c:v>38.220497131347699</c:v>
                </c:pt>
                <c:pt idx="4449">
                  <c:v>38.163604736328097</c:v>
                </c:pt>
                <c:pt idx="4450">
                  <c:v>38.203895568847699</c:v>
                </c:pt>
                <c:pt idx="4451">
                  <c:v>37.565635681152301</c:v>
                </c:pt>
                <c:pt idx="4452">
                  <c:v>37.348476409912102</c:v>
                </c:pt>
                <c:pt idx="4453">
                  <c:v>37.592971801757798</c:v>
                </c:pt>
                <c:pt idx="4454">
                  <c:v>39.457897186279297</c:v>
                </c:pt>
                <c:pt idx="4455">
                  <c:v>37.519763946533203</c:v>
                </c:pt>
                <c:pt idx="4456">
                  <c:v>37.100051879882798</c:v>
                </c:pt>
                <c:pt idx="4457">
                  <c:v>38.016170501708999</c:v>
                </c:pt>
                <c:pt idx="4458">
                  <c:v>38.168632507324197</c:v>
                </c:pt>
                <c:pt idx="4459">
                  <c:v>38.868484497070298</c:v>
                </c:pt>
                <c:pt idx="4460">
                  <c:v>67.982818603515597</c:v>
                </c:pt>
                <c:pt idx="4461">
                  <c:v>117.225395202637</c:v>
                </c:pt>
                <c:pt idx="4462">
                  <c:v>117.697563171387</c:v>
                </c:pt>
                <c:pt idx="4463">
                  <c:v>73.221473693847699</c:v>
                </c:pt>
                <c:pt idx="4464">
                  <c:v>38.637062072753899</c:v>
                </c:pt>
                <c:pt idx="4465">
                  <c:v>37.436916351318402</c:v>
                </c:pt>
                <c:pt idx="4466">
                  <c:v>40.863723754882798</c:v>
                </c:pt>
                <c:pt idx="4467">
                  <c:v>39.920261383056598</c:v>
                </c:pt>
                <c:pt idx="4468">
                  <c:v>38.125961303710902</c:v>
                </c:pt>
                <c:pt idx="4469">
                  <c:v>37.560256958007798</c:v>
                </c:pt>
                <c:pt idx="4470">
                  <c:v>37.697803497314503</c:v>
                </c:pt>
                <c:pt idx="4471">
                  <c:v>39.090606689453097</c:v>
                </c:pt>
                <c:pt idx="4472">
                  <c:v>38.838188171386697</c:v>
                </c:pt>
                <c:pt idx="4473">
                  <c:v>38.788646697997997</c:v>
                </c:pt>
                <c:pt idx="4474">
                  <c:v>37.519973754882798</c:v>
                </c:pt>
                <c:pt idx="4475">
                  <c:v>37.560356140136697</c:v>
                </c:pt>
                <c:pt idx="4476">
                  <c:v>37.114475250244098</c:v>
                </c:pt>
                <c:pt idx="4477">
                  <c:v>36.902873992919901</c:v>
                </c:pt>
                <c:pt idx="4478">
                  <c:v>35.430309295654297</c:v>
                </c:pt>
                <c:pt idx="4479">
                  <c:v>23.786474227905298</c:v>
                </c:pt>
                <c:pt idx="4480">
                  <c:v>23.742109298706101</c:v>
                </c:pt>
                <c:pt idx="4481">
                  <c:v>23.696477890014599</c:v>
                </c:pt>
                <c:pt idx="4482">
                  <c:v>23.267440795898398</c:v>
                </c:pt>
                <c:pt idx="4483">
                  <c:v>23.168115615844702</c:v>
                </c:pt>
                <c:pt idx="4484">
                  <c:v>23.213588714599599</c:v>
                </c:pt>
                <c:pt idx="4485">
                  <c:v>23.234827041626001</c:v>
                </c:pt>
                <c:pt idx="4486">
                  <c:v>23.057823181152301</c:v>
                </c:pt>
                <c:pt idx="4487">
                  <c:v>23.118976593017599</c:v>
                </c:pt>
                <c:pt idx="4488">
                  <c:v>23.017219543456999</c:v>
                </c:pt>
                <c:pt idx="4489">
                  <c:v>22.986701965331999</c:v>
                </c:pt>
                <c:pt idx="4490">
                  <c:v>23.069755554199201</c:v>
                </c:pt>
                <c:pt idx="4491">
                  <c:v>23.8583679199219</c:v>
                </c:pt>
                <c:pt idx="4492">
                  <c:v>24.382865905761701</c:v>
                </c:pt>
                <c:pt idx="4493">
                  <c:v>24.365751266479499</c:v>
                </c:pt>
                <c:pt idx="4494">
                  <c:v>24.35569190979</c:v>
                </c:pt>
                <c:pt idx="4495">
                  <c:v>24.318202972412099</c:v>
                </c:pt>
                <c:pt idx="4496">
                  <c:v>24.4634799957275</c:v>
                </c:pt>
                <c:pt idx="4497">
                  <c:v>24.779161453247099</c:v>
                </c:pt>
                <c:pt idx="4498">
                  <c:v>24.764204025268601</c:v>
                </c:pt>
                <c:pt idx="4499">
                  <c:v>24.6265983581543</c:v>
                </c:pt>
                <c:pt idx="4500">
                  <c:v>24.708061218261701</c:v>
                </c:pt>
                <c:pt idx="4501">
                  <c:v>24.309484481811499</c:v>
                </c:pt>
                <c:pt idx="4502">
                  <c:v>24.3232421875</c:v>
                </c:pt>
                <c:pt idx="4503">
                  <c:v>24.821874618530298</c:v>
                </c:pt>
                <c:pt idx="4504">
                  <c:v>25.0008449554443</c:v>
                </c:pt>
                <c:pt idx="4505">
                  <c:v>25.202833175659201</c:v>
                </c:pt>
                <c:pt idx="4506">
                  <c:v>25.551908493041999</c:v>
                </c:pt>
                <c:pt idx="4507">
                  <c:v>25.53542137146</c:v>
                </c:pt>
                <c:pt idx="4508">
                  <c:v>26.341730117797901</c:v>
                </c:pt>
                <c:pt idx="4509">
                  <c:v>26.6143474578857</c:v>
                </c:pt>
                <c:pt idx="4510">
                  <c:v>26.800163269043001</c:v>
                </c:pt>
                <c:pt idx="4511">
                  <c:v>27.0019207000732</c:v>
                </c:pt>
                <c:pt idx="4512">
                  <c:v>27.005519866943398</c:v>
                </c:pt>
                <c:pt idx="4513">
                  <c:v>26.897296905517599</c:v>
                </c:pt>
                <c:pt idx="4514">
                  <c:v>27.107357025146499</c:v>
                </c:pt>
                <c:pt idx="4515">
                  <c:v>27.168848037719702</c:v>
                </c:pt>
                <c:pt idx="4516">
                  <c:v>27.052898406982401</c:v>
                </c:pt>
                <c:pt idx="4517">
                  <c:v>29.0827445983887</c:v>
                </c:pt>
                <c:pt idx="4518">
                  <c:v>31.3752136230469</c:v>
                </c:pt>
                <c:pt idx="4519">
                  <c:v>32.559410095214801</c:v>
                </c:pt>
                <c:pt idx="4520">
                  <c:v>31.311058044433601</c:v>
                </c:pt>
                <c:pt idx="4521">
                  <c:v>31.519741058349599</c:v>
                </c:pt>
                <c:pt idx="4522">
                  <c:v>31.187698364257798</c:v>
                </c:pt>
                <c:pt idx="4523">
                  <c:v>32.646404266357401</c:v>
                </c:pt>
                <c:pt idx="4524">
                  <c:v>39.091648101806598</c:v>
                </c:pt>
                <c:pt idx="4525">
                  <c:v>40.243972778320298</c:v>
                </c:pt>
                <c:pt idx="4526">
                  <c:v>36.571346282958999</c:v>
                </c:pt>
                <c:pt idx="4527">
                  <c:v>37.300144195556598</c:v>
                </c:pt>
                <c:pt idx="4528">
                  <c:v>26.932226181030298</c:v>
                </c:pt>
                <c:pt idx="4529">
                  <c:v>28.2085151672363</c:v>
                </c:pt>
                <c:pt idx="4530">
                  <c:v>27.2491245269775</c:v>
                </c:pt>
                <c:pt idx="4531">
                  <c:v>27.348413467407202</c:v>
                </c:pt>
                <c:pt idx="4532">
                  <c:v>25.8650512695313</c:v>
                </c:pt>
                <c:pt idx="4533">
                  <c:v>25.468864440918001</c:v>
                </c:pt>
                <c:pt idx="4534">
                  <c:v>26.6439094543457</c:v>
                </c:pt>
                <c:pt idx="4535">
                  <c:v>26.883539199829102</c:v>
                </c:pt>
                <c:pt idx="4536">
                  <c:v>27.506019592285199</c:v>
                </c:pt>
                <c:pt idx="4537">
                  <c:v>26.063573837280298</c:v>
                </c:pt>
                <c:pt idx="4538">
                  <c:v>25.192255020141602</c:v>
                </c:pt>
                <c:pt idx="4539">
                  <c:v>25.861597061157202</c:v>
                </c:pt>
                <c:pt idx="4540">
                  <c:v>24.7373352050781</c:v>
                </c:pt>
                <c:pt idx="4541">
                  <c:v>24.665422439575199</c:v>
                </c:pt>
                <c:pt idx="4542">
                  <c:v>24.542573928833001</c:v>
                </c:pt>
                <c:pt idx="4543">
                  <c:v>24.728694915771499</c:v>
                </c:pt>
                <c:pt idx="4544">
                  <c:v>24.781053543090799</c:v>
                </c:pt>
                <c:pt idx="4545">
                  <c:v>24.586259841918899</c:v>
                </c:pt>
                <c:pt idx="4546">
                  <c:v>24.383396148681602</c:v>
                </c:pt>
                <c:pt idx="4547">
                  <c:v>24.040296554565401</c:v>
                </c:pt>
                <c:pt idx="4548">
                  <c:v>23.8700046539307</c:v>
                </c:pt>
                <c:pt idx="4549">
                  <c:v>23.753597259521499</c:v>
                </c:pt>
                <c:pt idx="4550">
                  <c:v>23.4804286956787</c:v>
                </c:pt>
                <c:pt idx="4551">
                  <c:v>23.4925327301025</c:v>
                </c:pt>
                <c:pt idx="4552">
                  <c:v>23.517930984497099</c:v>
                </c:pt>
                <c:pt idx="4553">
                  <c:v>23.7234497070313</c:v>
                </c:pt>
                <c:pt idx="4554">
                  <c:v>23.789405822753899</c:v>
                </c:pt>
                <c:pt idx="4555">
                  <c:v>24.181655883789102</c:v>
                </c:pt>
                <c:pt idx="4556">
                  <c:v>24.1228637695313</c:v>
                </c:pt>
                <c:pt idx="4557">
                  <c:v>24.330530166626001</c:v>
                </c:pt>
                <c:pt idx="4558">
                  <c:v>24.6524772644043</c:v>
                </c:pt>
                <c:pt idx="4559">
                  <c:v>24.639745712280298</c:v>
                </c:pt>
                <c:pt idx="4560">
                  <c:v>24.995660781860401</c:v>
                </c:pt>
                <c:pt idx="4561">
                  <c:v>24.994579315185501</c:v>
                </c:pt>
                <c:pt idx="4562">
                  <c:v>24.617185592651399</c:v>
                </c:pt>
                <c:pt idx="4563">
                  <c:v>24.567846298217798</c:v>
                </c:pt>
                <c:pt idx="4564">
                  <c:v>24.588850021362301</c:v>
                </c:pt>
                <c:pt idx="4565">
                  <c:v>23.786474227905298</c:v>
                </c:pt>
                <c:pt idx="4566">
                  <c:v>23.742109298706101</c:v>
                </c:pt>
                <c:pt idx="4567">
                  <c:v>23.696477890014599</c:v>
                </c:pt>
                <c:pt idx="4568">
                  <c:v>23.267440795898398</c:v>
                </c:pt>
                <c:pt idx="4569">
                  <c:v>23.168115615844702</c:v>
                </c:pt>
                <c:pt idx="4570">
                  <c:v>23.213588714599599</c:v>
                </c:pt>
                <c:pt idx="4571">
                  <c:v>23.234827041626001</c:v>
                </c:pt>
                <c:pt idx="4572">
                  <c:v>23.057823181152301</c:v>
                </c:pt>
                <c:pt idx="4573">
                  <c:v>23.118976593017599</c:v>
                </c:pt>
                <c:pt idx="4574">
                  <c:v>23.017219543456999</c:v>
                </c:pt>
                <c:pt idx="4575">
                  <c:v>22.986701965331999</c:v>
                </c:pt>
                <c:pt idx="4576">
                  <c:v>23.069755554199201</c:v>
                </c:pt>
                <c:pt idx="4577">
                  <c:v>23.8583679199219</c:v>
                </c:pt>
                <c:pt idx="4578">
                  <c:v>24.382865905761701</c:v>
                </c:pt>
                <c:pt idx="4579">
                  <c:v>24.365751266479499</c:v>
                </c:pt>
                <c:pt idx="4580">
                  <c:v>24.35569190979</c:v>
                </c:pt>
                <c:pt idx="4581">
                  <c:v>24.318202972412099</c:v>
                </c:pt>
                <c:pt idx="4582">
                  <c:v>24.4634799957275</c:v>
                </c:pt>
                <c:pt idx="4583">
                  <c:v>24.779161453247099</c:v>
                </c:pt>
                <c:pt idx="4584">
                  <c:v>24.764204025268601</c:v>
                </c:pt>
                <c:pt idx="4585">
                  <c:v>24.6265983581543</c:v>
                </c:pt>
                <c:pt idx="4586">
                  <c:v>24.708061218261701</c:v>
                </c:pt>
                <c:pt idx="4587">
                  <c:v>24.309484481811499</c:v>
                </c:pt>
                <c:pt idx="4588">
                  <c:v>24.3232421875</c:v>
                </c:pt>
                <c:pt idx="4589">
                  <c:v>24.821874618530298</c:v>
                </c:pt>
                <c:pt idx="4590">
                  <c:v>25.0008449554443</c:v>
                </c:pt>
                <c:pt idx="4591">
                  <c:v>25.202833175659201</c:v>
                </c:pt>
                <c:pt idx="4592">
                  <c:v>25.551908493041999</c:v>
                </c:pt>
                <c:pt idx="4593">
                  <c:v>25.53542137146</c:v>
                </c:pt>
                <c:pt idx="4594">
                  <c:v>26.341730117797901</c:v>
                </c:pt>
                <c:pt idx="4595">
                  <c:v>26.6143474578857</c:v>
                </c:pt>
                <c:pt idx="4596">
                  <c:v>26.800163269043001</c:v>
                </c:pt>
                <c:pt idx="4597">
                  <c:v>27.0019207000732</c:v>
                </c:pt>
                <c:pt idx="4598">
                  <c:v>27.005519866943398</c:v>
                </c:pt>
                <c:pt idx="4599">
                  <c:v>26.897296905517599</c:v>
                </c:pt>
                <c:pt idx="4600">
                  <c:v>27.107357025146499</c:v>
                </c:pt>
                <c:pt idx="4601">
                  <c:v>27.168848037719702</c:v>
                </c:pt>
                <c:pt idx="4602">
                  <c:v>27.052898406982401</c:v>
                </c:pt>
                <c:pt idx="4603">
                  <c:v>29.0827445983887</c:v>
                </c:pt>
                <c:pt idx="4604">
                  <c:v>31.3752136230469</c:v>
                </c:pt>
                <c:pt idx="4605">
                  <c:v>32.559410095214801</c:v>
                </c:pt>
                <c:pt idx="4606">
                  <c:v>31.311058044433601</c:v>
                </c:pt>
                <c:pt idx="4607">
                  <c:v>31.519741058349599</c:v>
                </c:pt>
                <c:pt idx="4608">
                  <c:v>31.187698364257798</c:v>
                </c:pt>
                <c:pt idx="4609">
                  <c:v>32.646404266357401</c:v>
                </c:pt>
                <c:pt idx="4610">
                  <c:v>39.091648101806598</c:v>
                </c:pt>
                <c:pt idx="4611">
                  <c:v>40.243972778320298</c:v>
                </c:pt>
                <c:pt idx="4612">
                  <c:v>36.571346282958999</c:v>
                </c:pt>
                <c:pt idx="4613">
                  <c:v>37.300144195556598</c:v>
                </c:pt>
                <c:pt idx="4614">
                  <c:v>26.932226181030298</c:v>
                </c:pt>
                <c:pt idx="4615">
                  <c:v>28.2085151672363</c:v>
                </c:pt>
                <c:pt idx="4616">
                  <c:v>27.2491245269775</c:v>
                </c:pt>
                <c:pt idx="4617">
                  <c:v>27.348413467407202</c:v>
                </c:pt>
                <c:pt idx="4618">
                  <c:v>25.8650512695313</c:v>
                </c:pt>
                <c:pt idx="4619">
                  <c:v>25.468864440918001</c:v>
                </c:pt>
                <c:pt idx="4620">
                  <c:v>26.6439094543457</c:v>
                </c:pt>
                <c:pt idx="4621">
                  <c:v>26.883539199829102</c:v>
                </c:pt>
                <c:pt idx="4622">
                  <c:v>27.506019592285199</c:v>
                </c:pt>
                <c:pt idx="4623">
                  <c:v>26.063573837280298</c:v>
                </c:pt>
                <c:pt idx="4624">
                  <c:v>25.192255020141602</c:v>
                </c:pt>
                <c:pt idx="4625">
                  <c:v>25.861597061157202</c:v>
                </c:pt>
                <c:pt idx="4626">
                  <c:v>24.7373352050781</c:v>
                </c:pt>
                <c:pt idx="4627">
                  <c:v>24.665422439575199</c:v>
                </c:pt>
                <c:pt idx="4628">
                  <c:v>24.542573928833001</c:v>
                </c:pt>
                <c:pt idx="4629">
                  <c:v>24.728694915771499</c:v>
                </c:pt>
                <c:pt idx="4630">
                  <c:v>24.781053543090799</c:v>
                </c:pt>
                <c:pt idx="4631">
                  <c:v>24.586259841918899</c:v>
                </c:pt>
                <c:pt idx="4632">
                  <c:v>24.383396148681602</c:v>
                </c:pt>
                <c:pt idx="4633">
                  <c:v>24.040296554565401</c:v>
                </c:pt>
                <c:pt idx="4634">
                  <c:v>23.8700046539307</c:v>
                </c:pt>
                <c:pt idx="4635">
                  <c:v>23.753597259521499</c:v>
                </c:pt>
                <c:pt idx="4636">
                  <c:v>23.4804286956787</c:v>
                </c:pt>
                <c:pt idx="4637">
                  <c:v>23.4925327301025</c:v>
                </c:pt>
                <c:pt idx="4638">
                  <c:v>635.32580566406205</c:v>
                </c:pt>
                <c:pt idx="4639">
                  <c:v>354.29776000976602</c:v>
                </c:pt>
                <c:pt idx="4640">
                  <c:v>732.771240234375</c:v>
                </c:pt>
                <c:pt idx="4641">
                  <c:v>305.62576293945301</c:v>
                </c:pt>
                <c:pt idx="4642">
                  <c:v>44.817867279052699</c:v>
                </c:pt>
                <c:pt idx="4643">
                  <c:v>42.795131683349602</c:v>
                </c:pt>
                <c:pt idx="4644">
                  <c:v>41.593551635742202</c:v>
                </c:pt>
                <c:pt idx="4645">
                  <c:v>41.601284027099602</c:v>
                </c:pt>
                <c:pt idx="4646">
                  <c:v>43.892898559570298</c:v>
                </c:pt>
                <c:pt idx="4647">
                  <c:v>75.4788818359375</c:v>
                </c:pt>
                <c:pt idx="4648">
                  <c:v>179.78652954101599</c:v>
                </c:pt>
                <c:pt idx="4649">
                  <c:v>50.313850402832003</c:v>
                </c:pt>
                <c:pt idx="4650">
                  <c:v>1285.53540039062</c:v>
                </c:pt>
                <c:pt idx="4651">
                  <c:v>647.87481689453102</c:v>
                </c:pt>
                <c:pt idx="4652">
                  <c:v>658.94842529296898</c:v>
                </c:pt>
                <c:pt idx="4653">
                  <c:v>679.66973876953102</c:v>
                </c:pt>
                <c:pt idx="4654">
                  <c:v>673.47216796875</c:v>
                </c:pt>
                <c:pt idx="4655">
                  <c:v>523.91717529296898</c:v>
                </c:pt>
                <c:pt idx="4656">
                  <c:v>731.48205566406295</c:v>
                </c:pt>
                <c:pt idx="4657">
                  <c:v>753.62414550781205</c:v>
                </c:pt>
                <c:pt idx="4658">
                  <c:v>1099.46508789063</c:v>
                </c:pt>
                <c:pt idx="4659">
                  <c:v>802.92578125</c:v>
                </c:pt>
                <c:pt idx="4660">
                  <c:v>886.475830078125</c:v>
                </c:pt>
                <c:pt idx="4661">
                  <c:v>745.63098144531295</c:v>
                </c:pt>
                <c:pt idx="4662">
                  <c:v>89.455245971679702</c:v>
                </c:pt>
                <c:pt idx="4663">
                  <c:v>1410.16076660156</c:v>
                </c:pt>
                <c:pt idx="4664">
                  <c:v>932.31201171875</c:v>
                </c:pt>
                <c:pt idx="4665">
                  <c:v>746.644775390625</c:v>
                </c:pt>
                <c:pt idx="4666">
                  <c:v>759.54315185546898</c:v>
                </c:pt>
                <c:pt idx="4667">
                  <c:v>831.46533203125</c:v>
                </c:pt>
                <c:pt idx="4668">
                  <c:v>746.439453125</c:v>
                </c:pt>
                <c:pt idx="4669">
                  <c:v>730.46252441406205</c:v>
                </c:pt>
                <c:pt idx="4670">
                  <c:v>719.29699707031205</c:v>
                </c:pt>
                <c:pt idx="4671">
                  <c:v>400.00057983398398</c:v>
                </c:pt>
                <c:pt idx="4672">
                  <c:v>202.26211547851599</c:v>
                </c:pt>
                <c:pt idx="4673">
                  <c:v>117.968292236328</c:v>
                </c:pt>
                <c:pt idx="4674">
                  <c:v>65.938705444335895</c:v>
                </c:pt>
                <c:pt idx="4675">
                  <c:v>51.873695373535199</c:v>
                </c:pt>
                <c:pt idx="4676">
                  <c:v>56.283748626708999</c:v>
                </c:pt>
                <c:pt idx="4677">
                  <c:v>54.502922058105497</c:v>
                </c:pt>
                <c:pt idx="4678">
                  <c:v>52.141868591308601</c:v>
                </c:pt>
                <c:pt idx="4679">
                  <c:v>59.185020446777301</c:v>
                </c:pt>
                <c:pt idx="4680">
                  <c:v>55.649742126464801</c:v>
                </c:pt>
                <c:pt idx="4681">
                  <c:v>59.204174041747997</c:v>
                </c:pt>
                <c:pt idx="4682">
                  <c:v>53.9305229187012</c:v>
                </c:pt>
                <c:pt idx="4683">
                  <c:v>46.883491516113303</c:v>
                </c:pt>
                <c:pt idx="4684">
                  <c:v>44.510940551757798</c:v>
                </c:pt>
                <c:pt idx="4685">
                  <c:v>46.344619750976598</c:v>
                </c:pt>
                <c:pt idx="4686">
                  <c:v>60.867561340332003</c:v>
                </c:pt>
                <c:pt idx="4687">
                  <c:v>22.541419982910199</c:v>
                </c:pt>
                <c:pt idx="4688">
                  <c:v>22.445804595947301</c:v>
                </c:pt>
                <c:pt idx="4689">
                  <c:v>22.420688629150401</c:v>
                </c:pt>
                <c:pt idx="4690">
                  <c:v>22.286256790161101</c:v>
                </c:pt>
                <c:pt idx="4691">
                  <c:v>21.9756374359131</c:v>
                </c:pt>
                <c:pt idx="4692">
                  <c:v>21.760137557983398</c:v>
                </c:pt>
                <c:pt idx="4693">
                  <c:v>21.859645843505898</c:v>
                </c:pt>
                <c:pt idx="4694">
                  <c:v>21.778734207153299</c:v>
                </c:pt>
                <c:pt idx="4695">
                  <c:v>21.470796585083001</c:v>
                </c:pt>
                <c:pt idx="4696">
                  <c:v>21.5630779266357</c:v>
                </c:pt>
                <c:pt idx="4697">
                  <c:v>21.6121940612793</c:v>
                </c:pt>
                <c:pt idx="4698">
                  <c:v>21.314008712768601</c:v>
                </c:pt>
                <c:pt idx="4699">
                  <c:v>21.0634441375732</c:v>
                </c:pt>
                <c:pt idx="4700">
                  <c:v>20.967287063598601</c:v>
                </c:pt>
                <c:pt idx="4701">
                  <c:v>21.029727935791001</c:v>
                </c:pt>
                <c:pt idx="4702">
                  <c:v>21.101852416992202</c:v>
                </c:pt>
                <c:pt idx="4703">
                  <c:v>20.8725070953369</c:v>
                </c:pt>
                <c:pt idx="4704">
                  <c:v>20.708475112915</c:v>
                </c:pt>
                <c:pt idx="4705">
                  <c:v>20.7535190582275</c:v>
                </c:pt>
                <c:pt idx="4706">
                  <c:v>20.596641540527301</c:v>
                </c:pt>
                <c:pt idx="4707">
                  <c:v>20.399829864501999</c:v>
                </c:pt>
                <c:pt idx="4708">
                  <c:v>20.354162216186499</c:v>
                </c:pt>
                <c:pt idx="4709">
                  <c:v>20.249071121215799</c:v>
                </c:pt>
                <c:pt idx="4710">
                  <c:v>20.304285049438501</c:v>
                </c:pt>
                <c:pt idx="4711">
                  <c:v>22.541419982910199</c:v>
                </c:pt>
                <c:pt idx="4712">
                  <c:v>22.445804595947301</c:v>
                </c:pt>
                <c:pt idx="4713">
                  <c:v>22.420688629150401</c:v>
                </c:pt>
                <c:pt idx="4714">
                  <c:v>22.286256790161101</c:v>
                </c:pt>
                <c:pt idx="4715">
                  <c:v>21.9756374359131</c:v>
                </c:pt>
                <c:pt idx="4716">
                  <c:v>21.760137557983398</c:v>
                </c:pt>
                <c:pt idx="4717">
                  <c:v>21.859645843505898</c:v>
                </c:pt>
                <c:pt idx="4718">
                  <c:v>21.778734207153299</c:v>
                </c:pt>
                <c:pt idx="4719">
                  <c:v>21.470796585083001</c:v>
                </c:pt>
                <c:pt idx="4720">
                  <c:v>21.5630779266357</c:v>
                </c:pt>
                <c:pt idx="4721">
                  <c:v>21.6121940612793</c:v>
                </c:pt>
                <c:pt idx="4722">
                  <c:v>21.314008712768601</c:v>
                </c:pt>
                <c:pt idx="4723">
                  <c:v>21.0634441375732</c:v>
                </c:pt>
                <c:pt idx="4724">
                  <c:v>20.967287063598601</c:v>
                </c:pt>
                <c:pt idx="4725">
                  <c:v>21.029727935791001</c:v>
                </c:pt>
                <c:pt idx="4726">
                  <c:v>21.101852416992202</c:v>
                </c:pt>
                <c:pt idx="4727">
                  <c:v>20.8725070953369</c:v>
                </c:pt>
                <c:pt idx="4728">
                  <c:v>20.708475112915</c:v>
                </c:pt>
                <c:pt idx="4729">
                  <c:v>20.7535190582275</c:v>
                </c:pt>
                <c:pt idx="4730">
                  <c:v>20.596641540527301</c:v>
                </c:pt>
                <c:pt idx="4731">
                  <c:v>20.399829864501999</c:v>
                </c:pt>
                <c:pt idx="4732">
                  <c:v>20.354162216186499</c:v>
                </c:pt>
                <c:pt idx="4733">
                  <c:v>20.249071121215799</c:v>
                </c:pt>
                <c:pt idx="4734">
                  <c:v>20.304285049438501</c:v>
                </c:pt>
                <c:pt idx="4735">
                  <c:v>20.092811584472699</c:v>
                </c:pt>
                <c:pt idx="4736">
                  <c:v>20.518743515014599</c:v>
                </c:pt>
                <c:pt idx="4737">
                  <c:v>20.1345520019531</c:v>
                </c:pt>
                <c:pt idx="4738">
                  <c:v>20.172767639160199</c:v>
                </c:pt>
                <c:pt idx="4739">
                  <c:v>20.365737915039102</c:v>
                </c:pt>
                <c:pt idx="4740">
                  <c:v>20.210884094238299</c:v>
                </c:pt>
                <c:pt idx="4741">
                  <c:v>19.877201080322301</c:v>
                </c:pt>
                <c:pt idx="4742">
                  <c:v>19.386487960815401</c:v>
                </c:pt>
                <c:pt idx="4743">
                  <c:v>19.634815216064499</c:v>
                </c:pt>
                <c:pt idx="4744">
                  <c:v>20.2319526672363</c:v>
                </c:pt>
                <c:pt idx="4745">
                  <c:v>19.645872116088899</c:v>
                </c:pt>
                <c:pt idx="4746">
                  <c:v>19.6335124969482</c:v>
                </c:pt>
                <c:pt idx="4747">
                  <c:v>20.1784267425537</c:v>
                </c:pt>
                <c:pt idx="4748">
                  <c:v>20.3341979980469</c:v>
                </c:pt>
                <c:pt idx="4749">
                  <c:v>20.255054473876999</c:v>
                </c:pt>
                <c:pt idx="4750">
                  <c:v>20.2193412780762</c:v>
                </c:pt>
                <c:pt idx="4751">
                  <c:v>20.262996673583999</c:v>
                </c:pt>
                <c:pt idx="4752">
                  <c:v>20.298643112182599</c:v>
                </c:pt>
                <c:pt idx="4753">
                  <c:v>20.355045318603501</c:v>
                </c:pt>
                <c:pt idx="4754">
                  <c:v>20.5463466644287</c:v>
                </c:pt>
                <c:pt idx="4755">
                  <c:v>20.375747680664102</c:v>
                </c:pt>
                <c:pt idx="4756">
                  <c:v>19.883682250976602</c:v>
                </c:pt>
                <c:pt idx="4757">
                  <c:v>20.236415863037099</c:v>
                </c:pt>
                <c:pt idx="4758">
                  <c:v>20.572544097900401</c:v>
                </c:pt>
                <c:pt idx="4759">
                  <c:v>20.6222839355469</c:v>
                </c:pt>
                <c:pt idx="4760">
                  <c:v>20.893861770629901</c:v>
                </c:pt>
                <c:pt idx="4761">
                  <c:v>20.6410427093506</c:v>
                </c:pt>
                <c:pt idx="4762">
                  <c:v>20.743976593017599</c:v>
                </c:pt>
                <c:pt idx="4763">
                  <c:v>21.058729171752901</c:v>
                </c:pt>
                <c:pt idx="4764">
                  <c:v>20.953371047973601</c:v>
                </c:pt>
                <c:pt idx="4765">
                  <c:v>20.9496459960938</c:v>
                </c:pt>
                <c:pt idx="4766">
                  <c:v>21.431226730346701</c:v>
                </c:pt>
                <c:pt idx="4767">
                  <c:v>21.422782897949201</c:v>
                </c:pt>
                <c:pt idx="4768">
                  <c:v>21.123216629028299</c:v>
                </c:pt>
                <c:pt idx="4769">
                  <c:v>21.168306350708001</c:v>
                </c:pt>
                <c:pt idx="4770">
                  <c:v>21.361373901367202</c:v>
                </c:pt>
                <c:pt idx="4771">
                  <c:v>20.871843338012699</c:v>
                </c:pt>
                <c:pt idx="4772">
                  <c:v>20.945005416870099</c:v>
                </c:pt>
                <c:pt idx="4773">
                  <c:v>20.8233127593994</c:v>
                </c:pt>
                <c:pt idx="4774">
                  <c:v>22.421070098876999</c:v>
                </c:pt>
                <c:pt idx="4775">
                  <c:v>22.043972015380898</c:v>
                </c:pt>
                <c:pt idx="4776">
                  <c:v>21.917781829833999</c:v>
                </c:pt>
                <c:pt idx="4777">
                  <c:v>21.9678955078125</c:v>
                </c:pt>
                <c:pt idx="4778">
                  <c:v>22.047042846679702</c:v>
                </c:pt>
                <c:pt idx="4779">
                  <c:v>22.059549331665</c:v>
                </c:pt>
                <c:pt idx="4780">
                  <c:v>21.946357727050799</c:v>
                </c:pt>
                <c:pt idx="4781">
                  <c:v>21.940738677978501</c:v>
                </c:pt>
                <c:pt idx="4782">
                  <c:v>21.6040744781494</c:v>
                </c:pt>
                <c:pt idx="4783">
                  <c:v>21.7909336090088</c:v>
                </c:pt>
                <c:pt idx="4784">
                  <c:v>21.60133934021</c:v>
                </c:pt>
                <c:pt idx="4785">
                  <c:v>20.1784267425537</c:v>
                </c:pt>
                <c:pt idx="4786">
                  <c:v>20.3341979980469</c:v>
                </c:pt>
                <c:pt idx="4787">
                  <c:v>20.255054473876999</c:v>
                </c:pt>
                <c:pt idx="4788">
                  <c:v>20.2193412780762</c:v>
                </c:pt>
                <c:pt idx="4789">
                  <c:v>20.262996673583999</c:v>
                </c:pt>
                <c:pt idx="4790">
                  <c:v>20.298643112182599</c:v>
                </c:pt>
                <c:pt idx="4791">
                  <c:v>20.355045318603501</c:v>
                </c:pt>
                <c:pt idx="4792">
                  <c:v>20.5463466644287</c:v>
                </c:pt>
                <c:pt idx="4793">
                  <c:v>20.375747680664102</c:v>
                </c:pt>
                <c:pt idx="4794">
                  <c:v>19.883682250976602</c:v>
                </c:pt>
                <c:pt idx="4795">
                  <c:v>20.236415863037099</c:v>
                </c:pt>
                <c:pt idx="4796">
                  <c:v>20.572544097900401</c:v>
                </c:pt>
                <c:pt idx="4797">
                  <c:v>20.6222839355469</c:v>
                </c:pt>
                <c:pt idx="4798">
                  <c:v>20.893861770629901</c:v>
                </c:pt>
                <c:pt idx="4799">
                  <c:v>20.6410427093506</c:v>
                </c:pt>
                <c:pt idx="4800">
                  <c:v>20.743976593017599</c:v>
                </c:pt>
                <c:pt idx="4801">
                  <c:v>21.058729171752901</c:v>
                </c:pt>
                <c:pt idx="4802">
                  <c:v>20.953371047973601</c:v>
                </c:pt>
                <c:pt idx="4803">
                  <c:v>20.9496459960938</c:v>
                </c:pt>
                <c:pt idx="4804">
                  <c:v>21.431226730346701</c:v>
                </c:pt>
                <c:pt idx="4805">
                  <c:v>21.422782897949201</c:v>
                </c:pt>
                <c:pt idx="4806">
                  <c:v>21.123216629028299</c:v>
                </c:pt>
                <c:pt idx="4807">
                  <c:v>21.168306350708001</c:v>
                </c:pt>
                <c:pt idx="4808">
                  <c:v>21.361373901367202</c:v>
                </c:pt>
                <c:pt idx="4809">
                  <c:v>20.871843338012699</c:v>
                </c:pt>
                <c:pt idx="4810">
                  <c:v>20.945005416870099</c:v>
                </c:pt>
                <c:pt idx="4811">
                  <c:v>20.8233127593994</c:v>
                </c:pt>
                <c:pt idx="4812">
                  <c:v>22.421070098876999</c:v>
                </c:pt>
                <c:pt idx="4813">
                  <c:v>22.043972015380898</c:v>
                </c:pt>
                <c:pt idx="4814">
                  <c:v>21.917781829833999</c:v>
                </c:pt>
                <c:pt idx="4815">
                  <c:v>21.9678955078125</c:v>
                </c:pt>
                <c:pt idx="4816">
                  <c:v>22.047042846679702</c:v>
                </c:pt>
                <c:pt idx="4817">
                  <c:v>22.059549331665</c:v>
                </c:pt>
                <c:pt idx="4818">
                  <c:v>21.946357727050799</c:v>
                </c:pt>
                <c:pt idx="4819">
                  <c:v>21.940738677978501</c:v>
                </c:pt>
                <c:pt idx="4820">
                  <c:v>21.6040744781494</c:v>
                </c:pt>
                <c:pt idx="4821">
                  <c:v>21.7909336090088</c:v>
                </c:pt>
                <c:pt idx="4822">
                  <c:v>21.60133934021</c:v>
                </c:pt>
                <c:pt idx="4823">
                  <c:v>21.60133934021</c:v>
                </c:pt>
                <c:pt idx="4824">
                  <c:v>21.6010131835938</c:v>
                </c:pt>
                <c:pt idx="4825">
                  <c:v>21.602228164672901</c:v>
                </c:pt>
                <c:pt idx="4826">
                  <c:v>21.356101989746101</c:v>
                </c:pt>
                <c:pt idx="4827">
                  <c:v>21.0804557800293</c:v>
                </c:pt>
                <c:pt idx="4828">
                  <c:v>20.9097595214844</c:v>
                </c:pt>
                <c:pt idx="4829">
                  <c:v>20.445503234863299</c:v>
                </c:pt>
                <c:pt idx="4830">
                  <c:v>20.890804290771499</c:v>
                </c:pt>
                <c:pt idx="4831">
                  <c:v>20.757764816284201</c:v>
                </c:pt>
                <c:pt idx="4832">
                  <c:v>20.673814773559599</c:v>
                </c:pt>
                <c:pt idx="4833">
                  <c:v>20.9527893066406</c:v>
                </c:pt>
                <c:pt idx="4834">
                  <c:v>21.022977828979499</c:v>
                </c:pt>
                <c:pt idx="4835">
                  <c:v>21.0505065917969</c:v>
                </c:pt>
                <c:pt idx="4836">
                  <c:v>21.103509902954102</c:v>
                </c:pt>
                <c:pt idx="4837">
                  <c:v>21.432092666626001</c:v>
                </c:pt>
                <c:pt idx="4838">
                  <c:v>21.744194030761701</c:v>
                </c:pt>
                <c:pt idx="4839">
                  <c:v>21.688449859619102</c:v>
                </c:pt>
                <c:pt idx="4840">
                  <c:v>21.616308212280298</c:v>
                </c:pt>
                <c:pt idx="4841">
                  <c:v>22.039056777954102</c:v>
                </c:pt>
                <c:pt idx="4842">
                  <c:v>22.170455932617202</c:v>
                </c:pt>
                <c:pt idx="4843">
                  <c:v>22.122625350952099</c:v>
                </c:pt>
                <c:pt idx="4844">
                  <c:v>22.349016189575199</c:v>
                </c:pt>
                <c:pt idx="4845">
                  <c:v>22.493415832519499</c:v>
                </c:pt>
                <c:pt idx="4846">
                  <c:v>22.692375183105501</c:v>
                </c:pt>
                <c:pt idx="4847">
                  <c:v>22.717046737670898</c:v>
                </c:pt>
                <c:pt idx="4848">
                  <c:v>22.5662517547607</c:v>
                </c:pt>
                <c:pt idx="4849">
                  <c:v>22.687376022338899</c:v>
                </c:pt>
                <c:pt idx="4850">
                  <c:v>22.905296325683601</c:v>
                </c:pt>
                <c:pt idx="4851">
                  <c:v>24.087398529052699</c:v>
                </c:pt>
                <c:pt idx="4852">
                  <c:v>24.1960964202881</c:v>
                </c:pt>
                <c:pt idx="4853">
                  <c:v>24.1575107574463</c:v>
                </c:pt>
                <c:pt idx="4854">
                  <c:v>24.1677570343018</c:v>
                </c:pt>
                <c:pt idx="4855">
                  <c:v>24.200466156005898</c:v>
                </c:pt>
                <c:pt idx="4856">
                  <c:v>24.384138107299801</c:v>
                </c:pt>
                <c:pt idx="4857">
                  <c:v>24.450597763061499</c:v>
                </c:pt>
                <c:pt idx="4858">
                  <c:v>24.450046539306602</c:v>
                </c:pt>
                <c:pt idx="4859">
                  <c:v>24.4565734863281</c:v>
                </c:pt>
                <c:pt idx="4860">
                  <c:v>24.469507217407202</c:v>
                </c:pt>
                <c:pt idx="4861">
                  <c:v>21.619850158691399</c:v>
                </c:pt>
                <c:pt idx="4862">
                  <c:v>21.795576095581101</c:v>
                </c:pt>
                <c:pt idx="4863">
                  <c:v>22.5195636749268</c:v>
                </c:pt>
                <c:pt idx="4864">
                  <c:v>21.935970306396499</c:v>
                </c:pt>
                <c:pt idx="4865">
                  <c:v>22.0383605957031</c:v>
                </c:pt>
                <c:pt idx="4866">
                  <c:v>21.885532379150401</c:v>
                </c:pt>
                <c:pt idx="4867">
                  <c:v>21.9429016113281</c:v>
                </c:pt>
                <c:pt idx="4868">
                  <c:v>23.820732116699201</c:v>
                </c:pt>
                <c:pt idx="4869">
                  <c:v>23.356159210205099</c:v>
                </c:pt>
                <c:pt idx="4870">
                  <c:v>22.248996734619102</c:v>
                </c:pt>
                <c:pt idx="4871">
                  <c:v>23.9692268371582</c:v>
                </c:pt>
                <c:pt idx="4872">
                  <c:v>24.031772613525401</c:v>
                </c:pt>
                <c:pt idx="4873">
                  <c:v>22.620601654052699</c:v>
                </c:pt>
                <c:pt idx="4874">
                  <c:v>22.224952697753899</c:v>
                </c:pt>
                <c:pt idx="4875">
                  <c:v>22.566350936889599</c:v>
                </c:pt>
                <c:pt idx="4876">
                  <c:v>23.0655727386475</c:v>
                </c:pt>
                <c:pt idx="4877">
                  <c:v>23.507978439331101</c:v>
                </c:pt>
                <c:pt idx="4878">
                  <c:v>23.673612594604499</c:v>
                </c:pt>
                <c:pt idx="4879">
                  <c:v>22.745008468627901</c:v>
                </c:pt>
                <c:pt idx="4880">
                  <c:v>23.887201309204102</c:v>
                </c:pt>
                <c:pt idx="4881">
                  <c:v>24.420946121215799</c:v>
                </c:pt>
                <c:pt idx="4882">
                  <c:v>24.5389614105225</c:v>
                </c:pt>
                <c:pt idx="4883">
                  <c:v>23.015773773193398</c:v>
                </c:pt>
                <c:pt idx="4884">
                  <c:v>24.597406387329102</c:v>
                </c:pt>
                <c:pt idx="4885">
                  <c:v>23.074579238891602</c:v>
                </c:pt>
                <c:pt idx="4886">
                  <c:v>23.017288208007798</c:v>
                </c:pt>
                <c:pt idx="4887">
                  <c:v>23.010137557983398</c:v>
                </c:pt>
                <c:pt idx="4888">
                  <c:v>22.8038120269775</c:v>
                </c:pt>
                <c:pt idx="4889">
                  <c:v>23.267229080200199</c:v>
                </c:pt>
                <c:pt idx="4890">
                  <c:v>23.102252960205099</c:v>
                </c:pt>
                <c:pt idx="4891">
                  <c:v>22.629987716674801</c:v>
                </c:pt>
                <c:pt idx="4892">
                  <c:v>22.797166824340799</c:v>
                </c:pt>
                <c:pt idx="4893">
                  <c:v>22.9819736480713</c:v>
                </c:pt>
                <c:pt idx="4894">
                  <c:v>22.651920318603501</c:v>
                </c:pt>
                <c:pt idx="4895">
                  <c:v>22.758069992065401</c:v>
                </c:pt>
                <c:pt idx="4896">
                  <c:v>22.750526428222699</c:v>
                </c:pt>
                <c:pt idx="4897">
                  <c:v>22.897060394287099</c:v>
                </c:pt>
                <c:pt idx="4898">
                  <c:v>23.758607864379901</c:v>
                </c:pt>
                <c:pt idx="4899">
                  <c:v>24.0427570343018</c:v>
                </c:pt>
                <c:pt idx="4900">
                  <c:v>24.255668640136701</c:v>
                </c:pt>
                <c:pt idx="4901">
                  <c:v>24.204612731933601</c:v>
                </c:pt>
                <c:pt idx="4902">
                  <c:v>24.557573318481399</c:v>
                </c:pt>
                <c:pt idx="4903">
                  <c:v>24.0043125152588</c:v>
                </c:pt>
                <c:pt idx="4904">
                  <c:v>24.0539741516113</c:v>
                </c:pt>
                <c:pt idx="4905">
                  <c:v>24.591375350952099</c:v>
                </c:pt>
                <c:pt idx="4906">
                  <c:v>25.774103164672901</c:v>
                </c:pt>
                <c:pt idx="4907">
                  <c:v>25.407629013061499</c:v>
                </c:pt>
                <c:pt idx="4908">
                  <c:v>25.289812088012699</c:v>
                </c:pt>
                <c:pt idx="4909">
                  <c:v>24.2937908172607</c:v>
                </c:pt>
                <c:pt idx="4910">
                  <c:v>118.795043945313</c:v>
                </c:pt>
                <c:pt idx="4911">
                  <c:v>180.42381286621099</c:v>
                </c:pt>
                <c:pt idx="4912">
                  <c:v>185.43447875976599</c:v>
                </c:pt>
                <c:pt idx="4913">
                  <c:v>805.08160400390602</c:v>
                </c:pt>
                <c:pt idx="4914">
                  <c:v>173.03126525878901</c:v>
                </c:pt>
                <c:pt idx="4915">
                  <c:v>400</c:v>
                </c:pt>
                <c:pt idx="4916">
                  <c:v>183.38383483886699</c:v>
                </c:pt>
                <c:pt idx="4917">
                  <c:v>851.22662353515602</c:v>
                </c:pt>
                <c:pt idx="4918">
                  <c:v>197.82743835449199</c:v>
                </c:pt>
                <c:pt idx="4919">
                  <c:v>196.34443664550801</c:v>
                </c:pt>
                <c:pt idx="4920">
                  <c:v>357.37094116210898</c:v>
                </c:pt>
                <c:pt idx="4921">
                  <c:v>838.63714599609398</c:v>
                </c:pt>
                <c:pt idx="4922">
                  <c:v>195.852294921875</c:v>
                </c:pt>
                <c:pt idx="4923">
                  <c:v>861.00726318359398</c:v>
                </c:pt>
                <c:pt idx="4924">
                  <c:v>804.89385986328102</c:v>
                </c:pt>
                <c:pt idx="4925">
                  <c:v>852.07916259765602</c:v>
                </c:pt>
                <c:pt idx="4926">
                  <c:v>844.13543701171898</c:v>
                </c:pt>
                <c:pt idx="4927">
                  <c:v>850.55065917968795</c:v>
                </c:pt>
                <c:pt idx="4928">
                  <c:v>803.06237792968705</c:v>
                </c:pt>
                <c:pt idx="4929">
                  <c:v>860.32421875</c:v>
                </c:pt>
                <c:pt idx="4930">
                  <c:v>1048.68920898437</c:v>
                </c:pt>
                <c:pt idx="4931">
                  <c:v>1050.94116210938</c:v>
                </c:pt>
                <c:pt idx="4932">
                  <c:v>1051.732421875</c:v>
                </c:pt>
                <c:pt idx="4933">
                  <c:v>4000.00073242187</c:v>
                </c:pt>
                <c:pt idx="4934">
                  <c:v>3000.00073242187</c:v>
                </c:pt>
                <c:pt idx="4935">
                  <c:v>860.03546142578102</c:v>
                </c:pt>
                <c:pt idx="4936">
                  <c:v>539.031005859375</c:v>
                </c:pt>
                <c:pt idx="4937">
                  <c:v>866.9677734375</c:v>
                </c:pt>
                <c:pt idx="4938">
                  <c:v>3000.00048828125</c:v>
                </c:pt>
                <c:pt idx="4939">
                  <c:v>871.40643310546898</c:v>
                </c:pt>
                <c:pt idx="4940">
                  <c:v>2438.45849609375</c:v>
                </c:pt>
                <c:pt idx="4941">
                  <c:v>860.77917480468705</c:v>
                </c:pt>
                <c:pt idx="4942">
                  <c:v>539.22930908203102</c:v>
                </c:pt>
                <c:pt idx="4943">
                  <c:v>539.301513671875</c:v>
                </c:pt>
                <c:pt idx="4944">
                  <c:v>300.00070190429699</c:v>
                </c:pt>
                <c:pt idx="4945">
                  <c:v>193.79336547851599</c:v>
                </c:pt>
                <c:pt idx="4946">
                  <c:v>783.84649658203102</c:v>
                </c:pt>
                <c:pt idx="4947">
                  <c:v>66.646255493164105</c:v>
                </c:pt>
                <c:pt idx="4948">
                  <c:v>69.330116271972699</c:v>
                </c:pt>
                <c:pt idx="4949">
                  <c:v>166.29286193847699</c:v>
                </c:pt>
                <c:pt idx="4950">
                  <c:v>136.72229003906301</c:v>
                </c:pt>
                <c:pt idx="4951">
                  <c:v>139.70429992675801</c:v>
                </c:pt>
                <c:pt idx="4952">
                  <c:v>124.850021362305</c:v>
                </c:pt>
                <c:pt idx="4953">
                  <c:v>133.42802429199199</c:v>
                </c:pt>
                <c:pt idx="4954">
                  <c:v>68.510391235351605</c:v>
                </c:pt>
                <c:pt idx="4955">
                  <c:v>137.20004272460901</c:v>
                </c:pt>
                <c:pt idx="4956">
                  <c:v>78.629318237304702</c:v>
                </c:pt>
                <c:pt idx="4957">
                  <c:v>81.787498474121094</c:v>
                </c:pt>
                <c:pt idx="4958">
                  <c:v>138.85871887207</c:v>
                </c:pt>
                <c:pt idx="4959">
                  <c:v>60.962795257568402</c:v>
                </c:pt>
                <c:pt idx="4960">
                  <c:v>53.400604248046903</c:v>
                </c:pt>
                <c:pt idx="4961">
                  <c:v>61.369991302490199</c:v>
                </c:pt>
                <c:pt idx="4962">
                  <c:v>58.842487335205099</c:v>
                </c:pt>
                <c:pt idx="4963">
                  <c:v>58.833927154541001</c:v>
                </c:pt>
                <c:pt idx="4964">
                  <c:v>58.9148559570313</c:v>
                </c:pt>
                <c:pt idx="4965">
                  <c:v>39.535232543945298</c:v>
                </c:pt>
                <c:pt idx="4966">
                  <c:v>58.655632019042997</c:v>
                </c:pt>
                <c:pt idx="4967">
                  <c:v>57.006629943847699</c:v>
                </c:pt>
                <c:pt idx="4968">
                  <c:v>58.669364929199197</c:v>
                </c:pt>
                <c:pt idx="4969">
                  <c:v>54.4116821289063</c:v>
                </c:pt>
                <c:pt idx="4970">
                  <c:v>66.786666870117202</c:v>
                </c:pt>
                <c:pt idx="4971">
                  <c:v>67.828506469726605</c:v>
                </c:pt>
                <c:pt idx="4972">
                  <c:v>74.925697326660199</c:v>
                </c:pt>
                <c:pt idx="4973">
                  <c:v>75.812026977539105</c:v>
                </c:pt>
                <c:pt idx="4974">
                  <c:v>47.516513824462898</c:v>
                </c:pt>
                <c:pt idx="4975">
                  <c:v>47.761623382568402</c:v>
                </c:pt>
                <c:pt idx="4976">
                  <c:v>133.96429443359401</c:v>
                </c:pt>
                <c:pt idx="4977">
                  <c:v>50.9349555969238</c:v>
                </c:pt>
                <c:pt idx="4978">
                  <c:v>40.2897338867188</c:v>
                </c:pt>
                <c:pt idx="4979">
                  <c:v>38.388092041015597</c:v>
                </c:pt>
                <c:pt idx="4980">
                  <c:v>38.042064666747997</c:v>
                </c:pt>
                <c:pt idx="4981">
                  <c:v>36.363319396972699</c:v>
                </c:pt>
                <c:pt idx="4982">
                  <c:v>36.847141265869098</c:v>
                </c:pt>
                <c:pt idx="4983">
                  <c:v>36.079761505127003</c:v>
                </c:pt>
                <c:pt idx="4984">
                  <c:v>36.898902893066399</c:v>
                </c:pt>
                <c:pt idx="4985">
                  <c:v>37.4394340515137</c:v>
                </c:pt>
                <c:pt idx="4986">
                  <c:v>35.495578765869098</c:v>
                </c:pt>
                <c:pt idx="4987">
                  <c:v>35.395435333252003</c:v>
                </c:pt>
                <c:pt idx="4988">
                  <c:v>35.571941375732401</c:v>
                </c:pt>
                <c:pt idx="4989">
                  <c:v>35.383762359619098</c:v>
                </c:pt>
                <c:pt idx="4990">
                  <c:v>35.653491973877003</c:v>
                </c:pt>
                <c:pt idx="4991">
                  <c:v>35.750782012939503</c:v>
                </c:pt>
                <c:pt idx="4992">
                  <c:v>35.349697113037102</c:v>
                </c:pt>
                <c:pt idx="4993">
                  <c:v>32.8146362304688</c:v>
                </c:pt>
                <c:pt idx="4994">
                  <c:v>36.812042236328097</c:v>
                </c:pt>
                <c:pt idx="4995">
                  <c:v>33.4120063781738</c:v>
                </c:pt>
                <c:pt idx="4996">
                  <c:v>32.112339019775398</c:v>
                </c:pt>
                <c:pt idx="4997">
                  <c:v>31.554304122924801</c:v>
                </c:pt>
                <c:pt idx="4998">
                  <c:v>30.379056930541999</c:v>
                </c:pt>
                <c:pt idx="4999">
                  <c:v>34.752269744872997</c:v>
                </c:pt>
                <c:pt idx="5000">
                  <c:v>33.0403022766113</c:v>
                </c:pt>
                <c:pt idx="5001">
                  <c:v>29.902900695800799</c:v>
                </c:pt>
                <c:pt idx="5002">
                  <c:v>29.843626022338899</c:v>
                </c:pt>
                <c:pt idx="5003">
                  <c:v>32.031173706054702</c:v>
                </c:pt>
                <c:pt idx="5004">
                  <c:v>32.714076995849602</c:v>
                </c:pt>
                <c:pt idx="5005">
                  <c:v>30.664100646972699</c:v>
                </c:pt>
                <c:pt idx="5006">
                  <c:v>31.674512863159201</c:v>
                </c:pt>
                <c:pt idx="5007">
                  <c:v>118.795043945313</c:v>
                </c:pt>
                <c:pt idx="5008">
                  <c:v>180.42381286621099</c:v>
                </c:pt>
                <c:pt idx="5009">
                  <c:v>185.43447875976599</c:v>
                </c:pt>
                <c:pt idx="5010">
                  <c:v>805.08160400390602</c:v>
                </c:pt>
                <c:pt idx="5011">
                  <c:v>173.03126525878901</c:v>
                </c:pt>
                <c:pt idx="5012">
                  <c:v>400</c:v>
                </c:pt>
                <c:pt idx="5013">
                  <c:v>183.38383483886699</c:v>
                </c:pt>
                <c:pt idx="5014">
                  <c:v>851.22662353515602</c:v>
                </c:pt>
                <c:pt idx="5015">
                  <c:v>197.82743835449199</c:v>
                </c:pt>
                <c:pt idx="5016">
                  <c:v>196.34443664550801</c:v>
                </c:pt>
                <c:pt idx="5017">
                  <c:v>357.37094116210898</c:v>
                </c:pt>
                <c:pt idx="5018">
                  <c:v>838.63714599609398</c:v>
                </c:pt>
                <c:pt idx="5019">
                  <c:v>195.852294921875</c:v>
                </c:pt>
                <c:pt idx="5020">
                  <c:v>861.00726318359398</c:v>
                </c:pt>
                <c:pt idx="5021">
                  <c:v>804.89385986328102</c:v>
                </c:pt>
                <c:pt idx="5022">
                  <c:v>852.07916259765602</c:v>
                </c:pt>
                <c:pt idx="5023">
                  <c:v>844.13543701171898</c:v>
                </c:pt>
                <c:pt idx="5024">
                  <c:v>850.55065917968795</c:v>
                </c:pt>
                <c:pt idx="5025">
                  <c:v>803.06237792968705</c:v>
                </c:pt>
                <c:pt idx="5026">
                  <c:v>860.32421875</c:v>
                </c:pt>
                <c:pt idx="5027">
                  <c:v>1048.68920898437</c:v>
                </c:pt>
                <c:pt idx="5028">
                  <c:v>1050.94116210938</c:v>
                </c:pt>
                <c:pt idx="5029">
                  <c:v>1051.732421875</c:v>
                </c:pt>
                <c:pt idx="5030">
                  <c:v>4000.00073242187</c:v>
                </c:pt>
                <c:pt idx="5031">
                  <c:v>3000.00073242187</c:v>
                </c:pt>
                <c:pt idx="5032">
                  <c:v>860.03546142578102</c:v>
                </c:pt>
                <c:pt idx="5033">
                  <c:v>539.031005859375</c:v>
                </c:pt>
                <c:pt idx="5034">
                  <c:v>866.9677734375</c:v>
                </c:pt>
                <c:pt idx="5035">
                  <c:v>3000.00048828125</c:v>
                </c:pt>
                <c:pt idx="5036">
                  <c:v>871.40643310546898</c:v>
                </c:pt>
                <c:pt idx="5037">
                  <c:v>2438.45849609375</c:v>
                </c:pt>
                <c:pt idx="5038">
                  <c:v>860.77917480468705</c:v>
                </c:pt>
                <c:pt idx="5039">
                  <c:v>539.22930908203102</c:v>
                </c:pt>
                <c:pt idx="5040">
                  <c:v>539.301513671875</c:v>
                </c:pt>
                <c:pt idx="5041">
                  <c:v>300.00070190429699</c:v>
                </c:pt>
                <c:pt idx="5042">
                  <c:v>193.79336547851599</c:v>
                </c:pt>
                <c:pt idx="5043">
                  <c:v>783.84649658203102</c:v>
                </c:pt>
                <c:pt idx="5044">
                  <c:v>66.646255493164105</c:v>
                </c:pt>
                <c:pt idx="5045">
                  <c:v>69.330116271972699</c:v>
                </c:pt>
                <c:pt idx="5046">
                  <c:v>166.29286193847699</c:v>
                </c:pt>
                <c:pt idx="5047">
                  <c:v>136.72229003906301</c:v>
                </c:pt>
                <c:pt idx="5048">
                  <c:v>139.70429992675801</c:v>
                </c:pt>
                <c:pt idx="5049">
                  <c:v>124.850021362305</c:v>
                </c:pt>
                <c:pt idx="5050">
                  <c:v>133.42802429199199</c:v>
                </c:pt>
                <c:pt idx="5051">
                  <c:v>68.510391235351605</c:v>
                </c:pt>
                <c:pt idx="5052">
                  <c:v>137.20004272460901</c:v>
                </c:pt>
                <c:pt idx="5053">
                  <c:v>78.629318237304702</c:v>
                </c:pt>
                <c:pt idx="5054">
                  <c:v>81.787498474121094</c:v>
                </c:pt>
                <c:pt idx="5055">
                  <c:v>138.85871887207</c:v>
                </c:pt>
                <c:pt idx="5056">
                  <c:v>60.962795257568402</c:v>
                </c:pt>
                <c:pt idx="5057">
                  <c:v>53.400604248046903</c:v>
                </c:pt>
                <c:pt idx="5058">
                  <c:v>61.369991302490199</c:v>
                </c:pt>
                <c:pt idx="5059">
                  <c:v>58.842487335205099</c:v>
                </c:pt>
                <c:pt idx="5060">
                  <c:v>58.833927154541001</c:v>
                </c:pt>
                <c:pt idx="5061">
                  <c:v>58.9148559570313</c:v>
                </c:pt>
                <c:pt idx="5062">
                  <c:v>39.535232543945298</c:v>
                </c:pt>
                <c:pt idx="5063">
                  <c:v>58.655632019042997</c:v>
                </c:pt>
                <c:pt idx="5064">
                  <c:v>57.006629943847699</c:v>
                </c:pt>
                <c:pt idx="5065">
                  <c:v>58.669364929199197</c:v>
                </c:pt>
                <c:pt idx="5066">
                  <c:v>54.4116821289063</c:v>
                </c:pt>
                <c:pt idx="5067">
                  <c:v>66.786666870117202</c:v>
                </c:pt>
                <c:pt idx="5068">
                  <c:v>67.828506469726605</c:v>
                </c:pt>
                <c:pt idx="5069">
                  <c:v>74.925697326660199</c:v>
                </c:pt>
                <c:pt idx="5070">
                  <c:v>75.812026977539105</c:v>
                </c:pt>
                <c:pt idx="5071">
                  <c:v>47.516513824462898</c:v>
                </c:pt>
                <c:pt idx="5072">
                  <c:v>47.761623382568402</c:v>
                </c:pt>
                <c:pt idx="5073">
                  <c:v>133.96429443359401</c:v>
                </c:pt>
                <c:pt idx="5074">
                  <c:v>50.9349555969238</c:v>
                </c:pt>
                <c:pt idx="5075">
                  <c:v>40.2897338867188</c:v>
                </c:pt>
                <c:pt idx="5076">
                  <c:v>38.388092041015597</c:v>
                </c:pt>
                <c:pt idx="5077">
                  <c:v>38.042064666747997</c:v>
                </c:pt>
                <c:pt idx="5078">
                  <c:v>36.363319396972699</c:v>
                </c:pt>
                <c:pt idx="5079">
                  <c:v>36.847141265869098</c:v>
                </c:pt>
                <c:pt idx="5080">
                  <c:v>36.079761505127003</c:v>
                </c:pt>
                <c:pt idx="5081">
                  <c:v>36.898902893066399</c:v>
                </c:pt>
                <c:pt idx="5082">
                  <c:v>37.4394340515137</c:v>
                </c:pt>
                <c:pt idx="5083">
                  <c:v>35.495578765869098</c:v>
                </c:pt>
                <c:pt idx="5084">
                  <c:v>35.395435333252003</c:v>
                </c:pt>
                <c:pt idx="5085">
                  <c:v>35.571941375732401</c:v>
                </c:pt>
                <c:pt idx="5086">
                  <c:v>35.383762359619098</c:v>
                </c:pt>
                <c:pt idx="5087">
                  <c:v>35.653491973877003</c:v>
                </c:pt>
                <c:pt idx="5088">
                  <c:v>35.750782012939503</c:v>
                </c:pt>
                <c:pt idx="5089">
                  <c:v>35.349697113037102</c:v>
                </c:pt>
                <c:pt idx="5090">
                  <c:v>32.8146362304688</c:v>
                </c:pt>
                <c:pt idx="5091">
                  <c:v>36.812042236328097</c:v>
                </c:pt>
                <c:pt idx="5092">
                  <c:v>33.4120063781738</c:v>
                </c:pt>
                <c:pt idx="5093">
                  <c:v>32.112339019775398</c:v>
                </c:pt>
                <c:pt idx="5094">
                  <c:v>31.554304122924801</c:v>
                </c:pt>
                <c:pt idx="5095">
                  <c:v>30.379056930541999</c:v>
                </c:pt>
                <c:pt idx="5096">
                  <c:v>34.752269744872997</c:v>
                </c:pt>
                <c:pt idx="5097">
                  <c:v>33.0403022766113</c:v>
                </c:pt>
                <c:pt idx="5098">
                  <c:v>29.902900695800799</c:v>
                </c:pt>
                <c:pt idx="5099">
                  <c:v>29.843626022338899</c:v>
                </c:pt>
                <c:pt idx="5100">
                  <c:v>32.031173706054702</c:v>
                </c:pt>
                <c:pt idx="5101">
                  <c:v>32.714076995849602</c:v>
                </c:pt>
                <c:pt idx="5102">
                  <c:v>30.664100646972699</c:v>
                </c:pt>
                <c:pt idx="5103">
                  <c:v>31.674512863159201</c:v>
                </c:pt>
                <c:pt idx="5104">
                  <c:v>118.795043945313</c:v>
                </c:pt>
                <c:pt idx="5105">
                  <c:v>180.42381286621099</c:v>
                </c:pt>
                <c:pt idx="5106">
                  <c:v>185.43447875976599</c:v>
                </c:pt>
                <c:pt idx="5107">
                  <c:v>805.08160400390602</c:v>
                </c:pt>
                <c:pt idx="5108">
                  <c:v>173.03126525878901</c:v>
                </c:pt>
                <c:pt idx="5109">
                  <c:v>400</c:v>
                </c:pt>
                <c:pt idx="5110">
                  <c:v>183.38383483886699</c:v>
                </c:pt>
                <c:pt idx="5111">
                  <c:v>851.22662353515602</c:v>
                </c:pt>
                <c:pt idx="5112">
                  <c:v>197.82743835449199</c:v>
                </c:pt>
                <c:pt idx="5113">
                  <c:v>196.34443664550801</c:v>
                </c:pt>
                <c:pt idx="5114">
                  <c:v>357.37094116210898</c:v>
                </c:pt>
                <c:pt idx="5115">
                  <c:v>838.63714599609398</c:v>
                </c:pt>
                <c:pt idx="5116">
                  <c:v>195.852294921875</c:v>
                </c:pt>
                <c:pt idx="5117">
                  <c:v>861.00726318359398</c:v>
                </c:pt>
                <c:pt idx="5118">
                  <c:v>804.89385986328102</c:v>
                </c:pt>
                <c:pt idx="5119">
                  <c:v>852.07916259765602</c:v>
                </c:pt>
                <c:pt idx="5120">
                  <c:v>844.13543701171898</c:v>
                </c:pt>
                <c:pt idx="5121">
                  <c:v>850.55065917968795</c:v>
                </c:pt>
                <c:pt idx="5122">
                  <c:v>803.06237792968705</c:v>
                </c:pt>
                <c:pt idx="5123">
                  <c:v>860.32421875</c:v>
                </c:pt>
                <c:pt idx="5124">
                  <c:v>1048.68920898437</c:v>
                </c:pt>
                <c:pt idx="5125">
                  <c:v>1050.94116210938</c:v>
                </c:pt>
                <c:pt idx="5126">
                  <c:v>1051.732421875</c:v>
                </c:pt>
                <c:pt idx="5127">
                  <c:v>4000.00073242187</c:v>
                </c:pt>
                <c:pt idx="5128">
                  <c:v>3000.00073242187</c:v>
                </c:pt>
                <c:pt idx="5129">
                  <c:v>860.03546142578102</c:v>
                </c:pt>
                <c:pt idx="5130">
                  <c:v>539.031005859375</c:v>
                </c:pt>
                <c:pt idx="5131">
                  <c:v>866.9677734375</c:v>
                </c:pt>
                <c:pt idx="5132">
                  <c:v>3000.00048828125</c:v>
                </c:pt>
                <c:pt idx="5133">
                  <c:v>871.40643310546898</c:v>
                </c:pt>
                <c:pt idx="5134">
                  <c:v>2438.45849609375</c:v>
                </c:pt>
                <c:pt idx="5135">
                  <c:v>860.77917480468705</c:v>
                </c:pt>
                <c:pt idx="5136">
                  <c:v>539.22930908203102</c:v>
                </c:pt>
                <c:pt idx="5137">
                  <c:v>539.301513671875</c:v>
                </c:pt>
                <c:pt idx="5138">
                  <c:v>300.00070190429699</c:v>
                </c:pt>
                <c:pt idx="5139">
                  <c:v>193.79336547851599</c:v>
                </c:pt>
                <c:pt idx="5140">
                  <c:v>783.84649658203102</c:v>
                </c:pt>
                <c:pt idx="5141">
                  <c:v>66.646255493164105</c:v>
                </c:pt>
                <c:pt idx="5142">
                  <c:v>69.330116271972699</c:v>
                </c:pt>
                <c:pt idx="5143">
                  <c:v>166.29286193847699</c:v>
                </c:pt>
                <c:pt idx="5144">
                  <c:v>136.72229003906301</c:v>
                </c:pt>
                <c:pt idx="5145">
                  <c:v>139.70429992675801</c:v>
                </c:pt>
                <c:pt idx="5146">
                  <c:v>124.850021362305</c:v>
                </c:pt>
                <c:pt idx="5147">
                  <c:v>133.42802429199199</c:v>
                </c:pt>
                <c:pt idx="5148">
                  <c:v>68.510391235351605</c:v>
                </c:pt>
                <c:pt idx="5149">
                  <c:v>137.20004272460901</c:v>
                </c:pt>
                <c:pt idx="5150">
                  <c:v>78.629318237304702</c:v>
                </c:pt>
                <c:pt idx="5151">
                  <c:v>81.787498474121094</c:v>
                </c:pt>
                <c:pt idx="5152">
                  <c:v>138.85871887207</c:v>
                </c:pt>
                <c:pt idx="5153">
                  <c:v>60.962795257568402</c:v>
                </c:pt>
                <c:pt idx="5154">
                  <c:v>53.400604248046903</c:v>
                </c:pt>
                <c:pt idx="5155">
                  <c:v>61.369991302490199</c:v>
                </c:pt>
                <c:pt idx="5156">
                  <c:v>58.842487335205099</c:v>
                </c:pt>
                <c:pt idx="5157">
                  <c:v>58.833927154541001</c:v>
                </c:pt>
                <c:pt idx="5158">
                  <c:v>58.9148559570313</c:v>
                </c:pt>
                <c:pt idx="5159">
                  <c:v>39.535232543945298</c:v>
                </c:pt>
                <c:pt idx="5160">
                  <c:v>58.655632019042997</c:v>
                </c:pt>
                <c:pt idx="5161">
                  <c:v>57.006629943847699</c:v>
                </c:pt>
                <c:pt idx="5162">
                  <c:v>58.669364929199197</c:v>
                </c:pt>
                <c:pt idx="5163">
                  <c:v>54.4116821289063</c:v>
                </c:pt>
                <c:pt idx="5164">
                  <c:v>66.786666870117202</c:v>
                </c:pt>
                <c:pt idx="5165">
                  <c:v>195.852294921875</c:v>
                </c:pt>
                <c:pt idx="5166">
                  <c:v>861.00726318359398</c:v>
                </c:pt>
                <c:pt idx="5167">
                  <c:v>804.89385986328102</c:v>
                </c:pt>
                <c:pt idx="5168">
                  <c:v>852.07916259765602</c:v>
                </c:pt>
                <c:pt idx="5169">
                  <c:v>844.13543701171898</c:v>
                </c:pt>
                <c:pt idx="5170">
                  <c:v>850.55065917968795</c:v>
                </c:pt>
                <c:pt idx="5171">
                  <c:v>803.06237792968705</c:v>
                </c:pt>
                <c:pt idx="5172">
                  <c:v>860.32421875</c:v>
                </c:pt>
                <c:pt idx="5173">
                  <c:v>1048.68920898437</c:v>
                </c:pt>
                <c:pt idx="5174">
                  <c:v>1050.94116210938</c:v>
                </c:pt>
                <c:pt idx="5175">
                  <c:v>1051.732421875</c:v>
                </c:pt>
                <c:pt idx="5176">
                  <c:v>4000.00073242187</c:v>
                </c:pt>
                <c:pt idx="5177">
                  <c:v>3000.00073242187</c:v>
                </c:pt>
                <c:pt idx="5178">
                  <c:v>860.03546142578102</c:v>
                </c:pt>
                <c:pt idx="5179">
                  <c:v>539.031005859375</c:v>
                </c:pt>
                <c:pt idx="5180">
                  <c:v>866.9677734375</c:v>
                </c:pt>
                <c:pt idx="5181">
                  <c:v>3000.00048828125</c:v>
                </c:pt>
                <c:pt idx="5182">
                  <c:v>871.40643310546898</c:v>
                </c:pt>
                <c:pt idx="5183">
                  <c:v>2438.45849609375</c:v>
                </c:pt>
                <c:pt idx="5184">
                  <c:v>860.77917480468705</c:v>
                </c:pt>
                <c:pt idx="5185">
                  <c:v>539.22930908203102</c:v>
                </c:pt>
                <c:pt idx="5186">
                  <c:v>539.301513671875</c:v>
                </c:pt>
                <c:pt idx="5187">
                  <c:v>300.00070190429699</c:v>
                </c:pt>
                <c:pt idx="5188">
                  <c:v>193.79336547851599</c:v>
                </c:pt>
                <c:pt idx="5189">
                  <c:v>783.84649658203102</c:v>
                </c:pt>
                <c:pt idx="5190">
                  <c:v>66.646255493164105</c:v>
                </c:pt>
                <c:pt idx="5191">
                  <c:v>69.330116271972699</c:v>
                </c:pt>
                <c:pt idx="5192">
                  <c:v>166.29286193847699</c:v>
                </c:pt>
                <c:pt idx="5193">
                  <c:v>136.72229003906301</c:v>
                </c:pt>
                <c:pt idx="5194">
                  <c:v>139.70429992675801</c:v>
                </c:pt>
                <c:pt idx="5195">
                  <c:v>124.850021362305</c:v>
                </c:pt>
                <c:pt idx="5196">
                  <c:v>133.42802429199199</c:v>
                </c:pt>
                <c:pt idx="5197">
                  <c:v>68.510391235351605</c:v>
                </c:pt>
                <c:pt idx="5198">
                  <c:v>137.20004272460901</c:v>
                </c:pt>
                <c:pt idx="5199">
                  <c:v>78.629318237304702</c:v>
                </c:pt>
                <c:pt idx="5200">
                  <c:v>81.787498474121094</c:v>
                </c:pt>
                <c:pt idx="5201">
                  <c:v>138.85871887207</c:v>
                </c:pt>
                <c:pt idx="5202">
                  <c:v>60.962795257568402</c:v>
                </c:pt>
                <c:pt idx="5203">
                  <c:v>53.400604248046903</c:v>
                </c:pt>
                <c:pt idx="5204">
                  <c:v>61.369991302490199</c:v>
                </c:pt>
                <c:pt idx="5205">
                  <c:v>58.842487335205099</c:v>
                </c:pt>
                <c:pt idx="5206">
                  <c:v>58.833927154541001</c:v>
                </c:pt>
                <c:pt idx="5207">
                  <c:v>58.9148559570313</c:v>
                </c:pt>
                <c:pt idx="5208">
                  <c:v>39.535232543945298</c:v>
                </c:pt>
                <c:pt idx="5209">
                  <c:v>58.655632019042997</c:v>
                </c:pt>
                <c:pt idx="5210">
                  <c:v>57.006629943847699</c:v>
                </c:pt>
                <c:pt idx="5211">
                  <c:v>58.669364929199197</c:v>
                </c:pt>
                <c:pt idx="5212">
                  <c:v>54.4116821289063</c:v>
                </c:pt>
                <c:pt idx="5213">
                  <c:v>66.786666870117202</c:v>
                </c:pt>
                <c:pt idx="5214">
                  <c:v>36.812042236328097</c:v>
                </c:pt>
                <c:pt idx="5215">
                  <c:v>33.4120063781738</c:v>
                </c:pt>
                <c:pt idx="5216">
                  <c:v>32.112339019775398</c:v>
                </c:pt>
                <c:pt idx="5217">
                  <c:v>31.554304122924801</c:v>
                </c:pt>
                <c:pt idx="5218">
                  <c:v>30.379056930541999</c:v>
                </c:pt>
                <c:pt idx="5219">
                  <c:v>34.752269744872997</c:v>
                </c:pt>
                <c:pt idx="5220">
                  <c:v>33.0403022766113</c:v>
                </c:pt>
                <c:pt idx="5221">
                  <c:v>29.902900695800799</c:v>
                </c:pt>
                <c:pt idx="5222">
                  <c:v>29.843626022338899</c:v>
                </c:pt>
                <c:pt idx="5223">
                  <c:v>32.031173706054702</c:v>
                </c:pt>
                <c:pt idx="5224">
                  <c:v>32.714076995849602</c:v>
                </c:pt>
                <c:pt idx="5225">
                  <c:v>30.664100646972699</c:v>
                </c:pt>
                <c:pt idx="5226">
                  <c:v>31.674512863159201</c:v>
                </c:pt>
                <c:pt idx="5227">
                  <c:v>30.782981872558601</c:v>
                </c:pt>
                <c:pt idx="5228">
                  <c:v>27.425537109375</c:v>
                </c:pt>
                <c:pt idx="5229">
                  <c:v>26.4393196105957</c:v>
                </c:pt>
                <c:pt idx="5230">
                  <c:v>28.640439987182599</c:v>
                </c:pt>
                <c:pt idx="5231">
                  <c:v>26.146652221679702</c:v>
                </c:pt>
                <c:pt idx="5232">
                  <c:v>25.721675872802699</c:v>
                </c:pt>
                <c:pt idx="5233">
                  <c:v>28.620872497558601</c:v>
                </c:pt>
                <c:pt idx="5234">
                  <c:v>29.493970870971701</c:v>
                </c:pt>
                <c:pt idx="5235">
                  <c:v>28.098237991333001</c:v>
                </c:pt>
                <c:pt idx="5236">
                  <c:v>26.037288665771499</c:v>
                </c:pt>
                <c:pt idx="5237">
                  <c:v>23.953018188476602</c:v>
                </c:pt>
                <c:pt idx="5238">
                  <c:v>23.275234222412099</c:v>
                </c:pt>
                <c:pt idx="5239">
                  <c:v>24.66090965271</c:v>
                </c:pt>
                <c:pt idx="5240">
                  <c:v>24.625999450683601</c:v>
                </c:pt>
                <c:pt idx="5241">
                  <c:v>25.945920944213899</c:v>
                </c:pt>
                <c:pt idx="5242">
                  <c:v>30.200380325317401</c:v>
                </c:pt>
                <c:pt idx="5243">
                  <c:v>27.712495803833001</c:v>
                </c:pt>
                <c:pt idx="5244">
                  <c:v>24.075454711914102</c:v>
                </c:pt>
                <c:pt idx="5245">
                  <c:v>23.763751983642599</c:v>
                </c:pt>
                <c:pt idx="5246">
                  <c:v>24.077781677246101</c:v>
                </c:pt>
                <c:pt idx="5247">
                  <c:v>23.8481349945068</c:v>
                </c:pt>
                <c:pt idx="5248">
                  <c:v>23.6722297668457</c:v>
                </c:pt>
                <c:pt idx="5249">
                  <c:v>23.2838134765625</c:v>
                </c:pt>
                <c:pt idx="5250">
                  <c:v>23.4150485992432</c:v>
                </c:pt>
                <c:pt idx="5251">
                  <c:v>25.252534866333001</c:v>
                </c:pt>
                <c:pt idx="5252">
                  <c:v>24.995813369751001</c:v>
                </c:pt>
                <c:pt idx="5253">
                  <c:v>25.1894226074219</c:v>
                </c:pt>
                <c:pt idx="5254">
                  <c:v>25.238676071166999</c:v>
                </c:pt>
                <c:pt idx="5255">
                  <c:v>27.3721618652344</c:v>
                </c:pt>
                <c:pt idx="5256">
                  <c:v>25.387607574462901</c:v>
                </c:pt>
                <c:pt idx="5257">
                  <c:v>24.342802047729499</c:v>
                </c:pt>
                <c:pt idx="5258">
                  <c:v>25.308235168456999</c:v>
                </c:pt>
                <c:pt idx="5259">
                  <c:v>24.2890930175781</c:v>
                </c:pt>
                <c:pt idx="5260">
                  <c:v>23.697065353393601</c:v>
                </c:pt>
                <c:pt idx="5261">
                  <c:v>24.653129577636701</c:v>
                </c:pt>
                <c:pt idx="5262">
                  <c:v>23.944074630737301</c:v>
                </c:pt>
                <c:pt idx="5263">
                  <c:v>23.55735206604</c:v>
                </c:pt>
                <c:pt idx="5264">
                  <c:v>23.735002517700199</c:v>
                </c:pt>
                <c:pt idx="5265">
                  <c:v>22.931037902831999</c:v>
                </c:pt>
                <c:pt idx="5266">
                  <c:v>22.751466751098601</c:v>
                </c:pt>
                <c:pt idx="5267">
                  <c:v>22.9623908996582</c:v>
                </c:pt>
                <c:pt idx="5268">
                  <c:v>22.817863464355501</c:v>
                </c:pt>
                <c:pt idx="5269">
                  <c:v>22.132694244384801</c:v>
                </c:pt>
                <c:pt idx="5270">
                  <c:v>21.767749786376999</c:v>
                </c:pt>
                <c:pt idx="5271">
                  <c:v>21.9285888671875</c:v>
                </c:pt>
                <c:pt idx="5272">
                  <c:v>22.1545219421387</c:v>
                </c:pt>
                <c:pt idx="5273">
                  <c:v>22.1032314300537</c:v>
                </c:pt>
                <c:pt idx="5274">
                  <c:v>22.3154392242432</c:v>
                </c:pt>
                <c:pt idx="5275">
                  <c:v>22.7516784667969</c:v>
                </c:pt>
                <c:pt idx="5276">
                  <c:v>22.265642166137699</c:v>
                </c:pt>
                <c:pt idx="5277">
                  <c:v>22.294538497924801</c:v>
                </c:pt>
                <c:pt idx="5278">
                  <c:v>22.298404693603501</c:v>
                </c:pt>
                <c:pt idx="5279">
                  <c:v>22.2527961730957</c:v>
                </c:pt>
                <c:pt idx="5280">
                  <c:v>22.3526496887207</c:v>
                </c:pt>
                <c:pt idx="5281">
                  <c:v>22.101432800293001</c:v>
                </c:pt>
                <c:pt idx="5282">
                  <c:v>22.055202484130898</c:v>
                </c:pt>
                <c:pt idx="5283">
                  <c:v>22.064710617065401</c:v>
                </c:pt>
                <c:pt idx="5284">
                  <c:v>21.945529937744102</c:v>
                </c:pt>
                <c:pt idx="5285">
                  <c:v>22.160366058349599</c:v>
                </c:pt>
                <c:pt idx="5286">
                  <c:v>22.149082183837901</c:v>
                </c:pt>
                <c:pt idx="5287">
                  <c:v>21.6142978668213</c:v>
                </c:pt>
                <c:pt idx="5288">
                  <c:v>21.714368820190401</c:v>
                </c:pt>
                <c:pt idx="5289">
                  <c:v>21.9310817718506</c:v>
                </c:pt>
                <c:pt idx="5290">
                  <c:v>21.867835998535199</c:v>
                </c:pt>
                <c:pt idx="5291">
                  <c:v>21.8353881835938</c:v>
                </c:pt>
                <c:pt idx="5292">
                  <c:v>21.906431198120099</c:v>
                </c:pt>
                <c:pt idx="5293">
                  <c:v>22.008947372436499</c:v>
                </c:pt>
                <c:pt idx="5294">
                  <c:v>21.858217239379901</c:v>
                </c:pt>
                <c:pt idx="5295">
                  <c:v>21.7763347625732</c:v>
                </c:pt>
                <c:pt idx="5296">
                  <c:v>21.979406356811499</c:v>
                </c:pt>
                <c:pt idx="5297">
                  <c:v>22.069730758666999</c:v>
                </c:pt>
                <c:pt idx="5298">
                  <c:v>21.960620880126999</c:v>
                </c:pt>
                <c:pt idx="5299">
                  <c:v>22.326847076416001</c:v>
                </c:pt>
                <c:pt idx="5300">
                  <c:v>22.5788898468018</c:v>
                </c:pt>
                <c:pt idx="5301">
                  <c:v>22.321853637695298</c:v>
                </c:pt>
                <c:pt idx="5302">
                  <c:v>22.5027961730957</c:v>
                </c:pt>
                <c:pt idx="5303">
                  <c:v>22.723443984985401</c:v>
                </c:pt>
                <c:pt idx="5304">
                  <c:v>22.8248901367188</c:v>
                </c:pt>
                <c:pt idx="5305">
                  <c:v>22.696729660034201</c:v>
                </c:pt>
                <c:pt idx="5306">
                  <c:v>22.729291915893601</c:v>
                </c:pt>
                <c:pt idx="5307">
                  <c:v>22.8151741027832</c:v>
                </c:pt>
                <c:pt idx="5308">
                  <c:v>23.154834747314499</c:v>
                </c:pt>
                <c:pt idx="5309">
                  <c:v>23.240715026855501</c:v>
                </c:pt>
                <c:pt idx="5310">
                  <c:v>23.240177154541001</c:v>
                </c:pt>
                <c:pt idx="5311">
                  <c:v>23.283382415771499</c:v>
                </c:pt>
                <c:pt idx="5312">
                  <c:v>23.7862949371338</c:v>
                </c:pt>
                <c:pt idx="5313">
                  <c:v>23.698093414306602</c:v>
                </c:pt>
                <c:pt idx="5314">
                  <c:v>23.788745880126999</c:v>
                </c:pt>
                <c:pt idx="5315">
                  <c:v>24.401796340942401</c:v>
                </c:pt>
                <c:pt idx="5316">
                  <c:v>24.410026550293001</c:v>
                </c:pt>
                <c:pt idx="5317">
                  <c:v>25.041997909545898</c:v>
                </c:pt>
                <c:pt idx="5318">
                  <c:v>24.757167816162099</c:v>
                </c:pt>
                <c:pt idx="5319">
                  <c:v>24.755435943603501</c:v>
                </c:pt>
                <c:pt idx="5320">
                  <c:v>24.586549758911101</c:v>
                </c:pt>
                <c:pt idx="5321">
                  <c:v>24.671648025512699</c:v>
                </c:pt>
                <c:pt idx="5322">
                  <c:v>24.4164009094238</c:v>
                </c:pt>
                <c:pt idx="5323">
                  <c:v>24.881860733032202</c:v>
                </c:pt>
                <c:pt idx="5324">
                  <c:v>25.502679824829102</c:v>
                </c:pt>
                <c:pt idx="5325">
                  <c:v>25.719488143920898</c:v>
                </c:pt>
                <c:pt idx="5326">
                  <c:v>24.764591217041001</c:v>
                </c:pt>
                <c:pt idx="5327">
                  <c:v>24.839149475097699</c:v>
                </c:pt>
                <c:pt idx="5328">
                  <c:v>25.6134738922119</c:v>
                </c:pt>
                <c:pt idx="5329">
                  <c:v>26.038906097412099</c:v>
                </c:pt>
                <c:pt idx="5330">
                  <c:v>26.8973503112793</c:v>
                </c:pt>
                <c:pt idx="5331">
                  <c:v>27.283256530761701</c:v>
                </c:pt>
                <c:pt idx="5332">
                  <c:v>27.490606307983398</c:v>
                </c:pt>
                <c:pt idx="5333">
                  <c:v>28.0665798187256</c:v>
                </c:pt>
                <c:pt idx="5334">
                  <c:v>27.4553928375244</c:v>
                </c:pt>
                <c:pt idx="5335">
                  <c:v>27.635738372802699</c:v>
                </c:pt>
                <c:pt idx="5336">
                  <c:v>27.470546722412099</c:v>
                </c:pt>
                <c:pt idx="5337">
                  <c:v>27.748332977294901</c:v>
                </c:pt>
                <c:pt idx="5338">
                  <c:v>26.803550720214801</c:v>
                </c:pt>
                <c:pt idx="5339">
                  <c:v>25.927436828613299</c:v>
                </c:pt>
                <c:pt idx="5340">
                  <c:v>25.411739349365199</c:v>
                </c:pt>
                <c:pt idx="5341">
                  <c:v>24.8006687164307</c:v>
                </c:pt>
                <c:pt idx="5342">
                  <c:v>24.872697830200199</c:v>
                </c:pt>
                <c:pt idx="5343">
                  <c:v>24.8686218261719</c:v>
                </c:pt>
                <c:pt idx="5344">
                  <c:v>24.562690734863299</c:v>
                </c:pt>
                <c:pt idx="5345">
                  <c:v>24.671430587768601</c:v>
                </c:pt>
                <c:pt idx="5346">
                  <c:v>24.919570922851602</c:v>
                </c:pt>
                <c:pt idx="5347">
                  <c:v>26.556837081909201</c:v>
                </c:pt>
                <c:pt idx="5348">
                  <c:v>26.317134857177699</c:v>
                </c:pt>
                <c:pt idx="5349">
                  <c:v>27.8888969421387</c:v>
                </c:pt>
                <c:pt idx="5350">
                  <c:v>27.743473052978501</c:v>
                </c:pt>
                <c:pt idx="5351">
                  <c:v>27.519435882568398</c:v>
                </c:pt>
                <c:pt idx="5352">
                  <c:v>27.862339019775401</c:v>
                </c:pt>
                <c:pt idx="5353">
                  <c:v>28.1151943206787</c:v>
                </c:pt>
                <c:pt idx="5354">
                  <c:v>28.447452545166001</c:v>
                </c:pt>
                <c:pt idx="5355">
                  <c:v>29.298952102661101</c:v>
                </c:pt>
                <c:pt idx="5356">
                  <c:v>29.708908081054702</c:v>
                </c:pt>
                <c:pt idx="5357">
                  <c:v>29.342342376708999</c:v>
                </c:pt>
                <c:pt idx="5358">
                  <c:v>30.690963745117202</c:v>
                </c:pt>
                <c:pt idx="5359">
                  <c:v>32.515281677246101</c:v>
                </c:pt>
                <c:pt idx="5360">
                  <c:v>28.216272354126001</c:v>
                </c:pt>
                <c:pt idx="5361">
                  <c:v>30.525117874145501</c:v>
                </c:pt>
                <c:pt idx="5362">
                  <c:v>30.905574798583999</c:v>
                </c:pt>
                <c:pt idx="5363">
                  <c:v>29.4681091308594</c:v>
                </c:pt>
                <c:pt idx="5364">
                  <c:v>28.591760635376001</c:v>
                </c:pt>
                <c:pt idx="5365">
                  <c:v>34.419601440429702</c:v>
                </c:pt>
                <c:pt idx="5366">
                  <c:v>37.169971466064503</c:v>
                </c:pt>
                <c:pt idx="5367">
                  <c:v>35.972846984863303</c:v>
                </c:pt>
                <c:pt idx="5368">
                  <c:v>33.545249938964801</c:v>
                </c:pt>
                <c:pt idx="5369">
                  <c:v>31.987871170043899</c:v>
                </c:pt>
                <c:pt idx="5370">
                  <c:v>31.999818801879901</c:v>
                </c:pt>
                <c:pt idx="5371">
                  <c:v>32.514987945556598</c:v>
                </c:pt>
                <c:pt idx="5372">
                  <c:v>33.084793090820298</c:v>
                </c:pt>
                <c:pt idx="5373">
                  <c:v>32.568954467773402</c:v>
                </c:pt>
                <c:pt idx="5374">
                  <c:v>30.808362960815401</c:v>
                </c:pt>
                <c:pt idx="5375">
                  <c:v>31.065834045410199</c:v>
                </c:pt>
                <c:pt idx="5376">
                  <c:v>32.649986267089801</c:v>
                </c:pt>
                <c:pt idx="5377">
                  <c:v>32.479202270507798</c:v>
                </c:pt>
                <c:pt idx="5378">
                  <c:v>31.700756072998001</c:v>
                </c:pt>
                <c:pt idx="5379">
                  <c:v>32.370918273925803</c:v>
                </c:pt>
                <c:pt idx="5380">
                  <c:v>31.190193176269499</c:v>
                </c:pt>
                <c:pt idx="5381">
                  <c:v>30.268886566162099</c:v>
                </c:pt>
                <c:pt idx="5382">
                  <c:v>31.105447769165</c:v>
                </c:pt>
                <c:pt idx="5383">
                  <c:v>30.3915920257568</c:v>
                </c:pt>
                <c:pt idx="5384">
                  <c:v>30.246412277221701</c:v>
                </c:pt>
                <c:pt idx="5385">
                  <c:v>30.988754272460898</c:v>
                </c:pt>
                <c:pt idx="5386">
                  <c:v>32.0892333984375</c:v>
                </c:pt>
                <c:pt idx="5387">
                  <c:v>31.182132720947301</c:v>
                </c:pt>
                <c:pt idx="5388">
                  <c:v>32.315319061279297</c:v>
                </c:pt>
                <c:pt idx="5389">
                  <c:v>32.860580444335902</c:v>
                </c:pt>
                <c:pt idx="5390">
                  <c:v>32.785011291503899</c:v>
                </c:pt>
                <c:pt idx="5391">
                  <c:v>32.800220489502003</c:v>
                </c:pt>
                <c:pt idx="5392">
                  <c:v>34.088687896728501</c:v>
                </c:pt>
                <c:pt idx="5393">
                  <c:v>34.626537322997997</c:v>
                </c:pt>
                <c:pt idx="5394">
                  <c:v>34.956588745117202</c:v>
                </c:pt>
                <c:pt idx="5395">
                  <c:v>34.606929779052699</c:v>
                </c:pt>
                <c:pt idx="5396">
                  <c:v>34.173065185546903</c:v>
                </c:pt>
                <c:pt idx="5397">
                  <c:v>37.012687683105497</c:v>
                </c:pt>
                <c:pt idx="5398">
                  <c:v>35.816169738769503</c:v>
                </c:pt>
                <c:pt idx="5399">
                  <c:v>35.461822509765597</c:v>
                </c:pt>
                <c:pt idx="5400">
                  <c:v>37.660083770752003</c:v>
                </c:pt>
                <c:pt idx="5401">
                  <c:v>37.990520477294901</c:v>
                </c:pt>
                <c:pt idx="5402">
                  <c:v>38.0107231140137</c:v>
                </c:pt>
                <c:pt idx="5403">
                  <c:v>37.942699432372997</c:v>
                </c:pt>
                <c:pt idx="5404">
                  <c:v>37.642227172851598</c:v>
                </c:pt>
                <c:pt idx="5405">
                  <c:v>38.909370422363303</c:v>
                </c:pt>
                <c:pt idx="5406">
                  <c:v>39.164390563964801</c:v>
                </c:pt>
                <c:pt idx="5407">
                  <c:v>37.8993949890137</c:v>
                </c:pt>
                <c:pt idx="5408">
                  <c:v>37.674278259277301</c:v>
                </c:pt>
                <c:pt idx="5409">
                  <c:v>38.771472930908203</c:v>
                </c:pt>
                <c:pt idx="5410">
                  <c:v>38.861988067627003</c:v>
                </c:pt>
                <c:pt idx="5411">
                  <c:v>37.975894927978501</c:v>
                </c:pt>
                <c:pt idx="5412">
                  <c:v>39.522506713867202</c:v>
                </c:pt>
                <c:pt idx="5413">
                  <c:v>47.129142761230497</c:v>
                </c:pt>
                <c:pt idx="5414">
                  <c:v>47.269088745117202</c:v>
                </c:pt>
                <c:pt idx="5415">
                  <c:v>43.232147216796903</c:v>
                </c:pt>
                <c:pt idx="5416">
                  <c:v>59.638317108154297</c:v>
                </c:pt>
                <c:pt idx="5417">
                  <c:v>70.5455322265625</c:v>
                </c:pt>
                <c:pt idx="5418">
                  <c:v>70.241127014160199</c:v>
                </c:pt>
                <c:pt idx="5419">
                  <c:v>65.472358703613295</c:v>
                </c:pt>
                <c:pt idx="5420">
                  <c:v>60.336769104003899</c:v>
                </c:pt>
                <c:pt idx="5421">
                  <c:v>66.076171875</c:v>
                </c:pt>
                <c:pt idx="5422">
                  <c:v>68.893081665039105</c:v>
                </c:pt>
                <c:pt idx="5423">
                  <c:v>65.996543884277301</c:v>
                </c:pt>
                <c:pt idx="5424">
                  <c:v>60.573402404785199</c:v>
                </c:pt>
                <c:pt idx="5425">
                  <c:v>62.663669586181598</c:v>
                </c:pt>
                <c:pt idx="5426">
                  <c:v>62.240928649902301</c:v>
                </c:pt>
                <c:pt idx="5427">
                  <c:v>62.6226997375488</c:v>
                </c:pt>
                <c:pt idx="5428">
                  <c:v>60.605373382568402</c:v>
                </c:pt>
                <c:pt idx="5429">
                  <c:v>68.960510253906307</c:v>
                </c:pt>
                <c:pt idx="5430">
                  <c:v>65.398117065429702</c:v>
                </c:pt>
                <c:pt idx="5431">
                  <c:v>65.770324707031307</c:v>
                </c:pt>
                <c:pt idx="5432">
                  <c:v>67.341552734375</c:v>
                </c:pt>
                <c:pt idx="5433">
                  <c:v>70.025474548339801</c:v>
                </c:pt>
                <c:pt idx="5434">
                  <c:v>70.475891113281307</c:v>
                </c:pt>
                <c:pt idx="5435">
                  <c:v>72.565231323242202</c:v>
                </c:pt>
                <c:pt idx="5436">
                  <c:v>70.165245056152301</c:v>
                </c:pt>
                <c:pt idx="5437">
                  <c:v>75.783386230468807</c:v>
                </c:pt>
                <c:pt idx="5438">
                  <c:v>78.085159301757798</c:v>
                </c:pt>
                <c:pt idx="5439">
                  <c:v>75.7294921875</c:v>
                </c:pt>
                <c:pt idx="5440">
                  <c:v>75.718276977539105</c:v>
                </c:pt>
                <c:pt idx="5441">
                  <c:v>77.745628356933594</c:v>
                </c:pt>
                <c:pt idx="5442">
                  <c:v>70.767883300781307</c:v>
                </c:pt>
                <c:pt idx="5443">
                  <c:v>65.688133239746094</c:v>
                </c:pt>
                <c:pt idx="5444">
                  <c:v>70.675201416015597</c:v>
                </c:pt>
                <c:pt idx="5445">
                  <c:v>75.978599548339801</c:v>
                </c:pt>
                <c:pt idx="5446">
                  <c:v>71.084205627441406</c:v>
                </c:pt>
                <c:pt idx="5447">
                  <c:v>69.054748535156307</c:v>
                </c:pt>
                <c:pt idx="5448">
                  <c:v>70.614036560058594</c:v>
                </c:pt>
                <c:pt idx="5449">
                  <c:v>78.898979187011705</c:v>
                </c:pt>
                <c:pt idx="5450">
                  <c:v>76.689880371093807</c:v>
                </c:pt>
                <c:pt idx="5451">
                  <c:v>167.20457458496099</c:v>
                </c:pt>
                <c:pt idx="5452">
                  <c:v>127.491577148438</c:v>
                </c:pt>
                <c:pt idx="5453">
                  <c:v>77.546051025390597</c:v>
                </c:pt>
                <c:pt idx="5454">
                  <c:v>65.208244323730497</c:v>
                </c:pt>
                <c:pt idx="5455">
                  <c:v>64.102462768554702</c:v>
                </c:pt>
                <c:pt idx="5456">
                  <c:v>64.102462768554702</c:v>
                </c:pt>
                <c:pt idx="5457">
                  <c:v>64.114524841308594</c:v>
                </c:pt>
                <c:pt idx="5458">
                  <c:v>64.122329711914105</c:v>
                </c:pt>
                <c:pt idx="5459">
                  <c:v>64.052688598632798</c:v>
                </c:pt>
                <c:pt idx="5460">
                  <c:v>63.178428649902301</c:v>
                </c:pt>
                <c:pt idx="5461">
                  <c:v>62.046791076660199</c:v>
                </c:pt>
                <c:pt idx="5462">
                  <c:v>61.709762573242202</c:v>
                </c:pt>
                <c:pt idx="5463">
                  <c:v>63.781578063964801</c:v>
                </c:pt>
                <c:pt idx="5464">
                  <c:v>61.815845489502003</c:v>
                </c:pt>
                <c:pt idx="5465">
                  <c:v>57.301834106445298</c:v>
                </c:pt>
                <c:pt idx="5466">
                  <c:v>58.850673675537102</c:v>
                </c:pt>
                <c:pt idx="5467">
                  <c:v>57.8050346374512</c:v>
                </c:pt>
                <c:pt idx="5468">
                  <c:v>62.019142150878899</c:v>
                </c:pt>
                <c:pt idx="5469">
                  <c:v>36.029743194580099</c:v>
                </c:pt>
                <c:pt idx="5470">
                  <c:v>34.204540252685497</c:v>
                </c:pt>
                <c:pt idx="5471">
                  <c:v>34.559085845947301</c:v>
                </c:pt>
                <c:pt idx="5472">
                  <c:v>36.137962341308601</c:v>
                </c:pt>
                <c:pt idx="5473">
                  <c:v>37.555747985839801</c:v>
                </c:pt>
                <c:pt idx="5474">
                  <c:v>36.764766693115199</c:v>
                </c:pt>
                <c:pt idx="5475">
                  <c:v>37.133354187011697</c:v>
                </c:pt>
                <c:pt idx="5476">
                  <c:v>38.985862731933601</c:v>
                </c:pt>
                <c:pt idx="5477">
                  <c:v>40.860130310058601</c:v>
                </c:pt>
                <c:pt idx="5478">
                  <c:v>40.367965698242202</c:v>
                </c:pt>
                <c:pt idx="5479">
                  <c:v>41.737796783447301</c:v>
                </c:pt>
                <c:pt idx="5480">
                  <c:v>42.407321929931598</c:v>
                </c:pt>
                <c:pt idx="5481">
                  <c:v>44.6360893249512</c:v>
                </c:pt>
                <c:pt idx="5482">
                  <c:v>40.135440826416001</c:v>
                </c:pt>
                <c:pt idx="5483">
                  <c:v>41.565738677978501</c:v>
                </c:pt>
                <c:pt idx="5484">
                  <c:v>45.396678924560497</c:v>
                </c:pt>
                <c:pt idx="5485">
                  <c:v>45.325016021728501</c:v>
                </c:pt>
                <c:pt idx="5486">
                  <c:v>48.523502349853501</c:v>
                </c:pt>
                <c:pt idx="5487">
                  <c:v>44.742904663085902</c:v>
                </c:pt>
                <c:pt idx="5488">
                  <c:v>49.381511688232401</c:v>
                </c:pt>
                <c:pt idx="5489">
                  <c:v>43.928977966308601</c:v>
                </c:pt>
                <c:pt idx="5490">
                  <c:v>48.550048828125</c:v>
                </c:pt>
                <c:pt idx="5491">
                  <c:v>53.399295806884801</c:v>
                </c:pt>
                <c:pt idx="5492">
                  <c:v>57.740615844726598</c:v>
                </c:pt>
                <c:pt idx="5493">
                  <c:v>45.445526123046903</c:v>
                </c:pt>
                <c:pt idx="5494">
                  <c:v>43.8128471374512</c:v>
                </c:pt>
                <c:pt idx="5495">
                  <c:v>47.990909576416001</c:v>
                </c:pt>
                <c:pt idx="5496">
                  <c:v>48.701026916503899</c:v>
                </c:pt>
                <c:pt idx="5497">
                  <c:v>45.706691741943402</c:v>
                </c:pt>
                <c:pt idx="5498">
                  <c:v>48.5939331054688</c:v>
                </c:pt>
                <c:pt idx="5499">
                  <c:v>46.222126007080099</c:v>
                </c:pt>
                <c:pt idx="5500">
                  <c:v>44.480533599853501</c:v>
                </c:pt>
                <c:pt idx="5501">
                  <c:v>47.875564575195298</c:v>
                </c:pt>
                <c:pt idx="5502">
                  <c:v>40.977691650390597</c:v>
                </c:pt>
                <c:pt idx="5503">
                  <c:v>45.722343444824197</c:v>
                </c:pt>
                <c:pt idx="5504">
                  <c:v>46.027347564697301</c:v>
                </c:pt>
                <c:pt idx="5505">
                  <c:v>45.709953308105497</c:v>
                </c:pt>
                <c:pt idx="5506">
                  <c:v>42.212234497070298</c:v>
                </c:pt>
                <c:pt idx="5507">
                  <c:v>42.658256530761697</c:v>
                </c:pt>
                <c:pt idx="5508">
                  <c:v>41.908351898193402</c:v>
                </c:pt>
                <c:pt idx="5509">
                  <c:v>41.490653991699197</c:v>
                </c:pt>
                <c:pt idx="5510">
                  <c:v>42.782379150390597</c:v>
                </c:pt>
                <c:pt idx="5511">
                  <c:v>40.335987091064503</c:v>
                </c:pt>
                <c:pt idx="5512">
                  <c:v>38.866367340087898</c:v>
                </c:pt>
                <c:pt idx="5513">
                  <c:v>37.251049041747997</c:v>
                </c:pt>
                <c:pt idx="5514">
                  <c:v>36.534149169921903</c:v>
                </c:pt>
                <c:pt idx="5515">
                  <c:v>37.101444244384801</c:v>
                </c:pt>
                <c:pt idx="5516">
                  <c:v>38.300865173339801</c:v>
                </c:pt>
                <c:pt idx="5517">
                  <c:v>37.081577301025398</c:v>
                </c:pt>
                <c:pt idx="5518">
                  <c:v>35.809032440185497</c:v>
                </c:pt>
                <c:pt idx="5519">
                  <c:v>35.439201354980497</c:v>
                </c:pt>
                <c:pt idx="5520">
                  <c:v>37.210361480712898</c:v>
                </c:pt>
                <c:pt idx="5521">
                  <c:v>36.400051116943402</c:v>
                </c:pt>
                <c:pt idx="5522">
                  <c:v>35.503215789794901</c:v>
                </c:pt>
                <c:pt idx="5523">
                  <c:v>35.8256645202637</c:v>
                </c:pt>
                <c:pt idx="5524">
                  <c:v>35.024940490722699</c:v>
                </c:pt>
                <c:pt idx="5525">
                  <c:v>36.911487579345703</c:v>
                </c:pt>
                <c:pt idx="5526">
                  <c:v>35.959678649902301</c:v>
                </c:pt>
                <c:pt idx="5527">
                  <c:v>35.876209259033203</c:v>
                </c:pt>
                <c:pt idx="5528">
                  <c:v>35.253860473632798</c:v>
                </c:pt>
                <c:pt idx="5529">
                  <c:v>37.365928649902301</c:v>
                </c:pt>
                <c:pt idx="5530">
                  <c:v>40.775688171386697</c:v>
                </c:pt>
                <c:pt idx="5531">
                  <c:v>38.538295745849602</c:v>
                </c:pt>
                <c:pt idx="5532">
                  <c:v>38.705646514892599</c:v>
                </c:pt>
                <c:pt idx="5533">
                  <c:v>38.692405700683601</c:v>
                </c:pt>
                <c:pt idx="5534">
                  <c:v>36.680088043212898</c:v>
                </c:pt>
                <c:pt idx="5535">
                  <c:v>38.811103820800803</c:v>
                </c:pt>
                <c:pt idx="5536">
                  <c:v>39.368434906005902</c:v>
                </c:pt>
                <c:pt idx="5537">
                  <c:v>39.106338500976598</c:v>
                </c:pt>
                <c:pt idx="5538">
                  <c:v>37.492683410644503</c:v>
                </c:pt>
                <c:pt idx="5539">
                  <c:v>33.255619049072301</c:v>
                </c:pt>
                <c:pt idx="5540">
                  <c:v>31.7613010406494</c:v>
                </c:pt>
                <c:pt idx="5541">
                  <c:v>36.179405212402301</c:v>
                </c:pt>
                <c:pt idx="5542">
                  <c:v>36.029743194580099</c:v>
                </c:pt>
                <c:pt idx="5543">
                  <c:v>34.204540252685497</c:v>
                </c:pt>
                <c:pt idx="5544">
                  <c:v>34.559085845947301</c:v>
                </c:pt>
                <c:pt idx="5545">
                  <c:v>36.137962341308601</c:v>
                </c:pt>
                <c:pt idx="5546">
                  <c:v>37.555747985839801</c:v>
                </c:pt>
                <c:pt idx="5547">
                  <c:v>36.764766693115199</c:v>
                </c:pt>
                <c:pt idx="5548">
                  <c:v>37.133354187011697</c:v>
                </c:pt>
                <c:pt idx="5549">
                  <c:v>38.985862731933601</c:v>
                </c:pt>
                <c:pt idx="5550">
                  <c:v>40.860130310058601</c:v>
                </c:pt>
                <c:pt idx="5551">
                  <c:v>40.367965698242202</c:v>
                </c:pt>
                <c:pt idx="5552">
                  <c:v>41.737796783447301</c:v>
                </c:pt>
                <c:pt idx="5553">
                  <c:v>42.407321929931598</c:v>
                </c:pt>
                <c:pt idx="5554">
                  <c:v>44.6360893249512</c:v>
                </c:pt>
                <c:pt idx="5555">
                  <c:v>40.135440826416001</c:v>
                </c:pt>
                <c:pt idx="5556">
                  <c:v>41.565738677978501</c:v>
                </c:pt>
                <c:pt idx="5557">
                  <c:v>45.396678924560497</c:v>
                </c:pt>
                <c:pt idx="5558">
                  <c:v>45.325016021728501</c:v>
                </c:pt>
                <c:pt idx="5559">
                  <c:v>48.523502349853501</c:v>
                </c:pt>
                <c:pt idx="5560">
                  <c:v>44.742904663085902</c:v>
                </c:pt>
                <c:pt idx="5561">
                  <c:v>49.381511688232401</c:v>
                </c:pt>
                <c:pt idx="5562">
                  <c:v>43.928977966308601</c:v>
                </c:pt>
                <c:pt idx="5563">
                  <c:v>48.550048828125</c:v>
                </c:pt>
                <c:pt idx="5564">
                  <c:v>53.399295806884801</c:v>
                </c:pt>
                <c:pt idx="5565">
                  <c:v>57.740615844726598</c:v>
                </c:pt>
                <c:pt idx="5566">
                  <c:v>45.445526123046903</c:v>
                </c:pt>
                <c:pt idx="5567">
                  <c:v>43.8128471374512</c:v>
                </c:pt>
                <c:pt idx="5568">
                  <c:v>47.990909576416001</c:v>
                </c:pt>
                <c:pt idx="5569">
                  <c:v>48.701026916503899</c:v>
                </c:pt>
                <c:pt idx="5570">
                  <c:v>45.706691741943402</c:v>
                </c:pt>
                <c:pt idx="5571">
                  <c:v>48.5939331054688</c:v>
                </c:pt>
                <c:pt idx="5572">
                  <c:v>46.222126007080099</c:v>
                </c:pt>
                <c:pt idx="5573">
                  <c:v>44.480533599853501</c:v>
                </c:pt>
                <c:pt idx="5574">
                  <c:v>47.875564575195298</c:v>
                </c:pt>
                <c:pt idx="5575">
                  <c:v>40.977691650390597</c:v>
                </c:pt>
                <c:pt idx="5576">
                  <c:v>45.722343444824197</c:v>
                </c:pt>
                <c:pt idx="5577">
                  <c:v>46.027347564697301</c:v>
                </c:pt>
                <c:pt idx="5578">
                  <c:v>45.709953308105497</c:v>
                </c:pt>
                <c:pt idx="5579">
                  <c:v>42.212234497070298</c:v>
                </c:pt>
                <c:pt idx="5580">
                  <c:v>42.658256530761697</c:v>
                </c:pt>
                <c:pt idx="5581">
                  <c:v>41.908351898193402</c:v>
                </c:pt>
                <c:pt idx="5582">
                  <c:v>41.490653991699197</c:v>
                </c:pt>
                <c:pt idx="5583">
                  <c:v>42.782379150390597</c:v>
                </c:pt>
                <c:pt idx="5584">
                  <c:v>40.335987091064503</c:v>
                </c:pt>
                <c:pt idx="5585">
                  <c:v>38.866367340087898</c:v>
                </c:pt>
                <c:pt idx="5586">
                  <c:v>37.251049041747997</c:v>
                </c:pt>
                <c:pt idx="5587">
                  <c:v>36.534149169921903</c:v>
                </c:pt>
                <c:pt idx="5588">
                  <c:v>37.101444244384801</c:v>
                </c:pt>
                <c:pt idx="5589">
                  <c:v>38.300865173339801</c:v>
                </c:pt>
                <c:pt idx="5590">
                  <c:v>37.081577301025398</c:v>
                </c:pt>
                <c:pt idx="5591">
                  <c:v>25.055120468139599</c:v>
                </c:pt>
                <c:pt idx="5592">
                  <c:v>26.361646652221701</c:v>
                </c:pt>
                <c:pt idx="5593">
                  <c:v>27.317842483520501</c:v>
                </c:pt>
                <c:pt idx="5594">
                  <c:v>27.532657623291001</c:v>
                </c:pt>
                <c:pt idx="5595">
                  <c:v>27.076042175293001</c:v>
                </c:pt>
                <c:pt idx="5596">
                  <c:v>26.199693679809599</c:v>
                </c:pt>
                <c:pt idx="5597">
                  <c:v>25.29953956604</c:v>
                </c:pt>
                <c:pt idx="5598">
                  <c:v>25.033405303955099</c:v>
                </c:pt>
                <c:pt idx="5599">
                  <c:v>24.743261337280298</c:v>
                </c:pt>
                <c:pt idx="5600">
                  <c:v>24.756687164306602</c:v>
                </c:pt>
                <c:pt idx="5601">
                  <c:v>24.9591369628906</c:v>
                </c:pt>
                <c:pt idx="5602">
                  <c:v>24.587417602539102</c:v>
                </c:pt>
                <c:pt idx="5603">
                  <c:v>24.585891723632798</c:v>
                </c:pt>
                <c:pt idx="5604">
                  <c:v>24.7430324554443</c:v>
                </c:pt>
                <c:pt idx="5605">
                  <c:v>24.5866374969482</c:v>
                </c:pt>
                <c:pt idx="5606">
                  <c:v>24.589097976684599</c:v>
                </c:pt>
                <c:pt idx="5607">
                  <c:v>24.479930877685501</c:v>
                </c:pt>
                <c:pt idx="5608">
                  <c:v>24.202220916748001</c:v>
                </c:pt>
                <c:pt idx="5609">
                  <c:v>24.226966857910199</c:v>
                </c:pt>
                <c:pt idx="5610">
                  <c:v>23.769607543945298</c:v>
                </c:pt>
                <c:pt idx="5611">
                  <c:v>22.216615676879901</c:v>
                </c:pt>
                <c:pt idx="5612">
                  <c:v>22.568393707275401</c:v>
                </c:pt>
                <c:pt idx="5613">
                  <c:v>22.218896865844702</c:v>
                </c:pt>
                <c:pt idx="5614">
                  <c:v>21.554368972778299</c:v>
                </c:pt>
                <c:pt idx="5615">
                  <c:v>21.969831466674801</c:v>
                </c:pt>
                <c:pt idx="5616">
                  <c:v>20.5503635406494</c:v>
                </c:pt>
                <c:pt idx="5617">
                  <c:v>20.699586868286101</c:v>
                </c:pt>
                <c:pt idx="5618">
                  <c:v>21.978927612304702</c:v>
                </c:pt>
                <c:pt idx="5619">
                  <c:v>21.810745239257798</c:v>
                </c:pt>
                <c:pt idx="5620">
                  <c:v>20.278722763061499</c:v>
                </c:pt>
                <c:pt idx="5621">
                  <c:v>21.436321258544901</c:v>
                </c:pt>
                <c:pt idx="5622">
                  <c:v>20.24680519104</c:v>
                </c:pt>
                <c:pt idx="5623">
                  <c:v>20.170112609863299</c:v>
                </c:pt>
                <c:pt idx="5624">
                  <c:v>20.563535690307599</c:v>
                </c:pt>
                <c:pt idx="5625">
                  <c:v>20.553958892822301</c:v>
                </c:pt>
                <c:pt idx="5626">
                  <c:v>20.252120971679702</c:v>
                </c:pt>
                <c:pt idx="5627">
                  <c:v>19.911556243896499</c:v>
                </c:pt>
                <c:pt idx="5628">
                  <c:v>20.3910827636719</c:v>
                </c:pt>
                <c:pt idx="5629">
                  <c:v>20.309238433837901</c:v>
                </c:pt>
                <c:pt idx="5630">
                  <c:v>20.221826553344702</c:v>
                </c:pt>
                <c:pt idx="5631">
                  <c:v>19.688301086425799</c:v>
                </c:pt>
                <c:pt idx="5632">
                  <c:v>19.358554840087901</c:v>
                </c:pt>
                <c:pt idx="5633">
                  <c:v>20.2348937988281</c:v>
                </c:pt>
                <c:pt idx="5634">
                  <c:v>20.1601963043213</c:v>
                </c:pt>
                <c:pt idx="5635">
                  <c:v>19.695674896240199</c:v>
                </c:pt>
                <c:pt idx="5636">
                  <c:v>19.7933959960938</c:v>
                </c:pt>
                <c:pt idx="5637">
                  <c:v>19.843366622924801</c:v>
                </c:pt>
                <c:pt idx="5638">
                  <c:v>19.931661605835</c:v>
                </c:pt>
                <c:pt idx="5639">
                  <c:v>19.437772750854499</c:v>
                </c:pt>
                <c:pt idx="5640">
                  <c:v>19.968873977661101</c:v>
                </c:pt>
                <c:pt idx="5641">
                  <c:v>20.045314788818398</c:v>
                </c:pt>
                <c:pt idx="5642">
                  <c:v>19.8692321777344</c:v>
                </c:pt>
                <c:pt idx="5643">
                  <c:v>19.842735290527301</c:v>
                </c:pt>
                <c:pt idx="5644">
                  <c:v>20.543657302856399</c:v>
                </c:pt>
                <c:pt idx="5645">
                  <c:v>19.842350006103501</c:v>
                </c:pt>
                <c:pt idx="5646">
                  <c:v>20.0467433929443</c:v>
                </c:pt>
                <c:pt idx="5647">
                  <c:v>20.2647399902344</c:v>
                </c:pt>
                <c:pt idx="5648">
                  <c:v>20.132074356079102</c:v>
                </c:pt>
                <c:pt idx="5649">
                  <c:v>20.0714321136475</c:v>
                </c:pt>
                <c:pt idx="5650">
                  <c:v>20.114498138427699</c:v>
                </c:pt>
                <c:pt idx="5651">
                  <c:v>19.857728958129901</c:v>
                </c:pt>
                <c:pt idx="5652">
                  <c:v>19.853528976440401</c:v>
                </c:pt>
                <c:pt idx="5653">
                  <c:v>20.2460536956787</c:v>
                </c:pt>
                <c:pt idx="5654">
                  <c:v>20.160200119018601</c:v>
                </c:pt>
                <c:pt idx="5655">
                  <c:v>19.894056320190401</c:v>
                </c:pt>
                <c:pt idx="5656">
                  <c:v>19.972539901733398</c:v>
                </c:pt>
                <c:pt idx="5657">
                  <c:v>19.7528400421143</c:v>
                </c:pt>
                <c:pt idx="5658">
                  <c:v>19.821088790893601</c:v>
                </c:pt>
                <c:pt idx="5659">
                  <c:v>20.536205291748001</c:v>
                </c:pt>
                <c:pt idx="5660">
                  <c:v>19.8929233551025</c:v>
                </c:pt>
                <c:pt idx="5661">
                  <c:v>20.212274551391602</c:v>
                </c:pt>
                <c:pt idx="5662">
                  <c:v>20.277854919433601</c:v>
                </c:pt>
                <c:pt idx="5663">
                  <c:v>20.0272006988525</c:v>
                </c:pt>
                <c:pt idx="5664">
                  <c:v>20.2796821594238</c:v>
                </c:pt>
                <c:pt idx="5665">
                  <c:v>20.425464630126999</c:v>
                </c:pt>
                <c:pt idx="5666">
                  <c:v>20.5430507659912</c:v>
                </c:pt>
                <c:pt idx="5667">
                  <c:v>20.197767257690401</c:v>
                </c:pt>
                <c:pt idx="5668">
                  <c:v>20.242935180664102</c:v>
                </c:pt>
                <c:pt idx="5669">
                  <c:v>20.338111877441399</c:v>
                </c:pt>
                <c:pt idx="5670">
                  <c:v>20.5546760559082</c:v>
                </c:pt>
                <c:pt idx="5671">
                  <c:v>21.1625270843506</c:v>
                </c:pt>
                <c:pt idx="5672">
                  <c:v>20.656873703002901</c:v>
                </c:pt>
                <c:pt idx="5673">
                  <c:v>21.6988410949707</c:v>
                </c:pt>
                <c:pt idx="5674">
                  <c:v>21.5893650054932</c:v>
                </c:pt>
                <c:pt idx="5675">
                  <c:v>21.4077243804932</c:v>
                </c:pt>
                <c:pt idx="5676">
                  <c:v>39.296504974365199</c:v>
                </c:pt>
                <c:pt idx="5677">
                  <c:v>48.830528259277301</c:v>
                </c:pt>
                <c:pt idx="5678">
                  <c:v>738.98590087890602</c:v>
                </c:pt>
                <c:pt idx="5679">
                  <c:v>180.22920227050801</c:v>
                </c:pt>
                <c:pt idx="5680">
                  <c:v>63.3351020812988</c:v>
                </c:pt>
                <c:pt idx="5681">
                  <c:v>54.077545166015597</c:v>
                </c:pt>
                <c:pt idx="5682">
                  <c:v>35.699817657470703</c:v>
                </c:pt>
                <c:pt idx="5683">
                  <c:v>39.492782592773402</c:v>
                </c:pt>
                <c:pt idx="5684">
                  <c:v>36.381343841552699</c:v>
                </c:pt>
                <c:pt idx="5685">
                  <c:v>34.273273468017599</c:v>
                </c:pt>
                <c:pt idx="5686">
                  <c:v>35.343589782714801</c:v>
                </c:pt>
                <c:pt idx="5687">
                  <c:v>36.031093597412102</c:v>
                </c:pt>
                <c:pt idx="5688">
                  <c:v>34.567516326904297</c:v>
                </c:pt>
                <c:pt idx="5689">
                  <c:v>39.296504974365199</c:v>
                </c:pt>
                <c:pt idx="5690">
                  <c:v>48.830528259277301</c:v>
                </c:pt>
                <c:pt idx="5691">
                  <c:v>738.98590087890602</c:v>
                </c:pt>
                <c:pt idx="5692">
                  <c:v>180.22920227050801</c:v>
                </c:pt>
                <c:pt idx="5693">
                  <c:v>63.3351020812988</c:v>
                </c:pt>
                <c:pt idx="5694">
                  <c:v>54.077545166015597</c:v>
                </c:pt>
                <c:pt idx="5695">
                  <c:v>35.699817657470703</c:v>
                </c:pt>
                <c:pt idx="5696">
                  <c:v>39.492782592773402</c:v>
                </c:pt>
                <c:pt idx="5697">
                  <c:v>36.381343841552699</c:v>
                </c:pt>
                <c:pt idx="5698">
                  <c:v>34.273273468017599</c:v>
                </c:pt>
                <c:pt idx="5699">
                  <c:v>35.343589782714801</c:v>
                </c:pt>
                <c:pt idx="5700">
                  <c:v>36.031093597412102</c:v>
                </c:pt>
                <c:pt idx="5701">
                  <c:v>34.567516326904297</c:v>
                </c:pt>
                <c:pt idx="5702">
                  <c:v>43.450584411621101</c:v>
                </c:pt>
                <c:pt idx="5703">
                  <c:v>39.977401733398402</c:v>
                </c:pt>
                <c:pt idx="5704">
                  <c:v>27.374143600463899</c:v>
                </c:pt>
                <c:pt idx="5705">
                  <c:v>26.535596847534201</c:v>
                </c:pt>
                <c:pt idx="5706">
                  <c:v>27.115983963012699</c:v>
                </c:pt>
                <c:pt idx="5707">
                  <c:v>27.182094573974599</c:v>
                </c:pt>
                <c:pt idx="5708">
                  <c:v>27.167430877685501</c:v>
                </c:pt>
                <c:pt idx="5709">
                  <c:v>27.566242218017599</c:v>
                </c:pt>
                <c:pt idx="5710">
                  <c:v>26.7884330749512</c:v>
                </c:pt>
                <c:pt idx="5711">
                  <c:v>26.128065109252901</c:v>
                </c:pt>
                <c:pt idx="5712">
                  <c:v>26.280565261840799</c:v>
                </c:pt>
                <c:pt idx="5713">
                  <c:v>24.285720825195298</c:v>
                </c:pt>
                <c:pt idx="5714">
                  <c:v>23.2045497894287</c:v>
                </c:pt>
                <c:pt idx="5715">
                  <c:v>23.824804306030298</c:v>
                </c:pt>
                <c:pt idx="5716">
                  <c:v>25.2280158996582</c:v>
                </c:pt>
                <c:pt idx="5717">
                  <c:v>24.1336269378662</c:v>
                </c:pt>
                <c:pt idx="5718">
                  <c:v>24.277040481567401</c:v>
                </c:pt>
                <c:pt idx="5719">
                  <c:v>24.120967864990199</c:v>
                </c:pt>
                <c:pt idx="5720">
                  <c:v>23.0960292816162</c:v>
                </c:pt>
                <c:pt idx="5721">
                  <c:v>23.092365264892599</c:v>
                </c:pt>
                <c:pt idx="5722">
                  <c:v>23.212863922119102</c:v>
                </c:pt>
                <c:pt idx="5723">
                  <c:v>23.087877273559599</c:v>
                </c:pt>
                <c:pt idx="5724">
                  <c:v>22.973289489746101</c:v>
                </c:pt>
                <c:pt idx="5725">
                  <c:v>23.520837783813501</c:v>
                </c:pt>
                <c:pt idx="5726">
                  <c:v>23.520549774169901</c:v>
                </c:pt>
                <c:pt idx="5727">
                  <c:v>22.875320434570298</c:v>
                </c:pt>
                <c:pt idx="5728">
                  <c:v>23.5189399719238</c:v>
                </c:pt>
                <c:pt idx="5729">
                  <c:v>22.690479278564499</c:v>
                </c:pt>
                <c:pt idx="5730">
                  <c:v>22.455959320068398</c:v>
                </c:pt>
                <c:pt idx="5731">
                  <c:v>22.313060760498001</c:v>
                </c:pt>
                <c:pt idx="5732">
                  <c:v>21.903623580932599</c:v>
                </c:pt>
                <c:pt idx="5733">
                  <c:v>21.069410324096701</c:v>
                </c:pt>
                <c:pt idx="5734">
                  <c:v>21.690382003784201</c:v>
                </c:pt>
                <c:pt idx="5735">
                  <c:v>21.307024002075199</c:v>
                </c:pt>
                <c:pt idx="5736">
                  <c:v>20.987648010253899</c:v>
                </c:pt>
                <c:pt idx="5737">
                  <c:v>21.1058540344238</c:v>
                </c:pt>
                <c:pt idx="5738">
                  <c:v>21.6689338684082</c:v>
                </c:pt>
                <c:pt idx="5739">
                  <c:v>21.255140304565401</c:v>
                </c:pt>
                <c:pt idx="5740">
                  <c:v>21.307991027831999</c:v>
                </c:pt>
                <c:pt idx="5741">
                  <c:v>20.696569442748999</c:v>
                </c:pt>
                <c:pt idx="5742">
                  <c:v>20.738481521606399</c:v>
                </c:pt>
                <c:pt idx="5743">
                  <c:v>21.0817050933838</c:v>
                </c:pt>
                <c:pt idx="5744">
                  <c:v>19.955427169799801</c:v>
                </c:pt>
                <c:pt idx="5745">
                  <c:v>19.212696075439499</c:v>
                </c:pt>
                <c:pt idx="5746">
                  <c:v>19.929935455322301</c:v>
                </c:pt>
                <c:pt idx="5747">
                  <c:v>19.524866104126001</c:v>
                </c:pt>
                <c:pt idx="5748">
                  <c:v>0.111493088304996</c:v>
                </c:pt>
                <c:pt idx="5749">
                  <c:v>5.65496599301696E-3</c:v>
                </c:pt>
                <c:pt idx="5750">
                  <c:v>7.6937456615269201E-3</c:v>
                </c:pt>
                <c:pt idx="5751">
                  <c:v>5.0033174920827205E-4</c:v>
                </c:pt>
                <c:pt idx="5752">
                  <c:v>2.4839089019223999E-4</c:v>
                </c:pt>
                <c:pt idx="5753">
                  <c:v>-7.01551511883736E-3</c:v>
                </c:pt>
                <c:pt idx="5754">
                  <c:v>-0.49458104372024497</c:v>
                </c:pt>
                <c:pt idx="5755">
                  <c:v>-0.49385786056518599</c:v>
                </c:pt>
                <c:pt idx="5756">
                  <c:v>8.6932035628706195E-4</c:v>
                </c:pt>
                <c:pt idx="5757">
                  <c:v>9.7231339896097801E-4</c:v>
                </c:pt>
                <c:pt idx="5758">
                  <c:v>2.4946409394033302E-4</c:v>
                </c:pt>
                <c:pt idx="5759">
                  <c:v>6.7135883728042202E-4</c:v>
                </c:pt>
                <c:pt idx="5760">
                  <c:v>-5.8417050167918197E-3</c:v>
                </c:pt>
                <c:pt idx="5761">
                  <c:v>-1.02671587467194</c:v>
                </c:pt>
                <c:pt idx="5762">
                  <c:v>-1.68899931013584E-2</c:v>
                </c:pt>
                <c:pt idx="5763">
                  <c:v>-1.8345805406570399</c:v>
                </c:pt>
                <c:pt idx="5764">
                  <c:v>-1.5370166301727299</c:v>
                </c:pt>
                <c:pt idx="5765">
                  <c:v>-1.6258528232574501</c:v>
                </c:pt>
                <c:pt idx="5766">
                  <c:v>2.6665306091308598</c:v>
                </c:pt>
                <c:pt idx="5767">
                  <c:v>4.97447624802589E-2</c:v>
                </c:pt>
                <c:pt idx="5768">
                  <c:v>-0.106685377657413</c:v>
                </c:pt>
                <c:pt idx="5769">
                  <c:v>0.58181965351104703</c:v>
                </c:pt>
                <c:pt idx="5770">
                  <c:v>-9.5858722925186199E-2</c:v>
                </c:pt>
                <c:pt idx="5771">
                  <c:v>-9.3887180089950603E-2</c:v>
                </c:pt>
                <c:pt idx="5772">
                  <c:v>3.9721544831991203E-2</c:v>
                </c:pt>
                <c:pt idx="5773">
                  <c:v>2.2064721584320099</c:v>
                </c:pt>
                <c:pt idx="5774">
                  <c:v>4.8600234985351598</c:v>
                </c:pt>
                <c:pt idx="5775">
                  <c:v>2.8163862228393599</c:v>
                </c:pt>
                <c:pt idx="5776">
                  <c:v>2.7444803714752202</c:v>
                </c:pt>
                <c:pt idx="5777">
                  <c:v>2.8261806964874299</c:v>
                </c:pt>
                <c:pt idx="5778">
                  <c:v>0.30931439995765703</c:v>
                </c:pt>
                <c:pt idx="5779">
                  <c:v>2.7725646495819101</c:v>
                </c:pt>
                <c:pt idx="5780">
                  <c:v>6.3401899337768599</c:v>
                </c:pt>
                <c:pt idx="5781">
                  <c:v>5.01261186599731</c:v>
                </c:pt>
                <c:pt idx="5782">
                  <c:v>2.9436373710632302</c:v>
                </c:pt>
                <c:pt idx="5783">
                  <c:v>15.0269584655762</c:v>
                </c:pt>
                <c:pt idx="5784">
                  <c:v>10.273622512817401</c:v>
                </c:pt>
                <c:pt idx="5785">
                  <c:v>12.7468423843384</c:v>
                </c:pt>
                <c:pt idx="5786">
                  <c:v>15.265541076660201</c:v>
                </c:pt>
                <c:pt idx="5787">
                  <c:v>3.4093244075775102</c:v>
                </c:pt>
                <c:pt idx="5788">
                  <c:v>10.289838790893601</c:v>
                </c:pt>
                <c:pt idx="5789">
                  <c:v>16.8198947906494</c:v>
                </c:pt>
                <c:pt idx="5790">
                  <c:v>16.480129241943398</c:v>
                </c:pt>
                <c:pt idx="5791">
                  <c:v>15.8861799240112</c:v>
                </c:pt>
                <c:pt idx="5792">
                  <c:v>18.105409622192401</c:v>
                </c:pt>
                <c:pt idx="5793">
                  <c:v>18.3956909179688</c:v>
                </c:pt>
                <c:pt idx="5794">
                  <c:v>19.147651672363299</c:v>
                </c:pt>
                <c:pt idx="5795">
                  <c:v>19.8793048858643</c:v>
                </c:pt>
                <c:pt idx="5796">
                  <c:v>19.989448547363299</c:v>
                </c:pt>
                <c:pt idx="5797">
                  <c:v>19.851493835449201</c:v>
                </c:pt>
                <c:pt idx="5798">
                  <c:v>43.436885833740199</c:v>
                </c:pt>
                <c:pt idx="5799">
                  <c:v>40.617897033691399</c:v>
                </c:pt>
                <c:pt idx="5800">
                  <c:v>39.349472045898402</c:v>
                </c:pt>
                <c:pt idx="5801">
                  <c:v>38.2254447937012</c:v>
                </c:pt>
                <c:pt idx="5802">
                  <c:v>33.963104248046903</c:v>
                </c:pt>
                <c:pt idx="5803">
                  <c:v>32.9336967468262</c:v>
                </c:pt>
                <c:pt idx="5804">
                  <c:v>32.649227142333999</c:v>
                </c:pt>
                <c:pt idx="5805">
                  <c:v>31.165143966674801</c:v>
                </c:pt>
                <c:pt idx="5806">
                  <c:v>30.566963195800799</c:v>
                </c:pt>
                <c:pt idx="5807">
                  <c:v>29.6633605957031</c:v>
                </c:pt>
                <c:pt idx="5808">
                  <c:v>29.699518203735401</c:v>
                </c:pt>
                <c:pt idx="5809">
                  <c:v>30.613430023193398</c:v>
                </c:pt>
                <c:pt idx="5810">
                  <c:v>36.7446098327637</c:v>
                </c:pt>
                <c:pt idx="5811">
                  <c:v>34.796840667724602</c:v>
                </c:pt>
                <c:pt idx="5812">
                  <c:v>31.121559143066399</c:v>
                </c:pt>
                <c:pt idx="5813">
                  <c:v>36.693798065185497</c:v>
                </c:pt>
                <c:pt idx="5814">
                  <c:v>31.391933441162099</c:v>
                </c:pt>
                <c:pt idx="5815">
                  <c:v>29.617115020751999</c:v>
                </c:pt>
                <c:pt idx="5816">
                  <c:v>30.0626831054688</c:v>
                </c:pt>
                <c:pt idx="5817">
                  <c:v>32.223991394042997</c:v>
                </c:pt>
                <c:pt idx="5818">
                  <c:v>28.835227966308601</c:v>
                </c:pt>
                <c:pt idx="5819">
                  <c:v>28.153234481811499</c:v>
                </c:pt>
                <c:pt idx="5820">
                  <c:v>28.151615142822301</c:v>
                </c:pt>
                <c:pt idx="5821">
                  <c:v>27.716274261474599</c:v>
                </c:pt>
                <c:pt idx="5822">
                  <c:v>27.943578720092798</c:v>
                </c:pt>
                <c:pt idx="5823">
                  <c:v>27.853895187377901</c:v>
                </c:pt>
                <c:pt idx="5824">
                  <c:v>27.8751220703125</c:v>
                </c:pt>
                <c:pt idx="5825">
                  <c:v>27.9006156921387</c:v>
                </c:pt>
                <c:pt idx="5826">
                  <c:v>31.2164096832275</c:v>
                </c:pt>
                <c:pt idx="5827">
                  <c:v>28.9631042480469</c:v>
                </c:pt>
                <c:pt idx="5828">
                  <c:v>28.0862216949463</c:v>
                </c:pt>
                <c:pt idx="5829">
                  <c:v>27.898408889770501</c:v>
                </c:pt>
                <c:pt idx="5830">
                  <c:v>28.364158630371101</c:v>
                </c:pt>
                <c:pt idx="5831">
                  <c:v>27.632818222045898</c:v>
                </c:pt>
                <c:pt idx="5832">
                  <c:v>28.2617511749268</c:v>
                </c:pt>
                <c:pt idx="5833">
                  <c:v>27.9375324249268</c:v>
                </c:pt>
                <c:pt idx="5834">
                  <c:v>28.025535583496101</c:v>
                </c:pt>
                <c:pt idx="5835">
                  <c:v>28.149845123291001</c:v>
                </c:pt>
                <c:pt idx="5836">
                  <c:v>28.127536773681602</c:v>
                </c:pt>
                <c:pt idx="5837">
                  <c:v>27.979434967041001</c:v>
                </c:pt>
                <c:pt idx="5838">
                  <c:v>27.8458557128906</c:v>
                </c:pt>
                <c:pt idx="5839">
                  <c:v>27.455245971679702</c:v>
                </c:pt>
                <c:pt idx="5840">
                  <c:v>27.288246154785199</c:v>
                </c:pt>
                <c:pt idx="5841">
                  <c:v>27.2827033996582</c:v>
                </c:pt>
                <c:pt idx="5842">
                  <c:v>27.6303405761719</c:v>
                </c:pt>
                <c:pt idx="5843">
                  <c:v>27.353305816650401</c:v>
                </c:pt>
                <c:pt idx="5844">
                  <c:v>27.263227462768601</c:v>
                </c:pt>
                <c:pt idx="5845">
                  <c:v>27.040683746337901</c:v>
                </c:pt>
                <c:pt idx="5846">
                  <c:v>26.53639793396</c:v>
                </c:pt>
                <c:pt idx="5847">
                  <c:v>22.598737716674801</c:v>
                </c:pt>
                <c:pt idx="5848">
                  <c:v>22.723136901855501</c:v>
                </c:pt>
                <c:pt idx="5849">
                  <c:v>22.950242996215799</c:v>
                </c:pt>
                <c:pt idx="5850">
                  <c:v>22.7026481628418</c:v>
                </c:pt>
                <c:pt idx="5851">
                  <c:v>22.886787414550799</c:v>
                </c:pt>
                <c:pt idx="5852">
                  <c:v>22.546424865722699</c:v>
                </c:pt>
                <c:pt idx="5853">
                  <c:v>21.293840408325199</c:v>
                </c:pt>
                <c:pt idx="5854">
                  <c:v>21.525499343872099</c:v>
                </c:pt>
                <c:pt idx="5855">
                  <c:v>21.292421340942401</c:v>
                </c:pt>
                <c:pt idx="5856">
                  <c:v>20.7876491546631</c:v>
                </c:pt>
                <c:pt idx="5857">
                  <c:v>21.3181037902832</c:v>
                </c:pt>
                <c:pt idx="5858">
                  <c:v>21.069087982177699</c:v>
                </c:pt>
                <c:pt idx="5859">
                  <c:v>20.734371185302699</c:v>
                </c:pt>
                <c:pt idx="5860">
                  <c:v>21.5797634124756</c:v>
                </c:pt>
                <c:pt idx="5861">
                  <c:v>20.145807266235401</c:v>
                </c:pt>
                <c:pt idx="5862">
                  <c:v>20.968694686889599</c:v>
                </c:pt>
                <c:pt idx="5863">
                  <c:v>20.240165710449201</c:v>
                </c:pt>
                <c:pt idx="5864">
                  <c:v>19.4032802581787</c:v>
                </c:pt>
                <c:pt idx="5865">
                  <c:v>19.509859085083001</c:v>
                </c:pt>
                <c:pt idx="5866">
                  <c:v>18.378484725952099</c:v>
                </c:pt>
                <c:pt idx="5867">
                  <c:v>18.677097320556602</c:v>
                </c:pt>
                <c:pt idx="5868">
                  <c:v>18.910852432251001</c:v>
                </c:pt>
                <c:pt idx="5869">
                  <c:v>18.8517951965332</c:v>
                </c:pt>
                <c:pt idx="5870">
                  <c:v>18.656806945800799</c:v>
                </c:pt>
                <c:pt idx="5871">
                  <c:v>18.740312576293899</c:v>
                </c:pt>
                <c:pt idx="5872">
                  <c:v>21.017549514770501</c:v>
                </c:pt>
                <c:pt idx="5873">
                  <c:v>19.4249877929688</c:v>
                </c:pt>
                <c:pt idx="5874">
                  <c:v>18.7508945465088</c:v>
                </c:pt>
                <c:pt idx="5875">
                  <c:v>18.244182586669901</c:v>
                </c:pt>
                <c:pt idx="5876">
                  <c:v>18.722713470458999</c:v>
                </c:pt>
                <c:pt idx="5877">
                  <c:v>18.545932769775401</c:v>
                </c:pt>
                <c:pt idx="5878">
                  <c:v>17.6767482757568</c:v>
                </c:pt>
                <c:pt idx="5879">
                  <c:v>18.746902465820298</c:v>
                </c:pt>
                <c:pt idx="5880">
                  <c:v>20.534723281860401</c:v>
                </c:pt>
                <c:pt idx="5881">
                  <c:v>18.751214981079102</c:v>
                </c:pt>
                <c:pt idx="5882">
                  <c:v>17.991815567016602</c:v>
                </c:pt>
                <c:pt idx="5883">
                  <c:v>20.461912155151399</c:v>
                </c:pt>
                <c:pt idx="5884">
                  <c:v>21.628862380981399</c:v>
                </c:pt>
                <c:pt idx="5885">
                  <c:v>21.220382690429702</c:v>
                </c:pt>
                <c:pt idx="5886">
                  <c:v>23.080860137939499</c:v>
                </c:pt>
                <c:pt idx="5887">
                  <c:v>22.177841186523398</c:v>
                </c:pt>
                <c:pt idx="5888">
                  <c:v>21.649778366088899</c:v>
                </c:pt>
                <c:pt idx="5889">
                  <c:v>21.499534606933601</c:v>
                </c:pt>
                <c:pt idx="5890">
                  <c:v>21.35520362854</c:v>
                </c:pt>
                <c:pt idx="5891">
                  <c:v>20.156713485717798</c:v>
                </c:pt>
                <c:pt idx="5892">
                  <c:v>20.156572341918899</c:v>
                </c:pt>
                <c:pt idx="5893">
                  <c:v>21.053972244262699</c:v>
                </c:pt>
                <c:pt idx="5894">
                  <c:v>21.351943969726602</c:v>
                </c:pt>
                <c:pt idx="5895">
                  <c:v>21.2212429046631</c:v>
                </c:pt>
                <c:pt idx="5896">
                  <c:v>20.803461074829102</c:v>
                </c:pt>
                <c:pt idx="5897">
                  <c:v>20.703832626342798</c:v>
                </c:pt>
                <c:pt idx="5898">
                  <c:v>20.713861465454102</c:v>
                </c:pt>
                <c:pt idx="5899">
                  <c:v>20.823194503784201</c:v>
                </c:pt>
                <c:pt idx="5900">
                  <c:v>20.155220031738299</c:v>
                </c:pt>
                <c:pt idx="5901">
                  <c:v>22.479822158813501</c:v>
                </c:pt>
                <c:pt idx="5902">
                  <c:v>20.666601181030298</c:v>
                </c:pt>
                <c:pt idx="5903">
                  <c:v>20.616889953613299</c:v>
                </c:pt>
                <c:pt idx="5904">
                  <c:v>20.606767654418899</c:v>
                </c:pt>
                <c:pt idx="5905">
                  <c:v>20.4966220855713</c:v>
                </c:pt>
                <c:pt idx="5906">
                  <c:v>20.350786209106399</c:v>
                </c:pt>
                <c:pt idx="5907">
                  <c:v>20.217679977416999</c:v>
                </c:pt>
                <c:pt idx="5908">
                  <c:v>20.159044265747099</c:v>
                </c:pt>
                <c:pt idx="5909">
                  <c:v>21.282712936401399</c:v>
                </c:pt>
                <c:pt idx="5910">
                  <c:v>20.510850906372099</c:v>
                </c:pt>
                <c:pt idx="5911">
                  <c:v>20.449180603027301</c:v>
                </c:pt>
                <c:pt idx="5912">
                  <c:v>20.491855621337901</c:v>
                </c:pt>
                <c:pt idx="5913">
                  <c:v>21.575067520141602</c:v>
                </c:pt>
                <c:pt idx="5914">
                  <c:v>20.743217468261701</c:v>
                </c:pt>
                <c:pt idx="5915">
                  <c:v>20.838781356811499</c:v>
                </c:pt>
                <c:pt idx="5916">
                  <c:v>20.7036228179932</c:v>
                </c:pt>
                <c:pt idx="5917">
                  <c:v>20.753721237182599</c:v>
                </c:pt>
                <c:pt idx="5918">
                  <c:v>20.7590236663818</c:v>
                </c:pt>
                <c:pt idx="5919">
                  <c:v>20.6200256347656</c:v>
                </c:pt>
                <c:pt idx="5920">
                  <c:v>20.8106899261475</c:v>
                </c:pt>
                <c:pt idx="5921">
                  <c:v>20.855375289916999</c:v>
                </c:pt>
                <c:pt idx="5922">
                  <c:v>20.702796936035199</c:v>
                </c:pt>
                <c:pt idx="5923">
                  <c:v>20.727645874023398</c:v>
                </c:pt>
                <c:pt idx="5924">
                  <c:v>20.720252990722699</c:v>
                </c:pt>
                <c:pt idx="5925">
                  <c:v>20.743350982666001</c:v>
                </c:pt>
                <c:pt idx="5926">
                  <c:v>20.7083930969238</c:v>
                </c:pt>
                <c:pt idx="5927">
                  <c:v>20.854433059692401</c:v>
                </c:pt>
                <c:pt idx="5928">
                  <c:v>21.114463806152301</c:v>
                </c:pt>
                <c:pt idx="5929">
                  <c:v>20.956609725952099</c:v>
                </c:pt>
                <c:pt idx="5930">
                  <c:v>21.578397750854499</c:v>
                </c:pt>
                <c:pt idx="5931">
                  <c:v>20.656967163085898</c:v>
                </c:pt>
                <c:pt idx="5932">
                  <c:v>19.526025772094702</c:v>
                </c:pt>
                <c:pt idx="5933">
                  <c:v>20.736680984497099</c:v>
                </c:pt>
                <c:pt idx="5934">
                  <c:v>20.763534545898398</c:v>
                </c:pt>
                <c:pt idx="5935">
                  <c:v>20.861204147338899</c:v>
                </c:pt>
                <c:pt idx="5936">
                  <c:v>20.763187408447301</c:v>
                </c:pt>
                <c:pt idx="5937">
                  <c:v>21.641197204589801</c:v>
                </c:pt>
                <c:pt idx="5938">
                  <c:v>21.206953048706101</c:v>
                </c:pt>
                <c:pt idx="5939">
                  <c:v>20.946365356445298</c:v>
                </c:pt>
                <c:pt idx="5940">
                  <c:v>21.091993331909201</c:v>
                </c:pt>
                <c:pt idx="5941">
                  <c:v>21.074531555175799</c:v>
                </c:pt>
                <c:pt idx="5942">
                  <c:v>20.9432182312012</c:v>
                </c:pt>
                <c:pt idx="5943">
                  <c:v>21.0265502929688</c:v>
                </c:pt>
                <c:pt idx="5944">
                  <c:v>23.349756240844702</c:v>
                </c:pt>
                <c:pt idx="5945">
                  <c:v>23.950767517089801</c:v>
                </c:pt>
                <c:pt idx="5946">
                  <c:v>25.6021118164063</c:v>
                </c:pt>
                <c:pt idx="5947">
                  <c:v>24.544231414794901</c:v>
                </c:pt>
                <c:pt idx="5948">
                  <c:v>24.542758941650401</c:v>
                </c:pt>
                <c:pt idx="5949">
                  <c:v>26.534812927246101</c:v>
                </c:pt>
                <c:pt idx="5950">
                  <c:v>25.032180786132798</c:v>
                </c:pt>
                <c:pt idx="5951">
                  <c:v>23.568578720092798</c:v>
                </c:pt>
                <c:pt idx="5952">
                  <c:v>23.413469314575199</c:v>
                </c:pt>
                <c:pt idx="5953">
                  <c:v>24.244722366333001</c:v>
                </c:pt>
                <c:pt idx="5954">
                  <c:v>24.450527191162099</c:v>
                </c:pt>
                <c:pt idx="5955">
                  <c:v>23.6340217590332</c:v>
                </c:pt>
                <c:pt idx="5956">
                  <c:v>24.257846832275401</c:v>
                </c:pt>
                <c:pt idx="5957">
                  <c:v>25.094234466552699</c:v>
                </c:pt>
                <c:pt idx="5958">
                  <c:v>24.317138671875</c:v>
                </c:pt>
                <c:pt idx="5959">
                  <c:v>22.950628280639599</c:v>
                </c:pt>
                <c:pt idx="5960">
                  <c:v>23.0242004394531</c:v>
                </c:pt>
                <c:pt idx="5961">
                  <c:v>23.2225151062012</c:v>
                </c:pt>
                <c:pt idx="5962">
                  <c:v>23.006349563598601</c:v>
                </c:pt>
                <c:pt idx="5963">
                  <c:v>22.950748443603501</c:v>
                </c:pt>
                <c:pt idx="5964">
                  <c:v>22.947269439697301</c:v>
                </c:pt>
                <c:pt idx="5965">
                  <c:v>22.208551406860401</c:v>
                </c:pt>
                <c:pt idx="5966">
                  <c:v>22.616989135742202</c:v>
                </c:pt>
                <c:pt idx="5967">
                  <c:v>22.4731559753418</c:v>
                </c:pt>
                <c:pt idx="5968">
                  <c:v>22.598737716674801</c:v>
                </c:pt>
                <c:pt idx="5969">
                  <c:v>22.723136901855501</c:v>
                </c:pt>
                <c:pt idx="5970">
                  <c:v>22.950242996215799</c:v>
                </c:pt>
                <c:pt idx="5971">
                  <c:v>22.7026481628418</c:v>
                </c:pt>
                <c:pt idx="5972">
                  <c:v>22.886787414550799</c:v>
                </c:pt>
                <c:pt idx="5973">
                  <c:v>22.546424865722699</c:v>
                </c:pt>
                <c:pt idx="5974">
                  <c:v>21.293840408325199</c:v>
                </c:pt>
                <c:pt idx="5975">
                  <c:v>21.525499343872099</c:v>
                </c:pt>
                <c:pt idx="5976">
                  <c:v>21.292421340942401</c:v>
                </c:pt>
                <c:pt idx="5977">
                  <c:v>20.7876491546631</c:v>
                </c:pt>
                <c:pt idx="5978">
                  <c:v>21.3181037902832</c:v>
                </c:pt>
                <c:pt idx="5979">
                  <c:v>21.069087982177699</c:v>
                </c:pt>
                <c:pt idx="5980">
                  <c:v>20.734371185302699</c:v>
                </c:pt>
                <c:pt idx="5981">
                  <c:v>21.5797634124756</c:v>
                </c:pt>
                <c:pt idx="5982">
                  <c:v>20.145807266235401</c:v>
                </c:pt>
                <c:pt idx="5983">
                  <c:v>20.968694686889599</c:v>
                </c:pt>
                <c:pt idx="5984">
                  <c:v>20.240165710449201</c:v>
                </c:pt>
                <c:pt idx="5985">
                  <c:v>19.4032802581787</c:v>
                </c:pt>
                <c:pt idx="5986">
                  <c:v>19.509859085083001</c:v>
                </c:pt>
                <c:pt idx="5987">
                  <c:v>18.378484725952099</c:v>
                </c:pt>
                <c:pt idx="5988">
                  <c:v>18.677097320556602</c:v>
                </c:pt>
                <c:pt idx="5989">
                  <c:v>18.910852432251001</c:v>
                </c:pt>
                <c:pt idx="5990">
                  <c:v>18.8517951965332</c:v>
                </c:pt>
                <c:pt idx="5991">
                  <c:v>18.656806945800799</c:v>
                </c:pt>
                <c:pt idx="5992">
                  <c:v>18.740312576293899</c:v>
                </c:pt>
                <c:pt idx="5993">
                  <c:v>24.771024703979499</c:v>
                </c:pt>
                <c:pt idx="5994">
                  <c:v>24.712419509887699</c:v>
                </c:pt>
                <c:pt idx="5995">
                  <c:v>24.861320495605501</c:v>
                </c:pt>
                <c:pt idx="5996">
                  <c:v>25.162361145019499</c:v>
                </c:pt>
                <c:pt idx="5997">
                  <c:v>24.8074054718018</c:v>
                </c:pt>
                <c:pt idx="5998">
                  <c:v>24.657598495483398</c:v>
                </c:pt>
                <c:pt idx="5999">
                  <c:v>24.7233066558838</c:v>
                </c:pt>
                <c:pt idx="6000">
                  <c:v>24.556791305541999</c:v>
                </c:pt>
                <c:pt idx="6001">
                  <c:v>24.5328674316406</c:v>
                </c:pt>
                <c:pt idx="6002">
                  <c:v>24.6154689788818</c:v>
                </c:pt>
                <c:pt idx="6003">
                  <c:v>24.570520401001001</c:v>
                </c:pt>
                <c:pt idx="6004">
                  <c:v>24.424211502075199</c:v>
                </c:pt>
                <c:pt idx="6005">
                  <c:v>24.9197292327881</c:v>
                </c:pt>
                <c:pt idx="6006">
                  <c:v>24.649154663085898</c:v>
                </c:pt>
                <c:pt idx="6007">
                  <c:v>24.826267242431602</c:v>
                </c:pt>
                <c:pt idx="6008">
                  <c:v>26.223207473754901</c:v>
                </c:pt>
                <c:pt idx="6009">
                  <c:v>29.151582717895501</c:v>
                </c:pt>
                <c:pt idx="6010">
                  <c:v>27.1539306640625</c:v>
                </c:pt>
                <c:pt idx="6011">
                  <c:v>23.659961700439499</c:v>
                </c:pt>
                <c:pt idx="6012">
                  <c:v>25.219526290893601</c:v>
                </c:pt>
                <c:pt idx="6013">
                  <c:v>27.116939544677699</c:v>
                </c:pt>
                <c:pt idx="6014">
                  <c:v>41.303722381591797</c:v>
                </c:pt>
                <c:pt idx="6015">
                  <c:v>29.6055088043213</c:v>
                </c:pt>
                <c:pt idx="6016">
                  <c:v>28.038387298583999</c:v>
                </c:pt>
                <c:pt idx="6017">
                  <c:v>26.573421478271499</c:v>
                </c:pt>
                <c:pt idx="6018">
                  <c:v>24.921033859252901</c:v>
                </c:pt>
                <c:pt idx="6019">
                  <c:v>27.1852416992188</c:v>
                </c:pt>
                <c:pt idx="6020">
                  <c:v>27.0743217468262</c:v>
                </c:pt>
                <c:pt idx="6021">
                  <c:v>26.180484771728501</c:v>
                </c:pt>
                <c:pt idx="6022">
                  <c:v>25.1288452148438</c:v>
                </c:pt>
                <c:pt idx="6023">
                  <c:v>29.093681335449201</c:v>
                </c:pt>
                <c:pt idx="6024">
                  <c:v>27.8846626281738</c:v>
                </c:pt>
                <c:pt idx="6025">
                  <c:v>25.108829498291001</c:v>
                </c:pt>
                <c:pt idx="6026">
                  <c:v>24.759840011596701</c:v>
                </c:pt>
                <c:pt idx="6027">
                  <c:v>26.104864120483398</c:v>
                </c:pt>
                <c:pt idx="6028">
                  <c:v>26.100784301757798</c:v>
                </c:pt>
                <c:pt idx="6029">
                  <c:v>23.923629760742202</c:v>
                </c:pt>
                <c:pt idx="6030">
                  <c:v>27.270713806152301</c:v>
                </c:pt>
                <c:pt idx="6031">
                  <c:v>27.120334625244102</c:v>
                </c:pt>
                <c:pt idx="6032">
                  <c:v>23.883916854858398</c:v>
                </c:pt>
                <c:pt idx="6033">
                  <c:v>23.651533126831101</c:v>
                </c:pt>
                <c:pt idx="6034">
                  <c:v>23.413867950439499</c:v>
                </c:pt>
                <c:pt idx="6035">
                  <c:v>23.180322647094702</c:v>
                </c:pt>
                <c:pt idx="6036">
                  <c:v>23.224311828613299</c:v>
                </c:pt>
                <c:pt idx="6037">
                  <c:v>23.263954162597699</c:v>
                </c:pt>
                <c:pt idx="6038">
                  <c:v>22.8309516906738</c:v>
                </c:pt>
                <c:pt idx="6039">
                  <c:v>23.140697479248001</c:v>
                </c:pt>
                <c:pt idx="6040">
                  <c:v>23.0390434265137</c:v>
                </c:pt>
                <c:pt idx="6041">
                  <c:v>22.169834136962901</c:v>
                </c:pt>
                <c:pt idx="6042">
                  <c:v>21.930717468261701</c:v>
                </c:pt>
                <c:pt idx="6043">
                  <c:v>22.526466369628899</c:v>
                </c:pt>
                <c:pt idx="6044">
                  <c:v>22.369024276733398</c:v>
                </c:pt>
                <c:pt idx="6045">
                  <c:v>21.386093139648398</c:v>
                </c:pt>
                <c:pt idx="6046">
                  <c:v>22.2999076843262</c:v>
                </c:pt>
                <c:pt idx="6047">
                  <c:v>22.056716918945298</c:v>
                </c:pt>
                <c:pt idx="6048">
                  <c:v>21.9017028808594</c:v>
                </c:pt>
                <c:pt idx="6049">
                  <c:v>22.093355178833001</c:v>
                </c:pt>
                <c:pt idx="6050">
                  <c:v>22.061101913452099</c:v>
                </c:pt>
                <c:pt idx="6051">
                  <c:v>21.960433959960898</c:v>
                </c:pt>
                <c:pt idx="6052">
                  <c:v>21.994930267333999</c:v>
                </c:pt>
                <c:pt idx="6053">
                  <c:v>22.042161941528299</c:v>
                </c:pt>
                <c:pt idx="6054">
                  <c:v>22.032566070556602</c:v>
                </c:pt>
                <c:pt idx="6055">
                  <c:v>21.964717864990199</c:v>
                </c:pt>
                <c:pt idx="6056">
                  <c:v>21.9848232269287</c:v>
                </c:pt>
                <c:pt idx="6057">
                  <c:v>22.104770660400401</c:v>
                </c:pt>
                <c:pt idx="6058">
                  <c:v>22.0858268737793</c:v>
                </c:pt>
                <c:pt idx="6059">
                  <c:v>22.172630310058601</c:v>
                </c:pt>
                <c:pt idx="6060">
                  <c:v>22.0589199066162</c:v>
                </c:pt>
                <c:pt idx="6061">
                  <c:v>22.1456604003906</c:v>
                </c:pt>
                <c:pt idx="6062">
                  <c:v>22.333961486816399</c:v>
                </c:pt>
                <c:pt idx="6063">
                  <c:v>22.283939361572301</c:v>
                </c:pt>
                <c:pt idx="6064">
                  <c:v>22.014369964599599</c:v>
                </c:pt>
                <c:pt idx="6065">
                  <c:v>22.334121704101602</c:v>
                </c:pt>
                <c:pt idx="6066">
                  <c:v>22.199314117431602</c:v>
                </c:pt>
                <c:pt idx="6067">
                  <c:v>22.198911666870099</c:v>
                </c:pt>
                <c:pt idx="6068">
                  <c:v>22.113317489623999</c:v>
                </c:pt>
                <c:pt idx="6069">
                  <c:v>22.132631301879901</c:v>
                </c:pt>
                <c:pt idx="6070">
                  <c:v>22.0146579742432</c:v>
                </c:pt>
                <c:pt idx="6071">
                  <c:v>21.923154830932599</c:v>
                </c:pt>
                <c:pt idx="6072">
                  <c:v>21.940982818603501</c:v>
                </c:pt>
                <c:pt idx="6073">
                  <c:v>22.0240173339844</c:v>
                </c:pt>
                <c:pt idx="6074">
                  <c:v>21.883272171020501</c:v>
                </c:pt>
                <c:pt idx="6075">
                  <c:v>21.8910732269287</c:v>
                </c:pt>
                <c:pt idx="6076">
                  <c:v>21.7800617218018</c:v>
                </c:pt>
                <c:pt idx="6077">
                  <c:v>21.8149089813232</c:v>
                </c:pt>
                <c:pt idx="6078">
                  <c:v>21.868598937988299</c:v>
                </c:pt>
                <c:pt idx="6079">
                  <c:v>21.903692245483398</c:v>
                </c:pt>
                <c:pt idx="6080">
                  <c:v>21.974746704101602</c:v>
                </c:pt>
                <c:pt idx="6081">
                  <c:v>21.970190048217798</c:v>
                </c:pt>
                <c:pt idx="6082">
                  <c:v>21.8902378082275</c:v>
                </c:pt>
                <c:pt idx="6083">
                  <c:v>21.9371013641357</c:v>
                </c:pt>
                <c:pt idx="6084">
                  <c:v>21.963966369628899</c:v>
                </c:pt>
                <c:pt idx="6085">
                  <c:v>21.952196121215799</c:v>
                </c:pt>
                <c:pt idx="6086">
                  <c:v>21.960521697998001</c:v>
                </c:pt>
                <c:pt idx="6087">
                  <c:v>21.928907394409201</c:v>
                </c:pt>
                <c:pt idx="6088">
                  <c:v>21.683063507080099</c:v>
                </c:pt>
                <c:pt idx="6089">
                  <c:v>21.391994476318398</c:v>
                </c:pt>
                <c:pt idx="6090">
                  <c:v>21.8271083831787</c:v>
                </c:pt>
                <c:pt idx="6091">
                  <c:v>21.8157444000244</c:v>
                </c:pt>
                <c:pt idx="6092">
                  <c:v>21.595901489257798</c:v>
                </c:pt>
                <c:pt idx="6093">
                  <c:v>21.473596572876001</c:v>
                </c:pt>
                <c:pt idx="6094">
                  <c:v>21.731845855712901</c:v>
                </c:pt>
                <c:pt idx="6095">
                  <c:v>21.7476196289063</c:v>
                </c:pt>
                <c:pt idx="6096">
                  <c:v>21.7320442199707</c:v>
                </c:pt>
                <c:pt idx="6097">
                  <c:v>21.836187362670898</c:v>
                </c:pt>
                <c:pt idx="6098">
                  <c:v>22.0318508148193</c:v>
                </c:pt>
                <c:pt idx="6099">
                  <c:v>21.881929397583001</c:v>
                </c:pt>
                <c:pt idx="6100">
                  <c:v>22.0509338378906</c:v>
                </c:pt>
                <c:pt idx="6101">
                  <c:v>22.078554153442401</c:v>
                </c:pt>
                <c:pt idx="6102">
                  <c:v>21.5878505706787</c:v>
                </c:pt>
                <c:pt idx="6103">
                  <c:v>21.904565811157202</c:v>
                </c:pt>
                <c:pt idx="6104">
                  <c:v>22.309816360473601</c:v>
                </c:pt>
                <c:pt idx="6105">
                  <c:v>22.0877590179443</c:v>
                </c:pt>
                <c:pt idx="6106">
                  <c:v>22.158491134643601</c:v>
                </c:pt>
                <c:pt idx="6107">
                  <c:v>22.116863250732401</c:v>
                </c:pt>
                <c:pt idx="6108">
                  <c:v>22.024011611938501</c:v>
                </c:pt>
                <c:pt idx="6109">
                  <c:v>22.563989639282202</c:v>
                </c:pt>
                <c:pt idx="6110">
                  <c:v>22.2549152374268</c:v>
                </c:pt>
                <c:pt idx="6111">
                  <c:v>22.079833984375</c:v>
                </c:pt>
                <c:pt idx="6112">
                  <c:v>22.4039421081543</c:v>
                </c:pt>
                <c:pt idx="6113">
                  <c:v>22.298049926757798</c:v>
                </c:pt>
                <c:pt idx="6114">
                  <c:v>22.274253845214801</c:v>
                </c:pt>
                <c:pt idx="6115">
                  <c:v>22.371168136596701</c:v>
                </c:pt>
                <c:pt idx="6116">
                  <c:v>22.346330642700199</c:v>
                </c:pt>
                <c:pt idx="6117">
                  <c:v>22.308643341064499</c:v>
                </c:pt>
                <c:pt idx="6118">
                  <c:v>22.453550338745099</c:v>
                </c:pt>
                <c:pt idx="6119">
                  <c:v>22.611167907714801</c:v>
                </c:pt>
                <c:pt idx="6120">
                  <c:v>22.526115417480501</c:v>
                </c:pt>
                <c:pt idx="6121">
                  <c:v>22.948328018188501</c:v>
                </c:pt>
                <c:pt idx="6122">
                  <c:v>23.2208042144775</c:v>
                </c:pt>
                <c:pt idx="6123">
                  <c:v>23.180465698242202</c:v>
                </c:pt>
                <c:pt idx="6124">
                  <c:v>23.0199184417725</c:v>
                </c:pt>
                <c:pt idx="6125">
                  <c:v>21.136997222900401</c:v>
                </c:pt>
                <c:pt idx="6126">
                  <c:v>21.434923171997099</c:v>
                </c:pt>
                <c:pt idx="6127">
                  <c:v>21.562047958373999</c:v>
                </c:pt>
                <c:pt idx="6128">
                  <c:v>21.208616256713899</c:v>
                </c:pt>
                <c:pt idx="6129">
                  <c:v>20.581804275512699</c:v>
                </c:pt>
                <c:pt idx="6130">
                  <c:v>20.971368789672901</c:v>
                </c:pt>
                <c:pt idx="6131">
                  <c:v>20.945428848266602</c:v>
                </c:pt>
                <c:pt idx="6132">
                  <c:v>20.843162536621101</c:v>
                </c:pt>
                <c:pt idx="6133">
                  <c:v>20.841699600219702</c:v>
                </c:pt>
                <c:pt idx="6134">
                  <c:v>19.940040588378899</c:v>
                </c:pt>
                <c:pt idx="6135">
                  <c:v>20.810573577880898</c:v>
                </c:pt>
                <c:pt idx="6136">
                  <c:v>20.659748077392599</c:v>
                </c:pt>
                <c:pt idx="6137">
                  <c:v>20.616132736206101</c:v>
                </c:pt>
                <c:pt idx="6138">
                  <c:v>19.993314743041999</c:v>
                </c:pt>
                <c:pt idx="6139">
                  <c:v>22.3129367828369</c:v>
                </c:pt>
                <c:pt idx="6140">
                  <c:v>21.163078308105501</c:v>
                </c:pt>
                <c:pt idx="6141">
                  <c:v>20.378889083862301</c:v>
                </c:pt>
                <c:pt idx="6142">
                  <c:v>19.333448410034201</c:v>
                </c:pt>
                <c:pt idx="6143">
                  <c:v>20.1205024719238</c:v>
                </c:pt>
                <c:pt idx="6144">
                  <c:v>20.061326980590799</c:v>
                </c:pt>
                <c:pt idx="6145">
                  <c:v>20.6989841461182</c:v>
                </c:pt>
                <c:pt idx="6146">
                  <c:v>20.822286605835</c:v>
                </c:pt>
                <c:pt idx="6147">
                  <c:v>20.726318359375</c:v>
                </c:pt>
                <c:pt idx="6148">
                  <c:v>20.1203098297119</c:v>
                </c:pt>
                <c:pt idx="6149">
                  <c:v>20.255733489990199</c:v>
                </c:pt>
                <c:pt idx="6150">
                  <c:v>20.1202087402344</c:v>
                </c:pt>
                <c:pt idx="6151">
                  <c:v>23.900684356689499</c:v>
                </c:pt>
                <c:pt idx="6152">
                  <c:v>25.019567489623999</c:v>
                </c:pt>
                <c:pt idx="6153">
                  <c:v>57.929534912109403</c:v>
                </c:pt>
                <c:pt idx="6154">
                  <c:v>114.947952270508</c:v>
                </c:pt>
                <c:pt idx="6155">
                  <c:v>117.96945953369099</c:v>
                </c:pt>
                <c:pt idx="6156">
                  <c:v>116.568840026855</c:v>
                </c:pt>
                <c:pt idx="6157">
                  <c:v>126.16969299316401</c:v>
                </c:pt>
                <c:pt idx="6158">
                  <c:v>120.838745117188</c:v>
                </c:pt>
                <c:pt idx="6159">
                  <c:v>130.88279724121099</c:v>
                </c:pt>
                <c:pt idx="6160">
                  <c:v>146.94404602050801</c:v>
                </c:pt>
                <c:pt idx="6161">
                  <c:v>120.041229248047</c:v>
                </c:pt>
                <c:pt idx="6162">
                  <c:v>119.867729187012</c:v>
                </c:pt>
                <c:pt idx="6163">
                  <c:v>120.241836547852</c:v>
                </c:pt>
                <c:pt idx="6164">
                  <c:v>118.43161773681599</c:v>
                </c:pt>
                <c:pt idx="6165">
                  <c:v>120.437911987305</c:v>
                </c:pt>
                <c:pt idx="6166">
                  <c:v>60.150382995605497</c:v>
                </c:pt>
                <c:pt idx="6167">
                  <c:v>59.729747772216797</c:v>
                </c:pt>
                <c:pt idx="6168">
                  <c:v>57.324325561523402</c:v>
                </c:pt>
                <c:pt idx="6169">
                  <c:v>57.301563262939503</c:v>
                </c:pt>
                <c:pt idx="6170">
                  <c:v>25.321235656738299</c:v>
                </c:pt>
                <c:pt idx="6171">
                  <c:v>25.0611686706543</c:v>
                </c:pt>
                <c:pt idx="6172">
                  <c:v>24.902271270751999</c:v>
                </c:pt>
                <c:pt idx="6173">
                  <c:v>24.587232589721701</c:v>
                </c:pt>
                <c:pt idx="6174">
                  <c:v>24.815891265869102</c:v>
                </c:pt>
                <c:pt idx="6175">
                  <c:v>24.960344314575199</c:v>
                </c:pt>
                <c:pt idx="6176">
                  <c:v>25.0022983551025</c:v>
                </c:pt>
                <c:pt idx="6177">
                  <c:v>24.739261627197301</c:v>
                </c:pt>
                <c:pt idx="6178">
                  <c:v>25.118221282958999</c:v>
                </c:pt>
                <c:pt idx="6179">
                  <c:v>24.871187210083001</c:v>
                </c:pt>
                <c:pt idx="6180">
                  <c:v>24.7244873046875</c:v>
                </c:pt>
                <c:pt idx="6181">
                  <c:v>24.924394607543899</c:v>
                </c:pt>
                <c:pt idx="6182">
                  <c:v>24.817771911621101</c:v>
                </c:pt>
                <c:pt idx="6183">
                  <c:v>24.5894889831543</c:v>
                </c:pt>
                <c:pt idx="6184">
                  <c:v>24.758569717407202</c:v>
                </c:pt>
                <c:pt idx="6185">
                  <c:v>24.7304801940918</c:v>
                </c:pt>
                <c:pt idx="6186">
                  <c:v>25.144962310791001</c:v>
                </c:pt>
                <c:pt idx="6187">
                  <c:v>24.9931526184082</c:v>
                </c:pt>
                <c:pt idx="6188">
                  <c:v>24.970464706420898</c:v>
                </c:pt>
                <c:pt idx="6189">
                  <c:v>25.074262619018601</c:v>
                </c:pt>
                <c:pt idx="6190">
                  <c:v>26.728389739990199</c:v>
                </c:pt>
                <c:pt idx="6191">
                  <c:v>118.43161773681599</c:v>
                </c:pt>
                <c:pt idx="6192">
                  <c:v>120.437911987305</c:v>
                </c:pt>
                <c:pt idx="6193">
                  <c:v>60.150382995605497</c:v>
                </c:pt>
                <c:pt idx="6194">
                  <c:v>59.729747772216797</c:v>
                </c:pt>
                <c:pt idx="6195">
                  <c:v>57.324325561523402</c:v>
                </c:pt>
                <c:pt idx="6196">
                  <c:v>57.301563262939503</c:v>
                </c:pt>
                <c:pt idx="6197">
                  <c:v>25.321235656738299</c:v>
                </c:pt>
                <c:pt idx="6198">
                  <c:v>25.0611686706543</c:v>
                </c:pt>
                <c:pt idx="6199">
                  <c:v>24.902271270751999</c:v>
                </c:pt>
                <c:pt idx="6200">
                  <c:v>24.587232589721701</c:v>
                </c:pt>
                <c:pt idx="6201">
                  <c:v>24.815891265869102</c:v>
                </c:pt>
                <c:pt idx="6202">
                  <c:v>24.960344314575199</c:v>
                </c:pt>
                <c:pt idx="6203">
                  <c:v>23.914720535278299</c:v>
                </c:pt>
                <c:pt idx="6204">
                  <c:v>24.052188873291001</c:v>
                </c:pt>
                <c:pt idx="6205">
                  <c:v>24.022932052612301</c:v>
                </c:pt>
                <c:pt idx="6206">
                  <c:v>23.951238632202099</c:v>
                </c:pt>
                <c:pt idx="6207">
                  <c:v>24.246585845947301</c:v>
                </c:pt>
                <c:pt idx="6208">
                  <c:v>24.022630691528299</c:v>
                </c:pt>
                <c:pt idx="6209">
                  <c:v>24.824653625488299</c:v>
                </c:pt>
                <c:pt idx="6210">
                  <c:v>24.8549480438232</c:v>
                </c:pt>
                <c:pt idx="6211">
                  <c:v>24.542016983032202</c:v>
                </c:pt>
                <c:pt idx="6212">
                  <c:v>24.32936668396</c:v>
                </c:pt>
                <c:pt idx="6213">
                  <c:v>24.164594650268601</c:v>
                </c:pt>
                <c:pt idx="6214">
                  <c:v>23.99875831604</c:v>
                </c:pt>
                <c:pt idx="6215">
                  <c:v>24.748838424682599</c:v>
                </c:pt>
                <c:pt idx="6216">
                  <c:v>24.486083984375</c:v>
                </c:pt>
                <c:pt idx="6217">
                  <c:v>24.1448764801025</c:v>
                </c:pt>
                <c:pt idx="6218">
                  <c:v>24.327678680419901</c:v>
                </c:pt>
                <c:pt idx="6219">
                  <c:v>24.394283294677699</c:v>
                </c:pt>
                <c:pt idx="6220">
                  <c:v>24.254066467285199</c:v>
                </c:pt>
                <c:pt idx="6221">
                  <c:v>24.247522354126001</c:v>
                </c:pt>
                <c:pt idx="6222">
                  <c:v>24.328180313110401</c:v>
                </c:pt>
                <c:pt idx="6223">
                  <c:v>24.662412643432599</c:v>
                </c:pt>
                <c:pt idx="6224">
                  <c:v>24.638198852539102</c:v>
                </c:pt>
                <c:pt idx="6225">
                  <c:v>24.5389595031738</c:v>
                </c:pt>
                <c:pt idx="6226">
                  <c:v>24.499778747558601</c:v>
                </c:pt>
                <c:pt idx="6227">
                  <c:v>24.9636325836182</c:v>
                </c:pt>
                <c:pt idx="6228">
                  <c:v>25.046373367309599</c:v>
                </c:pt>
                <c:pt idx="6229">
                  <c:v>25.220891952514599</c:v>
                </c:pt>
                <c:pt idx="6230">
                  <c:v>25.185661315918001</c:v>
                </c:pt>
                <c:pt idx="6231">
                  <c:v>24.7964782714844</c:v>
                </c:pt>
                <c:pt idx="6232">
                  <c:v>24.8069972991943</c:v>
                </c:pt>
                <c:pt idx="6233">
                  <c:v>24.944015502929702</c:v>
                </c:pt>
                <c:pt idx="6234">
                  <c:v>24.9091472625732</c:v>
                </c:pt>
                <c:pt idx="6235">
                  <c:v>24.796049118041999</c:v>
                </c:pt>
                <c:pt idx="6236">
                  <c:v>24.910324096679702</c:v>
                </c:pt>
                <c:pt idx="6237">
                  <c:v>24.460628509521499</c:v>
                </c:pt>
                <c:pt idx="6238">
                  <c:v>24.626409530639599</c:v>
                </c:pt>
                <c:pt idx="6239">
                  <c:v>24.979587554931602</c:v>
                </c:pt>
                <c:pt idx="6240">
                  <c:v>24.851709365844702</c:v>
                </c:pt>
                <c:pt idx="6241">
                  <c:v>24.710271835327099</c:v>
                </c:pt>
                <c:pt idx="6242">
                  <c:v>25.8995685577393</c:v>
                </c:pt>
                <c:pt idx="6243">
                  <c:v>25.842821121215799</c:v>
                </c:pt>
                <c:pt idx="6244">
                  <c:v>25.292575836181602</c:v>
                </c:pt>
                <c:pt idx="6245">
                  <c:v>26.525772094726602</c:v>
                </c:pt>
                <c:pt idx="6246">
                  <c:v>26.1607570648193</c:v>
                </c:pt>
                <c:pt idx="6247">
                  <c:v>26.483106613159201</c:v>
                </c:pt>
                <c:pt idx="6248">
                  <c:v>26.484727859497099</c:v>
                </c:pt>
                <c:pt idx="6249">
                  <c:v>26.150758743286101</c:v>
                </c:pt>
                <c:pt idx="6250">
                  <c:v>25.225896835327099</c:v>
                </c:pt>
                <c:pt idx="6251">
                  <c:v>25.084255218505898</c:v>
                </c:pt>
                <c:pt idx="6252">
                  <c:v>24.535606384277301</c:v>
                </c:pt>
                <c:pt idx="6253">
                  <c:v>25.1401557922363</c:v>
                </c:pt>
                <c:pt idx="6254">
                  <c:v>25.7669162750244</c:v>
                </c:pt>
                <c:pt idx="6255">
                  <c:v>26.033096313476602</c:v>
                </c:pt>
                <c:pt idx="6256">
                  <c:v>24.706182479858398</c:v>
                </c:pt>
                <c:pt idx="6257">
                  <c:v>25.3747463226318</c:v>
                </c:pt>
                <c:pt idx="6258">
                  <c:v>25.664714813232401</c:v>
                </c:pt>
                <c:pt idx="6259">
                  <c:v>25.659420013427699</c:v>
                </c:pt>
                <c:pt idx="6260">
                  <c:v>24.970741271972699</c:v>
                </c:pt>
                <c:pt idx="6261">
                  <c:v>24.783678054809599</c:v>
                </c:pt>
                <c:pt idx="6262">
                  <c:v>24.980375289916999</c:v>
                </c:pt>
                <c:pt idx="6263">
                  <c:v>24.9129962921143</c:v>
                </c:pt>
                <c:pt idx="6264">
                  <c:v>25.1297702789307</c:v>
                </c:pt>
                <c:pt idx="6265">
                  <c:v>26.8670330047607</c:v>
                </c:pt>
                <c:pt idx="6266">
                  <c:v>26.5676383972168</c:v>
                </c:pt>
                <c:pt idx="6267">
                  <c:v>25.744604110717798</c:v>
                </c:pt>
                <c:pt idx="6268">
                  <c:v>26.3793640136719</c:v>
                </c:pt>
                <c:pt idx="6269">
                  <c:v>26.218849182128899</c:v>
                </c:pt>
                <c:pt idx="6270">
                  <c:v>25.225051879882798</c:v>
                </c:pt>
                <c:pt idx="6271">
                  <c:v>25.732353210449201</c:v>
                </c:pt>
                <c:pt idx="6272">
                  <c:v>27.1561470031738</c:v>
                </c:pt>
                <c:pt idx="6273">
                  <c:v>27.205659866333001</c:v>
                </c:pt>
                <c:pt idx="6274">
                  <c:v>27.11985206604</c:v>
                </c:pt>
                <c:pt idx="6275">
                  <c:v>26.489486694335898</c:v>
                </c:pt>
                <c:pt idx="6276">
                  <c:v>27.306453704833999</c:v>
                </c:pt>
                <c:pt idx="6277">
                  <c:v>29.000829696655298</c:v>
                </c:pt>
                <c:pt idx="6278">
                  <c:v>37.880947113037102</c:v>
                </c:pt>
                <c:pt idx="6279">
                  <c:v>56.1601753234863</c:v>
                </c:pt>
                <c:pt idx="6280">
                  <c:v>120.52157592773401</c:v>
                </c:pt>
                <c:pt idx="6281">
                  <c:v>100.006843566895</c:v>
                </c:pt>
                <c:pt idx="6282">
                  <c:v>38.350055694580099</c:v>
                </c:pt>
                <c:pt idx="6283">
                  <c:v>115.34466552734401</c:v>
                </c:pt>
                <c:pt idx="6284">
                  <c:v>175.02912902832</c:v>
                </c:pt>
                <c:pt idx="6285">
                  <c:v>207.58625793457</c:v>
                </c:pt>
                <c:pt idx="6286">
                  <c:v>236.16075134277301</c:v>
                </c:pt>
                <c:pt idx="6287">
                  <c:v>30.912946701049801</c:v>
                </c:pt>
                <c:pt idx="6288">
                  <c:v>29.8300266265869</c:v>
                </c:pt>
                <c:pt idx="6289">
                  <c:v>32.384525299072301</c:v>
                </c:pt>
                <c:pt idx="6290">
                  <c:v>35.647125244140597</c:v>
                </c:pt>
                <c:pt idx="6291">
                  <c:v>32.758304595947301</c:v>
                </c:pt>
                <c:pt idx="6292">
                  <c:v>30.598180770873999</c:v>
                </c:pt>
                <c:pt idx="6293">
                  <c:v>33.056980133056598</c:v>
                </c:pt>
                <c:pt idx="6294">
                  <c:v>30.9800415039063</c:v>
                </c:pt>
                <c:pt idx="6295">
                  <c:v>29.4342746734619</c:v>
                </c:pt>
                <c:pt idx="6296">
                  <c:v>29.830644607543899</c:v>
                </c:pt>
                <c:pt idx="6297">
                  <c:v>29.283769607543899</c:v>
                </c:pt>
                <c:pt idx="6298">
                  <c:v>27.912155151367202</c:v>
                </c:pt>
                <c:pt idx="6299">
                  <c:v>27.460821151733398</c:v>
                </c:pt>
                <c:pt idx="6300">
                  <c:v>26.404045104980501</c:v>
                </c:pt>
                <c:pt idx="6301">
                  <c:v>26.385173797607401</c:v>
                </c:pt>
                <c:pt idx="6302">
                  <c:v>25.954277038574201</c:v>
                </c:pt>
                <c:pt idx="6303">
                  <c:v>26.310218811035199</c:v>
                </c:pt>
                <c:pt idx="6304">
                  <c:v>25.796062469482401</c:v>
                </c:pt>
                <c:pt idx="6305">
                  <c:v>24.920940399169901</c:v>
                </c:pt>
                <c:pt idx="6306">
                  <c:v>24.862247467041001</c:v>
                </c:pt>
                <c:pt idx="6307">
                  <c:v>25.03493309021</c:v>
                </c:pt>
                <c:pt idx="6308">
                  <c:v>25.2352104187012</c:v>
                </c:pt>
                <c:pt idx="6309">
                  <c:v>24.529541015625</c:v>
                </c:pt>
                <c:pt idx="6310">
                  <c:v>24.394201278686499</c:v>
                </c:pt>
                <c:pt idx="6311">
                  <c:v>25.035917282104499</c:v>
                </c:pt>
                <c:pt idx="6312">
                  <c:v>25.522953033447301</c:v>
                </c:pt>
                <c:pt idx="6313">
                  <c:v>25.103023529052699</c:v>
                </c:pt>
                <c:pt idx="6314">
                  <c:v>25.157871246337901</c:v>
                </c:pt>
                <c:pt idx="6315">
                  <c:v>27.329198837280298</c:v>
                </c:pt>
                <c:pt idx="6316">
                  <c:v>27.4182949066162</c:v>
                </c:pt>
                <c:pt idx="6317">
                  <c:v>25.874729156494102</c:v>
                </c:pt>
                <c:pt idx="6318">
                  <c:v>24.808578491210898</c:v>
                </c:pt>
                <c:pt idx="6319">
                  <c:v>25.0183010101318</c:v>
                </c:pt>
                <c:pt idx="6320">
                  <c:v>25.149463653564499</c:v>
                </c:pt>
                <c:pt idx="6321">
                  <c:v>25.0415229797363</c:v>
                </c:pt>
                <c:pt idx="6322">
                  <c:v>24.845167160034201</c:v>
                </c:pt>
                <c:pt idx="6323">
                  <c:v>24.317628860473601</c:v>
                </c:pt>
                <c:pt idx="6324">
                  <c:v>24.031579971313501</c:v>
                </c:pt>
                <c:pt idx="6325">
                  <c:v>26.7717685699463</c:v>
                </c:pt>
                <c:pt idx="6326">
                  <c:v>26.770828247070298</c:v>
                </c:pt>
                <c:pt idx="6327">
                  <c:v>26.4447937011719</c:v>
                </c:pt>
                <c:pt idx="6328">
                  <c:v>28.083478927612301</c:v>
                </c:pt>
                <c:pt idx="6329">
                  <c:v>26.759193420410199</c:v>
                </c:pt>
                <c:pt idx="6330">
                  <c:v>27.0240669250488</c:v>
                </c:pt>
                <c:pt idx="6331">
                  <c:v>27.384271621704102</c:v>
                </c:pt>
                <c:pt idx="6332">
                  <c:v>26.704088211059599</c:v>
                </c:pt>
                <c:pt idx="6333">
                  <c:v>26.214475631713899</c:v>
                </c:pt>
                <c:pt idx="6334">
                  <c:v>27.1410617828369</c:v>
                </c:pt>
                <c:pt idx="6335">
                  <c:v>28.085109710693398</c:v>
                </c:pt>
                <c:pt idx="6336">
                  <c:v>27.070549011230501</c:v>
                </c:pt>
                <c:pt idx="6337">
                  <c:v>26.592037200927699</c:v>
                </c:pt>
                <c:pt idx="6338">
                  <c:v>30.312574386596701</c:v>
                </c:pt>
                <c:pt idx="6339">
                  <c:v>29.952388763427699</c:v>
                </c:pt>
                <c:pt idx="6340">
                  <c:v>29.885250091552699</c:v>
                </c:pt>
                <c:pt idx="6341">
                  <c:v>30.014574050903299</c:v>
                </c:pt>
                <c:pt idx="6342">
                  <c:v>29.806449890136701</c:v>
                </c:pt>
                <c:pt idx="6343">
                  <c:v>29.79443359375</c:v>
                </c:pt>
                <c:pt idx="6344">
                  <c:v>29.964593887329102</c:v>
                </c:pt>
                <c:pt idx="6345">
                  <c:v>29.8971157073975</c:v>
                </c:pt>
                <c:pt idx="6346">
                  <c:v>29.8860378265381</c:v>
                </c:pt>
                <c:pt idx="6347">
                  <c:v>29.847232818603501</c:v>
                </c:pt>
                <c:pt idx="6348">
                  <c:v>29.792404174804702</c:v>
                </c:pt>
                <c:pt idx="6349">
                  <c:v>29.7420463562012</c:v>
                </c:pt>
                <c:pt idx="6350">
                  <c:v>29.399715423583999</c:v>
                </c:pt>
                <c:pt idx="6351">
                  <c:v>32.966945648193402</c:v>
                </c:pt>
                <c:pt idx="6352">
                  <c:v>31.333589553833001</c:v>
                </c:pt>
                <c:pt idx="6353">
                  <c:v>31.332338333129901</c:v>
                </c:pt>
                <c:pt idx="6354">
                  <c:v>31.768449783325199</c:v>
                </c:pt>
                <c:pt idx="6355">
                  <c:v>31.50390625</c:v>
                </c:pt>
                <c:pt idx="6356">
                  <c:v>31.992494583129901</c:v>
                </c:pt>
                <c:pt idx="6357">
                  <c:v>32.3392944335938</c:v>
                </c:pt>
                <c:pt idx="6358">
                  <c:v>32.01220703125</c:v>
                </c:pt>
                <c:pt idx="6359">
                  <c:v>31.744575500488299</c:v>
                </c:pt>
                <c:pt idx="6360">
                  <c:v>31.846195220947301</c:v>
                </c:pt>
                <c:pt idx="6361">
                  <c:v>31.5033054351807</c:v>
                </c:pt>
                <c:pt idx="6362">
                  <c:v>31.647621154785199</c:v>
                </c:pt>
                <c:pt idx="6363">
                  <c:v>31.361974716186499</c:v>
                </c:pt>
                <c:pt idx="6364">
                  <c:v>31.221061706543001</c:v>
                </c:pt>
                <c:pt idx="6365">
                  <c:v>31.188468933105501</c:v>
                </c:pt>
                <c:pt idx="6366">
                  <c:v>30.799127578735401</c:v>
                </c:pt>
                <c:pt idx="6367">
                  <c:v>31.783632278442401</c:v>
                </c:pt>
                <c:pt idx="6368">
                  <c:v>30.967645645141602</c:v>
                </c:pt>
                <c:pt idx="6369">
                  <c:v>30.492782592773398</c:v>
                </c:pt>
                <c:pt idx="6370">
                  <c:v>30.337232589721701</c:v>
                </c:pt>
                <c:pt idx="6371">
                  <c:v>32.475761413574197</c:v>
                </c:pt>
                <c:pt idx="6372">
                  <c:v>33.785953521728501</c:v>
                </c:pt>
                <c:pt idx="6373">
                  <c:v>30.037300109863299</c:v>
                </c:pt>
                <c:pt idx="6374">
                  <c:v>29.904281616210898</c:v>
                </c:pt>
                <c:pt idx="6375">
                  <c:v>29.6225490570068</c:v>
                </c:pt>
                <c:pt idx="6376">
                  <c:v>29.502470016479499</c:v>
                </c:pt>
                <c:pt idx="6377">
                  <c:v>29.843778610229499</c:v>
                </c:pt>
                <c:pt idx="6378">
                  <c:v>29.705490112304702</c:v>
                </c:pt>
                <c:pt idx="6379">
                  <c:v>29.3765563964844</c:v>
                </c:pt>
                <c:pt idx="6380">
                  <c:v>29.377576828002901</c:v>
                </c:pt>
                <c:pt idx="6381">
                  <c:v>29.319374084472699</c:v>
                </c:pt>
                <c:pt idx="6382">
                  <c:v>29.135246276855501</c:v>
                </c:pt>
                <c:pt idx="6383">
                  <c:v>29.107297897338899</c:v>
                </c:pt>
                <c:pt idx="6384">
                  <c:v>28.8929767608643</c:v>
                </c:pt>
                <c:pt idx="6385">
                  <c:v>28.854652404785199</c:v>
                </c:pt>
                <c:pt idx="6386">
                  <c:v>28.83225440979</c:v>
                </c:pt>
                <c:pt idx="6387">
                  <c:v>30.312574386596701</c:v>
                </c:pt>
                <c:pt idx="6388">
                  <c:v>30.312574386596701</c:v>
                </c:pt>
                <c:pt idx="6389">
                  <c:v>29.952388763427699</c:v>
                </c:pt>
                <c:pt idx="6390">
                  <c:v>29.885250091552699</c:v>
                </c:pt>
                <c:pt idx="6391">
                  <c:v>30.014574050903299</c:v>
                </c:pt>
                <c:pt idx="6392">
                  <c:v>29.806449890136701</c:v>
                </c:pt>
                <c:pt idx="6393">
                  <c:v>29.79443359375</c:v>
                </c:pt>
                <c:pt idx="6394">
                  <c:v>29.964593887329102</c:v>
                </c:pt>
                <c:pt idx="6395">
                  <c:v>29.8971157073975</c:v>
                </c:pt>
                <c:pt idx="6396">
                  <c:v>29.8860378265381</c:v>
                </c:pt>
                <c:pt idx="6397">
                  <c:v>29.847232818603501</c:v>
                </c:pt>
                <c:pt idx="6398">
                  <c:v>29.792404174804702</c:v>
                </c:pt>
                <c:pt idx="6399">
                  <c:v>29.7420463562012</c:v>
                </c:pt>
                <c:pt idx="6400">
                  <c:v>29.399715423583999</c:v>
                </c:pt>
                <c:pt idx="6401">
                  <c:v>29.191339492797901</c:v>
                </c:pt>
                <c:pt idx="6402">
                  <c:v>29.107883453369102</c:v>
                </c:pt>
                <c:pt idx="6403">
                  <c:v>29.346885681152301</c:v>
                </c:pt>
                <c:pt idx="6404">
                  <c:v>29.365322113037099</c:v>
                </c:pt>
                <c:pt idx="6405">
                  <c:v>29.1545715332031</c:v>
                </c:pt>
                <c:pt idx="6406">
                  <c:v>29.2533664703369</c:v>
                </c:pt>
                <c:pt idx="6407">
                  <c:v>28.995000839233398</c:v>
                </c:pt>
                <c:pt idx="6408">
                  <c:v>29.348737716674801</c:v>
                </c:pt>
                <c:pt idx="6409">
                  <c:v>29.3421535491943</c:v>
                </c:pt>
                <c:pt idx="6410">
                  <c:v>29.0804233551025</c:v>
                </c:pt>
                <c:pt idx="6411">
                  <c:v>29.267541885376001</c:v>
                </c:pt>
                <c:pt idx="6412">
                  <c:v>29.244703292846701</c:v>
                </c:pt>
                <c:pt idx="6413">
                  <c:v>29.035545349121101</c:v>
                </c:pt>
                <c:pt idx="6414">
                  <c:v>28.840814590454102</c:v>
                </c:pt>
                <c:pt idx="6415">
                  <c:v>28.491437911987301</c:v>
                </c:pt>
                <c:pt idx="6416">
                  <c:v>28.445291519165</c:v>
                </c:pt>
                <c:pt idx="6417">
                  <c:v>28.315544128418001</c:v>
                </c:pt>
                <c:pt idx="6418">
                  <c:v>28.345130920410199</c:v>
                </c:pt>
                <c:pt idx="6419">
                  <c:v>28.347450256347699</c:v>
                </c:pt>
                <c:pt idx="6420">
                  <c:v>28.315752029418899</c:v>
                </c:pt>
                <c:pt idx="6421">
                  <c:v>28.3141174316406</c:v>
                </c:pt>
                <c:pt idx="6422">
                  <c:v>28.691810607910199</c:v>
                </c:pt>
                <c:pt idx="6423">
                  <c:v>28.375991821289102</c:v>
                </c:pt>
                <c:pt idx="6424">
                  <c:v>28.3037300109863</c:v>
                </c:pt>
                <c:pt idx="6425">
                  <c:v>28.39377784729</c:v>
                </c:pt>
                <c:pt idx="6426">
                  <c:v>28.344985961914102</c:v>
                </c:pt>
                <c:pt idx="6427">
                  <c:v>27.828809738159201</c:v>
                </c:pt>
                <c:pt idx="6428">
                  <c:v>27.963401794433601</c:v>
                </c:pt>
                <c:pt idx="6429">
                  <c:v>27.9652099609375</c:v>
                </c:pt>
                <c:pt idx="6430">
                  <c:v>28.012060165405298</c:v>
                </c:pt>
                <c:pt idx="6431">
                  <c:v>28.1388339996338</c:v>
                </c:pt>
                <c:pt idx="6432">
                  <c:v>28.6598014831543</c:v>
                </c:pt>
                <c:pt idx="6433">
                  <c:v>28.247270584106399</c:v>
                </c:pt>
                <c:pt idx="6434">
                  <c:v>28.727897644043001</c:v>
                </c:pt>
                <c:pt idx="6435">
                  <c:v>28.415206909179702</c:v>
                </c:pt>
                <c:pt idx="6436">
                  <c:v>28.787059783935501</c:v>
                </c:pt>
                <c:pt idx="6437">
                  <c:v>29.037021636962901</c:v>
                </c:pt>
                <c:pt idx="6438">
                  <c:v>28.9425163269043</c:v>
                </c:pt>
                <c:pt idx="6439">
                  <c:v>29.062984466552699</c:v>
                </c:pt>
                <c:pt idx="6440">
                  <c:v>29.3622341156006</c:v>
                </c:pt>
                <c:pt idx="6441">
                  <c:v>29.360530853271499</c:v>
                </c:pt>
                <c:pt idx="6442">
                  <c:v>29.3715000152588</c:v>
                </c:pt>
                <c:pt idx="6443">
                  <c:v>29.6370029449463</c:v>
                </c:pt>
                <c:pt idx="6444">
                  <c:v>29.690809249877901</c:v>
                </c:pt>
                <c:pt idx="6445">
                  <c:v>29.9654426574707</c:v>
                </c:pt>
                <c:pt idx="6446">
                  <c:v>30.051023483276399</c:v>
                </c:pt>
                <c:pt idx="6447">
                  <c:v>30.6532802581787</c:v>
                </c:pt>
                <c:pt idx="6448">
                  <c:v>29.751588821411101</c:v>
                </c:pt>
                <c:pt idx="6449">
                  <c:v>30.4552516937256</c:v>
                </c:pt>
                <c:pt idx="6450">
                  <c:v>29.9800510406494</c:v>
                </c:pt>
                <c:pt idx="6451">
                  <c:v>29.932247161865199</c:v>
                </c:pt>
                <c:pt idx="6452">
                  <c:v>29.857591629028299</c:v>
                </c:pt>
                <c:pt idx="6453">
                  <c:v>29.83056640625</c:v>
                </c:pt>
                <c:pt idx="6454">
                  <c:v>29.807806015014599</c:v>
                </c:pt>
                <c:pt idx="6455">
                  <c:v>29.824516296386701</c:v>
                </c:pt>
                <c:pt idx="6456">
                  <c:v>29.832151412963899</c:v>
                </c:pt>
                <c:pt idx="6457">
                  <c:v>29.724697113037099</c:v>
                </c:pt>
                <c:pt idx="6458">
                  <c:v>29.5335788726807</c:v>
                </c:pt>
                <c:pt idx="6459">
                  <c:v>29.4356479644775</c:v>
                </c:pt>
                <c:pt idx="6460">
                  <c:v>29.5501003265381</c:v>
                </c:pt>
                <c:pt idx="6461">
                  <c:v>31.023517608642599</c:v>
                </c:pt>
                <c:pt idx="6462">
                  <c:v>30.965995788574201</c:v>
                </c:pt>
                <c:pt idx="6463">
                  <c:v>30.544620513916001</c:v>
                </c:pt>
                <c:pt idx="6464">
                  <c:v>30.757717132568398</c:v>
                </c:pt>
                <c:pt idx="6465">
                  <c:v>30.511177062988299</c:v>
                </c:pt>
                <c:pt idx="6466">
                  <c:v>30.514839172363299</c:v>
                </c:pt>
                <c:pt idx="6467">
                  <c:v>31.067741394043001</c:v>
                </c:pt>
                <c:pt idx="6468">
                  <c:v>31.364374160766602</c:v>
                </c:pt>
                <c:pt idx="6469">
                  <c:v>31.958253860473601</c:v>
                </c:pt>
                <c:pt idx="6470">
                  <c:v>32.011573791503899</c:v>
                </c:pt>
                <c:pt idx="6471">
                  <c:v>32.1795043945313</c:v>
                </c:pt>
                <c:pt idx="6472">
                  <c:v>32.461112976074197</c:v>
                </c:pt>
                <c:pt idx="6473">
                  <c:v>33.312984466552699</c:v>
                </c:pt>
                <c:pt idx="6474">
                  <c:v>33.318904876708999</c:v>
                </c:pt>
                <c:pt idx="6475">
                  <c:v>33.031620025634801</c:v>
                </c:pt>
                <c:pt idx="6476">
                  <c:v>33.636501312255902</c:v>
                </c:pt>
                <c:pt idx="6477">
                  <c:v>33.824878692627003</c:v>
                </c:pt>
                <c:pt idx="6478">
                  <c:v>34.214595794677699</c:v>
                </c:pt>
                <c:pt idx="6479">
                  <c:v>34.309009552002003</c:v>
                </c:pt>
                <c:pt idx="6480">
                  <c:v>34.317680358886697</c:v>
                </c:pt>
                <c:pt idx="6481">
                  <c:v>34.463314056396499</c:v>
                </c:pt>
                <c:pt idx="6482">
                  <c:v>34.782722473144503</c:v>
                </c:pt>
                <c:pt idx="6483">
                  <c:v>34.989917755127003</c:v>
                </c:pt>
                <c:pt idx="6484">
                  <c:v>34.9040718078613</c:v>
                </c:pt>
                <c:pt idx="6485">
                  <c:v>34.897037506103501</c:v>
                </c:pt>
                <c:pt idx="6486">
                  <c:v>35.497634887695298</c:v>
                </c:pt>
                <c:pt idx="6487">
                  <c:v>37.352066040039098</c:v>
                </c:pt>
                <c:pt idx="6488">
                  <c:v>37.543678283691399</c:v>
                </c:pt>
                <c:pt idx="6489">
                  <c:v>37.815845489502003</c:v>
                </c:pt>
                <c:pt idx="6490">
                  <c:v>38.6968803405762</c:v>
                </c:pt>
                <c:pt idx="6491">
                  <c:v>40.002883911132798</c:v>
                </c:pt>
                <c:pt idx="6492">
                  <c:v>40.230133056640597</c:v>
                </c:pt>
                <c:pt idx="6493">
                  <c:v>41.346157073974602</c:v>
                </c:pt>
                <c:pt idx="6494">
                  <c:v>41.525188446044901</c:v>
                </c:pt>
                <c:pt idx="6495">
                  <c:v>41.428287506103501</c:v>
                </c:pt>
                <c:pt idx="6496">
                  <c:v>41.821128845214801</c:v>
                </c:pt>
                <c:pt idx="6497">
                  <c:v>43.685874938964801</c:v>
                </c:pt>
                <c:pt idx="6498">
                  <c:v>45.1992378234863</c:v>
                </c:pt>
                <c:pt idx="6499">
                  <c:v>44.413730621337898</c:v>
                </c:pt>
                <c:pt idx="6500">
                  <c:v>44.134029388427699</c:v>
                </c:pt>
                <c:pt idx="6501">
                  <c:v>42.6105346679688</c:v>
                </c:pt>
                <c:pt idx="6502">
                  <c:v>42.783531188964801</c:v>
                </c:pt>
                <c:pt idx="6503">
                  <c:v>43.1898193359375</c:v>
                </c:pt>
                <c:pt idx="6504">
                  <c:v>43.221488952636697</c:v>
                </c:pt>
                <c:pt idx="6505">
                  <c:v>43.121284484863303</c:v>
                </c:pt>
                <c:pt idx="6506">
                  <c:v>42.888217926025398</c:v>
                </c:pt>
                <c:pt idx="6507">
                  <c:v>44.984691619872997</c:v>
                </c:pt>
                <c:pt idx="6508">
                  <c:v>44.160423278808601</c:v>
                </c:pt>
                <c:pt idx="6509">
                  <c:v>44.015327453613303</c:v>
                </c:pt>
                <c:pt idx="6510">
                  <c:v>44.065341949462898</c:v>
                </c:pt>
                <c:pt idx="6511">
                  <c:v>44.699466705322301</c:v>
                </c:pt>
                <c:pt idx="6512">
                  <c:v>45.978404998779297</c:v>
                </c:pt>
                <c:pt idx="6513">
                  <c:v>45.920566558837898</c:v>
                </c:pt>
                <c:pt idx="6514">
                  <c:v>45.8028564453125</c:v>
                </c:pt>
                <c:pt idx="6515">
                  <c:v>45.825832366943402</c:v>
                </c:pt>
                <c:pt idx="6516">
                  <c:v>46.061843872070298</c:v>
                </c:pt>
                <c:pt idx="6517">
                  <c:v>46.301300048828097</c:v>
                </c:pt>
                <c:pt idx="6518">
                  <c:v>46.169078826904297</c:v>
                </c:pt>
                <c:pt idx="6519">
                  <c:v>45.751682281494098</c:v>
                </c:pt>
                <c:pt idx="6520">
                  <c:v>46.070972442627003</c:v>
                </c:pt>
                <c:pt idx="6521">
                  <c:v>48.908439636230497</c:v>
                </c:pt>
                <c:pt idx="6522">
                  <c:v>49.300155639648402</c:v>
                </c:pt>
                <c:pt idx="6523">
                  <c:v>48.595497131347699</c:v>
                </c:pt>
                <c:pt idx="6524">
                  <c:v>48.169879913330099</c:v>
                </c:pt>
                <c:pt idx="6525">
                  <c:v>48.165317535400398</c:v>
                </c:pt>
                <c:pt idx="6526">
                  <c:v>47.243206024169901</c:v>
                </c:pt>
                <c:pt idx="6527">
                  <c:v>47.240917205810497</c:v>
                </c:pt>
                <c:pt idx="6528">
                  <c:v>47.580020904541001</c:v>
                </c:pt>
                <c:pt idx="6529">
                  <c:v>46.873302459716797</c:v>
                </c:pt>
                <c:pt idx="6530">
                  <c:v>46.061088562011697</c:v>
                </c:pt>
                <c:pt idx="6531">
                  <c:v>44.765857696533203</c:v>
                </c:pt>
                <c:pt idx="6532">
                  <c:v>45.385593414306598</c:v>
                </c:pt>
                <c:pt idx="6533">
                  <c:v>44.573642730712898</c:v>
                </c:pt>
                <c:pt idx="6534">
                  <c:v>44.602127075195298</c:v>
                </c:pt>
                <c:pt idx="6535">
                  <c:v>44.101383209228501</c:v>
                </c:pt>
                <c:pt idx="6536">
                  <c:v>44.061656951904297</c:v>
                </c:pt>
                <c:pt idx="6537">
                  <c:v>44.040103912353501</c:v>
                </c:pt>
                <c:pt idx="6538">
                  <c:v>43.735851287841797</c:v>
                </c:pt>
                <c:pt idx="6539">
                  <c:v>43.730194091796903</c:v>
                </c:pt>
                <c:pt idx="6540">
                  <c:v>43.706855773925803</c:v>
                </c:pt>
                <c:pt idx="6541">
                  <c:v>43.727981567382798</c:v>
                </c:pt>
                <c:pt idx="6542">
                  <c:v>43.726799011230497</c:v>
                </c:pt>
                <c:pt idx="6543">
                  <c:v>43.318851470947301</c:v>
                </c:pt>
                <c:pt idx="6544">
                  <c:v>43.719692230224602</c:v>
                </c:pt>
                <c:pt idx="6545">
                  <c:v>43.635654449462898</c:v>
                </c:pt>
                <c:pt idx="6546">
                  <c:v>43.296676635742202</c:v>
                </c:pt>
                <c:pt idx="6547">
                  <c:v>43.455116271972699</c:v>
                </c:pt>
                <c:pt idx="6548">
                  <c:v>43.386585235595703</c:v>
                </c:pt>
                <c:pt idx="6549">
                  <c:v>43.2782173156738</c:v>
                </c:pt>
                <c:pt idx="6550">
                  <c:v>42.976604461669901</c:v>
                </c:pt>
                <c:pt idx="6551">
                  <c:v>42.732269287109403</c:v>
                </c:pt>
                <c:pt idx="6552">
                  <c:v>42.466812133789098</c:v>
                </c:pt>
                <c:pt idx="6553">
                  <c:v>42.325679779052699</c:v>
                </c:pt>
                <c:pt idx="6554">
                  <c:v>42.272758483886697</c:v>
                </c:pt>
                <c:pt idx="6555">
                  <c:v>41.842197418212898</c:v>
                </c:pt>
                <c:pt idx="6556">
                  <c:v>42.237342834472699</c:v>
                </c:pt>
                <c:pt idx="6557">
                  <c:v>42.178436279296903</c:v>
                </c:pt>
                <c:pt idx="6558">
                  <c:v>42.206283569335902</c:v>
                </c:pt>
                <c:pt idx="6559">
                  <c:v>41.793506622314503</c:v>
                </c:pt>
                <c:pt idx="6560">
                  <c:v>41.822914123535199</c:v>
                </c:pt>
                <c:pt idx="6561">
                  <c:v>41.819446563720703</c:v>
                </c:pt>
                <c:pt idx="6562">
                  <c:v>41.794345855712898</c:v>
                </c:pt>
                <c:pt idx="6563">
                  <c:v>41.720741271972699</c:v>
                </c:pt>
                <c:pt idx="6564">
                  <c:v>41.828571319580099</c:v>
                </c:pt>
                <c:pt idx="6565">
                  <c:v>41.810855865478501</c:v>
                </c:pt>
                <c:pt idx="6566">
                  <c:v>41.8058471679688</c:v>
                </c:pt>
                <c:pt idx="6567">
                  <c:v>41.804489135742202</c:v>
                </c:pt>
                <c:pt idx="6568">
                  <c:v>42.069629669189503</c:v>
                </c:pt>
                <c:pt idx="6569">
                  <c:v>41.816349029541001</c:v>
                </c:pt>
                <c:pt idx="6570">
                  <c:v>41.115261077880902</c:v>
                </c:pt>
                <c:pt idx="6571">
                  <c:v>41.561985015869098</c:v>
                </c:pt>
                <c:pt idx="6572">
                  <c:v>41.291976928710902</c:v>
                </c:pt>
                <c:pt idx="6573">
                  <c:v>41.241298675537102</c:v>
                </c:pt>
                <c:pt idx="6574">
                  <c:v>41.482948303222699</c:v>
                </c:pt>
                <c:pt idx="6575">
                  <c:v>41.607173919677699</c:v>
                </c:pt>
                <c:pt idx="6576">
                  <c:v>40.769149780273402</c:v>
                </c:pt>
                <c:pt idx="6577">
                  <c:v>41.563331604003899</c:v>
                </c:pt>
                <c:pt idx="6578">
                  <c:v>41.658180236816399</c:v>
                </c:pt>
                <c:pt idx="6579">
                  <c:v>41.710113525390597</c:v>
                </c:pt>
                <c:pt idx="6580">
                  <c:v>41.765464782714801</c:v>
                </c:pt>
                <c:pt idx="6581">
                  <c:v>40.851829528808601</c:v>
                </c:pt>
                <c:pt idx="6582">
                  <c:v>40.4130668640137</c:v>
                </c:pt>
                <c:pt idx="6583">
                  <c:v>41.408435821533203</c:v>
                </c:pt>
                <c:pt idx="6584">
                  <c:v>42.108528137207003</c:v>
                </c:pt>
                <c:pt idx="6585">
                  <c:v>42.377853393554702</c:v>
                </c:pt>
                <c:pt idx="6586">
                  <c:v>42.156490325927699</c:v>
                </c:pt>
                <c:pt idx="6587">
                  <c:v>42.470607757568402</c:v>
                </c:pt>
                <c:pt idx="6588">
                  <c:v>43.542732238769503</c:v>
                </c:pt>
                <c:pt idx="6589">
                  <c:v>43.163375854492202</c:v>
                </c:pt>
                <c:pt idx="6590">
                  <c:v>43.8393745422363</c:v>
                </c:pt>
                <c:pt idx="6591">
                  <c:v>45.790069580078097</c:v>
                </c:pt>
                <c:pt idx="6592">
                  <c:v>47.770210266113303</c:v>
                </c:pt>
                <c:pt idx="6593">
                  <c:v>47.4476127624512</c:v>
                </c:pt>
                <c:pt idx="6594">
                  <c:v>48.0878295898438</c:v>
                </c:pt>
                <c:pt idx="6595">
                  <c:v>52.719528198242202</c:v>
                </c:pt>
                <c:pt idx="6596">
                  <c:v>52.509307861328097</c:v>
                </c:pt>
                <c:pt idx="6597">
                  <c:v>52.557178497314503</c:v>
                </c:pt>
                <c:pt idx="6598">
                  <c:v>52.141880035400398</c:v>
                </c:pt>
                <c:pt idx="6599">
                  <c:v>54.545166015625</c:v>
                </c:pt>
                <c:pt idx="6600">
                  <c:v>54.593727111816399</c:v>
                </c:pt>
                <c:pt idx="6601">
                  <c:v>56.1841850280762</c:v>
                </c:pt>
                <c:pt idx="6602">
                  <c:v>58.372581481933601</c:v>
                </c:pt>
                <c:pt idx="6603">
                  <c:v>56.143398284912102</c:v>
                </c:pt>
                <c:pt idx="6604">
                  <c:v>56.359050750732401</c:v>
                </c:pt>
                <c:pt idx="6605">
                  <c:v>54.642524719238303</c:v>
                </c:pt>
                <c:pt idx="6606">
                  <c:v>56.736774444580099</c:v>
                </c:pt>
                <c:pt idx="6607">
                  <c:v>56.596240997314503</c:v>
                </c:pt>
                <c:pt idx="6608">
                  <c:v>56.400894165039098</c:v>
                </c:pt>
                <c:pt idx="6609">
                  <c:v>55.791374206542997</c:v>
                </c:pt>
                <c:pt idx="6610">
                  <c:v>55.632347106933601</c:v>
                </c:pt>
                <c:pt idx="6611">
                  <c:v>55.496028900146499</c:v>
                </c:pt>
                <c:pt idx="6612">
                  <c:v>55.552978515625</c:v>
                </c:pt>
                <c:pt idx="6613">
                  <c:v>55.496437072753899</c:v>
                </c:pt>
                <c:pt idx="6614">
                  <c:v>55.475917816162102</c:v>
                </c:pt>
                <c:pt idx="6615">
                  <c:v>55.253005981445298</c:v>
                </c:pt>
                <c:pt idx="6616">
                  <c:v>55.181938171386697</c:v>
                </c:pt>
                <c:pt idx="6617">
                  <c:v>55.087390899658203</c:v>
                </c:pt>
                <c:pt idx="6618">
                  <c:v>54.701503753662102</c:v>
                </c:pt>
                <c:pt idx="6619">
                  <c:v>54.878196716308601</c:v>
                </c:pt>
                <c:pt idx="6620">
                  <c:v>54.313510894775398</c:v>
                </c:pt>
                <c:pt idx="6621">
                  <c:v>54.819278717041001</c:v>
                </c:pt>
                <c:pt idx="6622">
                  <c:v>53.86865234375</c:v>
                </c:pt>
                <c:pt idx="6623">
                  <c:v>53.8114204406738</c:v>
                </c:pt>
                <c:pt idx="6624">
                  <c:v>52.587165832519503</c:v>
                </c:pt>
                <c:pt idx="6625">
                  <c:v>49.708568572997997</c:v>
                </c:pt>
                <c:pt idx="6626">
                  <c:v>52.476520538330099</c:v>
                </c:pt>
                <c:pt idx="6627">
                  <c:v>50.3326606750488</c:v>
                </c:pt>
                <c:pt idx="6628">
                  <c:v>50.496849060058601</c:v>
                </c:pt>
                <c:pt idx="6629">
                  <c:v>51.722816467285199</c:v>
                </c:pt>
                <c:pt idx="6630">
                  <c:v>49.419788360595703</c:v>
                </c:pt>
                <c:pt idx="6631">
                  <c:v>48.924144744872997</c:v>
                </c:pt>
                <c:pt idx="6632">
                  <c:v>48.494960784912102</c:v>
                </c:pt>
                <c:pt idx="6633">
                  <c:v>50.5726928710938</c:v>
                </c:pt>
                <c:pt idx="6634">
                  <c:v>45.895591735839801</c:v>
                </c:pt>
                <c:pt idx="6635">
                  <c:v>47.008457183837898</c:v>
                </c:pt>
                <c:pt idx="6636">
                  <c:v>48.131763458252003</c:v>
                </c:pt>
                <c:pt idx="6637">
                  <c:v>46.589267730712898</c:v>
                </c:pt>
                <c:pt idx="6638">
                  <c:v>46.785953521728501</c:v>
                </c:pt>
                <c:pt idx="6639">
                  <c:v>46.527801513671903</c:v>
                </c:pt>
                <c:pt idx="6640">
                  <c:v>46.466781616210902</c:v>
                </c:pt>
                <c:pt idx="6641">
                  <c:v>43.394290924072301</c:v>
                </c:pt>
                <c:pt idx="6642">
                  <c:v>43.896728515625</c:v>
                </c:pt>
                <c:pt idx="6643">
                  <c:v>43.881427764892599</c:v>
                </c:pt>
                <c:pt idx="6644">
                  <c:v>43.9219360351563</c:v>
                </c:pt>
                <c:pt idx="6645">
                  <c:v>42.983753204345703</c:v>
                </c:pt>
                <c:pt idx="6646">
                  <c:v>43.598655700683601</c:v>
                </c:pt>
                <c:pt idx="6647">
                  <c:v>43.231281280517599</c:v>
                </c:pt>
                <c:pt idx="6648">
                  <c:v>42.880405426025398</c:v>
                </c:pt>
                <c:pt idx="6649">
                  <c:v>42.188957214355497</c:v>
                </c:pt>
                <c:pt idx="6650">
                  <c:v>40.59814453125</c:v>
                </c:pt>
                <c:pt idx="6651">
                  <c:v>38.160324096679702</c:v>
                </c:pt>
                <c:pt idx="6652">
                  <c:v>39.983104705810497</c:v>
                </c:pt>
                <c:pt idx="6653">
                  <c:v>38.587116241455099</c:v>
                </c:pt>
                <c:pt idx="6654">
                  <c:v>38.140083312988303</c:v>
                </c:pt>
                <c:pt idx="6655">
                  <c:v>36.5622367858887</c:v>
                </c:pt>
                <c:pt idx="6656">
                  <c:v>36.671955108642599</c:v>
                </c:pt>
                <c:pt idx="6657">
                  <c:v>35.7241401672363</c:v>
                </c:pt>
                <c:pt idx="6658">
                  <c:v>35.612239837646499</c:v>
                </c:pt>
                <c:pt idx="6659">
                  <c:v>35.350814819335902</c:v>
                </c:pt>
                <c:pt idx="6660">
                  <c:v>35.563911437988303</c:v>
                </c:pt>
                <c:pt idx="6661">
                  <c:v>35.564796447753899</c:v>
                </c:pt>
                <c:pt idx="6662">
                  <c:v>35.536998748779297</c:v>
                </c:pt>
                <c:pt idx="6663">
                  <c:v>35.1171875</c:v>
                </c:pt>
                <c:pt idx="6664">
                  <c:v>35.405796051025398</c:v>
                </c:pt>
                <c:pt idx="6665">
                  <c:v>35.125396728515597</c:v>
                </c:pt>
                <c:pt idx="6666">
                  <c:v>35.413764953613303</c:v>
                </c:pt>
                <c:pt idx="6667">
                  <c:v>35.260047912597699</c:v>
                </c:pt>
                <c:pt idx="6668">
                  <c:v>34.715408325195298</c:v>
                </c:pt>
                <c:pt idx="6669">
                  <c:v>34.965568542480497</c:v>
                </c:pt>
                <c:pt idx="6670">
                  <c:v>34.514389038085902</c:v>
                </c:pt>
                <c:pt idx="6671">
                  <c:v>34.195762634277301</c:v>
                </c:pt>
                <c:pt idx="6672">
                  <c:v>34.090572357177699</c:v>
                </c:pt>
                <c:pt idx="6673">
                  <c:v>33.876304626464801</c:v>
                </c:pt>
                <c:pt idx="6674">
                  <c:v>33.5541381835938</c:v>
                </c:pt>
                <c:pt idx="6675">
                  <c:v>33.306140899658203</c:v>
                </c:pt>
                <c:pt idx="6676">
                  <c:v>33.320037841796903</c:v>
                </c:pt>
                <c:pt idx="6677">
                  <c:v>33.320037841796903</c:v>
                </c:pt>
                <c:pt idx="6678">
                  <c:v>33.060806274414098</c:v>
                </c:pt>
                <c:pt idx="6679">
                  <c:v>33.021335601806598</c:v>
                </c:pt>
                <c:pt idx="6680">
                  <c:v>32.759708404541001</c:v>
                </c:pt>
                <c:pt idx="6681">
                  <c:v>32.704151153564503</c:v>
                </c:pt>
                <c:pt idx="6682">
                  <c:v>32.683277130127003</c:v>
                </c:pt>
                <c:pt idx="6683">
                  <c:v>32.600673675537102</c:v>
                </c:pt>
                <c:pt idx="6684">
                  <c:v>32.450111389160199</c:v>
                </c:pt>
                <c:pt idx="6685">
                  <c:v>32.232112884521499</c:v>
                </c:pt>
                <c:pt idx="6686">
                  <c:v>32.297924041747997</c:v>
                </c:pt>
                <c:pt idx="6687">
                  <c:v>31.985591888427699</c:v>
                </c:pt>
                <c:pt idx="6688">
                  <c:v>31.8485202789307</c:v>
                </c:pt>
                <c:pt idx="6689">
                  <c:v>30.9546413421631</c:v>
                </c:pt>
                <c:pt idx="6690">
                  <c:v>31.159971237182599</c:v>
                </c:pt>
                <c:pt idx="6691">
                  <c:v>30.979150772094702</c:v>
                </c:pt>
                <c:pt idx="6692">
                  <c:v>30.7648410797119</c:v>
                </c:pt>
                <c:pt idx="6693">
                  <c:v>30.8540649414063</c:v>
                </c:pt>
                <c:pt idx="6694">
                  <c:v>30.4781703948975</c:v>
                </c:pt>
                <c:pt idx="6695">
                  <c:v>30.075057983398398</c:v>
                </c:pt>
                <c:pt idx="6696">
                  <c:v>30.118801116943398</c:v>
                </c:pt>
                <c:pt idx="6697">
                  <c:v>30.0686950683594</c:v>
                </c:pt>
                <c:pt idx="6698">
                  <c:v>29.962150573730501</c:v>
                </c:pt>
                <c:pt idx="6699">
                  <c:v>29.850643157958999</c:v>
                </c:pt>
                <c:pt idx="6700">
                  <c:v>29.769454956054702</c:v>
                </c:pt>
                <c:pt idx="6701">
                  <c:v>29.9582920074463</c:v>
                </c:pt>
                <c:pt idx="6702">
                  <c:v>30.027318954467798</c:v>
                </c:pt>
                <c:pt idx="6703">
                  <c:v>29.9372882843018</c:v>
                </c:pt>
                <c:pt idx="6704">
                  <c:v>29.8656215667725</c:v>
                </c:pt>
                <c:pt idx="6705">
                  <c:v>29.927864074706999</c:v>
                </c:pt>
                <c:pt idx="6706">
                  <c:v>29.791580200195298</c:v>
                </c:pt>
                <c:pt idx="6707">
                  <c:v>29.709886550903299</c:v>
                </c:pt>
                <c:pt idx="6708">
                  <c:v>29.683242797851602</c:v>
                </c:pt>
                <c:pt idx="6709">
                  <c:v>29.837160110473601</c:v>
                </c:pt>
                <c:pt idx="6710">
                  <c:v>29.811403274536101</c:v>
                </c:pt>
                <c:pt idx="6711">
                  <c:v>29.701343536376999</c:v>
                </c:pt>
                <c:pt idx="6712">
                  <c:v>29.659358978271499</c:v>
                </c:pt>
                <c:pt idx="6713">
                  <c:v>29.5764465332031</c:v>
                </c:pt>
                <c:pt idx="6714">
                  <c:v>32.009410858154297</c:v>
                </c:pt>
                <c:pt idx="6715">
                  <c:v>29.969602584838899</c:v>
                </c:pt>
                <c:pt idx="6716">
                  <c:v>29.6893405914307</c:v>
                </c:pt>
                <c:pt idx="6717">
                  <c:v>29.457969665527301</c:v>
                </c:pt>
                <c:pt idx="6718">
                  <c:v>29.548561096191399</c:v>
                </c:pt>
                <c:pt idx="6719">
                  <c:v>29.554111480712901</c:v>
                </c:pt>
                <c:pt idx="6720">
                  <c:v>29.656410217285199</c:v>
                </c:pt>
                <c:pt idx="6721">
                  <c:v>29.615604400634801</c:v>
                </c:pt>
                <c:pt idx="6722">
                  <c:v>29.676704406738299</c:v>
                </c:pt>
                <c:pt idx="6723">
                  <c:v>29.7220268249512</c:v>
                </c:pt>
                <c:pt idx="6724">
                  <c:v>29.952610015869102</c:v>
                </c:pt>
                <c:pt idx="6725">
                  <c:v>29.932365417480501</c:v>
                </c:pt>
                <c:pt idx="6726">
                  <c:v>29.884635925293001</c:v>
                </c:pt>
                <c:pt idx="6727">
                  <c:v>29.650663375854499</c:v>
                </c:pt>
                <c:pt idx="6728">
                  <c:v>29.7148742675781</c:v>
                </c:pt>
                <c:pt idx="6729">
                  <c:v>29.9400825500488</c:v>
                </c:pt>
                <c:pt idx="6730">
                  <c:v>29.786008834838899</c:v>
                </c:pt>
                <c:pt idx="6731">
                  <c:v>29.957691192626999</c:v>
                </c:pt>
                <c:pt idx="6732">
                  <c:v>30.052272796630898</c:v>
                </c:pt>
                <c:pt idx="6733">
                  <c:v>30.097887039184599</c:v>
                </c:pt>
                <c:pt idx="6734">
                  <c:v>30.162858963012699</c:v>
                </c:pt>
                <c:pt idx="6735">
                  <c:v>30.342409133911101</c:v>
                </c:pt>
                <c:pt idx="6736">
                  <c:v>30.331853866577099</c:v>
                </c:pt>
                <c:pt idx="6737">
                  <c:v>30.377443313598601</c:v>
                </c:pt>
                <c:pt idx="6738">
                  <c:v>30.508245468139599</c:v>
                </c:pt>
                <c:pt idx="6739">
                  <c:v>30.464776992797901</c:v>
                </c:pt>
                <c:pt idx="6740">
                  <c:v>30.456840515136701</c:v>
                </c:pt>
                <c:pt idx="6741">
                  <c:v>30.338014602661101</c:v>
                </c:pt>
                <c:pt idx="6742">
                  <c:v>30.670568466186499</c:v>
                </c:pt>
                <c:pt idx="6743">
                  <c:v>30.585330963134801</c:v>
                </c:pt>
                <c:pt idx="6744">
                  <c:v>30.660570144653299</c:v>
                </c:pt>
                <c:pt idx="6745">
                  <c:v>30.794757843017599</c:v>
                </c:pt>
                <c:pt idx="6746">
                  <c:v>30.910121917724599</c:v>
                </c:pt>
                <c:pt idx="6747">
                  <c:v>30.943902969360401</c:v>
                </c:pt>
                <c:pt idx="6748">
                  <c:v>30.8347682952881</c:v>
                </c:pt>
                <c:pt idx="6749">
                  <c:v>31.248371124267599</c:v>
                </c:pt>
                <c:pt idx="6750">
                  <c:v>32.269817352294901</c:v>
                </c:pt>
                <c:pt idx="6751">
                  <c:v>32.151115417480497</c:v>
                </c:pt>
                <c:pt idx="6752">
                  <c:v>32.085857391357401</c:v>
                </c:pt>
                <c:pt idx="6753">
                  <c:v>32.340522766113303</c:v>
                </c:pt>
                <c:pt idx="6754">
                  <c:v>32.393852233886697</c:v>
                </c:pt>
                <c:pt idx="6755">
                  <c:v>32.421615600585902</c:v>
                </c:pt>
                <c:pt idx="6756">
                  <c:v>32.622894287109403</c:v>
                </c:pt>
                <c:pt idx="6757">
                  <c:v>32.561080932617202</c:v>
                </c:pt>
                <c:pt idx="6758">
                  <c:v>32.629520416259801</c:v>
                </c:pt>
                <c:pt idx="6759">
                  <c:v>32.774707794189503</c:v>
                </c:pt>
                <c:pt idx="6760">
                  <c:v>32.801143646240199</c:v>
                </c:pt>
                <c:pt idx="6761">
                  <c:v>33.0333442687988</c:v>
                </c:pt>
                <c:pt idx="6762">
                  <c:v>33.037708282470703</c:v>
                </c:pt>
                <c:pt idx="6763">
                  <c:v>33.039794921875</c:v>
                </c:pt>
                <c:pt idx="6764">
                  <c:v>32.261226654052699</c:v>
                </c:pt>
                <c:pt idx="6765">
                  <c:v>32.698741912841797</c:v>
                </c:pt>
                <c:pt idx="6766">
                  <c:v>32.852687835693402</c:v>
                </c:pt>
                <c:pt idx="6767">
                  <c:v>32.999473571777301</c:v>
                </c:pt>
                <c:pt idx="6768">
                  <c:v>33.305900573730497</c:v>
                </c:pt>
                <c:pt idx="6769">
                  <c:v>44.869544982910199</c:v>
                </c:pt>
                <c:pt idx="6770">
                  <c:v>35.1991157531738</c:v>
                </c:pt>
                <c:pt idx="6771">
                  <c:v>34.485450744628899</c:v>
                </c:pt>
                <c:pt idx="6772">
                  <c:v>34.999847412109403</c:v>
                </c:pt>
                <c:pt idx="6773">
                  <c:v>34.836368560791001</c:v>
                </c:pt>
                <c:pt idx="6774">
                  <c:v>34.917304992675803</c:v>
                </c:pt>
                <c:pt idx="6775">
                  <c:v>46.2949829101563</c:v>
                </c:pt>
                <c:pt idx="6776">
                  <c:v>46.776119232177699</c:v>
                </c:pt>
                <c:pt idx="6777">
                  <c:v>46.872493743896499</c:v>
                </c:pt>
                <c:pt idx="6778">
                  <c:v>49.9695014953613</c:v>
                </c:pt>
                <c:pt idx="6779">
                  <c:v>34.907672882080099</c:v>
                </c:pt>
                <c:pt idx="6780">
                  <c:v>34.892036437988303</c:v>
                </c:pt>
                <c:pt idx="6781">
                  <c:v>34.973384857177699</c:v>
                </c:pt>
                <c:pt idx="6782">
                  <c:v>34.930774688720703</c:v>
                </c:pt>
                <c:pt idx="6783">
                  <c:v>34.980667114257798</c:v>
                </c:pt>
                <c:pt idx="6784">
                  <c:v>34.982666015625</c:v>
                </c:pt>
                <c:pt idx="6785">
                  <c:v>35.012092590332003</c:v>
                </c:pt>
                <c:pt idx="6786">
                  <c:v>35.0503959655762</c:v>
                </c:pt>
                <c:pt idx="6787">
                  <c:v>35.119838714599602</c:v>
                </c:pt>
                <c:pt idx="6788">
                  <c:v>34.963703155517599</c:v>
                </c:pt>
                <c:pt idx="6789">
                  <c:v>34.890640258789098</c:v>
                </c:pt>
                <c:pt idx="6790">
                  <c:v>34.889472961425803</c:v>
                </c:pt>
                <c:pt idx="6791">
                  <c:v>34.689266204833999</c:v>
                </c:pt>
                <c:pt idx="6792">
                  <c:v>34.862682342529297</c:v>
                </c:pt>
                <c:pt idx="6793">
                  <c:v>34.5649223327637</c:v>
                </c:pt>
                <c:pt idx="6794">
                  <c:v>34.460494995117202</c:v>
                </c:pt>
                <c:pt idx="6795">
                  <c:v>34.444301605224602</c:v>
                </c:pt>
                <c:pt idx="6796">
                  <c:v>45.791744232177699</c:v>
                </c:pt>
                <c:pt idx="6797">
                  <c:v>46.116348266601598</c:v>
                </c:pt>
                <c:pt idx="6798">
                  <c:v>46.835018157958999</c:v>
                </c:pt>
                <c:pt idx="6799">
                  <c:v>47.001457214355497</c:v>
                </c:pt>
                <c:pt idx="6800">
                  <c:v>49.510807037353501</c:v>
                </c:pt>
                <c:pt idx="6801">
                  <c:v>49.225837707519503</c:v>
                </c:pt>
                <c:pt idx="6802">
                  <c:v>47.532318115234403</c:v>
                </c:pt>
                <c:pt idx="6803">
                  <c:v>47.290096282958999</c:v>
                </c:pt>
                <c:pt idx="6804">
                  <c:v>47.040626525878899</c:v>
                </c:pt>
                <c:pt idx="6805">
                  <c:v>48.89453125</c:v>
                </c:pt>
                <c:pt idx="6806">
                  <c:v>48.503665924072301</c:v>
                </c:pt>
                <c:pt idx="6807">
                  <c:v>47.077400207519503</c:v>
                </c:pt>
                <c:pt idx="6808">
                  <c:v>46.895942687988303</c:v>
                </c:pt>
                <c:pt idx="6809">
                  <c:v>48.460239410400398</c:v>
                </c:pt>
                <c:pt idx="6810">
                  <c:v>46.494831085205099</c:v>
                </c:pt>
                <c:pt idx="6811">
                  <c:v>48.442611694335902</c:v>
                </c:pt>
                <c:pt idx="6812">
                  <c:v>47.396003723144503</c:v>
                </c:pt>
                <c:pt idx="6813">
                  <c:v>46.904899597167997</c:v>
                </c:pt>
                <c:pt idx="6814">
                  <c:v>34.8926811218262</c:v>
                </c:pt>
                <c:pt idx="6815">
                  <c:v>34.458946228027301</c:v>
                </c:pt>
                <c:pt idx="6816">
                  <c:v>34.961112976074197</c:v>
                </c:pt>
                <c:pt idx="6817">
                  <c:v>32.927097320556598</c:v>
                </c:pt>
                <c:pt idx="6818">
                  <c:v>31.9656085968018</c:v>
                </c:pt>
                <c:pt idx="6819">
                  <c:v>32.583866119384801</c:v>
                </c:pt>
                <c:pt idx="6820">
                  <c:v>32.041812896728501</c:v>
                </c:pt>
                <c:pt idx="6821">
                  <c:v>31.2581577301025</c:v>
                </c:pt>
                <c:pt idx="6822">
                  <c:v>31.3734321594238</c:v>
                </c:pt>
                <c:pt idx="6823">
                  <c:v>30.760908126831101</c:v>
                </c:pt>
                <c:pt idx="6824">
                  <c:v>30.633792877197301</c:v>
                </c:pt>
                <c:pt idx="6825">
                  <c:v>30.310319900512699</c:v>
                </c:pt>
                <c:pt idx="6826">
                  <c:v>30.178207397460898</c:v>
                </c:pt>
                <c:pt idx="6827">
                  <c:v>30.0933227539063</c:v>
                </c:pt>
                <c:pt idx="6828">
                  <c:v>29.9795436859131</c:v>
                </c:pt>
                <c:pt idx="6829">
                  <c:v>29.6529941558838</c:v>
                </c:pt>
                <c:pt idx="6830">
                  <c:v>29.773656845092798</c:v>
                </c:pt>
                <c:pt idx="6831">
                  <c:v>29.508050918579102</c:v>
                </c:pt>
                <c:pt idx="6832">
                  <c:v>29.193494796752901</c:v>
                </c:pt>
                <c:pt idx="6833">
                  <c:v>29.2296543121338</c:v>
                </c:pt>
                <c:pt idx="6834">
                  <c:v>29.427059173583999</c:v>
                </c:pt>
                <c:pt idx="6835">
                  <c:v>30.806684494018601</c:v>
                </c:pt>
                <c:pt idx="6836">
                  <c:v>31.933513641357401</c:v>
                </c:pt>
                <c:pt idx="6837">
                  <c:v>32.0725288391113</c:v>
                </c:pt>
                <c:pt idx="6838">
                  <c:v>30.703865051269499</c:v>
                </c:pt>
                <c:pt idx="6839">
                  <c:v>30.697628021240199</c:v>
                </c:pt>
                <c:pt idx="6840">
                  <c:v>30.666427612304702</c:v>
                </c:pt>
                <c:pt idx="6841">
                  <c:v>30.23583984375</c:v>
                </c:pt>
                <c:pt idx="6842">
                  <c:v>30.778032302856399</c:v>
                </c:pt>
                <c:pt idx="6843">
                  <c:v>29.820758819580099</c:v>
                </c:pt>
                <c:pt idx="6844">
                  <c:v>29.2450065612793</c:v>
                </c:pt>
                <c:pt idx="6845">
                  <c:v>29.0782070159912</c:v>
                </c:pt>
                <c:pt idx="6846">
                  <c:v>29.286445617675799</c:v>
                </c:pt>
                <c:pt idx="6847">
                  <c:v>28.415887832641602</c:v>
                </c:pt>
                <c:pt idx="6848">
                  <c:v>28.829563140869102</c:v>
                </c:pt>
                <c:pt idx="6849">
                  <c:v>29.768230438232401</c:v>
                </c:pt>
                <c:pt idx="6850">
                  <c:v>29.385910034179702</c:v>
                </c:pt>
                <c:pt idx="6851">
                  <c:v>29.025840759277301</c:v>
                </c:pt>
                <c:pt idx="6852">
                  <c:v>29.0259609222412</c:v>
                </c:pt>
                <c:pt idx="6853">
                  <c:v>28.891574859619102</c:v>
                </c:pt>
                <c:pt idx="6854">
                  <c:v>28.6372680664063</c:v>
                </c:pt>
                <c:pt idx="6855">
                  <c:v>28.752347946166999</c:v>
                </c:pt>
                <c:pt idx="6856">
                  <c:v>28.6424350738525</c:v>
                </c:pt>
                <c:pt idx="6857">
                  <c:v>28.745101928710898</c:v>
                </c:pt>
                <c:pt idx="6858">
                  <c:v>28.364496231079102</c:v>
                </c:pt>
                <c:pt idx="6859">
                  <c:v>28.546279907226602</c:v>
                </c:pt>
                <c:pt idx="6860">
                  <c:v>28.7250671386719</c:v>
                </c:pt>
                <c:pt idx="6861">
                  <c:v>28.5431423187256</c:v>
                </c:pt>
                <c:pt idx="6862">
                  <c:v>28.296178817748999</c:v>
                </c:pt>
                <c:pt idx="6863">
                  <c:v>28.291589736938501</c:v>
                </c:pt>
                <c:pt idx="6864">
                  <c:v>28.5055961608887</c:v>
                </c:pt>
                <c:pt idx="6865">
                  <c:v>28.713251113891602</c:v>
                </c:pt>
                <c:pt idx="6866">
                  <c:v>28.705497741699201</c:v>
                </c:pt>
                <c:pt idx="6867">
                  <c:v>28.484800338745099</c:v>
                </c:pt>
                <c:pt idx="6868">
                  <c:v>28.637264251708999</c:v>
                </c:pt>
                <c:pt idx="6869">
                  <c:v>28.739805221557599</c:v>
                </c:pt>
                <c:pt idx="6870">
                  <c:v>28.8956813812256</c:v>
                </c:pt>
                <c:pt idx="6871">
                  <c:v>29.015165328979499</c:v>
                </c:pt>
                <c:pt idx="6872">
                  <c:v>29.036781311035199</c:v>
                </c:pt>
                <c:pt idx="6873">
                  <c:v>28.7823791503906</c:v>
                </c:pt>
                <c:pt idx="6874">
                  <c:v>28.398725509643601</c:v>
                </c:pt>
                <c:pt idx="6875">
                  <c:v>28.999416351318398</c:v>
                </c:pt>
                <c:pt idx="6876">
                  <c:v>29.056524276733398</c:v>
                </c:pt>
                <c:pt idx="6877">
                  <c:v>29.193832397460898</c:v>
                </c:pt>
                <c:pt idx="6878">
                  <c:v>29.564498901367202</c:v>
                </c:pt>
                <c:pt idx="6879">
                  <c:v>29.695558547973601</c:v>
                </c:pt>
                <c:pt idx="6880">
                  <c:v>29.790571212768601</c:v>
                </c:pt>
                <c:pt idx="6881">
                  <c:v>30.3116054534912</c:v>
                </c:pt>
                <c:pt idx="6882">
                  <c:v>31.0933933258057</c:v>
                </c:pt>
                <c:pt idx="6883">
                  <c:v>32.296768188476598</c:v>
                </c:pt>
                <c:pt idx="6884">
                  <c:v>32.4143257141113</c:v>
                </c:pt>
                <c:pt idx="6885">
                  <c:v>33.011043548583999</c:v>
                </c:pt>
                <c:pt idx="6886">
                  <c:v>33.558311462402301</c:v>
                </c:pt>
                <c:pt idx="6887">
                  <c:v>34.4650688171387</c:v>
                </c:pt>
                <c:pt idx="6888">
                  <c:v>35.3748588562012</c:v>
                </c:pt>
                <c:pt idx="6889">
                  <c:v>36.516738891601598</c:v>
                </c:pt>
                <c:pt idx="6890">
                  <c:v>38.212528228759801</c:v>
                </c:pt>
                <c:pt idx="6891">
                  <c:v>39.561573028564503</c:v>
                </c:pt>
                <c:pt idx="6892">
                  <c:v>42.904514312744098</c:v>
                </c:pt>
                <c:pt idx="6893">
                  <c:v>44.622516632080099</c:v>
                </c:pt>
                <c:pt idx="6894">
                  <c:v>43.535724639892599</c:v>
                </c:pt>
                <c:pt idx="6895">
                  <c:v>43.489639282226598</c:v>
                </c:pt>
                <c:pt idx="6896">
                  <c:v>43.094234466552699</c:v>
                </c:pt>
                <c:pt idx="6897">
                  <c:v>51.790397644042997</c:v>
                </c:pt>
                <c:pt idx="6898">
                  <c:v>45.472698211669901</c:v>
                </c:pt>
                <c:pt idx="6899">
                  <c:v>43.378868103027301</c:v>
                </c:pt>
                <c:pt idx="6900">
                  <c:v>41.2163276672363</c:v>
                </c:pt>
                <c:pt idx="6901">
                  <c:v>42.183475494384801</c:v>
                </c:pt>
                <c:pt idx="6902">
                  <c:v>41.974514007568402</c:v>
                </c:pt>
                <c:pt idx="6903">
                  <c:v>41.700027465820298</c:v>
                </c:pt>
                <c:pt idx="6904">
                  <c:v>41.794761657714801</c:v>
                </c:pt>
                <c:pt idx="6905">
                  <c:v>41.172863006591797</c:v>
                </c:pt>
                <c:pt idx="6906">
                  <c:v>42.965175628662102</c:v>
                </c:pt>
                <c:pt idx="6907">
                  <c:v>41.205604553222699</c:v>
                </c:pt>
                <c:pt idx="6908">
                  <c:v>40.414573669433601</c:v>
                </c:pt>
                <c:pt idx="6909">
                  <c:v>41.205650329589801</c:v>
                </c:pt>
                <c:pt idx="6910">
                  <c:v>42.213981628417997</c:v>
                </c:pt>
                <c:pt idx="6911">
                  <c:v>40.422142028808601</c:v>
                </c:pt>
                <c:pt idx="6912">
                  <c:v>39.987495422363303</c:v>
                </c:pt>
                <c:pt idx="6913">
                  <c:v>39.439605712890597</c:v>
                </c:pt>
                <c:pt idx="6914">
                  <c:v>38.742847442627003</c:v>
                </c:pt>
                <c:pt idx="6915">
                  <c:v>38.792331695556598</c:v>
                </c:pt>
                <c:pt idx="6916">
                  <c:v>38.537273406982401</c:v>
                </c:pt>
                <c:pt idx="6917">
                  <c:v>37.301357269287102</c:v>
                </c:pt>
                <c:pt idx="6918">
                  <c:v>35.983325958252003</c:v>
                </c:pt>
                <c:pt idx="6919">
                  <c:v>35.714595794677699</c:v>
                </c:pt>
                <c:pt idx="6920">
                  <c:v>35.849941253662102</c:v>
                </c:pt>
                <c:pt idx="6921">
                  <c:v>35.7137451171875</c:v>
                </c:pt>
                <c:pt idx="6922">
                  <c:v>35.751235961914098</c:v>
                </c:pt>
                <c:pt idx="6923">
                  <c:v>35.715904235839801</c:v>
                </c:pt>
                <c:pt idx="6924">
                  <c:v>35.436782836914098</c:v>
                </c:pt>
                <c:pt idx="6925">
                  <c:v>35.036949157714801</c:v>
                </c:pt>
                <c:pt idx="6926">
                  <c:v>35.230796813964801</c:v>
                </c:pt>
                <c:pt idx="6927">
                  <c:v>35.231113433837898</c:v>
                </c:pt>
                <c:pt idx="6928">
                  <c:v>34.950294494628899</c:v>
                </c:pt>
                <c:pt idx="6929">
                  <c:v>34.857257843017599</c:v>
                </c:pt>
                <c:pt idx="6930">
                  <c:v>35.431472778320298</c:v>
                </c:pt>
                <c:pt idx="6931">
                  <c:v>34.554508209228501</c:v>
                </c:pt>
                <c:pt idx="6932">
                  <c:v>34.041881561279297</c:v>
                </c:pt>
                <c:pt idx="6933">
                  <c:v>34.047740936279297</c:v>
                </c:pt>
                <c:pt idx="6934">
                  <c:v>33.388511657714801</c:v>
                </c:pt>
                <c:pt idx="6935">
                  <c:v>33.3084907531738</c:v>
                </c:pt>
                <c:pt idx="6936">
                  <c:v>32.738555908203097</c:v>
                </c:pt>
                <c:pt idx="6937">
                  <c:v>32.880462646484403</c:v>
                </c:pt>
                <c:pt idx="6938">
                  <c:v>36.535392761230497</c:v>
                </c:pt>
                <c:pt idx="6939">
                  <c:v>33.081241607666001</c:v>
                </c:pt>
                <c:pt idx="6940">
                  <c:v>32.060905456542997</c:v>
                </c:pt>
                <c:pt idx="6941">
                  <c:v>31.403781890869102</c:v>
                </c:pt>
                <c:pt idx="6942">
                  <c:v>30.905052185058601</c:v>
                </c:pt>
                <c:pt idx="6943">
                  <c:v>30.0376167297363</c:v>
                </c:pt>
                <c:pt idx="6944">
                  <c:v>29.908246994018601</c:v>
                </c:pt>
                <c:pt idx="6945">
                  <c:v>29.479509353637699</c:v>
                </c:pt>
                <c:pt idx="6946">
                  <c:v>29.276851654052699</c:v>
                </c:pt>
                <c:pt idx="6947">
                  <c:v>28.9590454101563</c:v>
                </c:pt>
                <c:pt idx="6948">
                  <c:v>28.322048187255898</c:v>
                </c:pt>
                <c:pt idx="6949">
                  <c:v>27.166561126708999</c:v>
                </c:pt>
                <c:pt idx="6950">
                  <c:v>26.753749847412099</c:v>
                </c:pt>
                <c:pt idx="6951">
                  <c:v>26.8823432922363</c:v>
                </c:pt>
                <c:pt idx="6952">
                  <c:v>26.5682067871094</c:v>
                </c:pt>
                <c:pt idx="6953">
                  <c:v>26.612077713012699</c:v>
                </c:pt>
                <c:pt idx="6954">
                  <c:v>26.528078079223601</c:v>
                </c:pt>
                <c:pt idx="6955">
                  <c:v>26.691429138183601</c:v>
                </c:pt>
                <c:pt idx="6956">
                  <c:v>26.6301078796387</c:v>
                </c:pt>
                <c:pt idx="6957">
                  <c:v>25.7870788574219</c:v>
                </c:pt>
                <c:pt idx="6958">
                  <c:v>25.890825271606399</c:v>
                </c:pt>
                <c:pt idx="6959">
                  <c:v>25.957138061523398</c:v>
                </c:pt>
                <c:pt idx="6960">
                  <c:v>25.244869232177699</c:v>
                </c:pt>
                <c:pt idx="6961">
                  <c:v>25.051345825195298</c:v>
                </c:pt>
                <c:pt idx="6962">
                  <c:v>25.047683715820298</c:v>
                </c:pt>
                <c:pt idx="6963">
                  <c:v>24.991254806518601</c:v>
                </c:pt>
                <c:pt idx="6964">
                  <c:v>24.913745880126999</c:v>
                </c:pt>
                <c:pt idx="6965">
                  <c:v>24.904935836791999</c:v>
                </c:pt>
                <c:pt idx="6966">
                  <c:v>24.6322212219238</c:v>
                </c:pt>
                <c:pt idx="6967">
                  <c:v>35.012092590332003</c:v>
                </c:pt>
                <c:pt idx="6968">
                  <c:v>35.0503959655762</c:v>
                </c:pt>
                <c:pt idx="6969">
                  <c:v>35.119838714599602</c:v>
                </c:pt>
                <c:pt idx="6970">
                  <c:v>34.963703155517599</c:v>
                </c:pt>
                <c:pt idx="6971">
                  <c:v>34.890640258789098</c:v>
                </c:pt>
                <c:pt idx="6972">
                  <c:v>34.889472961425803</c:v>
                </c:pt>
                <c:pt idx="6973">
                  <c:v>34.689266204833999</c:v>
                </c:pt>
                <c:pt idx="6974">
                  <c:v>34.862682342529297</c:v>
                </c:pt>
                <c:pt idx="6975">
                  <c:v>34.5649223327637</c:v>
                </c:pt>
                <c:pt idx="6976">
                  <c:v>34.460494995117202</c:v>
                </c:pt>
                <c:pt idx="6977">
                  <c:v>34.444301605224602</c:v>
                </c:pt>
                <c:pt idx="6978">
                  <c:v>45.791744232177699</c:v>
                </c:pt>
                <c:pt idx="6979">
                  <c:v>46.116348266601598</c:v>
                </c:pt>
                <c:pt idx="6980">
                  <c:v>46.835018157958999</c:v>
                </c:pt>
                <c:pt idx="6981">
                  <c:v>47.001457214355497</c:v>
                </c:pt>
                <c:pt idx="6982">
                  <c:v>49.510807037353501</c:v>
                </c:pt>
                <c:pt idx="6983">
                  <c:v>49.225837707519503</c:v>
                </c:pt>
                <c:pt idx="6984">
                  <c:v>47.532318115234403</c:v>
                </c:pt>
                <c:pt idx="6985">
                  <c:v>47.290096282958999</c:v>
                </c:pt>
                <c:pt idx="6986">
                  <c:v>47.040626525878899</c:v>
                </c:pt>
                <c:pt idx="6987">
                  <c:v>48.89453125</c:v>
                </c:pt>
                <c:pt idx="6988">
                  <c:v>48.503665924072301</c:v>
                </c:pt>
                <c:pt idx="6989">
                  <c:v>47.077400207519503</c:v>
                </c:pt>
                <c:pt idx="6990">
                  <c:v>46.895942687988303</c:v>
                </c:pt>
                <c:pt idx="6991">
                  <c:v>48.460239410400398</c:v>
                </c:pt>
                <c:pt idx="6992">
                  <c:v>46.494831085205099</c:v>
                </c:pt>
                <c:pt idx="6993">
                  <c:v>48.442611694335902</c:v>
                </c:pt>
                <c:pt idx="6994">
                  <c:v>47.396003723144503</c:v>
                </c:pt>
                <c:pt idx="6995">
                  <c:v>46.904899597167997</c:v>
                </c:pt>
                <c:pt idx="6996">
                  <c:v>34.8926811218262</c:v>
                </c:pt>
                <c:pt idx="6997">
                  <c:v>34.458946228027301</c:v>
                </c:pt>
                <c:pt idx="6998">
                  <c:v>34.961112976074197</c:v>
                </c:pt>
                <c:pt idx="6999">
                  <c:v>32.927097320556598</c:v>
                </c:pt>
                <c:pt idx="7000">
                  <c:v>31.9656085968018</c:v>
                </c:pt>
                <c:pt idx="7001">
                  <c:v>32.583866119384801</c:v>
                </c:pt>
                <c:pt idx="7002">
                  <c:v>32.041812896728501</c:v>
                </c:pt>
                <c:pt idx="7003">
                  <c:v>31.2581577301025</c:v>
                </c:pt>
                <c:pt idx="7004">
                  <c:v>31.3734321594238</c:v>
                </c:pt>
                <c:pt idx="7005">
                  <c:v>30.760908126831101</c:v>
                </c:pt>
                <c:pt idx="7006">
                  <c:v>30.633792877197301</c:v>
                </c:pt>
                <c:pt idx="7007">
                  <c:v>30.310319900512699</c:v>
                </c:pt>
                <c:pt idx="7008">
                  <c:v>30.178207397460898</c:v>
                </c:pt>
                <c:pt idx="7009">
                  <c:v>30.0933227539063</c:v>
                </c:pt>
                <c:pt idx="7010">
                  <c:v>29.9795436859131</c:v>
                </c:pt>
                <c:pt idx="7011">
                  <c:v>29.6529941558838</c:v>
                </c:pt>
                <c:pt idx="7012">
                  <c:v>29.773656845092798</c:v>
                </c:pt>
                <c:pt idx="7013">
                  <c:v>29.508050918579102</c:v>
                </c:pt>
                <c:pt idx="7014">
                  <c:v>29.193494796752901</c:v>
                </c:pt>
                <c:pt idx="7015">
                  <c:v>29.2296543121338</c:v>
                </c:pt>
                <c:pt idx="7016">
                  <c:v>24.6322212219238</c:v>
                </c:pt>
                <c:pt idx="7017">
                  <c:v>25.019340515136701</c:v>
                </c:pt>
                <c:pt idx="7018">
                  <c:v>25.1008605957031</c:v>
                </c:pt>
                <c:pt idx="7019">
                  <c:v>24.581813812255898</c:v>
                </c:pt>
                <c:pt idx="7020">
                  <c:v>24.075344085693398</c:v>
                </c:pt>
                <c:pt idx="7021">
                  <c:v>23.950037002563501</c:v>
                </c:pt>
                <c:pt idx="7022">
                  <c:v>23.722017288208001</c:v>
                </c:pt>
                <c:pt idx="7023">
                  <c:v>23.601118087768601</c:v>
                </c:pt>
                <c:pt idx="7024">
                  <c:v>23.725042343139599</c:v>
                </c:pt>
                <c:pt idx="7025">
                  <c:v>24.024480819702099</c:v>
                </c:pt>
                <c:pt idx="7026">
                  <c:v>24.075828552246101</c:v>
                </c:pt>
                <c:pt idx="7027">
                  <c:v>24.020387649536101</c:v>
                </c:pt>
                <c:pt idx="7028">
                  <c:v>23.842607498168899</c:v>
                </c:pt>
                <c:pt idx="7029">
                  <c:v>23.7752685546875</c:v>
                </c:pt>
                <c:pt idx="7030">
                  <c:v>23.737928390502901</c:v>
                </c:pt>
                <c:pt idx="7031">
                  <c:v>23.6490688323975</c:v>
                </c:pt>
                <c:pt idx="7032">
                  <c:v>23.6701469421387</c:v>
                </c:pt>
                <c:pt idx="7033">
                  <c:v>23.7258625030518</c:v>
                </c:pt>
                <c:pt idx="7034">
                  <c:v>23.753004074096701</c:v>
                </c:pt>
                <c:pt idx="7035">
                  <c:v>23.610843658447301</c:v>
                </c:pt>
                <c:pt idx="7036">
                  <c:v>23.637069702148398</c:v>
                </c:pt>
                <c:pt idx="7037">
                  <c:v>23.497861862182599</c:v>
                </c:pt>
                <c:pt idx="7038">
                  <c:v>23.484189987182599</c:v>
                </c:pt>
                <c:pt idx="7039">
                  <c:v>23.488380432128899</c:v>
                </c:pt>
                <c:pt idx="7040">
                  <c:v>23.365512847900401</c:v>
                </c:pt>
                <c:pt idx="7041">
                  <c:v>23.3189296722412</c:v>
                </c:pt>
                <c:pt idx="7042">
                  <c:v>23.4390754699707</c:v>
                </c:pt>
                <c:pt idx="7043">
                  <c:v>23.491643905639599</c:v>
                </c:pt>
                <c:pt idx="7044">
                  <c:v>23.291032791137699</c:v>
                </c:pt>
                <c:pt idx="7045">
                  <c:v>23.321701049804702</c:v>
                </c:pt>
                <c:pt idx="7046">
                  <c:v>23.213403701782202</c:v>
                </c:pt>
                <c:pt idx="7047">
                  <c:v>23.1992492675781</c:v>
                </c:pt>
                <c:pt idx="7048">
                  <c:v>23.1206951141357</c:v>
                </c:pt>
                <c:pt idx="7049">
                  <c:v>23.243247985839801</c:v>
                </c:pt>
                <c:pt idx="7050">
                  <c:v>23.352817535400401</c:v>
                </c:pt>
                <c:pt idx="7051">
                  <c:v>23.421913146972699</c:v>
                </c:pt>
                <c:pt idx="7052">
                  <c:v>23.481805801391602</c:v>
                </c:pt>
                <c:pt idx="7053">
                  <c:v>23.569633483886701</c:v>
                </c:pt>
                <c:pt idx="7054">
                  <c:v>23.609401702880898</c:v>
                </c:pt>
                <c:pt idx="7055">
                  <c:v>23.550075531005898</c:v>
                </c:pt>
                <c:pt idx="7056">
                  <c:v>23.556913375854499</c:v>
                </c:pt>
                <c:pt idx="7057">
                  <c:v>23.494855880737301</c:v>
                </c:pt>
                <c:pt idx="7058">
                  <c:v>23.509048461914102</c:v>
                </c:pt>
                <c:pt idx="7059">
                  <c:v>23.4963779449463</c:v>
                </c:pt>
                <c:pt idx="7060">
                  <c:v>23.552587509155298</c:v>
                </c:pt>
                <c:pt idx="7061">
                  <c:v>23.488740921020501</c:v>
                </c:pt>
                <c:pt idx="7062">
                  <c:v>23.550952911376999</c:v>
                </c:pt>
                <c:pt idx="7063">
                  <c:v>23.557100296020501</c:v>
                </c:pt>
                <c:pt idx="7064">
                  <c:v>23.5505676269531</c:v>
                </c:pt>
                <c:pt idx="7065">
                  <c:v>23.755443572998001</c:v>
                </c:pt>
                <c:pt idx="7066">
                  <c:v>23.689561843872099</c:v>
                </c:pt>
                <c:pt idx="7067">
                  <c:v>23.562200546264599</c:v>
                </c:pt>
                <c:pt idx="7068">
                  <c:v>23.6492805480957</c:v>
                </c:pt>
                <c:pt idx="7069">
                  <c:v>23.608104705810501</c:v>
                </c:pt>
                <c:pt idx="7070">
                  <c:v>23.571159362793001</c:v>
                </c:pt>
                <c:pt idx="7071">
                  <c:v>23.652593612670898</c:v>
                </c:pt>
                <c:pt idx="7072">
                  <c:v>23.653240203857401</c:v>
                </c:pt>
                <c:pt idx="7073">
                  <c:v>23.6421203613281</c:v>
                </c:pt>
                <c:pt idx="7074">
                  <c:v>23.8535861968994</c:v>
                </c:pt>
                <c:pt idx="7075">
                  <c:v>23.809331893920898</c:v>
                </c:pt>
                <c:pt idx="7076">
                  <c:v>23.7912788391113</c:v>
                </c:pt>
                <c:pt idx="7077">
                  <c:v>24.539628982543899</c:v>
                </c:pt>
                <c:pt idx="7078">
                  <c:v>25.206220626831101</c:v>
                </c:pt>
                <c:pt idx="7079">
                  <c:v>24.6506862640381</c:v>
                </c:pt>
                <c:pt idx="7080">
                  <c:v>24.6985569000244</c:v>
                </c:pt>
                <c:pt idx="7081">
                  <c:v>25.0552768707275</c:v>
                </c:pt>
                <c:pt idx="7082">
                  <c:v>25.151298522949201</c:v>
                </c:pt>
                <c:pt idx="7083">
                  <c:v>26.693851470947301</c:v>
                </c:pt>
                <c:pt idx="7084">
                  <c:v>26.846614837646499</c:v>
                </c:pt>
                <c:pt idx="7085">
                  <c:v>26.668104171752901</c:v>
                </c:pt>
                <c:pt idx="7086">
                  <c:v>26.8629550933838</c:v>
                </c:pt>
                <c:pt idx="7087">
                  <c:v>27.240087509155298</c:v>
                </c:pt>
                <c:pt idx="7088">
                  <c:v>28.334815979003899</c:v>
                </c:pt>
                <c:pt idx="7089">
                  <c:v>29.708381652831999</c:v>
                </c:pt>
                <c:pt idx="7090">
                  <c:v>30.268806457519499</c:v>
                </c:pt>
                <c:pt idx="7091">
                  <c:v>29.844755172729499</c:v>
                </c:pt>
                <c:pt idx="7092">
                  <c:v>31.0306072235107</c:v>
                </c:pt>
                <c:pt idx="7093">
                  <c:v>31.400697708129901</c:v>
                </c:pt>
                <c:pt idx="7094">
                  <c:v>31.216142654418899</c:v>
                </c:pt>
                <c:pt idx="7095">
                  <c:v>32.030792236328097</c:v>
                </c:pt>
                <c:pt idx="7096">
                  <c:v>33.798072814941399</c:v>
                </c:pt>
                <c:pt idx="7097">
                  <c:v>31.509160995483398</c:v>
                </c:pt>
                <c:pt idx="7098">
                  <c:v>31.580930709838899</c:v>
                </c:pt>
                <c:pt idx="7099">
                  <c:v>31.4757480621338</c:v>
                </c:pt>
                <c:pt idx="7100">
                  <c:v>30.683525085449201</c:v>
                </c:pt>
                <c:pt idx="7101">
                  <c:v>31.532011032104499</c:v>
                </c:pt>
                <c:pt idx="7102">
                  <c:v>31.4655952453613</c:v>
                </c:pt>
                <c:pt idx="7103">
                  <c:v>31.126897811889599</c:v>
                </c:pt>
                <c:pt idx="7104">
                  <c:v>30.8240070343018</c:v>
                </c:pt>
                <c:pt idx="7105">
                  <c:v>30.705255508422901</c:v>
                </c:pt>
                <c:pt idx="7106">
                  <c:v>30.632900238037099</c:v>
                </c:pt>
                <c:pt idx="7107">
                  <c:v>30.482624053955099</c:v>
                </c:pt>
                <c:pt idx="7108">
                  <c:v>30.374010086059599</c:v>
                </c:pt>
                <c:pt idx="7109">
                  <c:v>30.362733840942401</c:v>
                </c:pt>
                <c:pt idx="7110">
                  <c:v>30.297103881835898</c:v>
                </c:pt>
                <c:pt idx="7111">
                  <c:v>30.392879486083999</c:v>
                </c:pt>
                <c:pt idx="7112">
                  <c:v>30.731632232666001</c:v>
                </c:pt>
                <c:pt idx="7113">
                  <c:v>30.662103652954102</c:v>
                </c:pt>
                <c:pt idx="7114">
                  <c:v>30.509880065918001</c:v>
                </c:pt>
                <c:pt idx="7115">
                  <c:v>30.858427047729499</c:v>
                </c:pt>
                <c:pt idx="7116">
                  <c:v>30.978794097900401</c:v>
                </c:pt>
                <c:pt idx="7117">
                  <c:v>31.131891250610401</c:v>
                </c:pt>
                <c:pt idx="7118">
                  <c:v>31.762649536132798</c:v>
                </c:pt>
                <c:pt idx="7119">
                  <c:v>31.906440734863299</c:v>
                </c:pt>
                <c:pt idx="7120">
                  <c:v>32.109420776367202</c:v>
                </c:pt>
                <c:pt idx="7121">
                  <c:v>34.3608207702637</c:v>
                </c:pt>
                <c:pt idx="7122">
                  <c:v>34.729885101318402</c:v>
                </c:pt>
                <c:pt idx="7123">
                  <c:v>35.353126525878899</c:v>
                </c:pt>
                <c:pt idx="7124">
                  <c:v>34.539150238037102</c:v>
                </c:pt>
                <c:pt idx="7125">
                  <c:v>35.756271362304702</c:v>
                </c:pt>
                <c:pt idx="7126">
                  <c:v>25.687965393066399</c:v>
                </c:pt>
                <c:pt idx="7127">
                  <c:v>26.024166107177699</c:v>
                </c:pt>
                <c:pt idx="7128">
                  <c:v>26.4019680023193</c:v>
                </c:pt>
                <c:pt idx="7129">
                  <c:v>25.636690139770501</c:v>
                </c:pt>
                <c:pt idx="7130">
                  <c:v>25.037538528442401</c:v>
                </c:pt>
                <c:pt idx="7131">
                  <c:v>25.596595764160199</c:v>
                </c:pt>
                <c:pt idx="7132">
                  <c:v>25.6083374023438</c:v>
                </c:pt>
                <c:pt idx="7133">
                  <c:v>25.4654026031494</c:v>
                </c:pt>
                <c:pt idx="7134">
                  <c:v>25.076297760009801</c:v>
                </c:pt>
                <c:pt idx="7135">
                  <c:v>24.468614578247099</c:v>
                </c:pt>
                <c:pt idx="7136">
                  <c:v>24.571994781494102</c:v>
                </c:pt>
                <c:pt idx="7137">
                  <c:v>24.629917144775401</c:v>
                </c:pt>
                <c:pt idx="7138">
                  <c:v>24.4754848480225</c:v>
                </c:pt>
                <c:pt idx="7139">
                  <c:v>24.365148544311499</c:v>
                </c:pt>
                <c:pt idx="7140">
                  <c:v>24.106937408447301</c:v>
                </c:pt>
                <c:pt idx="7141">
                  <c:v>24.26145362854</c:v>
                </c:pt>
                <c:pt idx="7142">
                  <c:v>24.504846572876001</c:v>
                </c:pt>
                <c:pt idx="7143">
                  <c:v>24.376277923583999</c:v>
                </c:pt>
                <c:pt idx="7144">
                  <c:v>23.963993072509801</c:v>
                </c:pt>
                <c:pt idx="7145">
                  <c:v>24.169059753418001</c:v>
                </c:pt>
                <c:pt idx="7146">
                  <c:v>24.240430831909201</c:v>
                </c:pt>
                <c:pt idx="7147">
                  <c:v>24.3905353546143</c:v>
                </c:pt>
                <c:pt idx="7148">
                  <c:v>24.224433898925799</c:v>
                </c:pt>
                <c:pt idx="7149">
                  <c:v>24.062263488769499</c:v>
                </c:pt>
                <c:pt idx="7150">
                  <c:v>24.079790115356399</c:v>
                </c:pt>
                <c:pt idx="7151">
                  <c:v>24.688758850097699</c:v>
                </c:pt>
                <c:pt idx="7152">
                  <c:v>24.566524505615199</c:v>
                </c:pt>
                <c:pt idx="7153">
                  <c:v>24.3567924499512</c:v>
                </c:pt>
                <c:pt idx="7154">
                  <c:v>24.308322906494102</c:v>
                </c:pt>
                <c:pt idx="7155">
                  <c:v>24.243822097778299</c:v>
                </c:pt>
                <c:pt idx="7156">
                  <c:v>24.071891784668001</c:v>
                </c:pt>
                <c:pt idx="7157">
                  <c:v>24.153926849365199</c:v>
                </c:pt>
                <c:pt idx="7158">
                  <c:v>24.068975448608398</c:v>
                </c:pt>
                <c:pt idx="7159">
                  <c:v>23.958877563476602</c:v>
                </c:pt>
                <c:pt idx="7160">
                  <c:v>23.952278137206999</c:v>
                </c:pt>
                <c:pt idx="7161">
                  <c:v>23.973123550415</c:v>
                </c:pt>
                <c:pt idx="7162">
                  <c:v>23.648109436035199</c:v>
                </c:pt>
                <c:pt idx="7163">
                  <c:v>24.063482284545898</c:v>
                </c:pt>
                <c:pt idx="7164">
                  <c:v>24.483362197876001</c:v>
                </c:pt>
                <c:pt idx="7165">
                  <c:v>24.261548995971701</c:v>
                </c:pt>
                <c:pt idx="7166">
                  <c:v>24.413600921630898</c:v>
                </c:pt>
                <c:pt idx="7167">
                  <c:v>24.474746704101602</c:v>
                </c:pt>
                <c:pt idx="7168">
                  <c:v>23.9814357757568</c:v>
                </c:pt>
                <c:pt idx="7169">
                  <c:v>23.976737976074201</c:v>
                </c:pt>
                <c:pt idx="7170">
                  <c:v>23.969018936157202</c:v>
                </c:pt>
                <c:pt idx="7171">
                  <c:v>23.981803894043001</c:v>
                </c:pt>
                <c:pt idx="7172">
                  <c:v>23.888393402099599</c:v>
                </c:pt>
                <c:pt idx="7173">
                  <c:v>23.9441108703613</c:v>
                </c:pt>
                <c:pt idx="7174">
                  <c:v>23.856616973876999</c:v>
                </c:pt>
                <c:pt idx="7175">
                  <c:v>23.858364105224599</c:v>
                </c:pt>
                <c:pt idx="7176">
                  <c:v>23.9301662445068</c:v>
                </c:pt>
                <c:pt idx="7177">
                  <c:v>23.892267227172901</c:v>
                </c:pt>
                <c:pt idx="7178">
                  <c:v>23.871822357177699</c:v>
                </c:pt>
                <c:pt idx="7179">
                  <c:v>23.892406463623001</c:v>
                </c:pt>
                <c:pt idx="7180">
                  <c:v>23.704332351684599</c:v>
                </c:pt>
                <c:pt idx="7181">
                  <c:v>23.679613113403299</c:v>
                </c:pt>
                <c:pt idx="7182">
                  <c:v>23.718870162963899</c:v>
                </c:pt>
                <c:pt idx="7183">
                  <c:v>23.5015754699707</c:v>
                </c:pt>
                <c:pt idx="7184">
                  <c:v>23.7452068328857</c:v>
                </c:pt>
                <c:pt idx="7185">
                  <c:v>23.871702194213899</c:v>
                </c:pt>
                <c:pt idx="7186">
                  <c:v>23.791181564331101</c:v>
                </c:pt>
                <c:pt idx="7187">
                  <c:v>23.6526889801025</c:v>
                </c:pt>
                <c:pt idx="7188">
                  <c:v>23.841123580932599</c:v>
                </c:pt>
                <c:pt idx="7189">
                  <c:v>23.818260192871101</c:v>
                </c:pt>
                <c:pt idx="7190">
                  <c:v>23.7127075195313</c:v>
                </c:pt>
                <c:pt idx="7191">
                  <c:v>23.719190597534201</c:v>
                </c:pt>
                <c:pt idx="7192">
                  <c:v>23.857234954833999</c:v>
                </c:pt>
                <c:pt idx="7193">
                  <c:v>23.773479461669901</c:v>
                </c:pt>
                <c:pt idx="7194">
                  <c:v>23.8349208831787</c:v>
                </c:pt>
                <c:pt idx="7195">
                  <c:v>23.871538162231399</c:v>
                </c:pt>
                <c:pt idx="7196">
                  <c:v>24.002321243286101</c:v>
                </c:pt>
                <c:pt idx="7197">
                  <c:v>24.623847961425799</c:v>
                </c:pt>
                <c:pt idx="7198">
                  <c:v>25.035526275634801</c:v>
                </c:pt>
                <c:pt idx="7199">
                  <c:v>24.360326766967798</c:v>
                </c:pt>
                <c:pt idx="7200">
                  <c:v>24.773292541503899</c:v>
                </c:pt>
                <c:pt idx="7201">
                  <c:v>27.010299682617202</c:v>
                </c:pt>
                <c:pt idx="7202">
                  <c:v>27.010797500610401</c:v>
                </c:pt>
                <c:pt idx="7203">
                  <c:v>27.847925186157202</c:v>
                </c:pt>
                <c:pt idx="7204">
                  <c:v>28.603469848632798</c:v>
                </c:pt>
                <c:pt idx="7205">
                  <c:v>28.4410705566406</c:v>
                </c:pt>
                <c:pt idx="7206">
                  <c:v>31.232925415039102</c:v>
                </c:pt>
                <c:pt idx="7207">
                  <c:v>32.678291320800803</c:v>
                </c:pt>
                <c:pt idx="7208">
                  <c:v>32.215862274169901</c:v>
                </c:pt>
                <c:pt idx="7209">
                  <c:v>52.490650177002003</c:v>
                </c:pt>
                <c:pt idx="7210">
                  <c:v>52.490634918212898</c:v>
                </c:pt>
                <c:pt idx="7211">
                  <c:v>52.665126800537102</c:v>
                </c:pt>
                <c:pt idx="7212">
                  <c:v>53.930789947509801</c:v>
                </c:pt>
                <c:pt idx="7213">
                  <c:v>38.942737579345703</c:v>
                </c:pt>
                <c:pt idx="7214">
                  <c:v>52.7409477233887</c:v>
                </c:pt>
                <c:pt idx="7215">
                  <c:v>52.420314788818402</c:v>
                </c:pt>
                <c:pt idx="7216">
                  <c:v>31.531631469726602</c:v>
                </c:pt>
                <c:pt idx="7217">
                  <c:v>38.822563171386697</c:v>
                </c:pt>
                <c:pt idx="7218">
                  <c:v>35.304954528808601</c:v>
                </c:pt>
                <c:pt idx="7219">
                  <c:v>25.5220947265625</c:v>
                </c:pt>
                <c:pt idx="7220">
                  <c:v>24.919610977172901</c:v>
                </c:pt>
                <c:pt idx="7221">
                  <c:v>24.448818206787099</c:v>
                </c:pt>
                <c:pt idx="7222">
                  <c:v>24.361911773681602</c:v>
                </c:pt>
                <c:pt idx="7223">
                  <c:v>24.141725540161101</c:v>
                </c:pt>
                <c:pt idx="7224">
                  <c:v>24.7013244628906</c:v>
                </c:pt>
                <c:pt idx="7225">
                  <c:v>24.436967849731399</c:v>
                </c:pt>
                <c:pt idx="7226">
                  <c:v>23.982610702514599</c:v>
                </c:pt>
                <c:pt idx="7227">
                  <c:v>23.938114166259801</c:v>
                </c:pt>
                <c:pt idx="7228">
                  <c:v>23.8381443023682</c:v>
                </c:pt>
                <c:pt idx="7229">
                  <c:v>23.747379302978501</c:v>
                </c:pt>
                <c:pt idx="7230">
                  <c:v>23.946556091308601</c:v>
                </c:pt>
                <c:pt idx="7231">
                  <c:v>23.879989624023398</c:v>
                </c:pt>
                <c:pt idx="7232">
                  <c:v>23.694454193115199</c:v>
                </c:pt>
                <c:pt idx="7233">
                  <c:v>23.676176071166999</c:v>
                </c:pt>
                <c:pt idx="7234">
                  <c:v>23.6990051269531</c:v>
                </c:pt>
                <c:pt idx="7235">
                  <c:v>24.017396926879901</c:v>
                </c:pt>
                <c:pt idx="7236">
                  <c:v>23.912300109863299</c:v>
                </c:pt>
                <c:pt idx="7237">
                  <c:v>23.686599731445298</c:v>
                </c:pt>
                <c:pt idx="7238">
                  <c:v>23.849113464355501</c:v>
                </c:pt>
                <c:pt idx="7239">
                  <c:v>24.010643005371101</c:v>
                </c:pt>
                <c:pt idx="7240">
                  <c:v>23.459522247314499</c:v>
                </c:pt>
                <c:pt idx="7241">
                  <c:v>23.692720413208001</c:v>
                </c:pt>
                <c:pt idx="7242">
                  <c:v>23.8295001983643</c:v>
                </c:pt>
                <c:pt idx="7243">
                  <c:v>23.86842918396</c:v>
                </c:pt>
                <c:pt idx="7244">
                  <c:v>23.464776992797901</c:v>
                </c:pt>
                <c:pt idx="7245">
                  <c:v>23.498781204223601</c:v>
                </c:pt>
                <c:pt idx="7246">
                  <c:v>23.2609958648682</c:v>
                </c:pt>
                <c:pt idx="7247">
                  <c:v>25.6944694519043</c:v>
                </c:pt>
                <c:pt idx="7248">
                  <c:v>25.707740783691399</c:v>
                </c:pt>
                <c:pt idx="7249">
                  <c:v>28.090795516967798</c:v>
                </c:pt>
                <c:pt idx="7250">
                  <c:v>28.510440826416001</c:v>
                </c:pt>
                <c:pt idx="7251">
                  <c:v>28.513196945190401</c:v>
                </c:pt>
                <c:pt idx="7252">
                  <c:v>28.5945854187012</c:v>
                </c:pt>
                <c:pt idx="7253">
                  <c:v>28.6064128875732</c:v>
                </c:pt>
                <c:pt idx="7254">
                  <c:v>32.045658111572301</c:v>
                </c:pt>
                <c:pt idx="7255">
                  <c:v>34.883747100830099</c:v>
                </c:pt>
                <c:pt idx="7256">
                  <c:v>35.760982513427699</c:v>
                </c:pt>
                <c:pt idx="7257">
                  <c:v>35.756202697753899</c:v>
                </c:pt>
                <c:pt idx="7258">
                  <c:v>32.219375610351598</c:v>
                </c:pt>
                <c:pt idx="7259">
                  <c:v>32.172183990478501</c:v>
                </c:pt>
                <c:pt idx="7260">
                  <c:v>29.3657131195068</c:v>
                </c:pt>
                <c:pt idx="7261">
                  <c:v>29.209480285644499</c:v>
                </c:pt>
                <c:pt idx="7262">
                  <c:v>29.196332931518601</c:v>
                </c:pt>
                <c:pt idx="7263">
                  <c:v>29.176895141601602</c:v>
                </c:pt>
                <c:pt idx="7264">
                  <c:v>29.155790328979499</c:v>
                </c:pt>
                <c:pt idx="7265">
                  <c:v>28.527359008789102</c:v>
                </c:pt>
                <c:pt idx="7266">
                  <c:v>28.493644714355501</c:v>
                </c:pt>
                <c:pt idx="7267">
                  <c:v>28.526649475097699</c:v>
                </c:pt>
                <c:pt idx="7268">
                  <c:v>28.467586517333999</c:v>
                </c:pt>
                <c:pt idx="7269">
                  <c:v>28.312187194824201</c:v>
                </c:pt>
                <c:pt idx="7270">
                  <c:v>28.1004638671875</c:v>
                </c:pt>
                <c:pt idx="7271">
                  <c:v>27.030952453613299</c:v>
                </c:pt>
                <c:pt idx="7272">
                  <c:v>25.836118698120099</c:v>
                </c:pt>
                <c:pt idx="7273">
                  <c:v>28.157026290893601</c:v>
                </c:pt>
                <c:pt idx="7274">
                  <c:v>27.280336380004901</c:v>
                </c:pt>
                <c:pt idx="7275">
                  <c:v>26.569780349731399</c:v>
                </c:pt>
                <c:pt idx="7276">
                  <c:v>25.317918777465799</c:v>
                </c:pt>
                <c:pt idx="7277">
                  <c:v>27.087669372558601</c:v>
                </c:pt>
                <c:pt idx="7278">
                  <c:v>27.089015960693398</c:v>
                </c:pt>
                <c:pt idx="7279">
                  <c:v>27.090290069580099</c:v>
                </c:pt>
                <c:pt idx="7280">
                  <c:v>27.089439392089801</c:v>
                </c:pt>
                <c:pt idx="7281">
                  <c:v>25.570064544677699</c:v>
                </c:pt>
                <c:pt idx="7282">
                  <c:v>24.838298797607401</c:v>
                </c:pt>
                <c:pt idx="7283">
                  <c:v>24.829666137695298</c:v>
                </c:pt>
                <c:pt idx="7284">
                  <c:v>25.155149459838899</c:v>
                </c:pt>
                <c:pt idx="7285">
                  <c:v>26.7737426757813</c:v>
                </c:pt>
                <c:pt idx="7286">
                  <c:v>26.036859512329102</c:v>
                </c:pt>
                <c:pt idx="7287">
                  <c:v>27.112449645996101</c:v>
                </c:pt>
                <c:pt idx="7288">
                  <c:v>28.7907619476318</c:v>
                </c:pt>
                <c:pt idx="7289">
                  <c:v>26.580650329589801</c:v>
                </c:pt>
                <c:pt idx="7290">
                  <c:v>26.078304290771499</c:v>
                </c:pt>
                <c:pt idx="7291">
                  <c:v>27.1121826171875</c:v>
                </c:pt>
                <c:pt idx="7292">
                  <c:v>27.690538406372099</c:v>
                </c:pt>
                <c:pt idx="7293">
                  <c:v>25.445621490478501</c:v>
                </c:pt>
                <c:pt idx="7294">
                  <c:v>24.8404750823975</c:v>
                </c:pt>
                <c:pt idx="7295">
                  <c:v>24.450595855712901</c:v>
                </c:pt>
                <c:pt idx="7296">
                  <c:v>24.991518020629901</c:v>
                </c:pt>
                <c:pt idx="7297">
                  <c:v>27.103284835815401</c:v>
                </c:pt>
                <c:pt idx="7298">
                  <c:v>25.167798995971701</c:v>
                </c:pt>
                <c:pt idx="7299">
                  <c:v>400.00015258789102</c:v>
                </c:pt>
                <c:pt idx="7300">
                  <c:v>28.601720809936499</c:v>
                </c:pt>
                <c:pt idx="7301">
                  <c:v>25.208114624023398</c:v>
                </c:pt>
                <c:pt idx="7302">
                  <c:v>24.7934875488281</c:v>
                </c:pt>
                <c:pt idx="7303">
                  <c:v>24.0249938964844</c:v>
                </c:pt>
                <c:pt idx="7304">
                  <c:v>23.6120700836182</c:v>
                </c:pt>
                <c:pt idx="7305">
                  <c:v>23.526779174804702</c:v>
                </c:pt>
                <c:pt idx="7306">
                  <c:v>23.4741020202637</c:v>
                </c:pt>
                <c:pt idx="7307">
                  <c:v>22.981916427612301</c:v>
                </c:pt>
                <c:pt idx="7308">
                  <c:v>23.401292800903299</c:v>
                </c:pt>
                <c:pt idx="7309">
                  <c:v>23.376121520996101</c:v>
                </c:pt>
                <c:pt idx="7310">
                  <c:v>23.365255355835</c:v>
                </c:pt>
                <c:pt idx="7311">
                  <c:v>23.236082077026399</c:v>
                </c:pt>
                <c:pt idx="7312">
                  <c:v>23.161460876464801</c:v>
                </c:pt>
                <c:pt idx="7313">
                  <c:v>23.267295837402301</c:v>
                </c:pt>
                <c:pt idx="7314">
                  <c:v>22.999187469482401</c:v>
                </c:pt>
                <c:pt idx="7315">
                  <c:v>22.367923736572301</c:v>
                </c:pt>
                <c:pt idx="7316">
                  <c:v>22.436426162719702</c:v>
                </c:pt>
                <c:pt idx="7317">
                  <c:v>22.600177764892599</c:v>
                </c:pt>
                <c:pt idx="7318">
                  <c:v>22.600528717041001</c:v>
                </c:pt>
                <c:pt idx="7319">
                  <c:v>22.7430534362793</c:v>
                </c:pt>
                <c:pt idx="7320">
                  <c:v>22.557350158691399</c:v>
                </c:pt>
                <c:pt idx="7321">
                  <c:v>22.9753017425537</c:v>
                </c:pt>
                <c:pt idx="7322">
                  <c:v>24.269931793212901</c:v>
                </c:pt>
                <c:pt idx="7323">
                  <c:v>24.0998210906982</c:v>
                </c:pt>
                <c:pt idx="7324">
                  <c:v>23.9610710144043</c:v>
                </c:pt>
                <c:pt idx="7325">
                  <c:v>24.1303520202637</c:v>
                </c:pt>
                <c:pt idx="7326">
                  <c:v>24.214128494262699</c:v>
                </c:pt>
                <c:pt idx="7327">
                  <c:v>24.338457107543899</c:v>
                </c:pt>
                <c:pt idx="7328">
                  <c:v>24.849655151367202</c:v>
                </c:pt>
                <c:pt idx="7329">
                  <c:v>24.647375106811499</c:v>
                </c:pt>
                <c:pt idx="7330">
                  <c:v>25.206321716308601</c:v>
                </c:pt>
                <c:pt idx="7331">
                  <c:v>25.58909034729</c:v>
                </c:pt>
                <c:pt idx="7332">
                  <c:v>26.013078689575199</c:v>
                </c:pt>
                <c:pt idx="7333">
                  <c:v>26.3516330718994</c:v>
                </c:pt>
                <c:pt idx="7334">
                  <c:v>25.479471206665</c:v>
                </c:pt>
                <c:pt idx="7335">
                  <c:v>28.727479934692401</c:v>
                </c:pt>
                <c:pt idx="7336">
                  <c:v>27.302169799804702</c:v>
                </c:pt>
                <c:pt idx="7337">
                  <c:v>26.684066772460898</c:v>
                </c:pt>
                <c:pt idx="7338">
                  <c:v>26.5023097991943</c:v>
                </c:pt>
                <c:pt idx="7339">
                  <c:v>26.726282119751001</c:v>
                </c:pt>
                <c:pt idx="7340">
                  <c:v>26.192928314208999</c:v>
                </c:pt>
                <c:pt idx="7341">
                  <c:v>26.3460388183594</c:v>
                </c:pt>
                <c:pt idx="7342">
                  <c:v>26.085302352905298</c:v>
                </c:pt>
                <c:pt idx="7343">
                  <c:v>25.785709381103501</c:v>
                </c:pt>
                <c:pt idx="7344">
                  <c:v>26.000534057617202</c:v>
                </c:pt>
                <c:pt idx="7345">
                  <c:v>25.3350925445557</c:v>
                </c:pt>
                <c:pt idx="7346">
                  <c:v>24.758794784545898</c:v>
                </c:pt>
                <c:pt idx="7347">
                  <c:v>24.403518676757798</c:v>
                </c:pt>
                <c:pt idx="7348">
                  <c:v>25.360654830932599</c:v>
                </c:pt>
                <c:pt idx="7349">
                  <c:v>25.450006484985401</c:v>
                </c:pt>
                <c:pt idx="7350">
                  <c:v>25.355588912963899</c:v>
                </c:pt>
                <c:pt idx="7351">
                  <c:v>24.815637588501001</c:v>
                </c:pt>
                <c:pt idx="7352">
                  <c:v>24.660560607910199</c:v>
                </c:pt>
                <c:pt idx="7353">
                  <c:v>24.930585861206101</c:v>
                </c:pt>
                <c:pt idx="7354">
                  <c:v>24.667085647583001</c:v>
                </c:pt>
                <c:pt idx="7355">
                  <c:v>24.109653472900401</c:v>
                </c:pt>
                <c:pt idx="7356">
                  <c:v>24.5074672698975</c:v>
                </c:pt>
                <c:pt idx="7357">
                  <c:v>24.709053039550799</c:v>
                </c:pt>
                <c:pt idx="7358">
                  <c:v>24.431669235229499</c:v>
                </c:pt>
                <c:pt idx="7359">
                  <c:v>23.907854080200199</c:v>
                </c:pt>
                <c:pt idx="7360">
                  <c:v>24.304285049438501</c:v>
                </c:pt>
                <c:pt idx="7361">
                  <c:v>24.19801902771</c:v>
                </c:pt>
                <c:pt idx="7362">
                  <c:v>24.083227157592798</c:v>
                </c:pt>
                <c:pt idx="7363">
                  <c:v>24.497674942016602</c:v>
                </c:pt>
                <c:pt idx="7364">
                  <c:v>25.5557155609131</c:v>
                </c:pt>
                <c:pt idx="7365">
                  <c:v>25.070640563964801</c:v>
                </c:pt>
                <c:pt idx="7366">
                  <c:v>25.2896022796631</c:v>
                </c:pt>
                <c:pt idx="7367">
                  <c:v>26.6623935699463</c:v>
                </c:pt>
                <c:pt idx="7368">
                  <c:v>25.966350555419901</c:v>
                </c:pt>
                <c:pt idx="7369">
                  <c:v>26.1188259124756</c:v>
                </c:pt>
                <c:pt idx="7370">
                  <c:v>26.152956008911101</c:v>
                </c:pt>
                <c:pt idx="7371">
                  <c:v>27.651361465454102</c:v>
                </c:pt>
                <c:pt idx="7372">
                  <c:v>27.1795959472656</c:v>
                </c:pt>
                <c:pt idx="7373">
                  <c:v>26.7513027191162</c:v>
                </c:pt>
                <c:pt idx="7374">
                  <c:v>27.435131072998001</c:v>
                </c:pt>
                <c:pt idx="7375">
                  <c:v>27.434242248535199</c:v>
                </c:pt>
                <c:pt idx="7376">
                  <c:v>27.434715270996101</c:v>
                </c:pt>
                <c:pt idx="7377">
                  <c:v>27.646366119384801</c:v>
                </c:pt>
                <c:pt idx="7378">
                  <c:v>28.239994049072301</c:v>
                </c:pt>
                <c:pt idx="7379">
                  <c:v>27.599754333496101</c:v>
                </c:pt>
                <c:pt idx="7380">
                  <c:v>27.498245239257798</c:v>
                </c:pt>
                <c:pt idx="7381">
                  <c:v>29.073154449462901</c:v>
                </c:pt>
                <c:pt idx="7382">
                  <c:v>28.769935607910199</c:v>
                </c:pt>
                <c:pt idx="7383">
                  <c:v>27.4153957366943</c:v>
                </c:pt>
                <c:pt idx="7384">
                  <c:v>27.838630676269499</c:v>
                </c:pt>
                <c:pt idx="7385">
                  <c:v>27.829116821289102</c:v>
                </c:pt>
                <c:pt idx="7386">
                  <c:v>28.6636772155762</c:v>
                </c:pt>
                <c:pt idx="7387">
                  <c:v>28.497653961181602</c:v>
                </c:pt>
                <c:pt idx="7388">
                  <c:v>28.6613445281982</c:v>
                </c:pt>
                <c:pt idx="7389">
                  <c:v>28.663494110107401</c:v>
                </c:pt>
                <c:pt idx="7390">
                  <c:v>28.662258148193398</c:v>
                </c:pt>
                <c:pt idx="7391">
                  <c:v>28.2759189605713</c:v>
                </c:pt>
                <c:pt idx="7392">
                  <c:v>28.479763031005898</c:v>
                </c:pt>
                <c:pt idx="7393">
                  <c:v>28.5177612304688</c:v>
                </c:pt>
                <c:pt idx="7394">
                  <c:v>28.856037139892599</c:v>
                </c:pt>
                <c:pt idx="7395">
                  <c:v>30.068151473998999</c:v>
                </c:pt>
                <c:pt idx="7396">
                  <c:v>30.2388591766357</c:v>
                </c:pt>
                <c:pt idx="7397">
                  <c:v>29.213769912719702</c:v>
                </c:pt>
                <c:pt idx="7398">
                  <c:v>31.135583877563501</c:v>
                </c:pt>
                <c:pt idx="7399">
                  <c:v>29.471437454223601</c:v>
                </c:pt>
                <c:pt idx="7400">
                  <c:v>28.884691238403299</c:v>
                </c:pt>
                <c:pt idx="7401">
                  <c:v>28.721929550170898</c:v>
                </c:pt>
                <c:pt idx="7402">
                  <c:v>28.730718612670898</c:v>
                </c:pt>
                <c:pt idx="7403">
                  <c:v>28.835962295532202</c:v>
                </c:pt>
                <c:pt idx="7404">
                  <c:v>28.657833099365199</c:v>
                </c:pt>
                <c:pt idx="7405">
                  <c:v>28.5097846984863</c:v>
                </c:pt>
                <c:pt idx="7406">
                  <c:v>28.2557182312012</c:v>
                </c:pt>
                <c:pt idx="7407">
                  <c:v>28.259859085083001</c:v>
                </c:pt>
                <c:pt idx="7408">
                  <c:v>28.620420455932599</c:v>
                </c:pt>
                <c:pt idx="7409">
                  <c:v>27.698654174804702</c:v>
                </c:pt>
                <c:pt idx="7410">
                  <c:v>26.994016647338899</c:v>
                </c:pt>
                <c:pt idx="7411">
                  <c:v>27.421018600463899</c:v>
                </c:pt>
                <c:pt idx="7412">
                  <c:v>27.422300338745099</c:v>
                </c:pt>
                <c:pt idx="7413">
                  <c:v>26.8272800445557</c:v>
                </c:pt>
                <c:pt idx="7414">
                  <c:v>26.400331497192401</c:v>
                </c:pt>
                <c:pt idx="7415">
                  <c:v>26.236240386962901</c:v>
                </c:pt>
                <c:pt idx="7416">
                  <c:v>26.258235931396499</c:v>
                </c:pt>
                <c:pt idx="7417">
                  <c:v>25.544349670410199</c:v>
                </c:pt>
                <c:pt idx="7418">
                  <c:v>24.839225769043001</c:v>
                </c:pt>
                <c:pt idx="7419">
                  <c:v>24.978693008422901</c:v>
                </c:pt>
                <c:pt idx="7420">
                  <c:v>24.614051818847699</c:v>
                </c:pt>
                <c:pt idx="7421">
                  <c:v>24.6753330230713</c:v>
                </c:pt>
                <c:pt idx="7422">
                  <c:v>24.269056320190401</c:v>
                </c:pt>
                <c:pt idx="7423">
                  <c:v>24.261571884155298</c:v>
                </c:pt>
                <c:pt idx="7424">
                  <c:v>24.190408706665</c:v>
                </c:pt>
                <c:pt idx="7425">
                  <c:v>23.790166854858398</c:v>
                </c:pt>
                <c:pt idx="7426">
                  <c:v>23.9652004241943</c:v>
                </c:pt>
                <c:pt idx="7427">
                  <c:v>23.9201469421387</c:v>
                </c:pt>
                <c:pt idx="7428">
                  <c:v>23.957149505615199</c:v>
                </c:pt>
                <c:pt idx="7429">
                  <c:v>23.967636108398398</c:v>
                </c:pt>
                <c:pt idx="7430">
                  <c:v>23.977554321289102</c:v>
                </c:pt>
                <c:pt idx="7431">
                  <c:v>23.984664916992202</c:v>
                </c:pt>
                <c:pt idx="7432">
                  <c:v>24.0344848632813</c:v>
                </c:pt>
                <c:pt idx="7433">
                  <c:v>23.995189666748001</c:v>
                </c:pt>
                <c:pt idx="7434">
                  <c:v>23.704811096191399</c:v>
                </c:pt>
                <c:pt idx="7435">
                  <c:v>23.729957580566399</c:v>
                </c:pt>
                <c:pt idx="7436">
                  <c:v>23.748252868652301</c:v>
                </c:pt>
                <c:pt idx="7437">
                  <c:v>23.684741973876999</c:v>
                </c:pt>
                <c:pt idx="7438">
                  <c:v>23.73317527771</c:v>
                </c:pt>
                <c:pt idx="7439">
                  <c:v>23.730653762817401</c:v>
                </c:pt>
                <c:pt idx="7440">
                  <c:v>23.566015243530298</c:v>
                </c:pt>
                <c:pt idx="7441">
                  <c:v>23.724922180175799</c:v>
                </c:pt>
                <c:pt idx="7442">
                  <c:v>23.784965515136701</c:v>
                </c:pt>
                <c:pt idx="7443">
                  <c:v>23.656206130981399</c:v>
                </c:pt>
                <c:pt idx="7444">
                  <c:v>23.6751899719238</c:v>
                </c:pt>
                <c:pt idx="7445">
                  <c:v>23.982063293456999</c:v>
                </c:pt>
                <c:pt idx="7446">
                  <c:v>23.940942764282202</c:v>
                </c:pt>
                <c:pt idx="7447">
                  <c:v>23.881340026855501</c:v>
                </c:pt>
                <c:pt idx="7448">
                  <c:v>24.0256462097168</c:v>
                </c:pt>
                <c:pt idx="7449">
                  <c:v>24.059690475463899</c:v>
                </c:pt>
                <c:pt idx="7450">
                  <c:v>24.246160507202099</c:v>
                </c:pt>
                <c:pt idx="7451">
                  <c:v>24.260972976684599</c:v>
                </c:pt>
                <c:pt idx="7452">
                  <c:v>24.286424636840799</c:v>
                </c:pt>
                <c:pt idx="7453">
                  <c:v>23.923099517822301</c:v>
                </c:pt>
                <c:pt idx="7454">
                  <c:v>24.092481613159201</c:v>
                </c:pt>
                <c:pt idx="7455">
                  <c:v>25.038019180297901</c:v>
                </c:pt>
                <c:pt idx="7456">
                  <c:v>26.210254669189499</c:v>
                </c:pt>
                <c:pt idx="7457">
                  <c:v>26.803785324096701</c:v>
                </c:pt>
                <c:pt idx="7458">
                  <c:v>26.962869644165</c:v>
                </c:pt>
                <c:pt idx="7459">
                  <c:v>28.477821350097699</c:v>
                </c:pt>
                <c:pt idx="7460">
                  <c:v>29.0868530273438</c:v>
                </c:pt>
                <c:pt idx="7461">
                  <c:v>30.1011867523193</c:v>
                </c:pt>
                <c:pt idx="7462">
                  <c:v>29.192874908447301</c:v>
                </c:pt>
                <c:pt idx="7463">
                  <c:v>29.231328964233398</c:v>
                </c:pt>
                <c:pt idx="7464">
                  <c:v>29.432533264160199</c:v>
                </c:pt>
                <c:pt idx="7465">
                  <c:v>29.001667022705099</c:v>
                </c:pt>
                <c:pt idx="7466">
                  <c:v>28.155479431152301</c:v>
                </c:pt>
                <c:pt idx="7467">
                  <c:v>28.468206405639599</c:v>
                </c:pt>
                <c:pt idx="7468">
                  <c:v>28.4420471191406</c:v>
                </c:pt>
                <c:pt idx="7469">
                  <c:v>27.7858066558838</c:v>
                </c:pt>
                <c:pt idx="7470">
                  <c:v>27.374761581420898</c:v>
                </c:pt>
                <c:pt idx="7471">
                  <c:v>27.630214691162099</c:v>
                </c:pt>
                <c:pt idx="7472">
                  <c:v>27.312597274780298</c:v>
                </c:pt>
                <c:pt idx="7473">
                  <c:v>27.181261062622099</c:v>
                </c:pt>
                <c:pt idx="7474">
                  <c:v>27.220544815063501</c:v>
                </c:pt>
                <c:pt idx="7475">
                  <c:v>27.301069259643601</c:v>
                </c:pt>
                <c:pt idx="7476">
                  <c:v>26.8145847320557</c:v>
                </c:pt>
                <c:pt idx="7477">
                  <c:v>25.918983459472699</c:v>
                </c:pt>
                <c:pt idx="7478">
                  <c:v>25.456426620483398</c:v>
                </c:pt>
                <c:pt idx="7479">
                  <c:v>25.212965011596701</c:v>
                </c:pt>
                <c:pt idx="7480">
                  <c:v>25.993127822876001</c:v>
                </c:pt>
                <c:pt idx="7481">
                  <c:v>25.5801391601563</c:v>
                </c:pt>
                <c:pt idx="7482">
                  <c:v>25.901056289672901</c:v>
                </c:pt>
                <c:pt idx="7483">
                  <c:v>26.336095809936499</c:v>
                </c:pt>
                <c:pt idx="7484">
                  <c:v>26.540382385253899</c:v>
                </c:pt>
                <c:pt idx="7485">
                  <c:v>26.566513061523398</c:v>
                </c:pt>
                <c:pt idx="7486">
                  <c:v>27.061365127563501</c:v>
                </c:pt>
                <c:pt idx="7487">
                  <c:v>27.649990081787099</c:v>
                </c:pt>
                <c:pt idx="7488">
                  <c:v>27.8533611297607</c:v>
                </c:pt>
                <c:pt idx="7489">
                  <c:v>28.497287750244102</c:v>
                </c:pt>
                <c:pt idx="7490">
                  <c:v>28.518039703369102</c:v>
                </c:pt>
                <c:pt idx="7491">
                  <c:v>28.445917129516602</c:v>
                </c:pt>
                <c:pt idx="7492">
                  <c:v>29.2400302886963</c:v>
                </c:pt>
                <c:pt idx="7493">
                  <c:v>30.169467926025401</c:v>
                </c:pt>
                <c:pt idx="7494">
                  <c:v>31.2645969390869</c:v>
                </c:pt>
                <c:pt idx="7495">
                  <c:v>30.918663024902301</c:v>
                </c:pt>
                <c:pt idx="7496">
                  <c:v>30.022438049316399</c:v>
                </c:pt>
                <c:pt idx="7497">
                  <c:v>29.609523773193398</c:v>
                </c:pt>
                <c:pt idx="7498">
                  <c:v>31.203660964965799</c:v>
                </c:pt>
                <c:pt idx="7499">
                  <c:v>30.7235431671143</c:v>
                </c:pt>
                <c:pt idx="7500">
                  <c:v>30.568504333496101</c:v>
                </c:pt>
                <c:pt idx="7501">
                  <c:v>29.620750427246101</c:v>
                </c:pt>
                <c:pt idx="7502">
                  <c:v>29.995429992675799</c:v>
                </c:pt>
                <c:pt idx="7503">
                  <c:v>29.611536026001001</c:v>
                </c:pt>
                <c:pt idx="7504">
                  <c:v>29.756782531738299</c:v>
                </c:pt>
                <c:pt idx="7505">
                  <c:v>30.250534057617202</c:v>
                </c:pt>
                <c:pt idx="7506">
                  <c:v>29.36989402771</c:v>
                </c:pt>
                <c:pt idx="7507">
                  <c:v>30.082763671875</c:v>
                </c:pt>
                <c:pt idx="7508">
                  <c:v>30.017253875732401</c:v>
                </c:pt>
                <c:pt idx="7509">
                  <c:v>29.348957061767599</c:v>
                </c:pt>
                <c:pt idx="7510">
                  <c:v>29.114892959594702</c:v>
                </c:pt>
                <c:pt idx="7511">
                  <c:v>28.935066223144499</c:v>
                </c:pt>
                <c:pt idx="7512">
                  <c:v>28.934577941894499</c:v>
                </c:pt>
                <c:pt idx="7513">
                  <c:v>28.321495056152301</c:v>
                </c:pt>
                <c:pt idx="7514">
                  <c:v>29.321557998657202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354880"/>
        <c:axId val="79504896"/>
      </c:scatterChart>
      <c:valAx>
        <c:axId val="7935488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RUC Basepoint MW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79504896"/>
        <c:crosses val="autoZero"/>
        <c:crossBetween val="midCat"/>
      </c:valAx>
      <c:valAx>
        <c:axId val="79504896"/>
        <c:scaling>
          <c:orientation val="minMax"/>
          <c:max val="500"/>
          <c:min val="0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crossAx val="79354880"/>
        <c:crosses val="autoZero"/>
        <c:crossBetween val="midCat"/>
      </c:valAx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</c:spPr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3F8C738-5926-4DA2-AA19-D715D6A04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59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A4D8F5-189F-4D7A-B412-798387B83EE9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RN LMP = System lambda &amp; BP&gt; LDL =&gt; Resource is moved up for capacity since there is no congestion</a:t>
            </a:r>
          </a:p>
          <a:p>
            <a:r>
              <a:rPr lang="en-US" altLang="en-US" smtClean="0"/>
              <a:t>RN LMP &gt; System lambda &amp; BP&gt; LDL =&gt; Resource can contribute to reducing congestion and hence could be moved up for transmission.</a:t>
            </a:r>
          </a:p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32463A4-8A4D-44D0-95D0-17BC718CB6AD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Offer floor could increase the system lambda for all intervals with Capacity Headroom &lt;=0</a:t>
            </a:r>
          </a:p>
          <a:p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8B665CB-2B67-4FC1-9BA7-04F09A3CC1F7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43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576ED-C1AC-42FC-84B2-F2B42B134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639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07C0D-EF53-4804-9342-253252833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53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8233F-5573-4766-BE3D-3859E496E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95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A708B-0220-4039-AE8E-4215EFE26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70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766B5-95AD-477C-8A74-3E83EE338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03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29893-D10D-4F81-8106-5A2E720AB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6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4402A-62D9-4F4A-9100-079381B14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79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85650-B862-439B-9E3F-F38AFEA7A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79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A2792-DF9B-4E97-8A1F-15D212865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850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F4CAE-8BC1-418F-86ED-DE9E65290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25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E427BE36-387F-4EB9-A35E-17A0A15A6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fld id="{BC657053-1534-4DF7-AEFA-20EA6EC02B06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png"/><Relationship Id="rId4" Type="http://schemas.openxmlformats.org/officeDocument/2006/relationships/oleObject" Target="../embeddings/Microsoft_Excel_97-2003_Worksheet2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97-2003_Worksheet1.xls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1"/>
          <p:cNvSpPr>
            <a:spLocks noGrp="1"/>
          </p:cNvSpPr>
          <p:nvPr>
            <p:ph type="subTitle" idx="1"/>
          </p:nvPr>
        </p:nvSpPr>
        <p:spPr>
          <a:xfrm>
            <a:off x="2362200" y="4495800"/>
            <a:ext cx="6343650" cy="609600"/>
          </a:xfrm>
        </p:spPr>
        <p:txBody>
          <a:bodyPr/>
          <a:lstStyle/>
          <a:p>
            <a:r>
              <a:rPr lang="en-US" altLang="en-US" smtClean="0"/>
              <a:t>ERCOT Market Analysis</a:t>
            </a:r>
          </a:p>
        </p:txBody>
      </p:sp>
      <p:sp>
        <p:nvSpPr>
          <p:cNvPr id="3075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mtClean="0"/>
              <a:t>Annual TAC Review of the Market Impacts of Reliability Unit Commitments</a:t>
            </a:r>
          </a:p>
        </p:txBody>
      </p:sp>
      <p:sp>
        <p:nvSpPr>
          <p:cNvPr id="307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smtClean="0"/>
              <a:t>January 28, 2014</a:t>
            </a:r>
            <a:endParaRPr lang="en-US" altLang="en-US" sz="1800" dirty="0" smtClean="0"/>
          </a:p>
        </p:txBody>
      </p:sp>
      <p:sp>
        <p:nvSpPr>
          <p:cNvPr id="307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smtClean="0"/>
              <a:t> </a:t>
            </a:r>
          </a:p>
        </p:txBody>
      </p:sp>
      <p:sp>
        <p:nvSpPr>
          <p:cNvPr id="3078" name="Subtitle 1"/>
          <p:cNvSpPr txBox="1">
            <a:spLocks/>
          </p:cNvSpPr>
          <p:nvPr/>
        </p:nvSpPr>
        <p:spPr bwMode="auto">
          <a:xfrm>
            <a:off x="2362200" y="3352800"/>
            <a:ext cx="6343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</a:pPr>
            <a:r>
              <a:rPr lang="en-US" altLang="en-US" b="0">
                <a:latin typeface="Arial Black" pitchFamily="34" charset="0"/>
              </a:rPr>
              <a:t>Analysis of 1/1/13 through 12/31/13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r>
              <a:rPr lang="en-US" altLang="en-US" b="0" dirty="0"/>
              <a:t>653 Instructed Effective </a:t>
            </a:r>
            <a:r>
              <a:rPr lang="en-US" altLang="en-US" b="0" dirty="0" smtClean="0"/>
              <a:t>RUC Hours </a:t>
            </a:r>
            <a:endParaRPr lang="en-US" altLang="en-US" b="0" dirty="0" smtClean="0"/>
          </a:p>
          <a:p>
            <a:pPr lvl="1"/>
            <a:r>
              <a:rPr lang="en-US" altLang="en-US" sz="1800" dirty="0" smtClean="0"/>
              <a:t>of which only 89 </a:t>
            </a:r>
            <a:r>
              <a:rPr lang="en-US" altLang="en-US" sz="1800" dirty="0" smtClean="0"/>
              <a:t>hours </a:t>
            </a:r>
            <a:r>
              <a:rPr lang="en-US" altLang="en-US" sz="1800" dirty="0" smtClean="0"/>
              <a:t>were committed for capacity and </a:t>
            </a:r>
          </a:p>
          <a:p>
            <a:pPr lvl="1"/>
            <a:r>
              <a:rPr lang="en-US" altLang="en-US" sz="1800" dirty="0" smtClean="0"/>
              <a:t>Hours in which ONRUC </a:t>
            </a:r>
            <a:r>
              <a:rPr lang="en-US" altLang="en-US" sz="1800" dirty="0" smtClean="0"/>
              <a:t>resources were </a:t>
            </a:r>
            <a:r>
              <a:rPr lang="en-US" altLang="en-US" sz="1800" dirty="0" smtClean="0"/>
              <a:t>dispatched </a:t>
            </a:r>
            <a:r>
              <a:rPr lang="en-US" altLang="en-US" sz="1800" dirty="0" smtClean="0"/>
              <a:t>above LSL for capacity </a:t>
            </a:r>
            <a:r>
              <a:rPr lang="en-US" altLang="en-US" sz="1800" dirty="0" smtClean="0"/>
              <a:t>totaled 40.4 hours </a:t>
            </a:r>
            <a:endParaRPr lang="en-US" altLang="en-US" sz="1800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0" dirty="0" smtClean="0"/>
              <a:t>EOC non compliance reduced considerably </a:t>
            </a:r>
            <a:r>
              <a:rPr lang="en-US" b="0" dirty="0" smtClean="0"/>
              <a:t>to </a:t>
            </a:r>
            <a:r>
              <a:rPr lang="en-US" b="0" dirty="0" smtClean="0"/>
              <a:t>4.1%</a:t>
            </a:r>
          </a:p>
          <a:p>
            <a:endParaRPr lang="en-US" b="0" dirty="0" smtClean="0"/>
          </a:p>
          <a:p>
            <a:r>
              <a:rPr lang="en-US" b="0" dirty="0" err="1" smtClean="0"/>
              <a:t>Peaker</a:t>
            </a:r>
            <a:r>
              <a:rPr lang="en-US" b="0" dirty="0" smtClean="0"/>
              <a:t> Net Margin could increase </a:t>
            </a:r>
            <a:r>
              <a:rPr lang="en-US" b="0" dirty="0"/>
              <a:t>by $</a:t>
            </a:r>
            <a:r>
              <a:rPr lang="en-US" b="0" dirty="0" smtClean="0"/>
              <a:t>5,825/MW-year </a:t>
            </a:r>
            <a:r>
              <a:rPr lang="en-US" b="0" dirty="0" smtClean="0"/>
              <a:t>if we remove the stranded 0-LSL energy from RUC Committed Resources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841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171" y="2971800"/>
            <a:ext cx="8686800" cy="685800"/>
          </a:xfrm>
        </p:spPr>
        <p:txBody>
          <a:bodyPr/>
          <a:lstStyle/>
          <a:p>
            <a:pPr algn="ctr"/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952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2012 to 2013 (1 of 2)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3" y="1130300"/>
            <a:ext cx="7648575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063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2012 to 2013 (2 of 2)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" y="1143000"/>
            <a:ext cx="7648575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4373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RUC Committed Resources - Histogram of RUC BP</a:t>
            </a: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8196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  <p:graphicFrame>
        <p:nvGraphicFramePr>
          <p:cNvPr id="8197" name="Chart 5"/>
          <p:cNvGraphicFramePr>
            <a:graphicFrameLocks/>
          </p:cNvGraphicFramePr>
          <p:nvPr/>
        </p:nvGraphicFramePr>
        <p:xfrm>
          <a:off x="630238" y="892175"/>
          <a:ext cx="7883525" cy="507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r:id="rId4" imgW="7888908" imgH="5078408" progId="Excel.Chart.8">
                  <p:embed/>
                </p:oleObj>
              </mc:Choice>
              <mc:Fallback>
                <p:oleObj r:id="rId4" imgW="7888908" imgH="5078408" progId="Excel.Char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238" y="892175"/>
                        <a:ext cx="7883525" cy="5073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r>
              <a:rPr lang="en-US" altLang="en-US" smtClean="0"/>
              <a:t>RUC Committed Resources -  Relationship to Real-time Prices 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9220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2067214"/>
              </p:ext>
            </p:extLst>
          </p:nvPr>
        </p:nvGraphicFramePr>
        <p:xfrm>
          <a:off x="271462" y="914399"/>
          <a:ext cx="8601075" cy="5257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r>
              <a:rPr lang="en-US" altLang="en-US" smtClean="0"/>
              <a:t>RUC Committed Resources -  Relationship to Real-time Prices 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10244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188238"/>
              </p:ext>
            </p:extLst>
          </p:nvPr>
        </p:nvGraphicFramePr>
        <p:xfrm>
          <a:off x="271462" y="914399"/>
          <a:ext cx="8601075" cy="5257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r>
              <a:rPr lang="en-US" altLang="en-US" smtClean="0"/>
              <a:t>RUC Committed Resources -  Relationship to Real-time Prices </a:t>
            </a: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11268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433387" y="914401"/>
          <a:ext cx="8277225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r>
              <a:rPr lang="en-US" altLang="en-US" smtClean="0"/>
              <a:t>RUC Committed Resources -  Relationship to Real-time Prices </a:t>
            </a: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12292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433387" y="838201"/>
          <a:ext cx="8277225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PNM Impact on 10/1/2013</a:t>
            </a:r>
            <a:br>
              <a:rPr lang="en-US" dirty="0" smtClean="0"/>
            </a:br>
            <a:r>
              <a:rPr lang="en-US" sz="1800" dirty="0" smtClean="0"/>
              <a:t>(Total Impact of Day was $4,813/MW-year)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7387712" cy="536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294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2013 compared to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r>
              <a:rPr lang="en-US" dirty="0" smtClean="0"/>
              <a:t>Instructed Effective RUC Hours have increased</a:t>
            </a:r>
          </a:p>
          <a:p>
            <a:pPr lvl="1"/>
            <a:r>
              <a:rPr lang="en-US" dirty="0" smtClean="0"/>
              <a:t>267 </a:t>
            </a:r>
            <a:r>
              <a:rPr lang="en-US" dirty="0" smtClean="0"/>
              <a:t>hours </a:t>
            </a:r>
            <a:r>
              <a:rPr lang="en-US" dirty="0" smtClean="0"/>
              <a:t>in 2012 versus 653 </a:t>
            </a:r>
            <a:r>
              <a:rPr lang="en-US" dirty="0" smtClean="0"/>
              <a:t>hours </a:t>
            </a:r>
            <a:r>
              <a:rPr lang="en-US" dirty="0" smtClean="0"/>
              <a:t>in 2013</a:t>
            </a:r>
          </a:p>
          <a:p>
            <a:pPr lvl="1"/>
            <a:r>
              <a:rPr lang="en-US" dirty="0" smtClean="0"/>
              <a:t>Most of the increase has been from Congestion</a:t>
            </a:r>
          </a:p>
          <a:p>
            <a:pPr lvl="2"/>
            <a:r>
              <a:rPr lang="en-US" dirty="0" smtClean="0"/>
              <a:t>86 </a:t>
            </a:r>
            <a:r>
              <a:rPr lang="en-US" dirty="0" smtClean="0"/>
              <a:t>hours </a:t>
            </a:r>
            <a:r>
              <a:rPr lang="en-US" dirty="0" smtClean="0"/>
              <a:t>in 2012 to 448 </a:t>
            </a:r>
            <a:r>
              <a:rPr lang="en-US" dirty="0" smtClean="0"/>
              <a:t>hours </a:t>
            </a:r>
            <a:r>
              <a:rPr lang="en-US" dirty="0" smtClean="0"/>
              <a:t>in 2013</a:t>
            </a:r>
          </a:p>
          <a:p>
            <a:endParaRPr lang="en-US" dirty="0" smtClean="0"/>
          </a:p>
          <a:p>
            <a:r>
              <a:rPr lang="en-US" dirty="0" smtClean="0"/>
              <a:t>Hours </a:t>
            </a:r>
            <a:r>
              <a:rPr lang="en-US" dirty="0" smtClean="0"/>
              <a:t>with offer not at SWCAP has reduced significantly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74.5% of RUC </a:t>
            </a:r>
            <a:r>
              <a:rPr lang="en-US" dirty="0" smtClean="0"/>
              <a:t>hours </a:t>
            </a:r>
            <a:r>
              <a:rPr lang="en-US" dirty="0" smtClean="0"/>
              <a:t>in 2012 to 16.9% of RUC </a:t>
            </a:r>
            <a:r>
              <a:rPr lang="en-US" dirty="0" smtClean="0"/>
              <a:t>hours </a:t>
            </a:r>
            <a:r>
              <a:rPr lang="en-US" dirty="0" smtClean="0"/>
              <a:t>in 2013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Possible increase in </a:t>
            </a:r>
            <a:r>
              <a:rPr lang="en-US" dirty="0" err="1" smtClean="0"/>
              <a:t>Peaker</a:t>
            </a:r>
            <a:r>
              <a:rPr lang="en-US" dirty="0" smtClean="0"/>
              <a:t> Net Margin after relaxing LSL of  RUC Committed Resources has increased  substantially</a:t>
            </a:r>
          </a:p>
          <a:p>
            <a:pPr lvl="1"/>
            <a:r>
              <a:rPr lang="en-US" dirty="0" smtClean="0"/>
              <a:t>$21.41/MW-year in 2012 to $</a:t>
            </a:r>
            <a:r>
              <a:rPr lang="en-US" dirty="0" smtClean="0"/>
              <a:t>5,825/MW-year </a:t>
            </a:r>
            <a:r>
              <a:rPr lang="en-US" dirty="0" smtClean="0"/>
              <a:t>in 2013</a:t>
            </a:r>
          </a:p>
          <a:p>
            <a:pPr lvl="1"/>
            <a:r>
              <a:rPr lang="en-US" dirty="0" smtClean="0"/>
              <a:t>RUC Generation for capacity reasons (insufficient HASL) on 1 day (10/1/2013) contributed to majority of this increase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62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HRUC Snapshot at 10AM on 10/1/2013</a:t>
            </a:r>
            <a:br>
              <a:rPr lang="en-US" dirty="0" smtClean="0"/>
            </a:br>
            <a:r>
              <a:rPr lang="en-US" dirty="0" smtClean="0"/>
              <a:t>for Hours 1500 to 2200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45" y="1447800"/>
            <a:ext cx="7978694" cy="329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4439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RUC Commitments and Offers</a:t>
            </a:r>
            <a:endParaRPr lang="en-US" altLang="en-US" sz="1200" smtClean="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  <p:sp>
        <p:nvSpPr>
          <p:cNvPr id="5125" name="Content Placeholder 2"/>
          <p:cNvSpPr>
            <a:spLocks noGrp="1"/>
          </p:cNvSpPr>
          <p:nvPr/>
        </p:nvSpPr>
        <p:spPr bwMode="auto">
          <a:xfrm>
            <a:off x="419100" y="10287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 dirty="0"/>
              <a:t>653 Instructed Effective RUC Unit Hours in 2013</a:t>
            </a:r>
          </a:p>
          <a:p>
            <a:pPr lvl="1">
              <a:buFont typeface="Arial" charset="0"/>
              <a:buChar char="•"/>
            </a:pPr>
            <a:r>
              <a:rPr lang="en-US" altLang="en-US" dirty="0"/>
              <a:t>448 hours (68.6%) for </a:t>
            </a:r>
            <a:r>
              <a:rPr lang="en-US" altLang="en-US" dirty="0" smtClean="0"/>
              <a:t>Congestion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/>
              <a:t>116 </a:t>
            </a:r>
            <a:r>
              <a:rPr lang="en-US" altLang="en-US" dirty="0"/>
              <a:t>hours (17.8%) for Voltage/Reactive Support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/>
              <a:t>  89 </a:t>
            </a:r>
            <a:r>
              <a:rPr lang="en-US" altLang="en-US" dirty="0"/>
              <a:t>hours (13.6%) for </a:t>
            </a:r>
            <a:r>
              <a:rPr lang="en-US" altLang="en-US" dirty="0" smtClean="0"/>
              <a:t>Capacity</a:t>
            </a:r>
          </a:p>
          <a:p>
            <a:pPr lvl="1">
              <a:buFont typeface="Arial" charset="0"/>
              <a:buChar char="•"/>
            </a:pPr>
            <a:endParaRPr lang="en-US" altLang="en-US" dirty="0"/>
          </a:p>
          <a:p>
            <a:r>
              <a:rPr lang="en-US" altLang="en-US" sz="2400" dirty="0" smtClean="0"/>
              <a:t>Energy </a:t>
            </a:r>
            <a:r>
              <a:rPr lang="en-US" altLang="en-US" sz="2400" dirty="0"/>
              <a:t>Offer Curve Compliance</a:t>
            </a:r>
          </a:p>
          <a:p>
            <a:pPr lvl="1">
              <a:buFont typeface="Arial" charset="0"/>
              <a:buChar char="•"/>
            </a:pPr>
            <a:r>
              <a:rPr lang="en-US" altLang="en-US" b="1" dirty="0"/>
              <a:t>639</a:t>
            </a:r>
            <a:r>
              <a:rPr lang="en-US" altLang="en-US" dirty="0"/>
              <a:t> Instructed Effective RUC Unit Hours were required to have an Energy Offer Curve priced at SWCAP for MW above LSL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/>
              <a:t>531 </a:t>
            </a:r>
            <a:r>
              <a:rPr lang="en-US" altLang="en-US" dirty="0"/>
              <a:t>hours (</a:t>
            </a:r>
            <a:r>
              <a:rPr lang="en-US" altLang="en-US" b="1" dirty="0"/>
              <a:t>83.1%</a:t>
            </a:r>
            <a:r>
              <a:rPr lang="en-US" altLang="en-US" dirty="0"/>
              <a:t>) properly priced at SWCAP above LSL</a:t>
            </a:r>
          </a:p>
          <a:p>
            <a:pPr lvl="1">
              <a:buFont typeface="Arial" charset="0"/>
              <a:buChar char="•"/>
            </a:pPr>
            <a:r>
              <a:rPr lang="en-US" altLang="en-US" dirty="0"/>
              <a:t>82 hours (12.8%) not priced at SWCAP above LSL with less than an hours notice to update</a:t>
            </a:r>
          </a:p>
          <a:p>
            <a:pPr lvl="1">
              <a:buFont typeface="Arial" charset="0"/>
              <a:buChar char="•"/>
            </a:pPr>
            <a:r>
              <a:rPr lang="en-US" altLang="en-US" dirty="0"/>
              <a:t>26 hours (</a:t>
            </a:r>
            <a:r>
              <a:rPr lang="en-US" altLang="en-US" b="1" dirty="0"/>
              <a:t>4.1%</a:t>
            </a:r>
            <a:r>
              <a:rPr lang="en-US" altLang="en-US" dirty="0"/>
              <a:t>) not priced at SWCAP above LSL with more than an hours notice to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RUC Effective MWh by Month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4100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  <p:graphicFrame>
        <p:nvGraphicFramePr>
          <p:cNvPr id="4101" name="Chart 5"/>
          <p:cNvGraphicFramePr>
            <a:graphicFrameLocks/>
          </p:cNvGraphicFramePr>
          <p:nvPr/>
        </p:nvGraphicFramePr>
        <p:xfrm>
          <a:off x="563563" y="939800"/>
          <a:ext cx="7945437" cy="505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r:id="rId4" imgW="7949873" imgH="5054022" progId="Excel.Chart.8">
                  <p:embed/>
                </p:oleObj>
              </mc:Choice>
              <mc:Fallback>
                <p:oleObj r:id="rId4" imgW="7949873" imgH="5054022" progId="Excel.Char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63" y="939800"/>
                        <a:ext cx="7945437" cy="505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Type Units Hours by Month (2013)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7735887" cy="5035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27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Type Units Hours by Month (2012)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January 28, 2014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19507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4770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RUC Committed Resources Dispatched for Capacity</a:t>
            </a:r>
            <a:endParaRPr lang="en-US" altLang="en-US" sz="1200" smtClean="0"/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305800" cy="480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40.4 </a:t>
            </a:r>
            <a:r>
              <a:rPr lang="en-US" dirty="0"/>
              <a:t>hours (6.6%) were dispatched above LSL </a:t>
            </a:r>
            <a:r>
              <a:rPr lang="en-US" b="1" dirty="0"/>
              <a:t>for capacity </a:t>
            </a:r>
            <a:endParaRPr lang="en-US" b="1" dirty="0" smtClean="0"/>
          </a:p>
          <a:p>
            <a:pPr marL="742950" lvl="2" indent="-342900">
              <a:buFont typeface="Arial" pitchFamily="34" charset="0"/>
              <a:buChar char="•"/>
              <a:defRPr/>
            </a:pPr>
            <a:r>
              <a:rPr lang="en-US" b="1" dirty="0"/>
              <a:t>611.7</a:t>
            </a:r>
            <a:r>
              <a:rPr lang="en-US" dirty="0"/>
              <a:t> Effective RUC Unit Hours</a:t>
            </a:r>
          </a:p>
          <a:p>
            <a:pPr marL="1200150" lvl="3" indent="-342900">
              <a:buFont typeface="Arial" pitchFamily="34" charset="0"/>
              <a:buChar char="•"/>
              <a:defRPr/>
            </a:pPr>
            <a:r>
              <a:rPr lang="en-US" dirty="0"/>
              <a:t>Difference between this number and the 653 is a result of Resources starting up, shutting down, or still being Off-Line for some portion of the RUC committed hours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dirty="0" smtClean="0"/>
              <a:t>LMP</a:t>
            </a:r>
            <a:r>
              <a:rPr lang="en-US" sz="2000" dirty="0"/>
              <a:t>&lt;=System Lambda+2 and BP&gt;=LDL+2 used to determine dispatch for capacity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 smtClean="0"/>
              <a:t>40.3 </a:t>
            </a:r>
            <a:r>
              <a:rPr lang="en-US" dirty="0"/>
              <a:t>hours (6.6%) had prices below $100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/>
              <a:t>0.1 hours (0.01%) had prices between $100 &amp; $500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/>
              <a:t>0 hours (0%) had prices greater than $500</a:t>
            </a:r>
          </a:p>
        </p:txBody>
      </p:sp>
      <p:sp>
        <p:nvSpPr>
          <p:cNvPr id="614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6149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0 to LSL Energy from ONRUC Resources</a:t>
            </a:r>
            <a:endParaRPr lang="en-US" alt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62000"/>
            <a:ext cx="8915400" cy="541020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611.7 </a:t>
            </a:r>
            <a:r>
              <a:rPr lang="en-US" sz="2200" b="0" dirty="0" smtClean="0"/>
              <a:t>Effective RUC Unit Hours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/>
              <a:t>Average ONRUC LDL is 121 MW, LSL is 118 MW, BP is 125 MW, HSL is 275 MW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/>
              <a:t>520.5 hours (</a:t>
            </a:r>
            <a:r>
              <a:rPr lang="en-US" sz="1800" b="1" dirty="0"/>
              <a:t>85.1%</a:t>
            </a:r>
            <a:r>
              <a:rPr lang="en-US" sz="1800" dirty="0"/>
              <a:t>) are </a:t>
            </a:r>
            <a:r>
              <a:rPr lang="en-US" sz="1800" b="1" dirty="0"/>
              <a:t>at </a:t>
            </a:r>
            <a:r>
              <a:rPr lang="en-US" sz="1800" b="1" dirty="0" smtClean="0"/>
              <a:t>or below LDL </a:t>
            </a:r>
            <a:r>
              <a:rPr lang="en-US" sz="1800" dirty="0"/>
              <a:t>(BP-LDL&lt;2MW)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800" dirty="0"/>
              <a:t>Average ONRUC LDL is </a:t>
            </a:r>
            <a:r>
              <a:rPr lang="en-US" sz="1800" dirty="0" smtClean="0"/>
              <a:t>112.5 </a:t>
            </a:r>
            <a:r>
              <a:rPr lang="en-US" sz="1800" dirty="0"/>
              <a:t>MW, LSL is </a:t>
            </a:r>
            <a:r>
              <a:rPr lang="en-US" sz="1800" dirty="0" smtClean="0"/>
              <a:t>111.7 </a:t>
            </a:r>
            <a:r>
              <a:rPr lang="en-US" sz="1800" dirty="0"/>
              <a:t>MW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/>
              <a:t>91.3 hours (</a:t>
            </a:r>
            <a:r>
              <a:rPr lang="en-US" sz="1800" b="1" dirty="0"/>
              <a:t>14.9%</a:t>
            </a:r>
            <a:r>
              <a:rPr lang="en-US" sz="1800" dirty="0"/>
              <a:t>) are </a:t>
            </a:r>
            <a:r>
              <a:rPr lang="en-US" sz="1800" b="1" dirty="0"/>
              <a:t>above LDL </a:t>
            </a:r>
            <a:r>
              <a:rPr lang="en-US" sz="1800" dirty="0"/>
              <a:t>for transmission or capacity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800" dirty="0"/>
              <a:t>Average ONRUC LDL is </a:t>
            </a:r>
            <a:r>
              <a:rPr lang="en-US" sz="1800" dirty="0" smtClean="0"/>
              <a:t>192.0 </a:t>
            </a:r>
            <a:r>
              <a:rPr lang="en-US" sz="1800" dirty="0"/>
              <a:t>MW, LSL is </a:t>
            </a:r>
            <a:r>
              <a:rPr lang="en-US" sz="1800" dirty="0" smtClean="0"/>
              <a:t>176.7 MW</a:t>
            </a:r>
          </a:p>
          <a:p>
            <a:pPr lvl="2">
              <a:buFont typeface="Arial" pitchFamily="34" charset="0"/>
              <a:buChar char="•"/>
              <a:defRPr/>
            </a:pPr>
            <a:endParaRPr lang="en-US" sz="1800" dirty="0"/>
          </a:p>
          <a:p>
            <a:pPr>
              <a:buFont typeface="Arial" pitchFamily="34" charset="0"/>
              <a:buChar char="•"/>
              <a:defRPr/>
            </a:pPr>
            <a:r>
              <a:rPr lang="en-US" sz="2200" b="0" dirty="0"/>
              <a:t>471.7 Effective RUC </a:t>
            </a:r>
            <a:r>
              <a:rPr lang="en-US" sz="2200" b="0" dirty="0" smtClean="0"/>
              <a:t>hours </a:t>
            </a:r>
            <a:r>
              <a:rPr lang="en-US" sz="2200" b="0" dirty="0"/>
              <a:t>with at least one </a:t>
            </a:r>
            <a:r>
              <a:rPr lang="en-US" sz="2200" b="0" dirty="0" smtClean="0"/>
              <a:t>ONRUC </a:t>
            </a:r>
            <a:r>
              <a:rPr lang="en-US" sz="2200" b="0" dirty="0"/>
              <a:t>status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800" dirty="0"/>
              <a:t>Average system total ONRUC capacity for only these hours: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800" dirty="0"/>
              <a:t>LDL is </a:t>
            </a:r>
            <a:r>
              <a:rPr lang="en-US" sz="1800" dirty="0" smtClean="0"/>
              <a:t>164 </a:t>
            </a:r>
            <a:r>
              <a:rPr lang="en-US" sz="1800" dirty="0"/>
              <a:t>MW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800" dirty="0"/>
              <a:t>LSL is </a:t>
            </a:r>
            <a:r>
              <a:rPr lang="en-US" sz="1800" dirty="0" smtClean="0"/>
              <a:t>160 </a:t>
            </a:r>
            <a:r>
              <a:rPr lang="en-US" sz="1800" dirty="0"/>
              <a:t>MW 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800" dirty="0"/>
              <a:t>HSL is </a:t>
            </a:r>
            <a:r>
              <a:rPr lang="en-US" sz="1800" dirty="0" smtClean="0"/>
              <a:t>364 </a:t>
            </a:r>
            <a:r>
              <a:rPr lang="en-US" sz="1800" dirty="0"/>
              <a:t>MW 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1800" dirty="0"/>
              <a:t>BP is </a:t>
            </a:r>
            <a:r>
              <a:rPr lang="en-US" sz="1800" dirty="0" smtClean="0"/>
              <a:t>169 </a:t>
            </a:r>
            <a:r>
              <a:rPr lang="en-US" sz="1800" dirty="0"/>
              <a:t>MW</a:t>
            </a:r>
          </a:p>
          <a:p>
            <a:pPr marL="0" indent="0">
              <a:buFontTx/>
              <a:buNone/>
              <a:defRPr/>
            </a:pPr>
            <a:r>
              <a:rPr lang="en-US" sz="1100" dirty="0" smtClean="0"/>
              <a:t>‘Effective RUC Unit Hours’ is SCED duration, summed up to hour level,  for each RUC committed Resource when it was On-</a:t>
            </a:r>
            <a:r>
              <a:rPr lang="en-US" sz="1100" dirty="0"/>
              <a:t>L</a:t>
            </a:r>
            <a:r>
              <a:rPr lang="en-US" sz="1100" dirty="0" smtClean="0"/>
              <a:t>ine. ‘Effective RUC Unit Hours’ considers multiple Resources committed for the same hour as different unit hours while ‘Effective RUC Hours’ considers it as single hour.</a:t>
            </a:r>
          </a:p>
          <a:p>
            <a:pPr lvl="3">
              <a:defRPr/>
            </a:pPr>
            <a:endParaRPr lang="en-US" sz="2000" dirty="0" smtClean="0"/>
          </a:p>
          <a:p>
            <a:pPr>
              <a:defRPr/>
            </a:pPr>
            <a:endParaRPr lang="en-US" dirty="0" smtClean="0"/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7173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Estimated PNM Impact of RUC Committed Resources</a:t>
            </a: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 </a:t>
            </a:r>
          </a:p>
        </p:txBody>
      </p:sp>
      <p:sp>
        <p:nvSpPr>
          <p:cNvPr id="13316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January 28, 2014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89382"/>
              </p:ext>
            </p:extLst>
          </p:nvPr>
        </p:nvGraphicFramePr>
        <p:xfrm>
          <a:off x="5486400" y="762000"/>
          <a:ext cx="3429000" cy="526009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914400"/>
                <a:gridCol w="1241379"/>
                <a:gridCol w="1273221"/>
              </a:tblGrid>
              <a:tr h="6496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Actual Incremental PNM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Incremental PNM Adder from Study</a:t>
                      </a: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1,260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3,086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3,772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1,072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1,361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2,907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5,459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5,400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4,844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2,988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2,618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32,969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5,825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  <a:tr h="3293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New PNM</a:t>
                      </a: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38,794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6" marB="0" anchor="ctr"/>
                </a:tc>
              </a:tr>
            </a:tbl>
          </a:graphicData>
        </a:graphic>
      </p:graphicFrame>
      <p:sp>
        <p:nvSpPr>
          <p:cNvPr id="13379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4648200" cy="4572000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altLang="en-US" sz="2000" dirty="0" smtClean="0"/>
              <a:t>The monthly incremental Peaker Net Margin (PNM) was analyzed by relaxing the LSL to 0 for all RUC committed Resources and simulating the SCED solution</a:t>
            </a:r>
          </a:p>
          <a:p>
            <a:pPr marL="342900" lvl="1" indent="-342900">
              <a:buFont typeface="Arial" charset="0"/>
              <a:buChar char="•"/>
            </a:pPr>
            <a:endParaRPr lang="en-US" altLang="en-US" sz="20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altLang="en-US" sz="2000" dirty="0" smtClean="0"/>
              <a:t>The results indicate that the LSL of these Resources did not have a significant impact on the PNM for 2013 </a:t>
            </a:r>
            <a:r>
              <a:rPr lang="en-US" altLang="en-US" sz="2000" dirty="0" smtClean="0">
                <a:solidFill>
                  <a:srgbClr val="FF0000"/>
                </a:solidFill>
              </a:rPr>
              <a:t>except for 1 day (10/1/2013)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Custom Design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Custom Design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15339</TotalTime>
  <Words>1007</Words>
  <Application>Microsoft Office PowerPoint</Application>
  <PresentationFormat>On-screen Show (4:3)</PresentationFormat>
  <Paragraphs>178</Paragraphs>
  <Slides>20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Custom Design</vt:lpstr>
      <vt:lpstr>Microsoft Excel Chart</vt:lpstr>
      <vt:lpstr>Annual TAC Review of the Market Impacts of Reliability Unit Commitments</vt:lpstr>
      <vt:lpstr>Summary of 2013 compared to 2012</vt:lpstr>
      <vt:lpstr>RUC Commitments and Offers</vt:lpstr>
      <vt:lpstr>RUC Effective MWh by Month</vt:lpstr>
      <vt:lpstr>RUC Type Units Hours by Month (2013)</vt:lpstr>
      <vt:lpstr>RUC Type Units Hours by Month (2012)</vt:lpstr>
      <vt:lpstr>RUC Committed Resources Dispatched for Capacity</vt:lpstr>
      <vt:lpstr>0 to LSL Energy from ONRUC Resources</vt:lpstr>
      <vt:lpstr>Estimated PNM Impact of RUC Committed Resources</vt:lpstr>
      <vt:lpstr>Conclusion</vt:lpstr>
      <vt:lpstr>Appendix</vt:lpstr>
      <vt:lpstr>Comparison of 2012 to 2013 (1 of 2)</vt:lpstr>
      <vt:lpstr>Comparison of 2012 to 2013 (2 of 2)</vt:lpstr>
      <vt:lpstr>RUC Committed Resources - Histogram of RUC BP</vt:lpstr>
      <vt:lpstr>RUC Committed Resources -  Relationship to Real-time Prices </vt:lpstr>
      <vt:lpstr>RUC Committed Resources -  Relationship to Real-time Prices </vt:lpstr>
      <vt:lpstr>RUC Committed Resources -  Relationship to Real-time Prices </vt:lpstr>
      <vt:lpstr>RUC Committed Resources -  Relationship to Real-time Prices </vt:lpstr>
      <vt:lpstr>Estimated PNM Impact on 10/1/2013 (Total Impact of Day was $4,813/MW-year)</vt:lpstr>
      <vt:lpstr>HRUC Snapshot at 10AM on 10/1/2013 for Hours 1500 to 2200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Lao Shu</dc:creator>
  <cp:lastModifiedBy>Hamann, James</cp:lastModifiedBy>
  <cp:revision>689</cp:revision>
  <cp:lastPrinted>2014-01-13T18:28:26Z</cp:lastPrinted>
  <dcterms:created xsi:type="dcterms:W3CDTF">2005-04-21T14:28:35Z</dcterms:created>
  <dcterms:modified xsi:type="dcterms:W3CDTF">2014-01-21T16:28:56Z</dcterms:modified>
</cp:coreProperties>
</file>