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3029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224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80746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40932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84909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730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05639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6694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4609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1324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9188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FB46CC-2D5D-4F7C-810D-7123026C9498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CB23B0-490D-43D1-A6EB-B23F80EA28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20709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TAC Update on Load Forecast Methodology for CDR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January 28, 2014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88445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Progress Update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Stakeholders and ERCOT held two workshops on the review of the ERCOT’s new load forecast methodology on 12/16 and 1/28</a:t>
            </a:r>
          </a:p>
          <a:p>
            <a:r>
              <a:rPr lang="en-US" dirty="0" smtClean="0"/>
              <a:t>ERCOT reviewed the preliminary load forecast, associated mean absolute percentage error (MAPE) and ITRON’s report  </a:t>
            </a:r>
          </a:p>
          <a:p>
            <a:pPr marL="0" indent="0">
              <a:buNone/>
            </a:pP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14013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Stakeholder Feedback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sz="2800" dirty="0" smtClean="0"/>
              <a:t>Reasonable approach and general support for ITRON recommendations</a:t>
            </a:r>
          </a:p>
          <a:p>
            <a:r>
              <a:rPr lang="en-US" sz="2800" dirty="0" smtClean="0"/>
              <a:t>Data requests have been made to ERCOT</a:t>
            </a:r>
          </a:p>
          <a:p>
            <a:r>
              <a:rPr lang="en-US" sz="2800" dirty="0" smtClean="0"/>
              <a:t>From a best practice approach, additional analyses and history are needed to determine the statistical accuracy of the forecast</a:t>
            </a:r>
          </a:p>
          <a:p>
            <a:r>
              <a:rPr lang="en-US" sz="2800" dirty="0" smtClean="0"/>
              <a:t>Some concerns that the neural network and some of modeling techniques are innovative and unprecedented </a:t>
            </a:r>
          </a:p>
          <a:p>
            <a:r>
              <a:rPr lang="en-US" sz="2800" dirty="0" smtClean="0"/>
              <a:t>Model is extremely dependent on economic forecast</a:t>
            </a:r>
          </a:p>
          <a:p>
            <a:r>
              <a:rPr lang="en-US" sz="2800" dirty="0" smtClean="0"/>
              <a:t>Concerning weather simulations,  how many years of data is appropriate for the rank and average approach</a:t>
            </a:r>
          </a:p>
          <a:p>
            <a:r>
              <a:rPr lang="en-US" sz="2800" dirty="0" smtClean="0"/>
              <a:t>Should we perform certain simulations to produce a high, med and low forecast for key drivers (weather, economic indicators, etc.)</a:t>
            </a:r>
          </a:p>
          <a:p>
            <a:r>
              <a:rPr lang="en-US" sz="2800" dirty="0" smtClean="0"/>
              <a:t>Concern about load response impact on summer peak demand forecast and CDR’s Firm Load Forecast calculation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6597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278</TotalTime>
  <Words>170</Words>
  <Application>Microsoft Office PowerPoint</Application>
  <PresentationFormat>On-screen Show (4:3)</PresentationFormat>
  <Paragraphs>15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TAC Update on Load Forecast Methodology for CDR</vt:lpstr>
      <vt:lpstr>Progress Update</vt:lpstr>
      <vt:lpstr>Stakeholder Feedback</vt:lpstr>
    </vt:vector>
  </TitlesOfParts>
  <Company>NextEra Energy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TAC Update on Load Forecast Methodology for CDR</dc:title>
  <dc:creator>FPL_User</dc:creator>
  <cp:lastModifiedBy>FPL_User</cp:lastModifiedBy>
  <cp:revision>13</cp:revision>
  <dcterms:created xsi:type="dcterms:W3CDTF">2014-01-27T17:05:02Z</dcterms:created>
  <dcterms:modified xsi:type="dcterms:W3CDTF">2014-01-27T21:43:29Z</dcterms:modified>
</cp:coreProperties>
</file>

<file path=docProps/thumbnail.jpeg>
</file>