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January 16,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397008"/>
              </p:ext>
            </p:extLst>
          </p:nvPr>
        </p:nvGraphicFramePr>
        <p:xfrm>
          <a:off x="76200" y="762000"/>
          <a:ext cx="8991599" cy="50922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Jan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NPRR491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b="0" dirty="0" smtClean="0">
                          <a:effectLst/>
                        </a:rPr>
                        <a:t>Updated Demand Response Information for ERCOT 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Feb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Edison Mission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NPRR495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Changes to Ancillary Services Capacity Monitor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Apr</a:t>
                      </a:r>
                      <a:r>
                        <a:rPr lang="en-US" sz="1050" strike="noStrike" baseline="0" dirty="0" smtClean="0"/>
                        <a:t>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NPRR500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Posting of Generation that is Off but Available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Apr</a:t>
                      </a:r>
                      <a:r>
                        <a:rPr lang="en-US" sz="1050" strike="noStrike" baseline="0" dirty="0" smtClean="0"/>
                        <a:t>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NPRR487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smtClean="0"/>
                        <a:t>QSGR Dispatch Adjustment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NPRR543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smtClean="0"/>
                        <a:t>Message for Confirmed E-Tags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Tenaska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NPRR559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smtClean="0"/>
                        <a:t>Revisions to MCE Calculation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$10k-$15k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NPRR272 </a:t>
                      </a:r>
                      <a:r>
                        <a:rPr lang="en-US" sz="1050" dirty="0" smtClean="0"/>
                        <a:t>– Definition and Participation of Quick Start Generation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$145k-$160k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NPRR519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Exemption of ERS-Only QSEs from Collateral &amp; Capitalization </a:t>
                      </a:r>
                      <a:r>
                        <a:rPr lang="en-US" sz="1000" dirty="0" smtClean="0"/>
                        <a:t>Requirements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NPRR524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Limits in Providing Ancillary Service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</a:t>
                      </a:r>
                      <a:r>
                        <a:rPr lang="en-US" sz="1050" strike="noStrike" baseline="0" dirty="0" err="1" smtClean="0"/>
                        <a:t>Perf</a:t>
                      </a:r>
                      <a:r>
                        <a:rPr lang="en-US" sz="1050" strike="noStrike" baseline="0" dirty="0" smtClean="0"/>
                        <a:t>. Standards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Aug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NPRR210 </a:t>
                      </a:r>
                      <a:r>
                        <a:rPr lang="en-US" sz="1050" strike="noStrike" dirty="0" smtClean="0"/>
                        <a:t>– Wind Forecasting Change to P50, Sync with PRR841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NPRR553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smtClean="0"/>
                        <a:t>Monthly BLT Payment and Charge for Presidio Exception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CSWG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NPRR455 </a:t>
                      </a:r>
                      <a:r>
                        <a:rPr lang="en-US" sz="1050" strike="noStrike" dirty="0" smtClean="0"/>
                        <a:t>– CRR Shift Factors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Nov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$245k-$270k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76201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5908" y="1843134"/>
            <a:ext cx="137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900" b="0" i="1" dirty="0" smtClean="0">
                <a:solidFill>
                  <a:srgbClr val="FF0000"/>
                </a:solidFill>
              </a:rPr>
              <a:t>July 2014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52900" y="2133600"/>
            <a:ext cx="137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900" b="0" i="1" dirty="0" smtClean="0">
                <a:solidFill>
                  <a:srgbClr val="FF0000"/>
                </a:solidFill>
              </a:rPr>
              <a:t>July</a:t>
            </a:r>
            <a:r>
              <a:rPr lang="en-US" sz="900" b="0" i="1" dirty="0" smtClean="0">
                <a:solidFill>
                  <a:srgbClr val="FF0000"/>
                </a:solidFill>
              </a:rPr>
              <a:t> 2014</a:t>
            </a:r>
            <a:endParaRPr lang="en-US" sz="9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50953</TotalTime>
  <Words>339</Words>
  <Application>Microsoft Office PowerPoint</Application>
  <PresentationFormat>On-screen Show (4:3)</PresentationFormat>
  <Paragraphs>96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1337</cp:revision>
  <cp:lastPrinted>2013-03-20T16:37:22Z</cp:lastPrinted>
  <dcterms:created xsi:type="dcterms:W3CDTF">2005-04-21T14:28:35Z</dcterms:created>
  <dcterms:modified xsi:type="dcterms:W3CDTF">2014-01-15T21:24:01Z</dcterms:modified>
</cp:coreProperties>
</file>