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2" d="100"/>
          <a:sy n="62" d="100"/>
        </p:scale>
        <p:origin x="-72" y="-19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57881F8-EA98-40B2-809E-4C265179C913}"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41178880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57881F8-EA98-40B2-809E-4C265179C913}"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374102446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57881F8-EA98-40B2-809E-4C265179C913}"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31948868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57881F8-EA98-40B2-809E-4C265179C913}"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1023862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57881F8-EA98-40B2-809E-4C265179C913}" type="datetimeFigureOut">
              <a:rPr lang="en-US" smtClean="0"/>
              <a:t>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7735327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57881F8-EA98-40B2-809E-4C265179C913}" type="datetimeFigureOut">
              <a:rPr lang="en-US" smtClean="0"/>
              <a:t>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39511374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57881F8-EA98-40B2-809E-4C265179C913}" type="datetimeFigureOut">
              <a:rPr lang="en-US" smtClean="0"/>
              <a:t>1/7/2014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27095589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57881F8-EA98-40B2-809E-4C265179C913}" type="datetimeFigureOut">
              <a:rPr lang="en-US" smtClean="0"/>
              <a:t>1/7/2014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3812397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57881F8-EA98-40B2-809E-4C265179C913}" type="datetimeFigureOut">
              <a:rPr lang="en-US" smtClean="0"/>
              <a:t>1/7/2014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8511851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57881F8-EA98-40B2-809E-4C265179C913}" type="datetimeFigureOut">
              <a:rPr lang="en-US" smtClean="0"/>
              <a:t>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156421956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57881F8-EA98-40B2-809E-4C265179C913}" type="datetimeFigureOut">
              <a:rPr lang="en-US" smtClean="0"/>
              <a:t>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284FCB9-0768-43F9-85D8-577CD9C3AFE6}" type="slidenum">
              <a:rPr lang="en-US" smtClean="0"/>
              <a:t>‹#›</a:t>
            </a:fld>
            <a:endParaRPr lang="en-US"/>
          </a:p>
        </p:txBody>
      </p:sp>
    </p:spTree>
    <p:extLst>
      <p:ext uri="{BB962C8B-B14F-4D97-AF65-F5344CB8AC3E}">
        <p14:creationId xmlns:p14="http://schemas.microsoft.com/office/powerpoint/2010/main" val="4933086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57881F8-EA98-40B2-809E-4C265179C913}" type="datetimeFigureOut">
              <a:rPr lang="en-US" smtClean="0"/>
              <a:t>1/7/2014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284FCB9-0768-43F9-85D8-577CD9C3AFE6}" type="slidenum">
              <a:rPr lang="en-US" smtClean="0"/>
              <a:t>‹#›</a:t>
            </a:fld>
            <a:endParaRPr lang="en-US"/>
          </a:p>
        </p:txBody>
      </p:sp>
    </p:spTree>
    <p:extLst>
      <p:ext uri="{BB962C8B-B14F-4D97-AF65-F5344CB8AC3E}">
        <p14:creationId xmlns:p14="http://schemas.microsoft.com/office/powerpoint/2010/main" val="240710795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QMWG Update to WMS</a:t>
            </a:r>
            <a:endParaRPr lang="en-US" dirty="0"/>
          </a:p>
        </p:txBody>
      </p:sp>
      <p:sp>
        <p:nvSpPr>
          <p:cNvPr id="3" name="Subtitle 2"/>
          <p:cNvSpPr>
            <a:spLocks noGrp="1"/>
          </p:cNvSpPr>
          <p:nvPr>
            <p:ph type="subTitle" idx="1"/>
          </p:nvPr>
        </p:nvSpPr>
        <p:spPr>
          <a:xfrm>
            <a:off x="1371600" y="4419600"/>
            <a:ext cx="6400800" cy="1219200"/>
          </a:xfrm>
        </p:spPr>
        <p:txBody>
          <a:bodyPr/>
          <a:lstStyle/>
          <a:p>
            <a:pPr algn="r"/>
            <a:r>
              <a:rPr lang="en-US" dirty="0" smtClean="0"/>
              <a:t>S. Looney</a:t>
            </a:r>
          </a:p>
          <a:p>
            <a:pPr algn="r"/>
            <a:r>
              <a:rPr lang="en-US" dirty="0" smtClean="0"/>
              <a:t>January 8, 2014</a:t>
            </a:r>
            <a:endParaRPr lang="en-US" dirty="0"/>
          </a:p>
        </p:txBody>
      </p:sp>
    </p:spTree>
    <p:extLst>
      <p:ext uri="{BB962C8B-B14F-4D97-AF65-F5344CB8AC3E}">
        <p14:creationId xmlns:p14="http://schemas.microsoft.com/office/powerpoint/2010/main" val="133232906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NPRR’s Assigned to QMWG</a:t>
            </a:r>
            <a:endParaRPr lang="en-US" dirty="0"/>
          </a:p>
        </p:txBody>
      </p:sp>
      <p:sp>
        <p:nvSpPr>
          <p:cNvPr id="3" name="Content Placeholder 2"/>
          <p:cNvSpPr>
            <a:spLocks noGrp="1"/>
          </p:cNvSpPr>
          <p:nvPr>
            <p:ph idx="1"/>
          </p:nvPr>
        </p:nvSpPr>
        <p:spPr/>
        <p:txBody>
          <a:bodyPr/>
          <a:lstStyle/>
          <a:p>
            <a:r>
              <a:rPr lang="en-US" dirty="0" smtClean="0"/>
              <a:t>NPRR589, Ancillary Service Offers in the Supplemental Ancillary Services Market</a:t>
            </a:r>
          </a:p>
          <a:p>
            <a:pPr lvl="1"/>
            <a:r>
              <a:rPr lang="en-US" dirty="0" smtClean="0"/>
              <a:t>Discussed other Protocol Sections which need revision and submitted comments to Market Rules</a:t>
            </a:r>
          </a:p>
          <a:p>
            <a:pPr lvl="1"/>
            <a:r>
              <a:rPr lang="en-US" dirty="0" smtClean="0"/>
              <a:t>Concerns with how Reconfiguration SASM is settled.  Does WMS want us to add that change to the NPRR?</a:t>
            </a:r>
            <a:endParaRPr lang="en-US" dirty="0"/>
          </a:p>
        </p:txBody>
      </p:sp>
    </p:spTree>
    <p:extLst>
      <p:ext uri="{BB962C8B-B14F-4D97-AF65-F5344CB8AC3E}">
        <p14:creationId xmlns:p14="http://schemas.microsoft.com/office/powerpoint/2010/main" val="3461815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NPRR’s Assigned to QMWG</a:t>
            </a:r>
            <a:endParaRPr lang="en-US" dirty="0"/>
          </a:p>
        </p:txBody>
      </p:sp>
      <p:sp>
        <p:nvSpPr>
          <p:cNvPr id="3" name="Content Placeholder 2"/>
          <p:cNvSpPr>
            <a:spLocks noGrp="1"/>
          </p:cNvSpPr>
          <p:nvPr>
            <p:ph idx="1"/>
          </p:nvPr>
        </p:nvSpPr>
        <p:spPr/>
        <p:txBody>
          <a:bodyPr/>
          <a:lstStyle/>
          <a:p>
            <a:r>
              <a:rPr lang="en-US" dirty="0"/>
              <a:t>NPRR574, Removal of Offer Curve Flexibility for DAM-Committed </a:t>
            </a:r>
            <a:r>
              <a:rPr lang="en-US" dirty="0" smtClean="0"/>
              <a:t>Resources</a:t>
            </a:r>
          </a:p>
          <a:p>
            <a:pPr lvl="1"/>
            <a:r>
              <a:rPr lang="en-US" dirty="0" smtClean="0"/>
              <a:t>Bullet points were presented which set quantitative guard rails around the maximum increases to EOCs in Real Time</a:t>
            </a:r>
          </a:p>
          <a:p>
            <a:pPr lvl="1"/>
            <a:r>
              <a:rPr lang="en-US" dirty="0" smtClean="0"/>
              <a:t>The group agreed that we could not make a recommendation without Protocol language to review</a:t>
            </a:r>
          </a:p>
          <a:p>
            <a:pPr lvl="1"/>
            <a:r>
              <a:rPr lang="en-US" dirty="0" smtClean="0"/>
              <a:t>No recommendation from QMWG at this time</a:t>
            </a:r>
            <a:endParaRPr lang="en-US" dirty="0"/>
          </a:p>
        </p:txBody>
      </p:sp>
    </p:spTree>
    <p:extLst>
      <p:ext uri="{BB962C8B-B14F-4D97-AF65-F5344CB8AC3E}">
        <p14:creationId xmlns:p14="http://schemas.microsoft.com/office/powerpoint/2010/main" val="155541650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NPRRs Assigned to QMWG</a:t>
            </a:r>
            <a:endParaRPr lang="en-US" dirty="0"/>
          </a:p>
        </p:txBody>
      </p:sp>
      <p:sp>
        <p:nvSpPr>
          <p:cNvPr id="3" name="Content Placeholder 2"/>
          <p:cNvSpPr>
            <a:spLocks noGrp="1"/>
          </p:cNvSpPr>
          <p:nvPr>
            <p:ph idx="1"/>
          </p:nvPr>
        </p:nvSpPr>
        <p:spPr/>
        <p:txBody>
          <a:bodyPr>
            <a:normAutofit fontScale="92500" lnSpcReduction="20000"/>
          </a:bodyPr>
          <a:lstStyle/>
          <a:p>
            <a:r>
              <a:rPr lang="en-US" dirty="0"/>
              <a:t>NPRR576, Changing Non-Spin Service to an Off-Line Service </a:t>
            </a:r>
            <a:endParaRPr lang="en-US" dirty="0" smtClean="0"/>
          </a:p>
          <a:p>
            <a:pPr lvl="1"/>
            <a:r>
              <a:rPr lang="en-US" dirty="0" smtClean="0"/>
              <a:t>This NPRR was written for implementation with NPRR568, Real Time Reserve Price Adder</a:t>
            </a:r>
          </a:p>
          <a:p>
            <a:pPr lvl="1"/>
            <a:r>
              <a:rPr lang="en-US" dirty="0" smtClean="0"/>
              <a:t>Issue arises due to elimination of floors</a:t>
            </a:r>
          </a:p>
          <a:p>
            <a:pPr lvl="1"/>
            <a:r>
              <a:rPr lang="en-US" dirty="0" smtClean="0"/>
              <a:t>Market participants want to preserve the option of moving Non-Spin to Online Resources</a:t>
            </a:r>
          </a:p>
          <a:p>
            <a:pPr lvl="1"/>
            <a:r>
              <a:rPr lang="en-US" dirty="0" smtClean="0"/>
              <a:t>Consider leaving NS un-deployed, remove the standing deployment and handle the HASL price reversal issues elsewhere</a:t>
            </a:r>
          </a:p>
          <a:p>
            <a:pPr lvl="1"/>
            <a:r>
              <a:rPr lang="en-US" dirty="0" smtClean="0"/>
              <a:t>Need to consider the HASL issue with ORDC holistically </a:t>
            </a:r>
            <a:endParaRPr lang="en-US" dirty="0"/>
          </a:p>
        </p:txBody>
      </p:sp>
    </p:spTree>
    <p:extLst>
      <p:ext uri="{BB962C8B-B14F-4D97-AF65-F5344CB8AC3E}">
        <p14:creationId xmlns:p14="http://schemas.microsoft.com/office/powerpoint/2010/main" val="99774131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General Update</a:t>
            </a:r>
            <a:endParaRPr lang="en-US" dirty="0"/>
          </a:p>
        </p:txBody>
      </p:sp>
      <p:sp>
        <p:nvSpPr>
          <p:cNvPr id="3" name="Content Placeholder 2"/>
          <p:cNvSpPr>
            <a:spLocks noGrp="1"/>
          </p:cNvSpPr>
          <p:nvPr>
            <p:ph idx="1"/>
          </p:nvPr>
        </p:nvSpPr>
        <p:spPr>
          <a:xfrm>
            <a:off x="457200" y="1295400"/>
            <a:ext cx="8229600" cy="4830763"/>
          </a:xfrm>
        </p:spPr>
        <p:txBody>
          <a:bodyPr>
            <a:normAutofit fontScale="92500" lnSpcReduction="10000"/>
          </a:bodyPr>
          <a:lstStyle/>
          <a:p>
            <a:r>
              <a:rPr lang="en-US" dirty="0" smtClean="0"/>
              <a:t>RUC Buy-back considerations</a:t>
            </a:r>
          </a:p>
          <a:p>
            <a:pPr lvl="1"/>
            <a:r>
              <a:rPr lang="en-US" dirty="0" smtClean="0"/>
              <a:t>Should ERCOT set a proxy offer curve for RUC-committed Resources when the QSE does not have time to change the EOC?</a:t>
            </a:r>
          </a:p>
          <a:p>
            <a:pPr lvl="1"/>
            <a:r>
              <a:rPr lang="en-US" dirty="0" smtClean="0"/>
              <a:t>Issues with how to buy back RUC commitments when the Adjustment Period is closed or RUC hours are extended.  Is change needed to allow QSE to Buy Back the RUC commitment for the first hour in this instance? </a:t>
            </a:r>
          </a:p>
          <a:p>
            <a:pPr lvl="1"/>
            <a:r>
              <a:rPr lang="en-US" dirty="0" smtClean="0"/>
              <a:t>If additional MW are available from a configuration of a CC, can they be priced separately if Opted Out of the RUC?</a:t>
            </a:r>
            <a:endParaRPr lang="en-US" dirty="0"/>
          </a:p>
        </p:txBody>
      </p:sp>
    </p:spTree>
    <p:extLst>
      <p:ext uri="{BB962C8B-B14F-4D97-AF65-F5344CB8AC3E}">
        <p14:creationId xmlns:p14="http://schemas.microsoft.com/office/powerpoint/2010/main" val="247410677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General Update</a:t>
            </a:r>
            <a:endParaRPr lang="en-US" dirty="0"/>
          </a:p>
        </p:txBody>
      </p:sp>
      <p:sp>
        <p:nvSpPr>
          <p:cNvPr id="3" name="Content Placeholder 2"/>
          <p:cNvSpPr>
            <a:spLocks noGrp="1"/>
          </p:cNvSpPr>
          <p:nvPr>
            <p:ph idx="1"/>
          </p:nvPr>
        </p:nvSpPr>
        <p:spPr/>
        <p:txBody>
          <a:bodyPr>
            <a:normAutofit lnSpcReduction="10000"/>
          </a:bodyPr>
          <a:lstStyle/>
          <a:p>
            <a:r>
              <a:rPr lang="en-US" dirty="0" smtClean="0"/>
              <a:t>Concerns with Commissioning Check List and Interconnection Handbook – ERCOT is doing internal approval of revisions and will bring to meeting on February 4.</a:t>
            </a:r>
          </a:p>
          <a:p>
            <a:r>
              <a:rPr lang="en-US" dirty="0" smtClean="0"/>
              <a:t>GREDP Report – Significant increase in passing rate for WGRs</a:t>
            </a:r>
          </a:p>
          <a:p>
            <a:r>
              <a:rPr lang="en-US" dirty="0" smtClean="0"/>
              <a:t>NDCRC Upgrade – Revisions to input screens for reactive testing scheduled for April release</a:t>
            </a:r>
          </a:p>
          <a:p>
            <a:r>
              <a:rPr lang="en-US" dirty="0" smtClean="0"/>
              <a:t>Leadership – No volunteers, no change.</a:t>
            </a:r>
            <a:endParaRPr lang="en-US" dirty="0"/>
          </a:p>
        </p:txBody>
      </p:sp>
    </p:spTree>
    <p:extLst>
      <p:ext uri="{BB962C8B-B14F-4D97-AF65-F5344CB8AC3E}">
        <p14:creationId xmlns:p14="http://schemas.microsoft.com/office/powerpoint/2010/main" val="14086264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35</TotalTime>
  <Words>336</Words>
  <Application>Microsoft Office PowerPoint</Application>
  <PresentationFormat>On-screen Show (4:3)</PresentationFormat>
  <Paragraphs>29</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Office Theme</vt:lpstr>
      <vt:lpstr>QMWG Update to WMS</vt:lpstr>
      <vt:lpstr>NPRR’s Assigned to QMWG</vt:lpstr>
      <vt:lpstr>NPRR’s Assigned to QMWG</vt:lpstr>
      <vt:lpstr>NPRRs Assigned to QMWG</vt:lpstr>
      <vt:lpstr>General Update</vt:lpstr>
      <vt:lpstr>General Update</vt:lpstr>
    </vt:vector>
  </TitlesOfParts>
  <Company>EFH Corporate Services Company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QMWG Update to WMS</dc:title>
  <dc:creator>Luminant 11_4_2013</dc:creator>
  <cp:lastModifiedBy>Luminant 11_4_2013</cp:lastModifiedBy>
  <cp:revision>4</cp:revision>
  <dcterms:created xsi:type="dcterms:W3CDTF">2014-01-08T02:11:51Z</dcterms:created>
  <dcterms:modified xsi:type="dcterms:W3CDTF">2014-01-08T02:47:50Z</dcterms:modified>
</cp:coreProperties>
</file>

<file path=docProps/thumbnail.jpeg>
</file>