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314" r:id="rId4"/>
    <p:sldId id="315" r:id="rId5"/>
    <p:sldId id="316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326" r:id="rId16"/>
    <p:sldId id="327" r:id="rId17"/>
    <p:sldId id="328" r:id="rId18"/>
    <p:sldId id="329" r:id="rId19"/>
    <p:sldId id="330" r:id="rId20"/>
    <p:sldId id="331" r:id="rId21"/>
    <p:sldId id="332" r:id="rId22"/>
    <p:sldId id="333" r:id="rId23"/>
    <p:sldId id="334" r:id="rId24"/>
    <p:sldId id="335" r:id="rId25"/>
    <p:sldId id="336" r:id="rId26"/>
    <p:sldId id="337" r:id="rId27"/>
    <p:sldId id="338" r:id="rId28"/>
    <p:sldId id="313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Kee" initials="D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8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7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323F4-D993-429C-863D-B2A9A6E9EF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D9CE4-69B6-46B6-A790-15673869BE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04D5F-46E8-4883-8E2B-C682311F05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56AA0-4D82-4509-B2F1-0650E73930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85875-0236-45FD-8DD2-C33D2F98CD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70AE7-5759-42C0-A4A7-E44E7408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9FFCD-49B3-44D8-932C-FFAA6EE99C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0328C-543D-4FB0-A2CC-EC521AC0F6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B1A1D-D79F-44BF-BC52-9065F71978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A80C7-5DAC-4793-A59E-D509C5262A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3A27E-3C19-498B-B5A8-131D2C3238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3E40387C-1949-4963-AE43-0C06EBA557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577975"/>
            <a:ext cx="7772400" cy="1470025"/>
          </a:xfrm>
        </p:spPr>
        <p:txBody>
          <a:bodyPr/>
          <a:lstStyle/>
          <a:p>
            <a:r>
              <a:rPr lang="en-US" dirty="0" smtClean="0"/>
              <a:t>PDCWG</a:t>
            </a:r>
            <a:br>
              <a:rPr lang="en-US" dirty="0" smtClean="0"/>
            </a:br>
            <a:r>
              <a:rPr lang="en-US" dirty="0" smtClean="0"/>
              <a:t>Report to ROS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2000" dirty="0" smtClean="0"/>
              <a:t>David Kee Chair</a:t>
            </a:r>
          </a:p>
          <a:p>
            <a:r>
              <a:rPr lang="en-US" sz="2000" dirty="0" smtClean="0"/>
              <a:t>CPS Energy</a:t>
            </a:r>
          </a:p>
          <a:p>
            <a:r>
              <a:rPr lang="en-US" sz="2000" dirty="0" smtClean="0"/>
              <a:t>Sydney Niemeyer Vice Chair</a:t>
            </a:r>
          </a:p>
          <a:p>
            <a:r>
              <a:rPr lang="en-US" sz="2000" dirty="0" smtClean="0"/>
              <a:t>NRG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5" y="219075"/>
            <a:ext cx="9201150" cy="641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" y="352425"/>
            <a:ext cx="9220200" cy="615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3" y="347663"/>
            <a:ext cx="9229726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067800" cy="5490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657600" y="12954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60.010 &lt;= HZ &lt; 60.015</a:t>
            </a:r>
            <a:endParaRPr lang="en-US" sz="1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572000" y="15240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295275"/>
            <a:ext cx="8877300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Time error and time correction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Error History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Error Corrections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Two slow Time Error Corrections were executed in December.</a:t>
            </a:r>
          </a:p>
          <a:p>
            <a:r>
              <a:rPr lang="en-US" dirty="0" smtClean="0"/>
              <a:t>One of these TECs corrected 9 seconds.  This avoided doing approximately two more TECs during the month.</a:t>
            </a:r>
          </a:p>
          <a:p>
            <a:r>
              <a:rPr lang="en-US" dirty="0" smtClean="0"/>
              <a:t>Other than the days with the TECs, only 3 days had positive time error.  This is significantly down based on the previous 5 months performance.  Largest negative Time Error accumulations occurred when Regulation Up was exhausted.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072" y="609600"/>
            <a:ext cx="8831856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388"/>
            <a:ext cx="9144000" cy="675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9800" y="2286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 Correction History</a:t>
            </a: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77724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999" y="1026616"/>
            <a:ext cx="7772401" cy="5106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December Meeting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0772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The PDCWG did not meet in </a:t>
            </a:r>
            <a:r>
              <a:rPr lang="en-US" dirty="0" smtClean="0"/>
              <a:t>December</a:t>
            </a:r>
          </a:p>
          <a:p>
            <a:r>
              <a:rPr lang="en-US" dirty="0" smtClean="0"/>
              <a:t>Instead PDCWG members opted to participate in the Ancillary Services Redesign Workshop</a:t>
            </a:r>
          </a:p>
          <a:p>
            <a:r>
              <a:rPr lang="en-US" dirty="0" smtClean="0"/>
              <a:t>Next </a:t>
            </a:r>
            <a:r>
              <a:rPr lang="en-US" dirty="0" smtClean="0"/>
              <a:t>PDCWG meeting </a:t>
            </a:r>
            <a:r>
              <a:rPr lang="en-US" dirty="0" smtClean="0"/>
              <a:t>is scheduled for Jan 30</a:t>
            </a:r>
            <a:r>
              <a:rPr lang="en-US" baseline="30000" dirty="0" smtClean="0"/>
              <a:t>th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" y="461963"/>
            <a:ext cx="862965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617" y="381000"/>
            <a:ext cx="8921666" cy="591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primary frequency response performance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BAL-003-1 Interconnection Frequency Response and Bias Measure.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74651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524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ERCOT Primary Frequency Response – BAL-003-1</a:t>
            </a:r>
          </a:p>
          <a:p>
            <a:pPr algn="ctr"/>
            <a:r>
              <a:rPr lang="en-US" sz="2400" dirty="0" smtClean="0"/>
              <a:t>2015 Bias and Frequency Response Measure</a:t>
            </a:r>
            <a:endParaRPr lang="en-US" sz="24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6914"/>
            <a:ext cx="9144000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90082"/>
            <a:ext cx="9144001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019239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total energy and wind production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October Total ERCOT Energy and Total Energy Production from Wind Resources.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9563"/>
            <a:ext cx="9144000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44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295400" y="2895600"/>
            <a:ext cx="6477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/>
              <a:t>Questions?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ERCOT Frequency Control Report</a:t>
            </a:r>
            <a:br>
              <a:rPr lang="en-US" dirty="0" smtClean="0"/>
            </a:br>
            <a:r>
              <a:rPr lang="en-US" dirty="0" smtClean="0"/>
              <a:t>December 2013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Sydney Niemeyer NRG Energy</a:t>
            </a:r>
          </a:p>
          <a:p>
            <a:r>
              <a:rPr lang="en-US" dirty="0" smtClean="0"/>
              <a:t>January 3, 2014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error values from NRG True Time device can be slightly different from ERCOT’s Time Error but the daily delta times should be accurate.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frequency control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BAL-001 CPS 1 &amp; 2 Performance, RMS 1 and Frequency Profile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61925"/>
            <a:ext cx="9144001" cy="653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3"/>
            <a:ext cx="9144000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62600" y="152400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CPS1 12 Month Rolling Average = 166.31</a:t>
            </a:r>
            <a:endParaRPr lang="en-US" sz="14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505" y="304800"/>
            <a:ext cx="8906277" cy="608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2677</TotalTime>
  <Words>235</Words>
  <Application>Microsoft Office PowerPoint</Application>
  <PresentationFormat>On-screen Show (4:3)</PresentationFormat>
  <Paragraphs>32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Default Design</vt:lpstr>
      <vt:lpstr>PDCWG Report to ROS</vt:lpstr>
      <vt:lpstr>December Meeting</vt:lpstr>
      <vt:lpstr>ERCOT Frequency Control Report December 2013</vt:lpstr>
      <vt:lpstr>Notes</vt:lpstr>
      <vt:lpstr>Ercot frequency control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ERCOT Time error and time correction</vt:lpstr>
      <vt:lpstr>Time Error Corrections</vt:lpstr>
      <vt:lpstr>Slide 17</vt:lpstr>
      <vt:lpstr>Slide 18</vt:lpstr>
      <vt:lpstr>Slide 19</vt:lpstr>
      <vt:lpstr>Slide 20</vt:lpstr>
      <vt:lpstr>Slide 21</vt:lpstr>
      <vt:lpstr>Ercot primary frequency response performance</vt:lpstr>
      <vt:lpstr>Slide 23</vt:lpstr>
      <vt:lpstr>Ercot total energy and wind production</vt:lpstr>
      <vt:lpstr>Slide 25</vt:lpstr>
      <vt:lpstr>Slide 26</vt:lpstr>
      <vt:lpstr>Slide 27</vt:lpstr>
      <vt:lpstr>Slide 28</vt:lpstr>
    </vt:vector>
  </TitlesOfParts>
  <Company>NRG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PDCWG</dc:creator>
  <cp:lastModifiedBy>David Kee</cp:lastModifiedBy>
  <cp:revision>253</cp:revision>
  <dcterms:created xsi:type="dcterms:W3CDTF">2012-02-27T21:51:50Z</dcterms:created>
  <dcterms:modified xsi:type="dcterms:W3CDTF">2014-01-06T16:04:48Z</dcterms:modified>
</cp:coreProperties>
</file>