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4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1" autoAdjust="0"/>
    <p:restoredTop sz="94660"/>
  </p:normalViewPr>
  <p:slideViewPr>
    <p:cSldViewPr>
      <p:cViewPr varScale="1">
        <p:scale>
          <a:sx n="70" d="100"/>
          <a:sy n="70" d="100"/>
        </p:scale>
        <p:origin x="139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8F978-713E-49CC-B833-5ABBB41BEB59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1"/>
            <a:ext cx="7772400" cy="2381250"/>
          </a:xfrm>
        </p:spPr>
        <p:txBody>
          <a:bodyPr/>
          <a:lstStyle/>
          <a:p>
            <a:r>
              <a:rPr lang="en-US" dirty="0" smtClean="0"/>
              <a:t>PLWG Report to ROS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December 12, 2013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John Moore, PLWG Chair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39962"/>
          </a:xfrm>
        </p:spPr>
        <p:txBody>
          <a:bodyPr>
            <a:normAutofit/>
          </a:bodyPr>
          <a:lstStyle/>
          <a:p>
            <a:r>
              <a:rPr lang="en-US" dirty="0" smtClean="0"/>
              <a:t>Voting Item: PGRR033</a:t>
            </a:r>
            <a:br>
              <a:rPr lang="en-US" dirty="0" smtClean="0"/>
            </a:br>
            <a:r>
              <a:rPr lang="en-US" sz="4000" b="1" dirty="0"/>
              <a:t>Dynamics Flat Start Cases </a:t>
            </a:r>
            <a:r>
              <a:rPr lang="en-US" sz="4000" b="1" dirty="0" smtClean="0"/>
              <a:t>Preparation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35353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PLWG recommends support for PGRR033 </a:t>
            </a:r>
            <a:r>
              <a:rPr lang="en-US" dirty="0"/>
              <a:t>as currently written with no additional edits:</a:t>
            </a:r>
          </a:p>
          <a:p>
            <a:pPr lvl="1"/>
            <a:r>
              <a:rPr lang="en-US" dirty="0" smtClean="0"/>
              <a:t>This PGRR </a:t>
            </a:r>
            <a:r>
              <a:rPr lang="en-US" dirty="0"/>
              <a:t>adds the requirement to the Planning Guide for ERCOT to prepare all flat start </a:t>
            </a:r>
            <a:r>
              <a:rPr lang="en-US" dirty="0" smtClean="0"/>
              <a:t>simulations</a:t>
            </a:r>
          </a:p>
          <a:p>
            <a:pPr lvl="1"/>
            <a:r>
              <a:rPr lang="en-US" dirty="0"/>
              <a:t>This PGRR aligns the Planning Guide with the </a:t>
            </a:r>
            <a:r>
              <a:rPr lang="x-none" dirty="0"/>
              <a:t>Dynamics Working Group Procedur</a:t>
            </a:r>
            <a:r>
              <a:rPr lang="en-US" dirty="0"/>
              <a:t>al</a:t>
            </a:r>
            <a:r>
              <a:rPr lang="x-none" dirty="0"/>
              <a:t> Manual</a:t>
            </a:r>
            <a:r>
              <a:rPr lang="en-US" dirty="0"/>
              <a:t>, Revision 8, which requires ERCOT to prepare all flat start simulations after 1/1/15 </a:t>
            </a:r>
            <a:endParaRPr lang="en-US" dirty="0" smtClean="0"/>
          </a:p>
          <a:p>
            <a:pPr lvl="1"/>
            <a:r>
              <a:rPr lang="en-US" dirty="0" smtClean="0"/>
              <a:t>Support for PGRR033 was unanimous of those attending November 22 PLWG </a:t>
            </a:r>
            <a:r>
              <a:rPr lang="en-US" dirty="0" err="1" smtClean="0"/>
              <a:t>Mtg</a:t>
            </a: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991"/>
            <a:ext cx="8229600" cy="2239962"/>
          </a:xfrm>
        </p:spPr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en-US" sz="4400" dirty="0" smtClean="0">
                <a:latin typeface="+mj-lt"/>
              </a:rPr>
              <a:t>Update: PGRR028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b="1" dirty="0" smtClean="0"/>
              <a:t> </a:t>
            </a:r>
            <a:r>
              <a:rPr lang="en-US" sz="4000" b="1" dirty="0" smtClean="0">
                <a:latin typeface="+mj-lt"/>
              </a:rPr>
              <a:t>Evaluation of Compliance with Reactive Requirements</a:t>
            </a:r>
            <a:endParaRPr lang="en-US" sz="4000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3733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PLWG considered issues raised at November ROS Mtg.</a:t>
            </a:r>
          </a:p>
          <a:p>
            <a:r>
              <a:rPr lang="en-US" dirty="0" smtClean="0"/>
              <a:t>Primary concern is appropriate language defining reactive operating range for anticipated future voltage profiles.</a:t>
            </a:r>
          </a:p>
          <a:p>
            <a:r>
              <a:rPr lang="en-US" dirty="0" smtClean="0"/>
              <a:t>After considerable discussion by stakeholders, decision was made to table to allow for additional consideration of how to define operating ranges and assure consistency with other operating guide requirements.</a:t>
            </a:r>
          </a:p>
          <a:p>
            <a:r>
              <a:rPr lang="en-US" dirty="0" smtClean="0"/>
              <a:t>ERCOT Staff (Isabel) and other stakeholders </a:t>
            </a:r>
            <a:r>
              <a:rPr lang="en-US" dirty="0" smtClean="0"/>
              <a:t>will </a:t>
            </a:r>
            <a:r>
              <a:rPr lang="en-US" dirty="0" smtClean="0"/>
              <a:t>discuss operating range issues and submit </a:t>
            </a:r>
            <a:r>
              <a:rPr lang="en-US" dirty="0" smtClean="0"/>
              <a:t>recommended language edits for consideration at December PLWG Mtg.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520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Active PGRRs/NPRRs Under Consideration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946" y="1600200"/>
            <a:ext cx="8229600" cy="4876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PGRR035  “</a:t>
            </a:r>
            <a:r>
              <a:rPr lang="en-US" i="1" dirty="0" smtClean="0"/>
              <a:t>DC Tie Interconnection Process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Detail review of PGRR035 was held at November PLWG </a:t>
            </a:r>
            <a:r>
              <a:rPr lang="en-US" dirty="0" err="1" smtClean="0"/>
              <a:t>Mtg</a:t>
            </a:r>
            <a:endParaRPr lang="en-US" dirty="0" smtClean="0"/>
          </a:p>
          <a:p>
            <a:pPr lvl="1"/>
            <a:r>
              <a:rPr lang="en-US" dirty="0" smtClean="0"/>
              <a:t>November PLWG </a:t>
            </a:r>
            <a:r>
              <a:rPr lang="en-US" dirty="0" err="1" smtClean="0"/>
              <a:t>Mtg</a:t>
            </a:r>
            <a:r>
              <a:rPr lang="en-US" dirty="0" smtClean="0"/>
              <a:t> discussion identified issues that require additional consideration and edits to current draft language. </a:t>
            </a:r>
          </a:p>
          <a:p>
            <a:pPr lvl="1"/>
            <a:r>
              <a:rPr lang="en-US" dirty="0" smtClean="0"/>
              <a:t>Stakeholder comments on identified issues will be received and considered at December PLWG </a:t>
            </a:r>
            <a:r>
              <a:rPr lang="en-US" dirty="0" err="1" smtClean="0"/>
              <a:t>Mtg</a:t>
            </a:r>
            <a:r>
              <a:rPr lang="en-US" dirty="0" smtClean="0"/>
              <a:t> with intent to get revised language developed for final consideration at January PLWG Mtg.  </a:t>
            </a:r>
          </a:p>
          <a:p>
            <a:r>
              <a:rPr lang="en-US" dirty="0" smtClean="0"/>
              <a:t>NPRR572  “</a:t>
            </a:r>
            <a:r>
              <a:rPr lang="en-US" i="1" dirty="0"/>
              <a:t>Asynchronous Tie Interconnection </a:t>
            </a:r>
            <a:r>
              <a:rPr lang="en-US" i="1" dirty="0" smtClean="0"/>
              <a:t>Process</a:t>
            </a:r>
            <a:r>
              <a:rPr lang="en-US" dirty="0" smtClean="0"/>
              <a:t>”</a:t>
            </a:r>
            <a:endParaRPr lang="en-US" dirty="0"/>
          </a:p>
          <a:p>
            <a:pPr lvl="1"/>
            <a:r>
              <a:rPr lang="en-US" dirty="0" smtClean="0"/>
              <a:t>Expect to have NPRR572 assigned to PLWG for review.</a:t>
            </a:r>
          </a:p>
          <a:p>
            <a:pPr lvl="1"/>
            <a:r>
              <a:rPr lang="en-US" dirty="0" smtClean="0"/>
              <a:t>NPRR572 language will need to coordinated with final PGRR035 language.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266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PLWG Report to ROS</vt:lpstr>
      <vt:lpstr>Voting Item: PGRR033 Dynamics Flat Start Cases Preparation</vt:lpstr>
      <vt:lpstr>Update: PGRR028  Evaluation of Compliance with Reactive Requirements</vt:lpstr>
      <vt:lpstr>Active PGRRs/NPRRs Under Consideration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PLWG Report to ROS</dc:title>
  <dc:creator>John Moore</dc:creator>
  <cp:lastModifiedBy>JAMoore</cp:lastModifiedBy>
  <cp:revision>21</cp:revision>
  <dcterms:created xsi:type="dcterms:W3CDTF">2013-06-12T20:00:16Z</dcterms:created>
  <dcterms:modified xsi:type="dcterms:W3CDTF">2013-12-10T19:21:43Z</dcterms:modified>
</cp:coreProperties>
</file>