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7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7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2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5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2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238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E35C4-C22E-43E6-B07C-E84B00B36CE9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2FEF6-C645-4042-BD89-BF65A8459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4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December 11,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56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NPRRs Assigned to QMWG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u="sng" dirty="0" smtClean="0"/>
              <a:t>NPRR574, Removal of Offer Curve Flexibility for DAM-Committed Resources</a:t>
            </a:r>
          </a:p>
          <a:p>
            <a:pPr lvl="1"/>
            <a:r>
              <a:rPr lang="en-US" dirty="0" smtClean="0"/>
              <a:t>Reasons given for </a:t>
            </a:r>
            <a:r>
              <a:rPr lang="en-US" dirty="0" smtClean="0"/>
              <a:t>rejection were the same as those listed in comments to the NPRR.</a:t>
            </a:r>
            <a:endParaRPr lang="en-US" dirty="0" smtClean="0"/>
          </a:p>
          <a:p>
            <a:pPr lvl="1"/>
            <a:r>
              <a:rPr lang="en-US" i="1" u="sng" dirty="0" smtClean="0"/>
              <a:t>Recommendation from QMWG </a:t>
            </a:r>
            <a:r>
              <a:rPr lang="en-US" i="1" u="sng" dirty="0" smtClean="0"/>
              <a:t>:</a:t>
            </a:r>
            <a:r>
              <a:rPr lang="en-US" dirty="0" smtClean="0"/>
              <a:t>  </a:t>
            </a:r>
            <a:r>
              <a:rPr lang="en-US" dirty="0" smtClean="0"/>
              <a:t>Allow </a:t>
            </a:r>
            <a:r>
              <a:rPr lang="en-US" dirty="0" smtClean="0"/>
              <a:t>one month for interested parties to propose an alternative, otherwise recommend rejection of NPRR574.</a:t>
            </a:r>
          </a:p>
          <a:p>
            <a:pPr marL="51435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44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Adequate Offers in the SASM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ERCOT had concerns regarding inadequate offers in the SASM</a:t>
            </a:r>
          </a:p>
          <a:p>
            <a:r>
              <a:rPr lang="en-US" dirty="0" smtClean="0"/>
              <a:t>QMWG suggested an NPRR with language which gave notice to QSEs to submit offers prior to the SASM. </a:t>
            </a:r>
          </a:p>
          <a:p>
            <a:r>
              <a:rPr lang="en-US" dirty="0" smtClean="0"/>
              <a:t>ERCOT does not want to sponsor the NPRR but is not opposed to the concept.  ERCOT would RUC capacity for AS, however, there is not a provision for Resources to get paid for capacity which is </a:t>
            </a:r>
            <a:r>
              <a:rPr lang="en-US" dirty="0" err="1" smtClean="0"/>
              <a:t>RUC’d</a:t>
            </a:r>
            <a:r>
              <a:rPr lang="en-US" dirty="0" smtClean="0"/>
              <a:t> for AS.  </a:t>
            </a:r>
          </a:p>
          <a:p>
            <a:r>
              <a:rPr lang="en-US" dirty="0" smtClean="0"/>
              <a:t>QMWG members were opposed to this solution.  Recommend either submitting the NPRR or develop a mechanism to be paid for a VDI to provide 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075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 smtClean="0"/>
              <a:t>Concerns with Generation Commissioning Check List </a:t>
            </a:r>
            <a:r>
              <a:rPr lang="en-US" dirty="0" smtClean="0"/>
              <a:t>– ERCOT plans to have mark-ups available for our next meeting.</a:t>
            </a:r>
          </a:p>
          <a:p>
            <a:r>
              <a:rPr lang="en-US" i="1" u="sng" dirty="0" smtClean="0"/>
              <a:t>NDCRC Upgrade for Reactive Test Submittal </a:t>
            </a:r>
            <a:r>
              <a:rPr lang="en-US" dirty="0" smtClean="0"/>
              <a:t>– ERCOT expects some changes to go into production this month.  Others in the first QTR of 2014</a:t>
            </a:r>
          </a:p>
          <a:p>
            <a:r>
              <a:rPr lang="en-US" i="1" u="sng" dirty="0" smtClean="0"/>
              <a:t>Next meeting, Tuesday, January 7.  </a:t>
            </a:r>
            <a:r>
              <a:rPr lang="en-US" dirty="0" smtClean="0"/>
              <a:t>Request someone from ERCOT to answer questions about the inputs to the new outage report.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96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QMWG Update to WMS</vt:lpstr>
      <vt:lpstr>NPRRs Assigned to QMWG</vt:lpstr>
      <vt:lpstr>Adequate Offers in the SASM</vt:lpstr>
      <vt:lpstr>Other Business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 11_4_2013</dc:creator>
  <cp:lastModifiedBy>Luminant 11_4_2013</cp:lastModifiedBy>
  <cp:revision>4</cp:revision>
  <dcterms:created xsi:type="dcterms:W3CDTF">2013-12-09T22:29:53Z</dcterms:created>
  <dcterms:modified xsi:type="dcterms:W3CDTF">2013-12-10T18:27:27Z</dcterms:modified>
</cp:coreProperties>
</file>