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Lst>
  <p:notesMasterIdLst>
    <p:notesMasterId r:id="rId9"/>
  </p:notesMasterIdLst>
  <p:handoutMasterIdLst>
    <p:handoutMasterId r:id="rId10"/>
  </p:handoutMasterIdLst>
  <p:sldIdLst>
    <p:sldId id="260" r:id="rId6"/>
    <p:sldId id="263" r:id="rId7"/>
    <p:sldId id="265" r:id="rId8"/>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94595" autoAdjust="0"/>
  </p:normalViewPr>
  <p:slideViewPr>
    <p:cSldViewPr snapToGrid="0" snapToObjects="1">
      <p:cViewPr varScale="1">
        <p:scale>
          <a:sx n="90" d="100"/>
          <a:sy n="90" d="100"/>
        </p:scale>
        <p:origin x="-276" y="-11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11/26/2013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11/26/2013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4077315"/>
            <a:chOff x="603250" y="546100"/>
            <a:chExt cx="7727950" cy="4077315"/>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492990"/>
            </a:xfrm>
            <a:prstGeom prst="rect">
              <a:avLst/>
            </a:prstGeom>
            <a:noFill/>
          </p:spPr>
          <p:txBody>
            <a:bodyPr wrap="square" rtlCol="0">
              <a:spAutoFit/>
            </a:bodyPr>
            <a:lstStyle/>
            <a:p>
              <a:r>
                <a:rPr lang="en-US" sz="3200" b="1" dirty="0" smtClean="0"/>
                <a:t>Annual Review of the Minimum Point-to-Point Option Bid Price</a:t>
              </a:r>
            </a:p>
            <a:p>
              <a:endParaRPr lang="en-US" b="1" dirty="0" smtClean="0"/>
            </a:p>
            <a:p>
              <a:r>
                <a:rPr lang="en-US" sz="2000" i="1" dirty="0" smtClean="0"/>
                <a:t>David Maggio</a:t>
              </a:r>
            </a:p>
            <a:p>
              <a:r>
                <a:rPr lang="en-US" dirty="0" smtClean="0"/>
                <a:t> </a:t>
              </a:r>
            </a:p>
            <a:p>
              <a:r>
                <a:rPr lang="en-US" dirty="0" smtClean="0"/>
                <a:t>TAC</a:t>
              </a:r>
            </a:p>
            <a:p>
              <a:r>
                <a:rPr lang="en-US" dirty="0" smtClean="0"/>
                <a:t>December 3</a:t>
              </a:r>
              <a:r>
                <a:rPr lang="en-US" baseline="30000" dirty="0" smtClean="0"/>
                <a:t>rd</a:t>
              </a:r>
              <a:r>
                <a:rPr lang="en-US" dirty="0" smtClean="0"/>
                <a:t>, 2013</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The Protocols require TAC and the Board to review the Minimum Point-to-Point (PTP) Option Bid Price every January</a:t>
            </a:r>
          </a:p>
          <a:p>
            <a:pPr lvl="1"/>
            <a:r>
              <a:rPr lang="en-US" sz="2000" dirty="0" smtClean="0"/>
              <a:t>Section 7.7.1</a:t>
            </a:r>
          </a:p>
          <a:p>
            <a:pPr lvl="2"/>
            <a:r>
              <a:rPr lang="en-US" sz="2000" dirty="0" smtClean="0"/>
              <a:t>“The </a:t>
            </a:r>
            <a:r>
              <a:rPr lang="en-US" sz="2000" dirty="0"/>
              <a:t>Technical Advisory Committee (TAC) and the ERCOT Board shall review the current Minimum PTP Option Bid Price at least every January and may recommend to the ERCOT Board changes to these values by submitting a Nodal Protocol Revision Request (NPRR</a:t>
            </a:r>
            <a:r>
              <a:rPr lang="en-US" sz="2000" dirty="0" smtClean="0"/>
              <a:t>).”</a:t>
            </a:r>
          </a:p>
          <a:p>
            <a:pPr lvl="1"/>
            <a:r>
              <a:rPr lang="en-US" sz="2000" dirty="0" smtClean="0"/>
              <a:t>Minor adjustments are being made to </a:t>
            </a:r>
            <a:r>
              <a:rPr lang="en-US" sz="2000" dirty="0"/>
              <a:t>this process as part of NPRR 579, Amendment to the Minimum PTP Option Bid Price Approval </a:t>
            </a:r>
            <a:r>
              <a:rPr lang="en-US" sz="2000" dirty="0" smtClean="0"/>
              <a:t>Timeline</a:t>
            </a:r>
          </a:p>
        </p:txBody>
      </p:sp>
      <p:sp>
        <p:nvSpPr>
          <p:cNvPr id="3" name="Title 2"/>
          <p:cNvSpPr>
            <a:spLocks noGrp="1"/>
          </p:cNvSpPr>
          <p:nvPr>
            <p:ph type="title"/>
          </p:nvPr>
        </p:nvSpPr>
        <p:spPr/>
        <p:txBody>
          <a:bodyPr/>
          <a:lstStyle/>
          <a:p>
            <a:r>
              <a:rPr lang="en-US" dirty="0" smtClean="0"/>
              <a:t>Reason for Review</a:t>
            </a:r>
            <a:endParaRPr lang="en-US" dirty="0"/>
          </a:p>
        </p:txBody>
      </p:sp>
    </p:spTree>
    <p:extLst>
      <p:ext uri="{BB962C8B-B14F-4D97-AF65-F5344CB8AC3E}">
        <p14:creationId xmlns:p14="http://schemas.microsoft.com/office/powerpoint/2010/main" val="4004653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9664" y="733647"/>
            <a:ext cx="8229600" cy="4763639"/>
          </a:xfrm>
        </p:spPr>
        <p:txBody>
          <a:bodyPr>
            <a:normAutofit/>
          </a:bodyPr>
          <a:lstStyle/>
          <a:p>
            <a:r>
              <a:rPr lang="en-US" sz="2400" dirty="0"/>
              <a:t>The value is currently set at $0.01/MW-h in Section 2 of the </a:t>
            </a:r>
            <a:r>
              <a:rPr lang="en-US" sz="2400" dirty="0" smtClean="0"/>
              <a:t>Protocols</a:t>
            </a:r>
          </a:p>
          <a:p>
            <a:endParaRPr lang="en-US" sz="2400" dirty="0"/>
          </a:p>
          <a:p>
            <a:r>
              <a:rPr lang="en-US" sz="2400" dirty="0" smtClean="0"/>
              <a:t>ERCOT </a:t>
            </a:r>
            <a:r>
              <a:rPr lang="en-US" sz="2400" dirty="0"/>
              <a:t>is recommending that the value remain unchanged and is asking for endorsement from </a:t>
            </a:r>
            <a:r>
              <a:rPr lang="en-US" sz="2400" dirty="0" smtClean="0"/>
              <a:t>TAC</a:t>
            </a:r>
          </a:p>
          <a:p>
            <a:endParaRPr lang="en-US" sz="2400" dirty="0"/>
          </a:p>
          <a:p>
            <a:r>
              <a:rPr lang="en-US" sz="2400" dirty="0" smtClean="0"/>
              <a:t>This recommendation was voted on and endorsed by WMS during their November meeting</a:t>
            </a:r>
          </a:p>
          <a:p>
            <a:endParaRPr lang="en-US" sz="2400" dirty="0" smtClean="0"/>
          </a:p>
          <a:p>
            <a:pPr lvl="1"/>
            <a:endParaRPr lang="en-US" sz="2000" dirty="0"/>
          </a:p>
          <a:p>
            <a:endParaRPr lang="en-US" sz="2400" dirty="0"/>
          </a:p>
        </p:txBody>
      </p:sp>
      <p:sp>
        <p:nvSpPr>
          <p:cNvPr id="3" name="Title 2"/>
          <p:cNvSpPr>
            <a:spLocks noGrp="1"/>
          </p:cNvSpPr>
          <p:nvPr>
            <p:ph type="title"/>
          </p:nvPr>
        </p:nvSpPr>
        <p:spPr/>
        <p:txBody>
          <a:bodyPr/>
          <a:lstStyle/>
          <a:p>
            <a:r>
              <a:rPr lang="en-US" dirty="0" smtClean="0"/>
              <a:t>ERCOT Recommendation</a:t>
            </a:r>
            <a:endParaRPr lang="en-US" dirty="0"/>
          </a:p>
        </p:txBody>
      </p:sp>
    </p:spTree>
    <p:extLst>
      <p:ext uri="{BB962C8B-B14F-4D97-AF65-F5344CB8AC3E}">
        <p14:creationId xmlns:p14="http://schemas.microsoft.com/office/powerpoint/2010/main" val="3623948869"/>
      </p:ext>
    </p:extLst>
  </p:cSld>
  <p:clrMapOvr>
    <a:masterClrMapping/>
  </p:clrMapOvr>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http://schemas.microsoft.com/office/2006/documentManagement/types"/>
    <ds:schemaRef ds:uri="http://schemas.openxmlformats.org/package/2006/metadata/core-properties"/>
    <ds:schemaRef ds:uri="c34af464-7aa1-4edd-9be4-83dffc1cb926"/>
    <ds:schemaRef ds:uri="http://schemas.microsoft.com/office/2006/metadata/properties"/>
    <ds:schemaRef ds:uri="http://purl.org/dc/dcmitype/"/>
    <ds:schemaRef ds:uri="http://purl.org/dc/elements/1.1/"/>
    <ds:schemaRef ds:uri="http://www.w3.org/XML/1998/namespace"/>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1191</TotalTime>
  <Words>157</Words>
  <Application>Microsoft Office PowerPoint</Application>
  <PresentationFormat>On-screen Show (4:3)</PresentationFormat>
  <Paragraphs>19</Paragraphs>
  <Slides>3</Slides>
  <Notes>1</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Office Theme</vt:lpstr>
      <vt:lpstr>Custom Design</vt:lpstr>
      <vt:lpstr>PowerPoint Presentation</vt:lpstr>
      <vt:lpstr>Reason for Review</vt:lpstr>
      <vt:lpstr>ERCOT Recommendation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127</cp:revision>
  <cp:lastPrinted>2013-01-30T23:16:36Z</cp:lastPrinted>
  <dcterms:created xsi:type="dcterms:W3CDTF">2010-04-12T23:12:02Z</dcterms:created>
  <dcterms:modified xsi:type="dcterms:W3CDTF">2013-11-26T17:53:19Z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