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/>
  </p:normalViewPr>
  <p:slideViewPr>
    <p:cSldViewPr>
      <p:cViewPr varScale="1">
        <p:scale>
          <a:sx n="70" d="100"/>
          <a:sy n="70" d="100"/>
        </p:scale>
        <p:origin x="8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November  14, </a:t>
            </a:r>
            <a:r>
              <a:rPr lang="en-US" dirty="0" smtClean="0">
                <a:solidFill>
                  <a:schemeClr val="tx1"/>
                </a:solidFill>
              </a:rPr>
              <a:t>2013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John Moore, PLWG Chair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dirty="0" smtClean="0">
                <a:latin typeface="+mj-lt"/>
              </a:rPr>
              <a:t>Voting Item: </a:t>
            </a:r>
            <a:r>
              <a:rPr lang="en-US" sz="4400" dirty="0" smtClean="0">
                <a:latin typeface="+mj-lt"/>
              </a:rPr>
              <a:t>PGRR028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 </a:t>
            </a:r>
            <a:r>
              <a:rPr lang="en-US" sz="4000" b="1" dirty="0" smtClean="0">
                <a:latin typeface="+mj-lt"/>
              </a:rPr>
              <a:t>Evaluation of Compliance with Reactive Requirements</a:t>
            </a:r>
            <a:endParaRPr lang="en-US" sz="4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/>
          </a:bodyPr>
          <a:lstStyle/>
          <a:p>
            <a:r>
              <a:rPr lang="en-US" dirty="0" smtClean="0"/>
              <a:t>PLWG recommends support for </a:t>
            </a:r>
            <a:r>
              <a:rPr lang="en-US" dirty="0" smtClean="0"/>
              <a:t>PGRR028 </a:t>
            </a:r>
            <a:r>
              <a:rPr lang="en-US" dirty="0" smtClean="0"/>
              <a:t>as currently written with no additional edits:</a:t>
            </a:r>
          </a:p>
          <a:p>
            <a:pPr lvl="1"/>
            <a:r>
              <a:rPr lang="en-US" dirty="0" smtClean="0"/>
              <a:t>This PGRR gives ERCOT the authority to determine if a generation resource complies with ERCOT’s reactive power capability and voltage control requirements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Voting Item: </a:t>
            </a:r>
            <a:r>
              <a:rPr lang="en-US" dirty="0" smtClean="0"/>
              <a:t>PGRR031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sz="4000" b="1" dirty="0"/>
              <a:t>Implement 95% Facility Rating Limit in the Planning </a:t>
            </a:r>
            <a:r>
              <a:rPr lang="en-US" sz="4000" b="1" dirty="0" smtClean="0"/>
              <a:t>Criteria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PLWG recommends support for </a:t>
            </a:r>
            <a:r>
              <a:rPr lang="en-US" dirty="0"/>
              <a:t>PGRR031 as currently written with no additional edits:</a:t>
            </a:r>
          </a:p>
          <a:p>
            <a:pPr lvl="1"/>
            <a:r>
              <a:rPr lang="en-US" dirty="0" smtClean="0"/>
              <a:t>This planning criteria addition to the Planning Guide was developed in response to a request from ROS to address a </a:t>
            </a:r>
            <a:r>
              <a:rPr lang="en-US" dirty="0" smtClean="0"/>
              <a:t>range of concerns identified in the work of the OPSTF</a:t>
            </a:r>
          </a:p>
          <a:p>
            <a:pPr lvl="1"/>
            <a:r>
              <a:rPr lang="en-US" dirty="0" smtClean="0"/>
              <a:t>The development of the proposed language involved a robust level of participation by a number of the ERCOT TSPs</a:t>
            </a:r>
          </a:p>
          <a:p>
            <a:pPr lvl="1"/>
            <a:r>
              <a:rPr lang="en-US" dirty="0" smtClean="0"/>
              <a:t>Concern and opposition to the proposed PGRR was expressed by a couple of ERCOT Stakeholders</a:t>
            </a:r>
          </a:p>
          <a:p>
            <a:pPr lvl="1"/>
            <a:r>
              <a:rPr lang="en-US" dirty="0" smtClean="0"/>
              <a:t>Jeff Billo will offer additional background on the proposed PGRR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Voting Item: </a:t>
            </a:r>
            <a:r>
              <a:rPr lang="en-US" dirty="0" smtClean="0"/>
              <a:t>PGRR032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sz="4000" b="1" dirty="0"/>
              <a:t>Stakeholder Review of Resource Registration Data </a:t>
            </a:r>
            <a:r>
              <a:rPr lang="en-US" sz="4000" b="1" dirty="0" smtClean="0"/>
              <a:t>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PLWG recommends support for </a:t>
            </a:r>
            <a:r>
              <a:rPr lang="en-US" dirty="0" smtClean="0"/>
              <a:t>PGRR032 </a:t>
            </a:r>
            <a:r>
              <a:rPr lang="en-US" dirty="0"/>
              <a:t>as currently written with no additional edits:</a:t>
            </a:r>
          </a:p>
          <a:p>
            <a:pPr lvl="1"/>
            <a:r>
              <a:rPr lang="en-US" dirty="0" smtClean="0"/>
              <a:t>This PGRR </a:t>
            </a:r>
            <a:r>
              <a:rPr lang="en-US" dirty="0"/>
              <a:t>describes the process for review and approval of changes, additions or deletions to the required Resource Registration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The PGRR clarifies </a:t>
            </a:r>
            <a:r>
              <a:rPr lang="en-US" dirty="0"/>
              <a:t>Interconnecting Entity (IE) information submission requirements and to </a:t>
            </a:r>
            <a:r>
              <a:rPr lang="en-US" dirty="0" smtClean="0"/>
              <a:t>removes obsolete language</a:t>
            </a:r>
          </a:p>
        </p:txBody>
      </p:sp>
    </p:spTree>
    <p:extLst>
      <p:ext uri="{BB962C8B-B14F-4D97-AF65-F5344CB8AC3E}">
        <p14:creationId xmlns:p14="http://schemas.microsoft.com/office/powerpoint/2010/main" val="41814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PGRRs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PGRR033  “</a:t>
            </a:r>
            <a:r>
              <a:rPr lang="en-US" i="1" dirty="0"/>
              <a:t>Dynamics Flat Start Cases </a:t>
            </a:r>
            <a:r>
              <a:rPr lang="en-US" i="1" dirty="0" smtClean="0"/>
              <a:t>Preparation</a:t>
            </a:r>
            <a:r>
              <a:rPr lang="en-US" dirty="0" smtClean="0"/>
              <a:t>”</a:t>
            </a:r>
            <a:endParaRPr lang="en-US" dirty="0" smtClean="0"/>
          </a:p>
          <a:p>
            <a:pPr lvl="1"/>
            <a:r>
              <a:rPr lang="en-US" dirty="0" smtClean="0"/>
              <a:t>Language found acceptable</a:t>
            </a:r>
          </a:p>
          <a:p>
            <a:pPr lvl="1"/>
            <a:r>
              <a:rPr lang="en-US" dirty="0" smtClean="0"/>
              <a:t>Impact Analysis will be considered at </a:t>
            </a:r>
            <a:r>
              <a:rPr lang="en-US" dirty="0" smtClean="0"/>
              <a:t>Nov </a:t>
            </a:r>
            <a:r>
              <a:rPr lang="en-US" dirty="0" smtClean="0"/>
              <a:t>PLWG </a:t>
            </a:r>
            <a:r>
              <a:rPr lang="en-US" dirty="0" err="1" smtClean="0"/>
              <a:t>Mtg</a:t>
            </a:r>
            <a:endParaRPr lang="en-US" dirty="0" smtClean="0"/>
          </a:p>
          <a:p>
            <a:pPr lvl="1"/>
            <a:r>
              <a:rPr lang="en-US" dirty="0" smtClean="0"/>
              <a:t>Expect to submit to Dec ROS </a:t>
            </a:r>
            <a:r>
              <a:rPr lang="en-US" dirty="0" err="1" smtClean="0"/>
              <a:t>Mtg</a:t>
            </a:r>
            <a:endParaRPr lang="en-US" dirty="0" smtClean="0"/>
          </a:p>
          <a:p>
            <a:r>
              <a:rPr lang="en-US" dirty="0" smtClean="0"/>
              <a:t>PGRR035  “</a:t>
            </a:r>
            <a:r>
              <a:rPr lang="en-US" i="1" dirty="0" smtClean="0"/>
              <a:t>DC </a:t>
            </a:r>
            <a:r>
              <a:rPr lang="en-US" i="1" dirty="0" smtClean="0"/>
              <a:t>Tie Interconnection Policy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Initial review </a:t>
            </a:r>
            <a:r>
              <a:rPr lang="en-US" dirty="0"/>
              <a:t>of PGRR034 was held at </a:t>
            </a:r>
            <a:r>
              <a:rPr lang="en-US" dirty="0" smtClean="0"/>
              <a:t>Oct PLWG </a:t>
            </a:r>
            <a:r>
              <a:rPr lang="en-US" dirty="0" err="1" smtClean="0"/>
              <a:t>Mtg</a:t>
            </a:r>
            <a:endParaRPr lang="en-US" dirty="0" smtClean="0"/>
          </a:p>
          <a:p>
            <a:pPr lvl="1"/>
            <a:r>
              <a:rPr lang="en-US" dirty="0" smtClean="0"/>
              <a:t>Oct PLWG </a:t>
            </a:r>
            <a:r>
              <a:rPr lang="en-US" dirty="0" err="1"/>
              <a:t>M</a:t>
            </a:r>
            <a:r>
              <a:rPr lang="en-US" dirty="0" err="1" smtClean="0"/>
              <a:t>tg</a:t>
            </a:r>
            <a:r>
              <a:rPr lang="en-US" dirty="0" smtClean="0"/>
              <a:t> discussion resulted in reformatting of proposed PGRR034 language into a new Planning Guide section, Section 7, and refiling as PGRR035</a:t>
            </a:r>
          </a:p>
          <a:p>
            <a:pPr lvl="1"/>
            <a:r>
              <a:rPr lang="en-US" dirty="0" smtClean="0"/>
              <a:t>Review of revised/refiled language (PGRR035) will be held at Nov PLWG </a:t>
            </a:r>
            <a:r>
              <a:rPr lang="en-US" dirty="0" err="1" smtClean="0"/>
              <a:t>Mtg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284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PLWG Report to ROS</vt:lpstr>
      <vt:lpstr>Voting Item: PGRR028  Evaluation of Compliance with Reactive Requirements</vt:lpstr>
      <vt:lpstr>Voting Item: PGRR031  Implement 95% Facility Rating Limit in the Planning Criteria</vt:lpstr>
      <vt:lpstr>Voting Item: PGRR032  Stakeholder Review of Resource Registration Data Requirements</vt:lpstr>
      <vt:lpstr>Active PGRRs Under Consideration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john moore</cp:lastModifiedBy>
  <cp:revision>14</cp:revision>
  <dcterms:created xsi:type="dcterms:W3CDTF">2013-06-12T20:00:16Z</dcterms:created>
  <dcterms:modified xsi:type="dcterms:W3CDTF">2013-11-12T21:06:40Z</dcterms:modified>
</cp:coreProperties>
</file>