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9"/>
  </p:notesMasterIdLst>
  <p:handoutMasterIdLst>
    <p:handoutMasterId r:id="rId10"/>
  </p:handoutMasterIdLst>
  <p:sldIdLst>
    <p:sldId id="260" r:id="rId6"/>
    <p:sldId id="261" r:id="rId7"/>
    <p:sldId id="263" r:id="rId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180" y="-1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WMS</a:t>
            </a:r>
            <a:endParaRPr lang="en-US" sz="1050" b="1" dirty="0"/>
          </a:p>
          <a:p>
            <a:pPr algn="l"/>
            <a:r>
              <a:rPr lang="en-US" sz="1050" dirty="0" smtClean="0"/>
              <a:t>11/13/2013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info/settlements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523317"/>
            <a:chOff x="603250" y="546100"/>
            <a:chExt cx="7727950" cy="3523317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Verifiable Cost Escalation Cost Factors 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ERCOT</a:t>
              </a:r>
              <a:endParaRPr lang="en-US" sz="2000" i="1" dirty="0" smtClean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WMS</a:t>
              </a:r>
            </a:p>
            <a:p>
              <a:r>
                <a:rPr lang="en-US" dirty="0" smtClean="0"/>
                <a:t>11/13/2013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3" y="828675"/>
            <a:ext cx="8392861" cy="511651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QSEs and Resource Entities which submit verifiable O&amp;M cost data are allowed to “present value” historical O&amp;M Costs. The cost indices are derived from the July update of the Handy-Whitman Index. </a:t>
            </a:r>
          </a:p>
          <a:p>
            <a:pPr marL="0" indent="0">
              <a:buNone/>
            </a:pPr>
            <a:endParaRPr lang="en-US" sz="800" dirty="0" smtClean="0"/>
          </a:p>
          <a:p>
            <a:r>
              <a:rPr lang="en-US" sz="2000" dirty="0" smtClean="0"/>
              <a:t>ERCOT utilizes Table E-4, “Cost Trends of Electric Utility Construction,” line 6, “Total Steam Production Plant” and line 28, “Total Other Production Plant” for the South </a:t>
            </a:r>
            <a:r>
              <a:rPr lang="en-US" sz="2000" dirty="0"/>
              <a:t>C</a:t>
            </a:r>
            <a:r>
              <a:rPr lang="en-US" sz="2000" dirty="0" smtClean="0"/>
              <a:t>entral Region. </a:t>
            </a:r>
          </a:p>
          <a:p>
            <a:pPr marL="0" indent="0">
              <a:buNone/>
            </a:pPr>
            <a:endParaRPr lang="en-US" sz="800" dirty="0" smtClean="0"/>
          </a:p>
          <a:p>
            <a:r>
              <a:rPr lang="en-US" sz="2000" dirty="0" smtClean="0"/>
              <a:t>The escalation rate is calculated by dividing the Handy-Whitman cost value in the base year by the Handy-Whitman cost value in each preceding year. The two indices for the year are averaged to obtain the final escalation rate used in the Verifiable Cost Analysis. 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000" dirty="0" smtClean="0"/>
              <a:t>The Escalation Cost Factors are updated in July and the new factors will be effective on December 1 of each year. 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Verifiable Cost Escalation Cost Factors 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5974" y="855385"/>
            <a:ext cx="4600575" cy="412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0075" y="5069164"/>
            <a:ext cx="7439025" cy="7410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Effective December 1, 2013 </a:t>
            </a:r>
          </a:p>
          <a:p>
            <a:pPr marL="0" indent="0">
              <a:buNone/>
            </a:pPr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://www.ercot.com/mktinfo/settlements</a:t>
            </a:r>
            <a:r>
              <a:rPr lang="en-US" sz="1400" dirty="0" smtClean="0">
                <a:hlinkClick r:id="rId3"/>
              </a:rPr>
              <a:t>/</a:t>
            </a:r>
            <a:endParaRPr lang="en-US" sz="14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Verifiable Cost Escalation Cost Factors 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59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1088</TotalTime>
  <Words>174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PowerPoint Presentation</vt:lpstr>
      <vt:lpstr>Update on Verifiable Cost Escalation Cost Factors  </vt:lpstr>
      <vt:lpstr>Update on Verifiable Cost Escalation Cost Factors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Annab, Magie</cp:lastModifiedBy>
  <cp:revision>117</cp:revision>
  <cp:lastPrinted>2013-01-30T23:16:36Z</cp:lastPrinted>
  <dcterms:created xsi:type="dcterms:W3CDTF">2010-04-12T23:12:02Z</dcterms:created>
  <dcterms:modified xsi:type="dcterms:W3CDTF">2013-11-07T21:05:06Z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