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94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3042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30845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58360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310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17891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30995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9856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43271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18578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89348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74673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F40B18-8D3F-4B06-82F7-C50C769B7CD5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6A564E-4DEF-4B7C-A97F-E7B6121D02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31786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QMWG Update to WMS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724400"/>
            <a:ext cx="6400800" cy="914400"/>
          </a:xfrm>
        </p:spPr>
        <p:txBody>
          <a:bodyPr>
            <a:normAutofit/>
          </a:bodyPr>
          <a:lstStyle/>
          <a:p>
            <a:pPr algn="r"/>
            <a:r>
              <a:rPr lang="en-US" sz="2000" dirty="0" smtClean="0"/>
              <a:t>S. Looney</a:t>
            </a:r>
          </a:p>
          <a:p>
            <a:pPr algn="r"/>
            <a:r>
              <a:rPr lang="en-US" sz="2000" dirty="0" smtClean="0"/>
              <a:t>November 13, 2013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9331284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44562"/>
          </a:xfrm>
        </p:spPr>
        <p:txBody>
          <a:bodyPr/>
          <a:lstStyle/>
          <a:p>
            <a:r>
              <a:rPr lang="en-US" sz="4000" dirty="0" smtClean="0"/>
              <a:t>NPRR Assign</a:t>
            </a:r>
            <a:r>
              <a:rPr lang="en-US" dirty="0" smtClean="0"/>
              <a:t>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029200"/>
          </a:xfrm>
        </p:spPr>
        <p:txBody>
          <a:bodyPr>
            <a:normAutofit fontScale="62500" lnSpcReduction="20000"/>
          </a:bodyPr>
          <a:lstStyle/>
          <a:p>
            <a:r>
              <a:rPr lang="en-US" i="1" u="sng" dirty="0" smtClean="0"/>
              <a:t>NPRR556, Resource Adequacy During Transmission Equipment Outage </a:t>
            </a:r>
            <a:endParaRPr lang="en-US" dirty="0"/>
          </a:p>
          <a:p>
            <a:pPr lvl="1"/>
            <a:r>
              <a:rPr lang="en-US" dirty="0" smtClean="0"/>
              <a:t>ERCOT Workshop resulted in comments </a:t>
            </a:r>
            <a:r>
              <a:rPr lang="en-US" dirty="0" smtClean="0"/>
              <a:t>submitted by ERCOT.  Provides for changes </a:t>
            </a:r>
            <a:r>
              <a:rPr lang="en-US" dirty="0" smtClean="0"/>
              <a:t>to MMS to assume that Load Resources are served and available for participation in the DAM although normal transmission elements are </a:t>
            </a:r>
            <a:r>
              <a:rPr lang="en-US" dirty="0" err="1" smtClean="0"/>
              <a:t>outaged</a:t>
            </a:r>
            <a:r>
              <a:rPr lang="en-US" dirty="0" smtClean="0"/>
              <a:t>. </a:t>
            </a:r>
          </a:p>
          <a:p>
            <a:pPr lvl="1"/>
            <a:r>
              <a:rPr lang="en-US" dirty="0" smtClean="0"/>
              <a:t>NDSWG </a:t>
            </a:r>
            <a:r>
              <a:rPr lang="en-US" dirty="0" smtClean="0"/>
              <a:t>will discuss at their next meeting and provide recommendation to ROS.</a:t>
            </a:r>
            <a:endParaRPr lang="en-US" dirty="0" smtClean="0"/>
          </a:p>
          <a:p>
            <a:r>
              <a:rPr lang="en-US" i="1" u="sng" dirty="0" smtClean="0"/>
              <a:t>NPRR571, ERS Weather-Sensitive Loads Requirements</a:t>
            </a:r>
          </a:p>
          <a:p>
            <a:pPr lvl="1"/>
            <a:r>
              <a:rPr lang="en-US" dirty="0" smtClean="0"/>
              <a:t>Provides for QSEs to adjust the population of Loads monthly</a:t>
            </a:r>
          </a:p>
          <a:p>
            <a:pPr lvl="1"/>
            <a:r>
              <a:rPr lang="en-US" dirty="0" smtClean="0"/>
              <a:t>Subject to a maximum of 8 deployment events of up to three hours per event</a:t>
            </a:r>
          </a:p>
          <a:p>
            <a:pPr lvl="1"/>
            <a:r>
              <a:rPr lang="en-US" dirty="0" smtClean="0"/>
              <a:t>Anticipates WS Load only during Summer for BH 2 and 3</a:t>
            </a:r>
          </a:p>
          <a:p>
            <a:pPr lvl="1"/>
            <a:r>
              <a:rPr lang="en-US" dirty="0" smtClean="0"/>
              <a:t>Adds an ERS </a:t>
            </a:r>
            <a:r>
              <a:rPr lang="en-US" i="1" dirty="0" smtClean="0"/>
              <a:t>Weather Sensitive Load Baseline</a:t>
            </a:r>
            <a:r>
              <a:rPr lang="en-US" dirty="0" smtClean="0"/>
              <a:t> type of ERS Load in addition to </a:t>
            </a:r>
            <a:r>
              <a:rPr lang="en-US" i="1" dirty="0" smtClean="0"/>
              <a:t>Default</a:t>
            </a:r>
            <a:r>
              <a:rPr lang="en-US" dirty="0" smtClean="0"/>
              <a:t> and </a:t>
            </a:r>
            <a:r>
              <a:rPr lang="en-US" i="1" dirty="0" smtClean="0"/>
              <a:t>Alternative Baselines</a:t>
            </a:r>
            <a:r>
              <a:rPr lang="en-US" dirty="0" smtClean="0"/>
              <a:t>.  Weather Sensitive Loads further broken down into Regression or Control Group Baselines.</a:t>
            </a:r>
          </a:p>
          <a:p>
            <a:pPr lvl="1"/>
            <a:r>
              <a:rPr lang="en-US" dirty="0" smtClean="0"/>
              <a:t>Payment for performance depends on estimated number of sites and weather normalized peak demand reduction per site.  Performance must be 90% of weather normalized reduction for no payment penalty.  The maximum number of sites must be at least 80% of QSEs projection for the Contract period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Concerns with over-provision of ERS resulting in regulation deployment.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80805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44562"/>
          </a:xfrm>
        </p:spPr>
        <p:txBody>
          <a:bodyPr>
            <a:normAutofit/>
          </a:bodyPr>
          <a:lstStyle/>
          <a:p>
            <a:r>
              <a:rPr lang="en-US" sz="4000" dirty="0" smtClean="0"/>
              <a:t>NPRR Assignments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i="1" u="sng" dirty="0" smtClean="0"/>
              <a:t>NPRR486, Calculation of Generation to be Dispatched, SCR773, Addition of Regulation Feedback to Generation to be Dispatched Calculation </a:t>
            </a:r>
          </a:p>
          <a:p>
            <a:pPr lvl="1"/>
            <a:r>
              <a:rPr lang="en-US" dirty="0" smtClean="0"/>
              <a:t>Significant progress has been made on reducing regulation deployments in the aggregate</a:t>
            </a:r>
          </a:p>
          <a:p>
            <a:pPr lvl="1"/>
            <a:r>
              <a:rPr lang="en-US" dirty="0" smtClean="0"/>
              <a:t>ERCOT still needs to work on modeling another type of control algorithm</a:t>
            </a:r>
          </a:p>
          <a:p>
            <a:pPr lvl="1"/>
            <a:r>
              <a:rPr lang="en-US" dirty="0" smtClean="0"/>
              <a:t>Anticipate withdrawal of NPRR486 as ERCOT is providing </a:t>
            </a:r>
            <a:r>
              <a:rPr lang="en-US" dirty="0" smtClean="0"/>
              <a:t>monthly reports </a:t>
            </a:r>
            <a:r>
              <a:rPr lang="en-US" dirty="0" smtClean="0"/>
              <a:t>to PDCWG and QMWG of regulation deployment metrics going forward.</a:t>
            </a:r>
          </a:p>
          <a:p>
            <a:r>
              <a:rPr lang="en-US" i="1" u="sng" dirty="0" smtClean="0"/>
              <a:t>NPRR535, Resource Status Startup /Shutdown </a:t>
            </a:r>
            <a:r>
              <a:rPr lang="en-US" dirty="0" smtClean="0"/>
              <a:t>– Continue to table per the submitter.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7546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44562"/>
          </a:xfrm>
        </p:spPr>
        <p:txBody>
          <a:bodyPr>
            <a:normAutofit/>
          </a:bodyPr>
          <a:lstStyle/>
          <a:p>
            <a:r>
              <a:rPr lang="en-US" sz="4000" dirty="0" smtClean="0"/>
              <a:t>General Update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>
            <a:normAutofit fontScale="70000" lnSpcReduction="20000"/>
          </a:bodyPr>
          <a:lstStyle/>
          <a:p>
            <a:r>
              <a:rPr lang="en-US" i="1" u="sng" dirty="0" smtClean="0"/>
              <a:t>ERCOT concern regarding SASM offers</a:t>
            </a:r>
            <a:r>
              <a:rPr lang="en-US" dirty="0" smtClean="0"/>
              <a:t>.  QMWG </a:t>
            </a:r>
            <a:r>
              <a:rPr lang="en-US" dirty="0" smtClean="0"/>
              <a:t>or ERCOT could</a:t>
            </a:r>
            <a:r>
              <a:rPr lang="en-US" dirty="0" smtClean="0"/>
              <a:t> </a:t>
            </a:r>
            <a:r>
              <a:rPr lang="en-US" dirty="0" smtClean="0"/>
              <a:t>submit an NPRR </a:t>
            </a:r>
            <a:r>
              <a:rPr lang="en-US" dirty="0" smtClean="0"/>
              <a:t>to </a:t>
            </a:r>
            <a:r>
              <a:rPr lang="en-US" dirty="0" smtClean="0"/>
              <a:t>provide notice of a SASM and give 30 minutes to submit offers.</a:t>
            </a:r>
          </a:p>
          <a:p>
            <a:r>
              <a:rPr lang="en-US" i="1" u="sng" dirty="0" smtClean="0"/>
              <a:t>NDCRC Upgrade for Reactive Test submittal </a:t>
            </a:r>
            <a:r>
              <a:rPr lang="en-US" dirty="0" smtClean="0"/>
              <a:t>– Possibly expect some updates in the last release this year and more during first quarter next year implementing suggestions from the workshop</a:t>
            </a:r>
            <a:r>
              <a:rPr lang="en-US" dirty="0" smtClean="0"/>
              <a:t>.  List of changes posted on QMWG meeting page.</a:t>
            </a:r>
            <a:endParaRPr lang="en-US" dirty="0" smtClean="0"/>
          </a:p>
          <a:p>
            <a:r>
              <a:rPr lang="en-US" i="1" u="sng" dirty="0" smtClean="0"/>
              <a:t>Discussion of New Generation Commissioning checklist questions </a:t>
            </a:r>
            <a:r>
              <a:rPr lang="en-US" dirty="0" smtClean="0"/>
              <a:t>– ERCOT provided answers and plans to mark up checklists to clarify.  </a:t>
            </a:r>
          </a:p>
          <a:p>
            <a:pPr lvl="1"/>
            <a:r>
              <a:rPr lang="en-US" dirty="0" smtClean="0"/>
              <a:t>Working on definition of “Certified for ERCOT Operations” and limiting use of ONTEST status to actual scheduled testing with use of ON status during extended commissioning.  </a:t>
            </a:r>
          </a:p>
          <a:p>
            <a:pPr lvl="1"/>
            <a:r>
              <a:rPr lang="en-US" dirty="0" smtClean="0"/>
              <a:t>Need to coordinate with ERCOT Operations to resolve the use of ONTEST status during commissioning of WGRs. </a:t>
            </a:r>
            <a:endParaRPr lang="en-US" dirty="0" smtClean="0"/>
          </a:p>
          <a:p>
            <a:pPr lvl="1"/>
            <a:r>
              <a:rPr lang="en-US" dirty="0" smtClean="0"/>
              <a:t>Clarification of need for reactive testing during commissioning.</a:t>
            </a:r>
          </a:p>
          <a:p>
            <a:pPr lvl="1"/>
            <a:r>
              <a:rPr lang="en-US" dirty="0" smtClean="0"/>
              <a:t>Adding timing requirement for ERCOT response to Commissioning Plan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75086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549</TotalTime>
  <Words>440</Words>
  <Application>Microsoft Office PowerPoint</Application>
  <PresentationFormat>On-screen Show (4:3)</PresentationFormat>
  <Paragraphs>28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QMWG Update to WMS</vt:lpstr>
      <vt:lpstr>NPRR Assignments</vt:lpstr>
      <vt:lpstr>NPRR Assignments</vt:lpstr>
      <vt:lpstr>General Update</vt:lpstr>
    </vt:vector>
  </TitlesOfParts>
  <Company>EFH Corporate Services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QMWG Update to WMS</dc:title>
  <dc:creator>Luminant 11_4_2013</dc:creator>
  <cp:lastModifiedBy>Luminant 11_4_2013</cp:lastModifiedBy>
  <cp:revision>11</cp:revision>
  <dcterms:created xsi:type="dcterms:W3CDTF">2013-11-11T17:34:38Z</dcterms:created>
  <dcterms:modified xsi:type="dcterms:W3CDTF">2013-11-12T20:24:15Z</dcterms:modified>
</cp:coreProperties>
</file>

<file path=docProps/thumbnail.jpeg>
</file>