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165E2-4B45-4140-8600-DA27E507FADA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E9DF0-5B38-4651-972F-3E732CD8B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97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TAC to table one month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E9DF0-5B38-4651-972F-3E732CD8BE6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5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69DDEF-F3F1-40FE-86A6-C4230AC596AD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Update to TAC</a:t>
            </a:r>
            <a:b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November 7, 2013 TAC Meeting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TAC Agenda Item # 5</a:t>
            </a:r>
          </a:p>
          <a:p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Last ROS Meeting: October 10, 2013</a:t>
            </a:r>
          </a:p>
          <a:p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Presenter: Bill Hatfield/LCRA - ROS Vice Chair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Update to TAC</a:t>
            </a:r>
            <a:b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November 7, 2013 TAC Meeting</a:t>
            </a:r>
            <a:endParaRPr lang="en-US" sz="31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62500" lnSpcReduction="20000"/>
          </a:bodyPr>
          <a:lstStyle/>
          <a:p>
            <a:pPr lvl="2" hangingPunct="0">
              <a:buNone/>
            </a:pP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hangingPunct="0"/>
            <a:r>
              <a:rPr lang="en-US" sz="33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Updates</a:t>
            </a:r>
          </a:p>
          <a:p>
            <a:pPr hangingPunct="0"/>
            <a:endParaRPr lang="en-US" sz="25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3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Ancillary Services Methodology</a:t>
            </a:r>
          </a:p>
          <a:p>
            <a:pPr lvl="2" hangingPunct="0"/>
            <a:r>
              <a:rPr lang="en-US" sz="3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expected to take up item at November meeting</a:t>
            </a:r>
          </a:p>
          <a:p>
            <a:pPr lvl="0" hangingPunct="0"/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3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Telemetry Standards &amp; State Estimator Standards</a:t>
            </a:r>
          </a:p>
          <a:p>
            <a:pPr lvl="2" hangingPunct="0"/>
            <a:r>
              <a:rPr lang="en-US" sz="3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voted unanimously to recommend </a:t>
            </a:r>
            <a:r>
              <a:rPr lang="en-US" sz="3000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approval</a:t>
            </a:r>
            <a:r>
              <a:rPr lang="en-US" sz="3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no changes for these Standards</a:t>
            </a:r>
          </a:p>
          <a:p>
            <a:pPr lvl="1" hangingPunct="0"/>
            <a:endParaRPr lang="en-US" sz="2900" dirty="0" smtClean="0">
              <a:solidFill>
                <a:schemeClr val="tx1">
                  <a:lumMod val="50000"/>
                  <a:lumOff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3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SCR774 – Enhancement to Outage Scheduler and Reports (Vote)</a:t>
            </a:r>
            <a:endParaRPr lang="en-US" sz="30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2" hangingPunct="0"/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unanimously voted to </a:t>
            </a:r>
            <a:r>
              <a:rPr lang="en-US" sz="3000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endorse</a:t>
            </a: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 amended by Resolution 1 in the 10/7/13 CNP comments.</a:t>
            </a:r>
            <a:r>
              <a:rPr lang="en-US" sz="3000" b="1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endParaRPr lang="en-US" sz="3000" dirty="0" smtClean="0">
              <a:solidFill>
                <a:schemeClr val="bg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indent="0" hangingPunct="0">
              <a:buNone/>
            </a:pPr>
            <a:endParaRPr lang="en-US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3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NPRR567 – Stakeholder review of Resource Registration Data Requirements (Vote)</a:t>
            </a:r>
          </a:p>
          <a:p>
            <a:pPr lvl="2" hangingPunct="0"/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unanimously voted to </a:t>
            </a:r>
            <a:r>
              <a:rPr lang="en-US" sz="3000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endorse</a:t>
            </a: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 recommended by PLWG in the 8/28/13 PLWG report</a:t>
            </a:r>
            <a:r>
              <a:rPr lang="en-US" sz="3000" b="1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3000" dirty="0" smtClean="0">
              <a:solidFill>
                <a:schemeClr val="bg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71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Update to TAC</a:t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November 7, 2013 TAC Meeting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 hangingPunct="0"/>
            <a:endParaRPr lang="en-US" sz="1600" dirty="0" smtClean="0"/>
          </a:p>
          <a:p>
            <a:pPr lvl="0" hangingPunct="0"/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TAC Action Items</a:t>
            </a:r>
          </a:p>
          <a:p>
            <a:pPr lvl="0" hangingPunct="0"/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NOGRR111, Synchronization with NPRR527, Required Combined Cycle Telemetry  for Operational Awareness and PDCWG Analysis (Vote)</a:t>
            </a:r>
          </a:p>
          <a:p>
            <a:pPr lvl="2" hangingPunct="0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voted unanimously to recommended </a:t>
            </a:r>
            <a:r>
              <a:rPr lang="en-US" sz="1800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approval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 recommended by OWG in the 9/13/13 OWG Report. </a:t>
            </a:r>
          </a:p>
          <a:p>
            <a:pPr marL="457200" lvl="1" indent="0" hangingPunct="0">
              <a:buNone/>
            </a:pPr>
            <a:endParaRPr lang="en-US" sz="2000" dirty="0" smtClean="0">
              <a:solidFill>
                <a:schemeClr val="bg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PGRR030, New Planning Guide Section 8A, Declaration of Resource Data Accuracy (Vote) </a:t>
            </a:r>
          </a:p>
          <a:p>
            <a:pPr lvl="2" hangingPunct="0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 voted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recommend </a:t>
            </a:r>
            <a:r>
              <a:rPr lang="en-US" sz="1800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approval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 recommended by PLWG in the 8/28/13 PLWG Report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sz="180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There was one abstention from the Independent Power Marketer (IPM) Market Segment. 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indent="0" hangingPunct="0">
              <a:buNone/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4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916</TotalTime>
  <Words>208</Words>
  <Application>Microsoft Office PowerPoint</Application>
  <PresentationFormat>On-screen Show (4:3)</PresentationFormat>
  <Paragraphs>31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ROS Update to TAC November 7, 2013 TAC Meeting</vt:lpstr>
      <vt:lpstr>ROS Update to TAC November 7, 2013 TAC Meeting</vt:lpstr>
      <vt:lpstr>ROS Update to TAC November 7, 2013 TAC Meeting </vt:lpstr>
    </vt:vector>
  </TitlesOfParts>
  <Company>GDF SUEZ Energy 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</dc:title>
  <dc:creator>hholloway</dc:creator>
  <cp:lastModifiedBy>Bylaws</cp:lastModifiedBy>
  <cp:revision>74</cp:revision>
  <dcterms:created xsi:type="dcterms:W3CDTF">2013-09-09T14:02:15Z</dcterms:created>
  <dcterms:modified xsi:type="dcterms:W3CDTF">2013-10-29T16:03:23Z</dcterms:modified>
</cp:coreProperties>
</file>