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61" r:id="rId4"/>
    <p:sldId id="257" r:id="rId5"/>
    <p:sldId id="258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68F978-713E-49CC-B833-5ABBB41BEB59}" type="datetimeFigureOut">
              <a:rPr lang="en-US" smtClean="0"/>
              <a:pPr/>
              <a:t>10/9/2013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5F21BF-5569-434E-BF7E-2E6F61C5F02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219201"/>
            <a:ext cx="7772400" cy="2381250"/>
          </a:xfrm>
        </p:spPr>
        <p:txBody>
          <a:bodyPr/>
          <a:lstStyle/>
          <a:p>
            <a:r>
              <a:rPr lang="en-US" dirty="0" smtClean="0"/>
              <a:t>PLWG Report to ROS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October  10, 2013</a:t>
            </a:r>
          </a:p>
          <a:p>
            <a:r>
              <a:rPr lang="en-US" dirty="0" smtClean="0">
                <a:solidFill>
                  <a:schemeClr val="tx1"/>
                </a:solidFill>
              </a:rPr>
              <a:t>John Moore, PLWG Chair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239962"/>
          </a:xfrm>
        </p:spPr>
        <p:txBody>
          <a:bodyPr>
            <a:normAutofit/>
          </a:bodyPr>
          <a:lstStyle/>
          <a:p>
            <a:r>
              <a:rPr lang="en-US" dirty="0" smtClean="0"/>
              <a:t>Voting Item: PGRR030</a:t>
            </a:r>
            <a:br>
              <a:rPr lang="en-US" dirty="0" smtClean="0"/>
            </a:br>
            <a:r>
              <a:rPr lang="en-US" b="1" dirty="0" smtClean="0"/>
              <a:t> </a:t>
            </a:r>
            <a:r>
              <a:rPr lang="en-US" sz="3600" b="1" dirty="0" smtClean="0"/>
              <a:t>New Planning Guide Section 8A, Declaration of Resource Data Accuracy 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895600"/>
            <a:ext cx="8229600" cy="3230563"/>
          </a:xfrm>
        </p:spPr>
        <p:txBody>
          <a:bodyPr>
            <a:normAutofit lnSpcReduction="10000"/>
          </a:bodyPr>
          <a:lstStyle/>
          <a:p>
            <a:r>
              <a:rPr lang="en-US" dirty="0" smtClean="0"/>
              <a:t>PLWG recommends support for PGRR030 as currently written with no additional edits:</a:t>
            </a:r>
          </a:p>
          <a:p>
            <a:pPr lvl="1"/>
            <a:r>
              <a:rPr lang="en-US" dirty="0" smtClean="0"/>
              <a:t>PLWG was directed to address the issue of how to include clarifying language regarding the definition of IE’s (Interconnecting Entities) </a:t>
            </a:r>
          </a:p>
          <a:p>
            <a:pPr lvl="1"/>
            <a:r>
              <a:rPr lang="en-US" dirty="0" smtClean="0"/>
              <a:t>PLWG recommends that the IE clarification be provided in NPRR567 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239962"/>
          </a:xfrm>
        </p:spPr>
        <p:txBody>
          <a:bodyPr>
            <a:normAutofit/>
          </a:bodyPr>
          <a:lstStyle/>
          <a:p>
            <a:r>
              <a:rPr lang="en-US" dirty="0" smtClean="0"/>
              <a:t>Voting Item: NPRR567</a:t>
            </a:r>
            <a:br>
              <a:rPr lang="en-US" dirty="0" smtClean="0"/>
            </a:br>
            <a:r>
              <a:rPr lang="en-US" b="1" dirty="0" smtClean="0"/>
              <a:t> </a:t>
            </a:r>
            <a:r>
              <a:rPr lang="en-US" sz="4000" b="1" dirty="0" smtClean="0"/>
              <a:t>Stakeholder Review of Resource Registration Data Requirements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590800"/>
            <a:ext cx="8229600" cy="3535363"/>
          </a:xfrm>
        </p:spPr>
        <p:txBody>
          <a:bodyPr/>
          <a:lstStyle/>
          <a:p>
            <a:r>
              <a:rPr lang="en-US" dirty="0" smtClean="0"/>
              <a:t>PLWG recommends support for NPRR567 with the addition of clarifying language defining the timeframe  when a new resource entity is considered an IE.</a:t>
            </a:r>
          </a:p>
          <a:p>
            <a:pPr lvl="1"/>
            <a:r>
              <a:rPr lang="en-US" dirty="0" smtClean="0"/>
              <a:t>This additional language in the definition of IE provides the desired clarity to allow the current PGRR030 language to be found acceptable.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Active PGRRs Under Consideration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PGRR028  </a:t>
            </a:r>
            <a:r>
              <a:rPr lang="en-US" i="1" dirty="0" smtClean="0"/>
              <a:t>“Evaluation of Compliance of Reactive Requirements”</a:t>
            </a:r>
          </a:p>
          <a:p>
            <a:pPr lvl="1"/>
            <a:r>
              <a:rPr lang="en-US" dirty="0" smtClean="0"/>
              <a:t>ERCOT presented  revised language </a:t>
            </a:r>
          </a:p>
          <a:p>
            <a:pPr lvl="1"/>
            <a:r>
              <a:rPr lang="en-US" dirty="0" smtClean="0"/>
              <a:t>Will be reviewed for potential approval at Oct PLWG </a:t>
            </a:r>
            <a:r>
              <a:rPr lang="en-US" dirty="0" err="1" smtClean="0"/>
              <a:t>Mtg</a:t>
            </a:r>
            <a:endParaRPr lang="en-US" dirty="0" smtClean="0"/>
          </a:p>
          <a:p>
            <a:r>
              <a:rPr lang="en-US" dirty="0" smtClean="0"/>
              <a:t>PGRR031  “</a:t>
            </a:r>
            <a:r>
              <a:rPr lang="en-US" i="1" dirty="0" smtClean="0"/>
              <a:t>Implement 95% Facility Rating Limit in Planning Criteria</a:t>
            </a:r>
            <a:r>
              <a:rPr lang="en-US" dirty="0" smtClean="0"/>
              <a:t>”</a:t>
            </a:r>
          </a:p>
          <a:p>
            <a:pPr lvl="1"/>
            <a:r>
              <a:rPr lang="en-US" dirty="0" smtClean="0"/>
              <a:t>In-depth discussion at Sept PLWG </a:t>
            </a:r>
            <a:r>
              <a:rPr lang="en-US" dirty="0" err="1" smtClean="0"/>
              <a:t>Mtg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Developed a consensus direction on how to assess the 95% criteria</a:t>
            </a:r>
          </a:p>
          <a:p>
            <a:pPr lvl="1"/>
            <a:r>
              <a:rPr lang="en-US" dirty="0" smtClean="0"/>
              <a:t>Final review and approval expected at Oct PLWG </a:t>
            </a:r>
            <a:r>
              <a:rPr lang="en-US" dirty="0" err="1" smtClean="0"/>
              <a:t>Mtg</a:t>
            </a:r>
            <a:endParaRPr lang="en-US" dirty="0" smtClean="0"/>
          </a:p>
          <a:p>
            <a:r>
              <a:rPr lang="en-US" dirty="0" smtClean="0"/>
              <a:t>PGRR032  “</a:t>
            </a:r>
            <a:r>
              <a:rPr lang="en-US" i="1" dirty="0" smtClean="0"/>
              <a:t>Stakeholder Review of Resource Registration Data Requirements</a:t>
            </a:r>
            <a:r>
              <a:rPr lang="en-US" dirty="0" smtClean="0"/>
              <a:t>”</a:t>
            </a:r>
          </a:p>
          <a:p>
            <a:pPr lvl="1"/>
            <a:r>
              <a:rPr lang="en-US" dirty="0" smtClean="0"/>
              <a:t>Language found acceptable</a:t>
            </a:r>
          </a:p>
          <a:p>
            <a:pPr lvl="1"/>
            <a:r>
              <a:rPr lang="en-US" dirty="0" smtClean="0"/>
              <a:t>Impact Analysis will be considered at Oct PLWG </a:t>
            </a:r>
            <a:r>
              <a:rPr lang="en-US" dirty="0" err="1" smtClean="0"/>
              <a:t>Mtg</a:t>
            </a:r>
            <a:endParaRPr lang="en-US" dirty="0" smtClean="0"/>
          </a:p>
          <a:p>
            <a:r>
              <a:rPr lang="en-US" smtClean="0"/>
              <a:t>PGRR034  </a:t>
            </a:r>
            <a:r>
              <a:rPr lang="en-US" dirty="0" smtClean="0"/>
              <a:t>“</a:t>
            </a:r>
            <a:r>
              <a:rPr lang="en-US" i="1" dirty="0" smtClean="0"/>
              <a:t>Asynchronous Tie Interconnection Policy</a:t>
            </a:r>
            <a:r>
              <a:rPr lang="en-US" dirty="0" smtClean="0"/>
              <a:t>”</a:t>
            </a:r>
          </a:p>
          <a:p>
            <a:pPr lvl="1"/>
            <a:r>
              <a:rPr lang="en-US" dirty="0" smtClean="0"/>
              <a:t>Initial review will be held at Oct PLWG </a:t>
            </a:r>
            <a:r>
              <a:rPr lang="en-US" dirty="0" err="1" smtClean="0"/>
              <a:t>Mtg</a:t>
            </a:r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OPSTF Issues Under Consideration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Issue 5C: Discreet Load Additions</a:t>
            </a:r>
          </a:p>
          <a:p>
            <a:pPr lvl="1"/>
            <a:r>
              <a:rPr lang="en-US" dirty="0" smtClean="0"/>
              <a:t>A recommendation will be considered that no further actions are needed to address consideration of discreet load additions within the current ERCOT transmission planning processes. </a:t>
            </a:r>
          </a:p>
          <a:p>
            <a:r>
              <a:rPr lang="en-US" dirty="0" smtClean="0"/>
              <a:t>Issue 10: Security-constrained deliverability of ancillary services</a:t>
            </a:r>
          </a:p>
          <a:p>
            <a:pPr lvl="1"/>
            <a:r>
              <a:rPr lang="en-US" dirty="0" smtClean="0"/>
              <a:t>A subcommittee will report on their considerations of whether any additional actions are needed 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275</Words>
  <Application>Microsoft Office PowerPoint</Application>
  <PresentationFormat>On-screen Show (4:3)</PresentationFormat>
  <Paragraphs>28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Office Theme</vt:lpstr>
      <vt:lpstr>PLWG Report to ROS</vt:lpstr>
      <vt:lpstr>Voting Item: PGRR030  New Planning Guide Section 8A, Declaration of Resource Data Accuracy </vt:lpstr>
      <vt:lpstr>Voting Item: NPRR567  Stakeholder Review of Resource Registration Data Requirements</vt:lpstr>
      <vt:lpstr>Active PGRRs Under Consideration</vt:lpstr>
      <vt:lpstr>OPSTF Issues Under Consideration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PLWG Report to ROS</dc:title>
  <dc:creator>John Moore</dc:creator>
  <cp:lastModifiedBy>John Moore</cp:lastModifiedBy>
  <cp:revision>5</cp:revision>
  <dcterms:created xsi:type="dcterms:W3CDTF">2013-06-12T20:00:16Z</dcterms:created>
  <dcterms:modified xsi:type="dcterms:W3CDTF">2013-10-09T05:11:43Z</dcterms:modified>
</cp:coreProperties>
</file>

<file path=docProps/thumbnail.jpeg>
</file>