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October  10, 2013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John Moore, PLWG Chair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/>
          </a:bodyPr>
          <a:lstStyle/>
          <a:p>
            <a:r>
              <a:rPr lang="en-US" dirty="0" smtClean="0"/>
              <a:t>Voting Item: PGRR030</a:t>
            </a:r>
            <a:br>
              <a:rPr lang="en-US" dirty="0" smtClean="0"/>
            </a:br>
            <a:r>
              <a:rPr lang="en-US" b="1" dirty="0" smtClean="0"/>
              <a:t> </a:t>
            </a:r>
            <a:r>
              <a:rPr lang="en-US" sz="3600" b="1" dirty="0" smtClean="0"/>
              <a:t>New Planning Guide Section 8A, Declaration of Resource Data Accuracy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PLWG recommends support for PGRR030 as currently written with no additional edits:</a:t>
            </a:r>
          </a:p>
          <a:p>
            <a:pPr lvl="1"/>
            <a:r>
              <a:rPr lang="en-US" dirty="0" smtClean="0"/>
              <a:t>PLWG was directed to address the issue of how to include clarifying language regarding the definition of IE’s (Interconnecting Entities) </a:t>
            </a:r>
          </a:p>
          <a:p>
            <a:pPr lvl="1"/>
            <a:r>
              <a:rPr lang="en-US" dirty="0" smtClean="0"/>
              <a:t>PLWG recommends that the IE clarification be provided in NPRR567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/>
          </a:bodyPr>
          <a:lstStyle/>
          <a:p>
            <a:r>
              <a:rPr lang="en-US" dirty="0" smtClean="0"/>
              <a:t>Voting Item: NPRR567</a:t>
            </a:r>
            <a:br>
              <a:rPr lang="en-US" dirty="0" smtClean="0"/>
            </a:br>
            <a:r>
              <a:rPr lang="en-US" b="1" dirty="0" smtClean="0"/>
              <a:t> </a:t>
            </a:r>
            <a:r>
              <a:rPr lang="en-US" sz="4000" b="1" dirty="0" smtClean="0"/>
              <a:t>Stakeholder Review of Resource Registration Data Requirements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en-US" dirty="0" smtClean="0"/>
              <a:t>PLWG recommends support for NPRR567 with the addition of clarifying language defining the timeframe  when a new resource entity is considered an IE.</a:t>
            </a:r>
          </a:p>
          <a:p>
            <a:pPr lvl="1"/>
            <a:r>
              <a:rPr lang="en-US" dirty="0" smtClean="0"/>
              <a:t>This additional language in the definition of IE provides the desired clarity to allow the current PGRR030 language to be found acceptable.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PGRRs Under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PGRR028  </a:t>
            </a:r>
            <a:r>
              <a:rPr lang="en-US" i="1" dirty="0" smtClean="0"/>
              <a:t>“Evaluation of Compliance of Reactive Requirements”</a:t>
            </a:r>
          </a:p>
          <a:p>
            <a:pPr lvl="1"/>
            <a:r>
              <a:rPr lang="en-US" dirty="0" smtClean="0"/>
              <a:t>ERCOT presented  revised language </a:t>
            </a:r>
          </a:p>
          <a:p>
            <a:pPr lvl="1"/>
            <a:r>
              <a:rPr lang="en-US" dirty="0" smtClean="0"/>
              <a:t>Will be reviewed for potential approval at Oct PLWG </a:t>
            </a:r>
            <a:r>
              <a:rPr lang="en-US" dirty="0" err="1" smtClean="0"/>
              <a:t>Mtg</a:t>
            </a:r>
            <a:endParaRPr lang="en-US" dirty="0" smtClean="0"/>
          </a:p>
          <a:p>
            <a:r>
              <a:rPr lang="en-US" dirty="0" smtClean="0"/>
              <a:t>PGRR031  “</a:t>
            </a:r>
            <a:r>
              <a:rPr lang="en-US" i="1" dirty="0" smtClean="0"/>
              <a:t>Implement 95% Facility Rating Limit in Planning Criteria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In-depth discussion at Sept PLWG </a:t>
            </a:r>
            <a:r>
              <a:rPr lang="en-US" dirty="0" err="1" smtClean="0"/>
              <a:t>Mtg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Developed a consensus direction on how to assess the 95% criteria</a:t>
            </a:r>
          </a:p>
          <a:p>
            <a:pPr lvl="1"/>
            <a:r>
              <a:rPr lang="en-US" dirty="0" smtClean="0"/>
              <a:t>Final review and approval expected at Oct PLWG </a:t>
            </a:r>
            <a:r>
              <a:rPr lang="en-US" dirty="0" err="1" smtClean="0"/>
              <a:t>Mtg</a:t>
            </a:r>
            <a:endParaRPr lang="en-US" dirty="0" smtClean="0"/>
          </a:p>
          <a:p>
            <a:r>
              <a:rPr lang="en-US" dirty="0" smtClean="0"/>
              <a:t>PGRR032  “</a:t>
            </a:r>
            <a:r>
              <a:rPr lang="en-US" i="1" dirty="0" smtClean="0"/>
              <a:t>Stakeholder Review of Resource Registration Data Requirements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Language found acceptable</a:t>
            </a:r>
          </a:p>
          <a:p>
            <a:pPr lvl="1"/>
            <a:r>
              <a:rPr lang="en-US" dirty="0" smtClean="0"/>
              <a:t>Impact Analysis will be considered at Oct PLWG </a:t>
            </a:r>
            <a:r>
              <a:rPr lang="en-US" dirty="0" err="1" smtClean="0"/>
              <a:t>Mtg</a:t>
            </a:r>
            <a:endParaRPr lang="en-US" dirty="0" smtClean="0"/>
          </a:p>
          <a:p>
            <a:r>
              <a:rPr lang="en-US" smtClean="0"/>
              <a:t>PGRR034  </a:t>
            </a:r>
            <a:r>
              <a:rPr lang="en-US" dirty="0" smtClean="0"/>
              <a:t>“</a:t>
            </a:r>
            <a:r>
              <a:rPr lang="en-US" i="1" dirty="0" smtClean="0"/>
              <a:t>Asynchronous Tie Interconnection Policy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Initial review will be held at Oct PLWG </a:t>
            </a:r>
            <a:r>
              <a:rPr lang="en-US" dirty="0" err="1" smtClean="0"/>
              <a:t>Mtg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OPSTF Issues Under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Issue 5C: Discreet Load Additions</a:t>
            </a:r>
          </a:p>
          <a:p>
            <a:pPr lvl="1"/>
            <a:r>
              <a:rPr lang="en-US" dirty="0" smtClean="0"/>
              <a:t>A recommendation will be considered that no further actions are needed to address consideration of discreet load additions within the current ERCOT transmission planning processes. </a:t>
            </a:r>
          </a:p>
          <a:p>
            <a:r>
              <a:rPr lang="en-US" dirty="0" smtClean="0"/>
              <a:t>Issue 10: Security-constrained deliverability of ancillary services</a:t>
            </a:r>
          </a:p>
          <a:p>
            <a:pPr lvl="1"/>
            <a:r>
              <a:rPr lang="en-US" dirty="0" smtClean="0"/>
              <a:t>A subcommittee will report on their considerations of whether any additional actions are needed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275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PLWG Report to ROS</vt:lpstr>
      <vt:lpstr>Voting Item: PGRR030  New Planning Guide Section 8A, Declaration of Resource Data Accuracy </vt:lpstr>
      <vt:lpstr>Voting Item: NPRR567  Stakeholder Review of Resource Registration Data Requirements</vt:lpstr>
      <vt:lpstr>Active PGRRs Under Consideration</vt:lpstr>
      <vt:lpstr>OPSTF Issues Under Consideration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John Moore</cp:lastModifiedBy>
  <cp:revision>5</cp:revision>
  <dcterms:created xsi:type="dcterms:W3CDTF">2013-06-12T20:00:16Z</dcterms:created>
  <dcterms:modified xsi:type="dcterms:W3CDTF">2013-10-09T05:11:43Z</dcterms:modified>
</cp:coreProperties>
</file>