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73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7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9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7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82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9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2AD36-E718-4276-BBD1-C8979BB06AF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7B7E0-FEBF-4256-A4F4-47905C6AEC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2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October 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74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0000" lnSpcReduction="20000"/>
          </a:bodyPr>
          <a:lstStyle/>
          <a:p>
            <a:r>
              <a:rPr lang="en-US" b="1" i="1" u="sng" dirty="0" smtClean="0"/>
              <a:t>NPRR564, Thirty-Minute Emergency Response Service </a:t>
            </a:r>
            <a:r>
              <a:rPr lang="en-US" dirty="0" smtClean="0"/>
              <a:t>– Discuss concerns expressed at last WMS meeting.</a:t>
            </a:r>
          </a:p>
          <a:p>
            <a:pPr lvl="1"/>
            <a:r>
              <a:rPr lang="en-US" b="1" dirty="0" smtClean="0"/>
              <a:t>Q:</a:t>
            </a:r>
            <a:r>
              <a:rPr lang="en-US" dirty="0" smtClean="0"/>
              <a:t> Why is ERCOT getting more 30 minute response at the same time they are talking about purchasing less NSRS?  </a:t>
            </a:r>
            <a:r>
              <a:rPr lang="en-US" b="1" dirty="0" smtClean="0"/>
              <a:t>A:</a:t>
            </a:r>
            <a:r>
              <a:rPr lang="en-US" dirty="0" smtClean="0"/>
              <a:t> This is a true Emergency service which is only deployed in EEA.</a:t>
            </a:r>
          </a:p>
          <a:p>
            <a:pPr lvl="1"/>
            <a:r>
              <a:rPr lang="en-US" b="1" dirty="0" smtClean="0"/>
              <a:t>Concern:</a:t>
            </a:r>
            <a:r>
              <a:rPr lang="en-US" dirty="0" smtClean="0"/>
              <a:t> The market needs more information about these loads.  </a:t>
            </a:r>
            <a:r>
              <a:rPr lang="en-US" b="1" dirty="0" smtClean="0"/>
              <a:t>Response:</a:t>
            </a:r>
            <a:r>
              <a:rPr lang="en-US" dirty="0" smtClean="0"/>
              <a:t> ERCOT is looking at automating the data and bringing it into the market registration system.</a:t>
            </a:r>
          </a:p>
          <a:p>
            <a:pPr lvl="1"/>
            <a:r>
              <a:rPr lang="en-US" b="1" dirty="0" smtClean="0"/>
              <a:t>Concern</a:t>
            </a:r>
            <a:r>
              <a:rPr lang="en-US" dirty="0" smtClean="0"/>
              <a:t>: These products should have a reliability-based method for calculating procurement quantities.  </a:t>
            </a:r>
            <a:r>
              <a:rPr lang="en-US" b="1" dirty="0" smtClean="0"/>
              <a:t>Response:</a:t>
            </a:r>
            <a:r>
              <a:rPr lang="en-US" dirty="0" smtClean="0"/>
              <a:t>  DSWG is looking to revise the month groupings for the products to more accurately specify the load horizons for the contract periods. </a:t>
            </a:r>
          </a:p>
          <a:p>
            <a:pPr lvl="1"/>
            <a:r>
              <a:rPr lang="en-US" b="1" dirty="0" smtClean="0"/>
              <a:t>Concern:</a:t>
            </a:r>
            <a:r>
              <a:rPr lang="en-US" dirty="0" smtClean="0"/>
              <a:t>  Price reversal due to deployment.  </a:t>
            </a:r>
            <a:r>
              <a:rPr lang="en-US" b="1" dirty="0" smtClean="0"/>
              <a:t>Response:</a:t>
            </a:r>
            <a:r>
              <a:rPr lang="en-US" dirty="0" smtClean="0"/>
              <a:t>  Could be addressed through the ORDC which is being considered by the PUCT.</a:t>
            </a:r>
          </a:p>
          <a:p>
            <a:pPr lvl="1"/>
            <a:r>
              <a:rPr lang="en-US" b="1" dirty="0" smtClean="0"/>
              <a:t>Q:</a:t>
            </a:r>
            <a:r>
              <a:rPr lang="en-US" b="1" dirty="0" smtClean="0"/>
              <a:t>  </a:t>
            </a:r>
            <a:r>
              <a:rPr lang="en-US" dirty="0" smtClean="0"/>
              <a:t>How would </a:t>
            </a:r>
            <a:r>
              <a:rPr lang="en-US" dirty="0" smtClean="0"/>
              <a:t>ERCOT </a:t>
            </a:r>
            <a:r>
              <a:rPr lang="en-US" dirty="0" smtClean="0"/>
              <a:t>get 10 minute product if they are cleared with the 30 </a:t>
            </a:r>
            <a:r>
              <a:rPr lang="en-US" dirty="0" smtClean="0"/>
              <a:t>minute?  </a:t>
            </a:r>
            <a:r>
              <a:rPr lang="en-US" b="1" dirty="0" smtClean="0"/>
              <a:t>A:</a:t>
            </a:r>
            <a:r>
              <a:rPr lang="en-US" dirty="0" smtClean="0"/>
              <a:t>  </a:t>
            </a:r>
            <a:r>
              <a:rPr lang="en-US" dirty="0" smtClean="0"/>
              <a:t>When offered at the same price, ERCOT will preferentially award the 10 minute product.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3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b="1" i="1" u="sng" dirty="0" smtClean="0"/>
              <a:t>Annual Review of AS Methodology </a:t>
            </a:r>
            <a:r>
              <a:rPr lang="en-US" dirty="0" smtClean="0"/>
              <a:t>– 2 key Revisions for 2014: (1) Updated wind study for regulation requirement and (2) Removal of load bias for load forecast.</a:t>
            </a:r>
          </a:p>
          <a:p>
            <a:pPr lvl="1"/>
            <a:r>
              <a:rPr lang="en-US" dirty="0" smtClean="0"/>
              <a:t>ERCOT requested QMWG members to submit comments.</a:t>
            </a:r>
          </a:p>
          <a:p>
            <a:pPr lvl="1"/>
            <a:r>
              <a:rPr lang="en-US" dirty="0" smtClean="0"/>
              <a:t>Removing the load forecast bias improves ERCOT Operations practices for choosing and reporting load forecast.</a:t>
            </a:r>
          </a:p>
          <a:p>
            <a:pPr lvl="1"/>
            <a:r>
              <a:rPr lang="en-US" dirty="0" smtClean="0"/>
              <a:t>ERCOT would not be opposed to a bias term added to NSRS requirement.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5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u="sng" dirty="0" smtClean="0"/>
              <a:t>NPRR416, Creation of the RUC Resource Buyback Provision </a:t>
            </a:r>
            <a:r>
              <a:rPr lang="en-US" dirty="0" smtClean="0"/>
              <a:t>– Implementation delay due to question about </a:t>
            </a:r>
            <a:r>
              <a:rPr lang="en-US" dirty="0" smtClean="0"/>
              <a:t>Buyback </a:t>
            </a:r>
            <a:r>
              <a:rPr lang="en-US" dirty="0" smtClean="0"/>
              <a:t>Resources carrying AS.</a:t>
            </a:r>
          </a:p>
          <a:p>
            <a:pPr lvl="1"/>
            <a:r>
              <a:rPr lang="en-US" dirty="0" smtClean="0"/>
              <a:t>Consensus of the group, it was the intention of NPRR416 that you could carry AS.</a:t>
            </a:r>
          </a:p>
          <a:p>
            <a:pPr lvl="1"/>
            <a:r>
              <a:rPr lang="en-US" dirty="0" smtClean="0"/>
              <a:t>Should implement NPRR416 as is without the ability to carry AS.</a:t>
            </a:r>
          </a:p>
          <a:p>
            <a:pPr lvl="1"/>
            <a:r>
              <a:rPr lang="en-US" dirty="0" smtClean="0"/>
              <a:t>Submit a new NPRR with the provision to carry AS so that ERCOT could have the Project group evaluate the impact.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60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u="sng" dirty="0" smtClean="0"/>
              <a:t>NPRR486, Calculation of Generation to be Dispatched and SCR773, Addition of Regulation Feedback to GTBD Calculation</a:t>
            </a:r>
          </a:p>
          <a:p>
            <a:pPr lvl="1"/>
            <a:r>
              <a:rPr lang="en-US" dirty="0" smtClean="0"/>
              <a:t>ERCOT has made significant progress and the quantities of regulation deployed have decreased.</a:t>
            </a:r>
          </a:p>
          <a:p>
            <a:pPr lvl="1"/>
            <a:r>
              <a:rPr lang="en-US" dirty="0" smtClean="0"/>
              <a:t>Continuing to work through PDCWG open meetings.</a:t>
            </a:r>
          </a:p>
          <a:p>
            <a:pPr lvl="1"/>
            <a:r>
              <a:rPr lang="en-US" dirty="0" smtClean="0"/>
              <a:t>Developed metrics including limit on consecutive SCED intervals in which regulation is deployed in only one direction.</a:t>
            </a:r>
          </a:p>
          <a:p>
            <a:pPr lvl="1"/>
            <a:r>
              <a:rPr lang="en-US" dirty="0" smtClean="0"/>
              <a:t>ERCOT is working on a PID (Proportional Integral Derivative) type control minimizing s scheduled control error term.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999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u="sng" dirty="0" smtClean="0"/>
              <a:t>SASM Offers </a:t>
            </a:r>
            <a:r>
              <a:rPr lang="en-US" dirty="0" smtClean="0"/>
              <a:t>– ERCOT continues to see a lack of offers available for SASM.  </a:t>
            </a:r>
          </a:p>
          <a:p>
            <a:pPr lvl="1"/>
            <a:r>
              <a:rPr lang="en-US" dirty="0" smtClean="0"/>
              <a:t>Are there Protocol revisions needed?  </a:t>
            </a:r>
          </a:p>
          <a:p>
            <a:pPr lvl="1"/>
            <a:r>
              <a:rPr lang="en-US" dirty="0" smtClean="0"/>
              <a:t>Notification of a SASM to allow offers to be submitted?</a:t>
            </a:r>
          </a:p>
          <a:p>
            <a:r>
              <a:rPr lang="en-US" b="1" i="1" u="sng" dirty="0" smtClean="0"/>
              <a:t>Wind Forecast Accuracy Report Update </a:t>
            </a:r>
            <a:r>
              <a:rPr lang="en-US" dirty="0" smtClean="0"/>
              <a:t>– Reports are posted.  </a:t>
            </a:r>
          </a:p>
          <a:p>
            <a:pPr lvl="1"/>
            <a:r>
              <a:rPr lang="en-US" dirty="0" smtClean="0"/>
              <a:t>Working with another wind service to do a trial of wind forecasting</a:t>
            </a:r>
          </a:p>
          <a:p>
            <a:pPr lvl="1"/>
            <a:r>
              <a:rPr lang="en-US" dirty="0" smtClean="0"/>
              <a:t>By the end of the year should have data to compare to current forecasting method</a:t>
            </a:r>
          </a:p>
          <a:p>
            <a:r>
              <a:rPr lang="en-US" b="1" i="1" u="sng" dirty="0" smtClean="0"/>
              <a:t>WGR Concerns with Commissioning Checklist </a:t>
            </a:r>
            <a:r>
              <a:rPr lang="en-US" dirty="0" smtClean="0"/>
              <a:t>– Difficulties in getting Commissioning Plan approved.  WGR members of QMWG will work with ERCOT to bring back a markup.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2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u="sng" dirty="0" smtClean="0"/>
              <a:t>GREDP Report</a:t>
            </a:r>
          </a:p>
          <a:p>
            <a:pPr lvl="1"/>
            <a:r>
              <a:rPr lang="en-US" dirty="0" smtClean="0"/>
              <a:t>Conventional Resources, September 311/312 scored above 90%</a:t>
            </a:r>
          </a:p>
          <a:p>
            <a:pPr lvl="1"/>
            <a:r>
              <a:rPr lang="en-US" dirty="0" smtClean="0"/>
              <a:t>CPS 1 consistently greater than 160 this summer</a:t>
            </a:r>
          </a:p>
          <a:p>
            <a:pPr lvl="1"/>
            <a:r>
              <a:rPr lang="en-US" dirty="0" smtClean="0"/>
              <a:t>CPS2  99% for August-September</a:t>
            </a:r>
          </a:p>
          <a:p>
            <a:pPr lvl="1"/>
            <a:r>
              <a:rPr lang="en-US" dirty="0" smtClean="0"/>
              <a:t>WGRs, 2250 intervals scored, 1950 intervals passed</a:t>
            </a:r>
          </a:p>
          <a:p>
            <a:pPr lvl="1"/>
            <a:r>
              <a:rPr lang="en-US" dirty="0" smtClean="0"/>
              <a:t>Congestion intervals significantly reduced due to CREZ</a:t>
            </a:r>
          </a:p>
          <a:p>
            <a:pPr lvl="1"/>
            <a:r>
              <a:rPr lang="en-US" dirty="0" smtClean="0"/>
              <a:t>No inter-zonal interface limit issues in West in Q2 or Q3 2013</a:t>
            </a:r>
          </a:p>
          <a:p>
            <a:r>
              <a:rPr lang="en-US" b="1" i="1" u="sng" dirty="0" smtClean="0"/>
              <a:t>NDCRC Upgrade for Reactive Test submittal </a:t>
            </a:r>
            <a:r>
              <a:rPr lang="en-US" dirty="0" smtClean="0"/>
              <a:t>– Improvement in test submittal and approval process since the ERCOT workshop.  Continuing work on NDCRC input screens.</a:t>
            </a:r>
          </a:p>
          <a:p>
            <a:pPr lvl="1"/>
            <a:r>
              <a:rPr lang="en-US" dirty="0" smtClean="0"/>
              <a:t>Support for NOGRR125, Minimum Notice for Coordinated Reactive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96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608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WMS Assignments</vt:lpstr>
      <vt:lpstr>General Update</vt:lpstr>
      <vt:lpstr>General Update</vt:lpstr>
      <vt:lpstr>General Update</vt:lpstr>
      <vt:lpstr>General Update</vt:lpstr>
      <vt:lpstr>General Update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Looney, Sherry</dc:creator>
  <cp:lastModifiedBy>Looney, Sherry</cp:lastModifiedBy>
  <cp:revision>12</cp:revision>
  <dcterms:created xsi:type="dcterms:W3CDTF">2013-10-08T19:11:47Z</dcterms:created>
  <dcterms:modified xsi:type="dcterms:W3CDTF">2013-10-08T21:52:31Z</dcterms:modified>
</cp:coreProperties>
</file>