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165E2-4B45-4140-8600-DA27E507FADA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E9DF0-5B38-4651-972F-3E732CD8B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9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TAC to table one month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E9DF0-5B38-4651-972F-3E732CD8BE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5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2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1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8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3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2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1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1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5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2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8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8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9DDEF-F3F1-40FE-86A6-C4230AC596AD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2FC3F-8B84-4580-A7E0-DFE2F7B5D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1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ROS Update to TAC</a:t>
            </a:r>
            <a:br>
              <a:rPr lang="en-US" dirty="0"/>
            </a:br>
            <a:r>
              <a:rPr lang="en-US" dirty="0"/>
              <a:t>October 3,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/>
              <a:t>ERCOT </a:t>
            </a:r>
            <a:r>
              <a:rPr lang="en-US" sz="1800" dirty="0"/>
              <a:t>sponsored </a:t>
            </a:r>
            <a:r>
              <a:rPr lang="en-US" sz="1800" dirty="0" smtClean="0"/>
              <a:t>the </a:t>
            </a:r>
            <a:r>
              <a:rPr lang="en-US" sz="1800" dirty="0"/>
              <a:t>Congestion Management Plan Revision Request </a:t>
            </a:r>
            <a:endParaRPr lang="en-US" sz="1800" dirty="0" smtClean="0"/>
          </a:p>
          <a:p>
            <a:pPr marL="0" indent="0" algn="ctr">
              <a:buNone/>
            </a:pPr>
            <a:r>
              <a:rPr lang="en-US" sz="1800" dirty="0" smtClean="0"/>
              <a:t>(CMP RR) Workshop </a:t>
            </a:r>
            <a:r>
              <a:rPr lang="en-US" sz="1800" dirty="0"/>
              <a:t>on September 3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sz="1800" b="1" dirty="0"/>
          </a:p>
          <a:p>
            <a:pPr lvl="0" hangingPunct="0"/>
            <a:r>
              <a:rPr lang="en-US" sz="1600" dirty="0"/>
              <a:t>NOGRR110, Synchronization with NPRR529, Congestion Management Plan (</a:t>
            </a:r>
            <a:r>
              <a:rPr lang="en-US" sz="1600" dirty="0" smtClean="0"/>
              <a:t>Vote)</a:t>
            </a:r>
            <a:endParaRPr lang="en-US" sz="1600" b="1" dirty="0"/>
          </a:p>
          <a:p>
            <a:pPr marL="0" indent="0" hangingPunct="0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Recommended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as amended by 9/9/13 CMP RR Workshop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	comments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; forward existing Impact Analysis to TAC, note that IA may be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revised.</a:t>
            </a:r>
          </a:p>
          <a:p>
            <a:pPr marL="0" indent="0" hangingPunct="0">
              <a:buNone/>
            </a:pPr>
            <a:endParaRPr lang="en-US" sz="1600" b="1" dirty="0"/>
          </a:p>
          <a:p>
            <a:pPr lvl="0" hangingPunct="0"/>
            <a:r>
              <a:rPr lang="en-US" sz="1600" dirty="0"/>
              <a:t>NOGRR114, Synchronization with NPRR540, Clarification of Credible Single </a:t>
            </a:r>
            <a:r>
              <a:rPr lang="en-US" sz="1600" dirty="0" smtClean="0"/>
              <a:t>Contingency </a:t>
            </a:r>
            <a:r>
              <a:rPr lang="en-US" sz="1600" dirty="0"/>
              <a:t>(Vote) </a:t>
            </a:r>
          </a:p>
          <a:p>
            <a:pPr marL="0" indent="0" hangingPunct="0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Recommended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with 9/9/13 CMP RR Workshop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comments.</a:t>
            </a:r>
          </a:p>
          <a:p>
            <a:pPr marL="0" indent="0" hangingPunct="0">
              <a:buNone/>
            </a:pPr>
            <a:endParaRPr lang="en-US" sz="1600" dirty="0"/>
          </a:p>
          <a:p>
            <a:pPr lvl="0" hangingPunct="0"/>
            <a:r>
              <a:rPr lang="en-US" sz="1600" dirty="0"/>
              <a:t>NOGRR116, Synchronization with NPRR542, Clarification of the Use of Emergency Condition (Vote)</a:t>
            </a:r>
          </a:p>
          <a:p>
            <a:pPr marL="457200" lvl="1" indent="0" hangingPunct="0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Recommended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as amended by 9/10/13 ERCOT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comments.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71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ROS </a:t>
            </a:r>
            <a:r>
              <a:rPr lang="en-US" dirty="0" smtClean="0"/>
              <a:t>Update to </a:t>
            </a:r>
            <a:r>
              <a:rPr lang="en-US" dirty="0"/>
              <a:t>TAC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October 3,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US" sz="1600" dirty="0"/>
              <a:t>NOGRR109, Revisions to Definition of Credible </a:t>
            </a:r>
            <a:r>
              <a:rPr lang="en-US" sz="1600" dirty="0" smtClean="0"/>
              <a:t>Single Contingency </a:t>
            </a:r>
            <a:r>
              <a:rPr lang="en-US" sz="1600" dirty="0"/>
              <a:t>for </a:t>
            </a:r>
            <a:r>
              <a:rPr lang="en-US" sz="1600" dirty="0" smtClean="0"/>
              <a:t>Operations </a:t>
            </a:r>
            <a:r>
              <a:rPr lang="en-US" sz="1600" dirty="0"/>
              <a:t>Planning (Vote) </a:t>
            </a:r>
          </a:p>
          <a:p>
            <a:pPr marL="0" indent="0" hangingPunct="0">
              <a:buNone/>
            </a:pPr>
            <a:r>
              <a:rPr lang="en-US" sz="1600" dirty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Recommends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as recommended by OWG in the 6/19/13 OWG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	comments</a:t>
            </a:r>
          </a:p>
          <a:p>
            <a:pPr marL="0" indent="0" hangingPunct="0">
              <a:buNone/>
            </a:pPr>
            <a:endParaRPr lang="en-US" sz="1600" dirty="0"/>
          </a:p>
          <a:p>
            <a:pPr lvl="0" hangingPunct="0"/>
            <a:r>
              <a:rPr lang="en-US" sz="1600" dirty="0" smtClean="0"/>
              <a:t>NOGRR120</a:t>
            </a:r>
            <a:r>
              <a:rPr lang="en-US" sz="1600" dirty="0"/>
              <a:t>, Black Start Plan Template Revision (Vote)</a:t>
            </a:r>
          </a:p>
          <a:p>
            <a:pPr marL="0" indent="0" hangingPunct="0">
              <a:buNone/>
            </a:pPr>
            <a:r>
              <a:rPr lang="en-US" sz="1600" dirty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Recommend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as recommended by OWG in the 8/20/13 OWG Report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0" indent="0" hangingPunct="0"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600" dirty="0"/>
              <a:t>ERCOT Resource Registration Glossary, Section 1: Overview and Revision Process as recommended by the Resource Data Working Group (RDWG)</a:t>
            </a:r>
          </a:p>
          <a:p>
            <a:pPr lvl="1" hangingPunct="0"/>
            <a:r>
              <a:rPr lang="en-US" sz="1600" dirty="0"/>
              <a:t>Document Approval (Vote) </a:t>
            </a:r>
          </a:p>
          <a:p>
            <a:pPr marL="0" indent="0" hangingPunct="0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Recommend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of NPRR567 as revised by ROS</a:t>
            </a:r>
          </a:p>
          <a:p>
            <a:pPr lvl="1" hangingPunct="0"/>
            <a:r>
              <a:rPr lang="en-US" sz="1600" dirty="0" smtClean="0"/>
              <a:t>Add </a:t>
            </a:r>
            <a:r>
              <a:rPr lang="en-US" sz="1600" dirty="0"/>
              <a:t>Resource Registration Glossary</a:t>
            </a:r>
            <a:r>
              <a:rPr lang="en-US" sz="1600" dirty="0" smtClean="0"/>
              <a:t> </a:t>
            </a:r>
            <a:r>
              <a:rPr lang="en-US" sz="1600" dirty="0"/>
              <a:t>to list of Other Binding Documents (Vote)</a:t>
            </a:r>
          </a:p>
          <a:p>
            <a:pPr marL="914400" lvl="2" indent="0">
              <a:buNone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ROS Recommend </a:t>
            </a:r>
            <a:r>
              <a:rPr lang="en-US" sz="1600" b="1" u="sng" dirty="0" smtClean="0">
                <a:solidFill>
                  <a:schemeClr val="bg1">
                    <a:lumMod val="50000"/>
                  </a:schemeClr>
                </a:solidFill>
              </a:rPr>
              <a:t>approval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for PRS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Glossary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to OBD List.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4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58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ROS Update to TAC October 3, 2013</vt:lpstr>
      <vt:lpstr>ROS Update to TAC October 3, 2013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</dc:title>
  <dc:creator>hholloway</dc:creator>
  <cp:lastModifiedBy>hholloway</cp:lastModifiedBy>
  <cp:revision>8</cp:revision>
  <dcterms:created xsi:type="dcterms:W3CDTF">2013-09-09T14:02:15Z</dcterms:created>
  <dcterms:modified xsi:type="dcterms:W3CDTF">2013-09-20T16:36:27Z</dcterms:modified>
</cp:coreProperties>
</file>