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CF4B-3D34-4822-816A-DE3220FE3810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B071-34C6-4856-B8A4-25955190BF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 – 9/11/13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MCWG Summary from 08/28/13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DAM Credit Parameters: </a:t>
            </a:r>
            <a:r>
              <a:rPr lang="en-US" sz="3600" dirty="0" err="1" smtClean="0"/>
              <a:t>PtP</a:t>
            </a:r>
            <a:r>
              <a:rPr lang="en-US" sz="3600" dirty="0" smtClean="0"/>
              <a:t> Obligation Discount Factor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cs typeface="Arial" charset="0"/>
              </a:rPr>
              <a:t>Protocol section 4.4.10 (6) (d) (iv) establishes a PTP Obligation discount factor with an initial value of 80%</a:t>
            </a:r>
          </a:p>
          <a:p>
            <a:pPr lvl="1"/>
            <a:r>
              <a:rPr lang="en-US" sz="2000" dirty="0" smtClean="0">
                <a:cs typeface="Arial" charset="0"/>
              </a:rPr>
              <a:t>This value is </a:t>
            </a:r>
            <a:r>
              <a:rPr lang="en-US" sz="2000" dirty="0" smtClean="0"/>
              <a:t>to be reviewed by TAC and approved by the ERCOT Board at least annually</a:t>
            </a:r>
            <a:endParaRPr lang="en-US" sz="2000" dirty="0" smtClean="0">
              <a:cs typeface="Arial" charset="0"/>
            </a:endParaRPr>
          </a:p>
          <a:p>
            <a:endParaRPr lang="en-US" sz="2000" dirty="0" smtClean="0"/>
          </a:p>
          <a:p>
            <a:r>
              <a:rPr lang="en-US" sz="2000" dirty="0" smtClean="0"/>
              <a:t>CWG/MCWG voted to change this factor to 90%.  Effective upon ERCOT Board approval.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Other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working on NPRR changing the credit requirements for Non-Load or Non-Generation Counter-Parties.</a:t>
            </a:r>
          </a:p>
          <a:p>
            <a:r>
              <a:rPr lang="en-US" dirty="0"/>
              <a:t> </a:t>
            </a:r>
            <a:r>
              <a:rPr lang="en-US" dirty="0" smtClean="0"/>
              <a:t>SCR – PTP Obligation with Link to CRR Options in Credit Calculations.</a:t>
            </a:r>
          </a:p>
          <a:p>
            <a:r>
              <a:rPr lang="en-US" dirty="0" smtClean="0"/>
              <a:t>ERCOT white paper – Settlement Point-based RT and DAM exposure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113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WMS Update – 9/11/13</vt:lpstr>
      <vt:lpstr>DAM Credit Parameters: PtP Obligation Discount Factor</vt:lpstr>
      <vt:lpstr>Other Items</vt:lpstr>
    </vt:vector>
  </TitlesOfParts>
  <Company>Lower Colorado River Authority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lmartin</dc:creator>
  <cp:lastModifiedBy>lmartin</cp:lastModifiedBy>
  <cp:revision>3</cp:revision>
  <dcterms:created xsi:type="dcterms:W3CDTF">2013-09-11T15:04:39Z</dcterms:created>
  <dcterms:modified xsi:type="dcterms:W3CDTF">2013-09-11T15:26:44Z</dcterms:modified>
</cp:coreProperties>
</file>