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7"/>
  </p:notesMasterIdLst>
  <p:sldIdLst>
    <p:sldId id="258" r:id="rId2"/>
    <p:sldId id="309" r:id="rId3"/>
    <p:sldId id="310" r:id="rId4"/>
    <p:sldId id="312" r:id="rId5"/>
    <p:sldId id="300" r:id="rId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a:srgbClr val="294171"/>
    <a:srgbClr val="DDDDDD"/>
    <a:srgbClr val="40949A"/>
    <a:srgbClr val="FF3300"/>
    <a:srgbClr val="FF9900"/>
    <a:srgbClr val="5469A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00" d="100"/>
          <a:sy n="100" d="100"/>
        </p:scale>
        <p:origin x="-192" y="648"/>
      </p:cViewPr>
      <p:guideLst>
        <p:guide orient="horz" pos="4224"/>
        <p:guide pos="1536"/>
      </p:guideLst>
    </p:cSldViewPr>
  </p:slid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28" tIns="45714" rIns="91428" bIns="45714" numCol="1" anchor="t" anchorCtr="0" compatLnSpc="1">
            <a:prstTxWarp prst="textNoShape">
              <a:avLst/>
            </a:prstTxWarp>
          </a:bodyPr>
          <a:lstStyle>
            <a:lvl1pPr>
              <a:defRPr sz="1200"/>
            </a:lvl1pPr>
          </a:lstStyle>
          <a:p>
            <a:pPr>
              <a:defRPr/>
            </a:pPr>
            <a:endParaRPr lang="en-US"/>
          </a:p>
        </p:txBody>
      </p:sp>
      <p:sp>
        <p:nvSpPr>
          <p:cNvPr id="2765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28" tIns="45714" rIns="91428" bIns="45714" numCol="1" anchor="t" anchorCtr="0" compatLnSpc="1">
            <a:prstTxWarp prst="textNoShape">
              <a:avLst/>
            </a:prstTxWarp>
          </a:bodyPr>
          <a:lstStyle>
            <a:lvl1pPr algn="r">
              <a:defRPr sz="1200"/>
            </a:lvl1pPr>
          </a:lstStyle>
          <a:p>
            <a:pPr>
              <a:defRPr/>
            </a:pPr>
            <a:endParaRPr lang="en-US"/>
          </a:p>
        </p:txBody>
      </p:sp>
      <p:sp>
        <p:nvSpPr>
          <p:cNvPr id="819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28" tIns="45714" rIns="91428" bIns="45714"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765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28" tIns="45714" rIns="91428" bIns="45714" numCol="1" anchor="b" anchorCtr="0" compatLnSpc="1">
            <a:prstTxWarp prst="textNoShape">
              <a:avLst/>
            </a:prstTxWarp>
          </a:bodyPr>
          <a:lstStyle>
            <a:lvl1pPr>
              <a:defRPr sz="1200"/>
            </a:lvl1pPr>
          </a:lstStyle>
          <a:p>
            <a:pPr>
              <a:defRPr/>
            </a:pPr>
            <a:endParaRPr lang="en-US"/>
          </a:p>
        </p:txBody>
      </p:sp>
      <p:sp>
        <p:nvSpPr>
          <p:cNvPr id="2765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28" tIns="45714" rIns="91428" bIns="45714" numCol="1" anchor="b" anchorCtr="0" compatLnSpc="1">
            <a:prstTxWarp prst="textNoShape">
              <a:avLst/>
            </a:prstTxWarp>
          </a:bodyPr>
          <a:lstStyle>
            <a:lvl1pPr algn="r">
              <a:defRPr sz="1200"/>
            </a:lvl1pPr>
          </a:lstStyle>
          <a:p>
            <a:pPr>
              <a:defRPr/>
            </a:pPr>
            <a:fld id="{12E90961-394E-4EAB-A8D4-48CD64843962}" type="slidenum">
              <a:rPr lang="en-US"/>
              <a:pPr>
                <a:defRPr/>
              </a:pPr>
              <a:t>‹#›</a:t>
            </a:fld>
            <a:endParaRPr lang="en-US"/>
          </a:p>
        </p:txBody>
      </p:sp>
    </p:spTree>
    <p:extLst>
      <p:ext uri="{BB962C8B-B14F-4D97-AF65-F5344CB8AC3E}">
        <p14:creationId xmlns:p14="http://schemas.microsoft.com/office/powerpoint/2010/main" val="428009028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14"/>
          <p:cNvSpPr>
            <a:spLocks noChangeShapeType="1"/>
          </p:cNvSpPr>
          <p:nvPr userDrawn="1"/>
        </p:nvSpPr>
        <p:spPr bwMode="auto">
          <a:xfrm>
            <a:off x="0" y="1143000"/>
            <a:ext cx="9144000" cy="0"/>
          </a:xfrm>
          <a:prstGeom prst="line">
            <a:avLst/>
          </a:prstGeom>
          <a:noFill/>
          <a:ln w="57150">
            <a:solidFill>
              <a:schemeClr val="hlink"/>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3010" name="Rectangle 2"/>
          <p:cNvSpPr>
            <a:spLocks noGrp="1" noChangeArrowheads="1"/>
          </p:cNvSpPr>
          <p:nvPr>
            <p:ph type="subTitle" idx="1"/>
          </p:nvPr>
        </p:nvSpPr>
        <p:spPr>
          <a:xfrm>
            <a:off x="2343150" y="3581400"/>
            <a:ext cx="6343650" cy="1143000"/>
          </a:xfrm>
        </p:spPr>
        <p:txBody>
          <a:bodyPr/>
          <a:lstStyle>
            <a:lvl1pPr marL="0" indent="0">
              <a:buFontTx/>
              <a:buNone/>
              <a:defRPr b="0">
                <a:solidFill>
                  <a:schemeClr val="tx1"/>
                </a:solidFill>
                <a:latin typeface="Arial Black" pitchFamily="34" charset="0"/>
              </a:defRPr>
            </a:lvl1pPr>
          </a:lstStyle>
          <a:p>
            <a:r>
              <a:rPr lang="en-US"/>
              <a:t>Click to edit Master subtitle style</a:t>
            </a:r>
          </a:p>
        </p:txBody>
      </p:sp>
      <p:sp>
        <p:nvSpPr>
          <p:cNvPr id="43015" name="Rectangle 7"/>
          <p:cNvSpPr>
            <a:spLocks noGrp="1" noChangeArrowheads="1"/>
          </p:cNvSpPr>
          <p:nvPr>
            <p:ph type="ctrTitle"/>
          </p:nvPr>
        </p:nvSpPr>
        <p:spPr>
          <a:xfrm>
            <a:off x="2333625" y="1905000"/>
            <a:ext cx="6477000" cy="1241425"/>
          </a:xfrm>
        </p:spPr>
        <p:txBody>
          <a:bodyPr/>
          <a:lstStyle>
            <a:lvl1pPr>
              <a:defRPr sz="2800">
                <a:solidFill>
                  <a:schemeClr val="tx1"/>
                </a:solidFill>
              </a:defRPr>
            </a:lvl1pPr>
          </a:lstStyle>
          <a:p>
            <a:r>
              <a:rPr lang="en-US"/>
              <a:t>Click to edit Master title style</a:t>
            </a:r>
          </a:p>
        </p:txBody>
      </p:sp>
      <p:sp>
        <p:nvSpPr>
          <p:cNvPr id="5" name="Rectangle 10"/>
          <p:cNvSpPr>
            <a:spLocks noGrp="1" noChangeArrowheads="1"/>
          </p:cNvSpPr>
          <p:nvPr>
            <p:ph type="dt" sz="half" idx="10"/>
          </p:nvPr>
        </p:nvSpPr>
        <p:spPr>
          <a:xfrm>
            <a:off x="2333625" y="5467350"/>
            <a:ext cx="6276975" cy="476250"/>
          </a:xfrm>
        </p:spPr>
        <p:txBody>
          <a:bodyPr/>
          <a:lstStyle>
            <a:lvl1pPr>
              <a:defRPr sz="1800" b="1">
                <a:solidFill>
                  <a:schemeClr val="tx1"/>
                </a:solidFill>
              </a:defRPr>
            </a:lvl1pPr>
          </a:lstStyle>
          <a:p>
            <a:pPr>
              <a:defRPr/>
            </a:pPr>
            <a:r>
              <a:rPr lang="en-US"/>
              <a:t>Date</a:t>
            </a:r>
          </a:p>
        </p:txBody>
      </p:sp>
      <p:sp>
        <p:nvSpPr>
          <p:cNvPr id="6" name="Rectangle 15"/>
          <p:cNvSpPr>
            <a:spLocks noGrp="1" noChangeArrowheads="1"/>
          </p:cNvSpPr>
          <p:nvPr>
            <p:ph type="ftr" sz="quarter" idx="11"/>
          </p:nvPr>
        </p:nvSpPr>
        <p:spPr>
          <a:xfrm>
            <a:off x="2333625" y="5067300"/>
            <a:ext cx="6276975" cy="419100"/>
          </a:xfrm>
        </p:spPr>
        <p:txBody>
          <a:bodyPr/>
          <a:lstStyle>
            <a:lvl1pPr algn="l">
              <a:defRPr sz="1800" b="1">
                <a:solidFill>
                  <a:schemeClr val="tx1"/>
                </a:solidFill>
              </a:defRPr>
            </a:lvl1pPr>
          </a:lstStyle>
          <a:p>
            <a:pPr>
              <a:defRPr/>
            </a:pPr>
            <a:r>
              <a:rPr lang="en-US"/>
              <a:t>Meeting Title (optional)</a:t>
            </a:r>
          </a:p>
        </p:txBody>
      </p:sp>
    </p:spTree>
    <p:extLst>
      <p:ext uri="{BB962C8B-B14F-4D97-AF65-F5344CB8AC3E}">
        <p14:creationId xmlns:p14="http://schemas.microsoft.com/office/powerpoint/2010/main" val="41976958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C6B788B0-E844-4088-993B-306A56E25772}"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Meeting Title (optional)</a:t>
            </a:r>
          </a:p>
        </p:txBody>
      </p:sp>
      <p:sp>
        <p:nvSpPr>
          <p:cNvPr id="6" name="Rectangle 4"/>
          <p:cNvSpPr>
            <a:spLocks noGrp="1" noChangeArrowheads="1"/>
          </p:cNvSpPr>
          <p:nvPr>
            <p:ph type="dt" sz="half" idx="12"/>
          </p:nvPr>
        </p:nvSpPr>
        <p:spPr>
          <a:ln/>
        </p:spPr>
        <p:txBody>
          <a:bodyPr/>
          <a:lstStyle>
            <a:lvl1pPr>
              <a:defRPr/>
            </a:lvl1pPr>
          </a:lstStyle>
          <a:p>
            <a:pPr>
              <a:defRPr/>
            </a:pPr>
            <a:r>
              <a:rPr lang="en-US"/>
              <a:t>Date</a:t>
            </a:r>
          </a:p>
        </p:txBody>
      </p:sp>
    </p:spTree>
    <p:extLst>
      <p:ext uri="{BB962C8B-B14F-4D97-AF65-F5344CB8AC3E}">
        <p14:creationId xmlns:p14="http://schemas.microsoft.com/office/powerpoint/2010/main" val="948257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B07D5BC5-60E5-4047-8DE1-71AC5FCBE398}"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Meeting Title (optional)</a:t>
            </a:r>
          </a:p>
        </p:txBody>
      </p:sp>
      <p:sp>
        <p:nvSpPr>
          <p:cNvPr id="6" name="Rectangle 4"/>
          <p:cNvSpPr>
            <a:spLocks noGrp="1" noChangeArrowheads="1"/>
          </p:cNvSpPr>
          <p:nvPr>
            <p:ph type="dt" sz="half" idx="12"/>
          </p:nvPr>
        </p:nvSpPr>
        <p:spPr>
          <a:ln/>
        </p:spPr>
        <p:txBody>
          <a:bodyPr/>
          <a:lstStyle>
            <a:lvl1pPr>
              <a:defRPr/>
            </a:lvl1pPr>
          </a:lstStyle>
          <a:p>
            <a:pPr>
              <a:defRPr/>
            </a:pPr>
            <a:r>
              <a:rPr lang="en-US"/>
              <a:t>Date</a:t>
            </a:r>
          </a:p>
        </p:txBody>
      </p:sp>
    </p:spTree>
    <p:extLst>
      <p:ext uri="{BB962C8B-B14F-4D97-AF65-F5344CB8AC3E}">
        <p14:creationId xmlns:p14="http://schemas.microsoft.com/office/powerpoint/2010/main" val="16237997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686800" cy="6858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066800"/>
            <a:ext cx="8229600" cy="4724400"/>
          </a:xfrm>
        </p:spPr>
        <p:txBody>
          <a:bodyPr/>
          <a:lstStyle/>
          <a:p>
            <a:pPr lvl="0"/>
            <a:endParaRPr lang="en-US" noProof="0"/>
          </a:p>
        </p:txBody>
      </p:sp>
      <p:sp>
        <p:nvSpPr>
          <p:cNvPr id="4" name="Rectangle 6"/>
          <p:cNvSpPr>
            <a:spLocks noGrp="1" noChangeArrowheads="1"/>
          </p:cNvSpPr>
          <p:nvPr>
            <p:ph type="sldNum" sz="quarter" idx="10"/>
          </p:nvPr>
        </p:nvSpPr>
        <p:spPr>
          <a:ln/>
        </p:spPr>
        <p:txBody>
          <a:bodyPr/>
          <a:lstStyle>
            <a:lvl1pPr>
              <a:defRPr/>
            </a:lvl1pPr>
          </a:lstStyle>
          <a:p>
            <a:pPr>
              <a:defRPr/>
            </a:pPr>
            <a:fld id="{C516BC62-82A8-43B6-AEB6-16BE05A2D68C}"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Meeting Title (optional)</a:t>
            </a:r>
          </a:p>
        </p:txBody>
      </p:sp>
      <p:sp>
        <p:nvSpPr>
          <p:cNvPr id="6" name="Rectangle 4"/>
          <p:cNvSpPr>
            <a:spLocks noGrp="1" noChangeArrowheads="1"/>
          </p:cNvSpPr>
          <p:nvPr>
            <p:ph type="dt" sz="half" idx="12"/>
          </p:nvPr>
        </p:nvSpPr>
        <p:spPr>
          <a:ln/>
        </p:spPr>
        <p:txBody>
          <a:bodyPr/>
          <a:lstStyle>
            <a:lvl1pPr>
              <a:defRPr/>
            </a:lvl1pPr>
          </a:lstStyle>
          <a:p>
            <a:pPr>
              <a:defRPr/>
            </a:pPr>
            <a:r>
              <a:rPr lang="en-US"/>
              <a:t>Date</a:t>
            </a:r>
          </a:p>
        </p:txBody>
      </p:sp>
    </p:spTree>
    <p:extLst>
      <p:ext uri="{BB962C8B-B14F-4D97-AF65-F5344CB8AC3E}">
        <p14:creationId xmlns:p14="http://schemas.microsoft.com/office/powerpoint/2010/main" val="88995947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686800" cy="6858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066800"/>
            <a:ext cx="4038600" cy="472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C9DC1069-CFA6-4A45-AB2A-1D4EF5F61F4B}" type="slidenum">
              <a:rPr lang="en-US"/>
              <a:pPr>
                <a:defRPr/>
              </a:pPr>
              <a:t>‹#›</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Meeting Title (optional)</a:t>
            </a:r>
          </a:p>
        </p:txBody>
      </p:sp>
      <p:sp>
        <p:nvSpPr>
          <p:cNvPr id="7" name="Rectangle 4"/>
          <p:cNvSpPr>
            <a:spLocks noGrp="1" noChangeArrowheads="1"/>
          </p:cNvSpPr>
          <p:nvPr>
            <p:ph type="dt" sz="half" idx="12"/>
          </p:nvPr>
        </p:nvSpPr>
        <p:spPr>
          <a:ln/>
        </p:spPr>
        <p:txBody>
          <a:bodyPr/>
          <a:lstStyle>
            <a:lvl1pPr>
              <a:defRPr/>
            </a:lvl1pPr>
          </a:lstStyle>
          <a:p>
            <a:pPr>
              <a:defRPr/>
            </a:pPr>
            <a:r>
              <a:rPr lang="en-US"/>
              <a:t>Date</a:t>
            </a:r>
          </a:p>
        </p:txBody>
      </p:sp>
    </p:spTree>
    <p:extLst>
      <p:ext uri="{BB962C8B-B14F-4D97-AF65-F5344CB8AC3E}">
        <p14:creationId xmlns:p14="http://schemas.microsoft.com/office/powerpoint/2010/main" val="16372571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7B61B3A2-8E8E-4902-B509-669669B16369}"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Meeting Title (optional)</a:t>
            </a:r>
          </a:p>
        </p:txBody>
      </p:sp>
      <p:sp>
        <p:nvSpPr>
          <p:cNvPr id="6" name="Rectangle 4"/>
          <p:cNvSpPr>
            <a:spLocks noGrp="1" noChangeArrowheads="1"/>
          </p:cNvSpPr>
          <p:nvPr>
            <p:ph type="dt" sz="half" idx="12"/>
          </p:nvPr>
        </p:nvSpPr>
        <p:spPr>
          <a:ln/>
        </p:spPr>
        <p:txBody>
          <a:bodyPr/>
          <a:lstStyle>
            <a:lvl1pPr>
              <a:defRPr/>
            </a:lvl1pPr>
          </a:lstStyle>
          <a:p>
            <a:pPr>
              <a:defRPr/>
            </a:pPr>
            <a:r>
              <a:rPr lang="en-US"/>
              <a:t>Date</a:t>
            </a:r>
          </a:p>
        </p:txBody>
      </p:sp>
    </p:spTree>
    <p:extLst>
      <p:ext uri="{BB962C8B-B14F-4D97-AF65-F5344CB8AC3E}">
        <p14:creationId xmlns:p14="http://schemas.microsoft.com/office/powerpoint/2010/main" val="9755855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8542A375-B6B0-4CF0-BDB2-F4DDC8786A81}"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Meeting Title (optional)</a:t>
            </a:r>
          </a:p>
        </p:txBody>
      </p:sp>
      <p:sp>
        <p:nvSpPr>
          <p:cNvPr id="6" name="Rectangle 4"/>
          <p:cNvSpPr>
            <a:spLocks noGrp="1" noChangeArrowheads="1"/>
          </p:cNvSpPr>
          <p:nvPr>
            <p:ph type="dt" sz="half" idx="12"/>
          </p:nvPr>
        </p:nvSpPr>
        <p:spPr>
          <a:ln/>
        </p:spPr>
        <p:txBody>
          <a:bodyPr/>
          <a:lstStyle>
            <a:lvl1pPr>
              <a:defRPr/>
            </a:lvl1pPr>
          </a:lstStyle>
          <a:p>
            <a:pPr>
              <a:defRPr/>
            </a:pPr>
            <a:r>
              <a:rPr lang="en-US"/>
              <a:t>Date</a:t>
            </a:r>
          </a:p>
        </p:txBody>
      </p:sp>
    </p:spTree>
    <p:extLst>
      <p:ext uri="{BB962C8B-B14F-4D97-AF65-F5344CB8AC3E}">
        <p14:creationId xmlns:p14="http://schemas.microsoft.com/office/powerpoint/2010/main" val="32817845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61544227-CC7C-460A-BE20-88A509DCB044}" type="slidenum">
              <a:rPr lang="en-US"/>
              <a:pPr>
                <a:defRPr/>
              </a:pPr>
              <a:t>‹#›</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Meeting Title (optional)</a:t>
            </a:r>
          </a:p>
        </p:txBody>
      </p:sp>
      <p:sp>
        <p:nvSpPr>
          <p:cNvPr id="7" name="Rectangle 4"/>
          <p:cNvSpPr>
            <a:spLocks noGrp="1" noChangeArrowheads="1"/>
          </p:cNvSpPr>
          <p:nvPr>
            <p:ph type="dt" sz="half" idx="12"/>
          </p:nvPr>
        </p:nvSpPr>
        <p:spPr>
          <a:ln/>
        </p:spPr>
        <p:txBody>
          <a:bodyPr/>
          <a:lstStyle>
            <a:lvl1pPr>
              <a:defRPr/>
            </a:lvl1pPr>
          </a:lstStyle>
          <a:p>
            <a:pPr>
              <a:defRPr/>
            </a:pPr>
            <a:r>
              <a:rPr lang="en-US"/>
              <a:t>Date</a:t>
            </a:r>
          </a:p>
        </p:txBody>
      </p:sp>
    </p:spTree>
    <p:extLst>
      <p:ext uri="{BB962C8B-B14F-4D97-AF65-F5344CB8AC3E}">
        <p14:creationId xmlns:p14="http://schemas.microsoft.com/office/powerpoint/2010/main" val="33236942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CF1DE5CC-0557-4376-8028-93F3C00D027D}" type="slidenum">
              <a:rPr lang="en-US"/>
              <a:pPr>
                <a:defRPr/>
              </a:pPr>
              <a:t>‹#›</a:t>
            </a:fld>
            <a:endParaRPr lang="en-US"/>
          </a:p>
        </p:txBody>
      </p:sp>
      <p:sp>
        <p:nvSpPr>
          <p:cNvPr id="8" name="Rectangle 5"/>
          <p:cNvSpPr>
            <a:spLocks noGrp="1" noChangeArrowheads="1"/>
          </p:cNvSpPr>
          <p:nvPr>
            <p:ph type="ftr" sz="quarter" idx="11"/>
          </p:nvPr>
        </p:nvSpPr>
        <p:spPr>
          <a:ln/>
        </p:spPr>
        <p:txBody>
          <a:bodyPr/>
          <a:lstStyle>
            <a:lvl1pPr>
              <a:defRPr/>
            </a:lvl1pPr>
          </a:lstStyle>
          <a:p>
            <a:pPr>
              <a:defRPr/>
            </a:pPr>
            <a:r>
              <a:rPr lang="en-US"/>
              <a:t>Meeting Title (optional)</a:t>
            </a:r>
          </a:p>
        </p:txBody>
      </p:sp>
      <p:sp>
        <p:nvSpPr>
          <p:cNvPr id="9" name="Rectangle 4"/>
          <p:cNvSpPr>
            <a:spLocks noGrp="1" noChangeArrowheads="1"/>
          </p:cNvSpPr>
          <p:nvPr>
            <p:ph type="dt" sz="half" idx="12"/>
          </p:nvPr>
        </p:nvSpPr>
        <p:spPr>
          <a:ln/>
        </p:spPr>
        <p:txBody>
          <a:bodyPr/>
          <a:lstStyle>
            <a:lvl1pPr>
              <a:defRPr/>
            </a:lvl1pPr>
          </a:lstStyle>
          <a:p>
            <a:pPr>
              <a:defRPr/>
            </a:pPr>
            <a:r>
              <a:rPr lang="en-US"/>
              <a:t>Date</a:t>
            </a:r>
          </a:p>
        </p:txBody>
      </p:sp>
    </p:spTree>
    <p:extLst>
      <p:ext uri="{BB962C8B-B14F-4D97-AF65-F5344CB8AC3E}">
        <p14:creationId xmlns:p14="http://schemas.microsoft.com/office/powerpoint/2010/main" val="12847579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Rectangle 6"/>
          <p:cNvSpPr>
            <a:spLocks noGrp="1" noChangeArrowheads="1"/>
          </p:cNvSpPr>
          <p:nvPr>
            <p:ph type="sldNum" sz="quarter" idx="10"/>
          </p:nvPr>
        </p:nvSpPr>
        <p:spPr>
          <a:ln/>
        </p:spPr>
        <p:txBody>
          <a:bodyPr/>
          <a:lstStyle>
            <a:lvl1pPr>
              <a:defRPr/>
            </a:lvl1pPr>
          </a:lstStyle>
          <a:p>
            <a:pPr>
              <a:defRPr/>
            </a:pPr>
            <a:fld id="{B448584A-A7D1-4614-98C2-59B2E6761EF1}" type="slidenum">
              <a:rPr lang="en-US"/>
              <a:pPr>
                <a:defRPr/>
              </a:pPr>
              <a:t>‹#›</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r>
              <a:rPr lang="en-US"/>
              <a:t>Meeting Title (optional)</a:t>
            </a:r>
          </a:p>
        </p:txBody>
      </p:sp>
      <p:sp>
        <p:nvSpPr>
          <p:cNvPr id="5" name="Rectangle 4"/>
          <p:cNvSpPr>
            <a:spLocks noGrp="1" noChangeArrowheads="1"/>
          </p:cNvSpPr>
          <p:nvPr>
            <p:ph type="dt" sz="half" idx="12"/>
          </p:nvPr>
        </p:nvSpPr>
        <p:spPr>
          <a:ln/>
        </p:spPr>
        <p:txBody>
          <a:bodyPr/>
          <a:lstStyle>
            <a:lvl1pPr>
              <a:defRPr/>
            </a:lvl1pPr>
          </a:lstStyle>
          <a:p>
            <a:pPr>
              <a:defRPr/>
            </a:pPr>
            <a:r>
              <a:rPr lang="en-US"/>
              <a:t>Date</a:t>
            </a:r>
          </a:p>
        </p:txBody>
      </p:sp>
    </p:spTree>
    <p:extLst>
      <p:ext uri="{BB962C8B-B14F-4D97-AF65-F5344CB8AC3E}">
        <p14:creationId xmlns:p14="http://schemas.microsoft.com/office/powerpoint/2010/main" val="16795442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51877158-619E-4BB6-804D-8F70762E1A92}" type="slidenum">
              <a:rPr lang="en-US"/>
              <a:pPr>
                <a:defRPr/>
              </a:pPr>
              <a:t>‹#›</a:t>
            </a:fld>
            <a:endParaRPr lang="en-US"/>
          </a:p>
        </p:txBody>
      </p:sp>
      <p:sp>
        <p:nvSpPr>
          <p:cNvPr id="3" name="Rectangle 5"/>
          <p:cNvSpPr>
            <a:spLocks noGrp="1" noChangeArrowheads="1"/>
          </p:cNvSpPr>
          <p:nvPr>
            <p:ph type="ftr" sz="quarter" idx="11"/>
          </p:nvPr>
        </p:nvSpPr>
        <p:spPr>
          <a:ln/>
        </p:spPr>
        <p:txBody>
          <a:bodyPr/>
          <a:lstStyle>
            <a:lvl1pPr>
              <a:defRPr/>
            </a:lvl1pPr>
          </a:lstStyle>
          <a:p>
            <a:pPr>
              <a:defRPr/>
            </a:pPr>
            <a:r>
              <a:rPr lang="en-US"/>
              <a:t>Meeting Title (optional)</a:t>
            </a:r>
          </a:p>
        </p:txBody>
      </p:sp>
      <p:sp>
        <p:nvSpPr>
          <p:cNvPr id="4" name="Rectangle 4"/>
          <p:cNvSpPr>
            <a:spLocks noGrp="1" noChangeArrowheads="1"/>
          </p:cNvSpPr>
          <p:nvPr>
            <p:ph type="dt" sz="half" idx="12"/>
          </p:nvPr>
        </p:nvSpPr>
        <p:spPr>
          <a:ln/>
        </p:spPr>
        <p:txBody>
          <a:bodyPr/>
          <a:lstStyle>
            <a:lvl1pPr>
              <a:defRPr/>
            </a:lvl1pPr>
          </a:lstStyle>
          <a:p>
            <a:pPr>
              <a:defRPr/>
            </a:pPr>
            <a:r>
              <a:rPr lang="en-US"/>
              <a:t>Date</a:t>
            </a:r>
          </a:p>
        </p:txBody>
      </p:sp>
    </p:spTree>
    <p:extLst>
      <p:ext uri="{BB962C8B-B14F-4D97-AF65-F5344CB8AC3E}">
        <p14:creationId xmlns:p14="http://schemas.microsoft.com/office/powerpoint/2010/main" val="9583863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715960C0-156E-49C1-959F-1309326CFB05}" type="slidenum">
              <a:rPr lang="en-US"/>
              <a:pPr>
                <a:defRPr/>
              </a:pPr>
              <a:t>‹#›</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Meeting Title (optional)</a:t>
            </a:r>
          </a:p>
        </p:txBody>
      </p:sp>
      <p:sp>
        <p:nvSpPr>
          <p:cNvPr id="7" name="Rectangle 4"/>
          <p:cNvSpPr>
            <a:spLocks noGrp="1" noChangeArrowheads="1"/>
          </p:cNvSpPr>
          <p:nvPr>
            <p:ph type="dt" sz="half" idx="12"/>
          </p:nvPr>
        </p:nvSpPr>
        <p:spPr>
          <a:ln/>
        </p:spPr>
        <p:txBody>
          <a:bodyPr/>
          <a:lstStyle>
            <a:lvl1pPr>
              <a:defRPr/>
            </a:lvl1pPr>
          </a:lstStyle>
          <a:p>
            <a:pPr>
              <a:defRPr/>
            </a:pPr>
            <a:r>
              <a:rPr lang="en-US"/>
              <a:t>Date</a:t>
            </a:r>
          </a:p>
        </p:txBody>
      </p:sp>
    </p:spTree>
    <p:extLst>
      <p:ext uri="{BB962C8B-B14F-4D97-AF65-F5344CB8AC3E}">
        <p14:creationId xmlns:p14="http://schemas.microsoft.com/office/powerpoint/2010/main" val="36476267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D12C13B2-FDD8-40AB-A630-7DDAC8FB1477}" type="slidenum">
              <a:rPr lang="en-US"/>
              <a:pPr>
                <a:defRPr/>
              </a:pPr>
              <a:t>‹#›</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Meeting Title (optional)</a:t>
            </a:r>
          </a:p>
        </p:txBody>
      </p:sp>
      <p:sp>
        <p:nvSpPr>
          <p:cNvPr id="7" name="Rectangle 4"/>
          <p:cNvSpPr>
            <a:spLocks noGrp="1" noChangeArrowheads="1"/>
          </p:cNvSpPr>
          <p:nvPr>
            <p:ph type="dt" sz="half" idx="12"/>
          </p:nvPr>
        </p:nvSpPr>
        <p:spPr>
          <a:ln/>
        </p:spPr>
        <p:txBody>
          <a:bodyPr/>
          <a:lstStyle>
            <a:lvl1pPr>
              <a:defRPr/>
            </a:lvl1pPr>
          </a:lstStyle>
          <a:p>
            <a:pPr>
              <a:defRPr/>
            </a:pPr>
            <a:r>
              <a:rPr lang="en-US"/>
              <a:t>Date</a:t>
            </a:r>
          </a:p>
        </p:txBody>
      </p:sp>
    </p:spTree>
    <p:extLst>
      <p:ext uri="{BB962C8B-B14F-4D97-AF65-F5344CB8AC3E}">
        <p14:creationId xmlns:p14="http://schemas.microsoft.com/office/powerpoint/2010/main" val="419191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D990FC9E-39B6-48FA-A137-A643D2906C79}" type="slidenum">
              <a:rPr lang="en-US"/>
              <a:pPr>
                <a:defRPr/>
              </a:pPr>
              <a:t>‹#›</a:t>
            </a:fld>
            <a:endParaRPr lang="en-US"/>
          </a:p>
        </p:txBody>
      </p:sp>
      <p:sp>
        <p:nvSpPr>
          <p:cNvPr id="1028" name="Rectangle 7"/>
          <p:cNvSpPr>
            <a:spLocks noChangeArrowheads="1"/>
          </p:cNvSpPr>
          <p:nvPr userDrawn="1"/>
        </p:nvSpPr>
        <p:spPr bwMode="auto">
          <a:xfrm>
            <a:off x="0" y="6235700"/>
            <a:ext cx="9144000" cy="622300"/>
          </a:xfrm>
          <a:prstGeom prst="rect">
            <a:avLst/>
          </a:prstGeom>
          <a:solidFill>
            <a:srgbClr val="ECECE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1029" name="Rectangle 2"/>
          <p:cNvSpPr>
            <a:spLocks noGrp="1" noChangeArrowheads="1"/>
          </p:cNvSpPr>
          <p:nvPr>
            <p:ph type="title"/>
          </p:nvPr>
        </p:nvSpPr>
        <p:spPr bwMode="auto">
          <a:xfrm>
            <a:off x="152400" y="0"/>
            <a:ext cx="86868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3557" name="Rectangle 5"/>
          <p:cNvSpPr>
            <a:spLocks noGrp="1" noChangeArrowheads="1"/>
          </p:cNvSpPr>
          <p:nvPr>
            <p:ph type="ftr" sz="quarter" idx="3"/>
          </p:nvPr>
        </p:nvSpPr>
        <p:spPr bwMode="auto">
          <a:xfrm>
            <a:off x="6248400" y="6457950"/>
            <a:ext cx="2514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r>
              <a:rPr lang="en-US"/>
              <a:t>Meeting Title (optional)</a:t>
            </a:r>
          </a:p>
        </p:txBody>
      </p:sp>
      <p:sp>
        <p:nvSpPr>
          <p:cNvPr id="1031" name="Line 11"/>
          <p:cNvSpPr>
            <a:spLocks noChangeShapeType="1"/>
          </p:cNvSpPr>
          <p:nvPr userDrawn="1"/>
        </p:nvSpPr>
        <p:spPr bwMode="auto">
          <a:xfrm>
            <a:off x="1069975" y="6457950"/>
            <a:ext cx="0" cy="2190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r>
              <a:rPr lang="en-US"/>
              <a:t>Date</a:t>
            </a:r>
          </a:p>
        </p:txBody>
      </p:sp>
      <p:sp>
        <p:nvSpPr>
          <p:cNvPr id="1033" name="Line 12"/>
          <p:cNvSpPr>
            <a:spLocks noChangeShapeType="1"/>
          </p:cNvSpPr>
          <p:nvPr userDrawn="1"/>
        </p:nvSpPr>
        <p:spPr bwMode="auto">
          <a:xfrm>
            <a:off x="0" y="673100"/>
            <a:ext cx="9144000" cy="0"/>
          </a:xfrm>
          <a:prstGeom prst="line">
            <a:avLst/>
          </a:prstGeom>
          <a:noFill/>
          <a:ln w="57150">
            <a:solidFill>
              <a:schemeClr val="hlink"/>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4" name="Rectangle 13"/>
          <p:cNvSpPr>
            <a:spLocks noChangeArrowheads="1"/>
          </p:cNvSpPr>
          <p:nvPr/>
        </p:nvSpPr>
        <p:spPr bwMode="auto">
          <a:xfrm>
            <a:off x="3429000" y="6477000"/>
            <a:ext cx="2514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fld id="{5F3943BA-8C4B-4896-A44D-962A86849AE5}" type="slidenum">
              <a:rPr lang="en-US" sz="1200"/>
              <a:pPr algn="ctr"/>
              <a:t>‹#›</a:t>
            </a:fld>
            <a:endParaRPr lang="en-US" sz="1200"/>
          </a:p>
        </p:txBody>
      </p:sp>
    </p:spTree>
  </p:cSld>
  <p:clrMap bg1="lt1" tx1="dk1" bg2="lt2" tx2="dk2" accent1="accent1" accent2="accent2" accent3="accent3" accent4="accent4" accent5="accent5" accent6="accent6" hlink="hlink" folHlink="folHlink"/>
  <p:sldLayoutIdLst>
    <p:sldLayoutId id="2147484028" r:id="rId1"/>
    <p:sldLayoutId id="2147484016" r:id="rId2"/>
    <p:sldLayoutId id="2147484017" r:id="rId3"/>
    <p:sldLayoutId id="2147484018" r:id="rId4"/>
    <p:sldLayoutId id="2147484019" r:id="rId5"/>
    <p:sldLayoutId id="2147484020" r:id="rId6"/>
    <p:sldLayoutId id="2147484021" r:id="rId7"/>
    <p:sldLayoutId id="2147484022" r:id="rId8"/>
    <p:sldLayoutId id="2147484023" r:id="rId9"/>
    <p:sldLayoutId id="2147484024" r:id="rId10"/>
    <p:sldLayoutId id="2147484025" r:id="rId11"/>
    <p:sldLayoutId id="2147484026" r:id="rId12"/>
    <p:sldLayoutId id="2147484027" r:id="rId13"/>
  </p:sldLayoutIdLst>
  <p:hf sldNum="0" hdr="0"/>
  <p:txStyles>
    <p:titleStyle>
      <a:lvl1pPr algn="l" rtl="0" eaLnBrk="0" fontAlgn="base" hangingPunct="0">
        <a:spcBef>
          <a:spcPct val="0"/>
        </a:spcBef>
        <a:spcAft>
          <a:spcPct val="0"/>
        </a:spcAft>
        <a:defRPr sz="2000">
          <a:solidFill>
            <a:schemeClr val="tx1"/>
          </a:solidFill>
          <a:latin typeface="+mj-lt"/>
          <a:ea typeface="+mj-ea"/>
          <a:cs typeface="+mj-cs"/>
        </a:defRPr>
      </a:lvl1pPr>
      <a:lvl2pPr algn="l" rtl="0" eaLnBrk="0" fontAlgn="base" hangingPunct="0">
        <a:spcBef>
          <a:spcPct val="0"/>
        </a:spcBef>
        <a:spcAft>
          <a:spcPct val="0"/>
        </a:spcAft>
        <a:defRPr sz="2000">
          <a:solidFill>
            <a:schemeClr val="tx1"/>
          </a:solidFill>
          <a:latin typeface="Arial Black" pitchFamily="34" charset="0"/>
        </a:defRPr>
      </a:lvl2pPr>
      <a:lvl3pPr algn="l" rtl="0" eaLnBrk="0" fontAlgn="base" hangingPunct="0">
        <a:spcBef>
          <a:spcPct val="0"/>
        </a:spcBef>
        <a:spcAft>
          <a:spcPct val="0"/>
        </a:spcAft>
        <a:defRPr sz="2000">
          <a:solidFill>
            <a:schemeClr val="tx1"/>
          </a:solidFill>
          <a:latin typeface="Arial Black" pitchFamily="34" charset="0"/>
        </a:defRPr>
      </a:lvl3pPr>
      <a:lvl4pPr algn="l" rtl="0" eaLnBrk="0" fontAlgn="base" hangingPunct="0">
        <a:spcBef>
          <a:spcPct val="0"/>
        </a:spcBef>
        <a:spcAft>
          <a:spcPct val="0"/>
        </a:spcAft>
        <a:defRPr sz="2000">
          <a:solidFill>
            <a:schemeClr val="tx1"/>
          </a:solidFill>
          <a:latin typeface="Arial Black" pitchFamily="34" charset="0"/>
        </a:defRPr>
      </a:lvl4pPr>
      <a:lvl5pPr algn="l" rtl="0" eaLnBrk="0" fontAlgn="base" hangingPunct="0">
        <a:spcBef>
          <a:spcPct val="0"/>
        </a:spcBef>
        <a:spcAft>
          <a:spcPct val="0"/>
        </a:spcAft>
        <a:defRPr sz="2000">
          <a:solidFill>
            <a:schemeClr val="tx1"/>
          </a:solidFill>
          <a:latin typeface="Arial Black" pitchFamily="34" charset="0"/>
        </a:defRPr>
      </a:lvl5pPr>
      <a:lvl6pPr marL="457200" algn="l" rtl="0" fontAlgn="base">
        <a:spcBef>
          <a:spcPct val="0"/>
        </a:spcBef>
        <a:spcAft>
          <a:spcPct val="0"/>
        </a:spcAft>
        <a:defRPr sz="2000">
          <a:solidFill>
            <a:schemeClr val="bg1"/>
          </a:solidFill>
          <a:latin typeface="Arial Black" pitchFamily="34" charset="0"/>
        </a:defRPr>
      </a:lvl6pPr>
      <a:lvl7pPr marL="914400" algn="l" rtl="0" fontAlgn="base">
        <a:spcBef>
          <a:spcPct val="0"/>
        </a:spcBef>
        <a:spcAft>
          <a:spcPct val="0"/>
        </a:spcAft>
        <a:defRPr sz="2000">
          <a:solidFill>
            <a:schemeClr val="bg1"/>
          </a:solidFill>
          <a:latin typeface="Arial Black" pitchFamily="34" charset="0"/>
        </a:defRPr>
      </a:lvl7pPr>
      <a:lvl8pPr marL="1371600" algn="l" rtl="0" fontAlgn="base">
        <a:spcBef>
          <a:spcPct val="0"/>
        </a:spcBef>
        <a:spcAft>
          <a:spcPct val="0"/>
        </a:spcAft>
        <a:defRPr sz="2000">
          <a:solidFill>
            <a:schemeClr val="bg1"/>
          </a:solidFill>
          <a:latin typeface="Arial Black" pitchFamily="34" charset="0"/>
        </a:defRPr>
      </a:lvl8pPr>
      <a:lvl9pPr marL="1828800" algn="l" rtl="0" fontAlgn="base">
        <a:spcBef>
          <a:spcPct val="0"/>
        </a:spcBef>
        <a:spcAft>
          <a:spcPct val="0"/>
        </a:spcAft>
        <a:defRPr sz="2000">
          <a:solidFill>
            <a:schemeClr val="bg1"/>
          </a:solidFill>
          <a:latin typeface="Arial Black" pitchFamily="34" charset="0"/>
        </a:defRPr>
      </a:lvl9pPr>
    </p:titleStyle>
    <p:bodyStyle>
      <a:lvl1pPr marL="342900" indent="-342900" algn="l" rtl="0" eaLnBrk="0" fontAlgn="base" hangingPunct="0">
        <a:spcBef>
          <a:spcPct val="20000"/>
        </a:spcBef>
        <a:spcAft>
          <a:spcPct val="0"/>
        </a:spcAft>
        <a:buChar char="•"/>
        <a:defRPr sz="20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www.puc.texas.gov/agency/rulesnlaws/subrules/electric/25.505/25.505.pdf"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ercot.com/content/news/presentations/2012/Brattle%20ERCOT%20Resource%20Adequacy%20Review%20-%202012-06-01.pdf"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www.ercot.com/content/mktrules/obd/documents/System-Wide%20Offer%20Cap%20and%20Scarcity%20Pricing%20Mechanism%20Methodo.zip"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0"/>
          <p:cNvSpPr>
            <a:spLocks noGrp="1" noChangeArrowheads="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smtClean="0">
                <a:latin typeface="Book Antiqua" pitchFamily="18" charset="0"/>
              </a:rPr>
              <a:t>September 11, 2013</a:t>
            </a:r>
          </a:p>
        </p:txBody>
      </p:sp>
      <p:sp>
        <p:nvSpPr>
          <p:cNvPr id="3075" name="Rectangle 15"/>
          <p:cNvSpPr>
            <a:spLocks noGrp="1" noChangeArrowheads="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smtClean="0">
                <a:latin typeface="Book Antiqua" pitchFamily="18" charset="0"/>
              </a:rPr>
              <a:t>Wholesale Market Subcommittee</a:t>
            </a:r>
          </a:p>
        </p:txBody>
      </p:sp>
      <p:sp>
        <p:nvSpPr>
          <p:cNvPr id="3076" name="Rectangle 18"/>
          <p:cNvSpPr>
            <a:spLocks noGrp="1" noChangeArrowheads="1"/>
          </p:cNvSpPr>
          <p:nvPr>
            <p:ph type="ctrTitle"/>
          </p:nvPr>
        </p:nvSpPr>
        <p:spPr>
          <a:xfrm>
            <a:off x="2333625" y="1905000"/>
            <a:ext cx="6019800" cy="1238250"/>
          </a:xfrm>
        </p:spPr>
        <p:txBody>
          <a:bodyPr/>
          <a:lstStyle/>
          <a:p>
            <a:pPr eaLnBrk="1" hangingPunct="1"/>
            <a:r>
              <a:rPr lang="en-US" b="1" dirty="0">
                <a:latin typeface="Book Antiqua" pitchFamily="18" charset="0"/>
              </a:rPr>
              <a:t>System-Wide Offer Cap and Scarcity Pricing Mechanism Methodology</a:t>
            </a:r>
            <a:endParaRPr lang="en-US" b="1" dirty="0" smtClean="0">
              <a:solidFill>
                <a:schemeClr val="accent2"/>
              </a:solidFill>
              <a:latin typeface="Book Antiqua" pitchFamily="18" charset="0"/>
            </a:endParaRPr>
          </a:p>
        </p:txBody>
      </p:sp>
      <p:sp>
        <p:nvSpPr>
          <p:cNvPr id="3077" name="Rectangle 20"/>
          <p:cNvSpPr>
            <a:spLocks noGrp="1" noChangeArrowheads="1"/>
          </p:cNvSpPr>
          <p:nvPr>
            <p:ph type="subTitle" idx="1"/>
          </p:nvPr>
        </p:nvSpPr>
        <p:spPr>
          <a:xfrm>
            <a:off x="2438400" y="3810000"/>
            <a:ext cx="6343650" cy="1143000"/>
          </a:xfrm>
        </p:spPr>
        <p:txBody>
          <a:bodyPr/>
          <a:lstStyle/>
          <a:p>
            <a:pPr eaLnBrk="1" hangingPunct="1"/>
            <a:endParaRPr lang="en-US" sz="2400" b="1" dirty="0" smtClean="0">
              <a:latin typeface="Book Antiqua" pitchFamily="18" charset="0"/>
            </a:endParaRPr>
          </a:p>
          <a:p>
            <a:pPr eaLnBrk="1" hangingPunct="1"/>
            <a:r>
              <a:rPr lang="en-US" sz="2400" b="1" dirty="0" smtClean="0">
                <a:latin typeface="Book Antiqua" pitchFamily="18" charset="0"/>
              </a:rPr>
              <a:t/>
            </a:r>
            <a:br>
              <a:rPr lang="en-US" sz="2400" b="1" dirty="0" smtClean="0">
                <a:latin typeface="Book Antiqua" pitchFamily="18" charset="0"/>
              </a:rPr>
            </a:br>
            <a:endParaRPr lang="en-US" sz="2400" b="1" dirty="0" smtClean="0">
              <a:latin typeface="Book Antiqua"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Book Antiqua" pitchFamily="18" charset="0"/>
              </a:rPr>
              <a:t>What is the issue?</a:t>
            </a:r>
            <a:endParaRPr lang="en-US" b="1" dirty="0">
              <a:latin typeface="Book Antiqua" pitchFamily="18" charset="0"/>
            </a:endParaRPr>
          </a:p>
        </p:txBody>
      </p:sp>
      <p:sp>
        <p:nvSpPr>
          <p:cNvPr id="3" name="Content Placeholder 2"/>
          <p:cNvSpPr>
            <a:spLocks noGrp="1"/>
          </p:cNvSpPr>
          <p:nvPr>
            <p:ph idx="1"/>
          </p:nvPr>
        </p:nvSpPr>
        <p:spPr>
          <a:xfrm>
            <a:off x="457200" y="838200"/>
            <a:ext cx="8229600" cy="4724400"/>
          </a:xfrm>
        </p:spPr>
        <p:txBody>
          <a:bodyPr>
            <a:noAutofit/>
          </a:bodyPr>
          <a:lstStyle/>
          <a:p>
            <a:r>
              <a:rPr lang="en-US" sz="1800" dirty="0" smtClean="0">
                <a:latin typeface="Book Antiqua" pitchFamily="18" charset="0"/>
              </a:rPr>
              <a:t>Public Utilities Commission of Texas 25.505 requires ERCOT to set the </a:t>
            </a:r>
            <a:r>
              <a:rPr lang="en-US" sz="1800" dirty="0" err="1" smtClean="0">
                <a:latin typeface="Book Antiqua" pitchFamily="18" charset="0"/>
              </a:rPr>
              <a:t>Peaker</a:t>
            </a:r>
            <a:r>
              <a:rPr lang="en-US" sz="1800" dirty="0" smtClean="0">
                <a:latin typeface="Book Antiqua" pitchFamily="18" charset="0"/>
              </a:rPr>
              <a:t> Net Margin (PNM) threshold annually starting in 2014.</a:t>
            </a:r>
          </a:p>
          <a:p>
            <a:pPr lvl="1"/>
            <a:r>
              <a:rPr lang="en-US" sz="1600" dirty="0" smtClean="0">
                <a:latin typeface="Book Antiqua" pitchFamily="18" charset="0"/>
              </a:rPr>
              <a:t>The value has to be set to three times the cost of new entry of new generation plants</a:t>
            </a:r>
          </a:p>
          <a:p>
            <a:pPr lvl="1"/>
            <a:r>
              <a:rPr lang="en-US" sz="1600" dirty="0" smtClean="0">
                <a:latin typeface="Book Antiqua" pitchFamily="18" charset="0"/>
                <a:hlinkClick r:id="rId2"/>
              </a:rPr>
              <a:t>http://www.puc.texas.gov/agency/rulesnlaws/subrules/electric/25.505/25.505.pdf</a:t>
            </a:r>
            <a:endParaRPr lang="en-US" sz="1600" dirty="0" smtClean="0">
              <a:latin typeface="Book Antiqua" pitchFamily="18" charset="0"/>
            </a:endParaRPr>
          </a:p>
          <a:p>
            <a:pPr lvl="1"/>
            <a:r>
              <a:rPr lang="en-US" sz="1600" b="1" dirty="0" smtClean="0">
                <a:latin typeface="Book Antiqua" pitchFamily="18" charset="0"/>
              </a:rPr>
              <a:t>§</a:t>
            </a:r>
            <a:r>
              <a:rPr lang="en-US" sz="1600" b="1" dirty="0">
                <a:latin typeface="Book Antiqua" pitchFamily="18" charset="0"/>
              </a:rPr>
              <a:t>25.505 </a:t>
            </a:r>
            <a:r>
              <a:rPr lang="en-US" sz="1600" b="1" dirty="0" smtClean="0">
                <a:latin typeface="Book Antiqua" pitchFamily="18" charset="0"/>
              </a:rPr>
              <a:t> (g) (6) (C)</a:t>
            </a:r>
          </a:p>
          <a:p>
            <a:pPr lvl="1"/>
            <a:r>
              <a:rPr lang="en-US" sz="1800" dirty="0" smtClean="0">
                <a:latin typeface="Book Antiqua" pitchFamily="18" charset="0"/>
              </a:rPr>
              <a:t>“At </a:t>
            </a:r>
            <a:r>
              <a:rPr lang="en-US" sz="1800" dirty="0">
                <a:latin typeface="Book Antiqua" pitchFamily="18" charset="0"/>
              </a:rPr>
              <a:t>the beginning of the annual resource adequacy cycle, the system-wide offer cap shall be set equal to the HCAP and, except for increases authorized in this section, maintained at this level as long as the PNM during an annual resource adequacy cycle is less than or equal to a threshold of $300,000 per MW in 2012 and 2013, or the threshold set by ERCOT for a subsequent year. </a:t>
            </a:r>
            <a:r>
              <a:rPr lang="en-US" sz="1800" b="1" dirty="0">
                <a:solidFill>
                  <a:srgbClr val="FF0000"/>
                </a:solidFill>
                <a:latin typeface="Book Antiqua" pitchFamily="18" charset="0"/>
              </a:rPr>
              <a:t>For 2014 and each subsequent year, ERCOT shall set the PNM threshold at three times the cost of new entry of new generation plants. </a:t>
            </a:r>
            <a:r>
              <a:rPr lang="en-US" sz="1800" dirty="0" smtClean="0">
                <a:latin typeface="Book Antiqua" pitchFamily="18" charset="0"/>
              </a:rPr>
              <a:t>“</a:t>
            </a:r>
          </a:p>
          <a:p>
            <a:endParaRPr lang="en-US" sz="1800" dirty="0" smtClean="0">
              <a:latin typeface="Book Antiqua" pitchFamily="18" charset="0"/>
            </a:endParaRPr>
          </a:p>
          <a:p>
            <a:r>
              <a:rPr lang="en-US" sz="1800" dirty="0" smtClean="0">
                <a:latin typeface="Book Antiqua" pitchFamily="18" charset="0"/>
              </a:rPr>
              <a:t>The Other Binding Document “System-Wide Offer Cap and Scarcity Pricing Mechanism Methodology” language needs to be updated to capture this PUCT mandate.</a:t>
            </a:r>
            <a:endParaRPr lang="en-US" sz="1800" dirty="0">
              <a:latin typeface="Book Antiqua" pitchFamily="18" charset="0"/>
            </a:endParaRPr>
          </a:p>
        </p:txBody>
      </p:sp>
    </p:spTree>
    <p:extLst>
      <p:ext uri="{BB962C8B-B14F-4D97-AF65-F5344CB8AC3E}">
        <p14:creationId xmlns:p14="http://schemas.microsoft.com/office/powerpoint/2010/main" val="33136857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latin typeface="Book Antiqua" pitchFamily="18" charset="0"/>
              </a:rPr>
              <a:t>Current CONE and PNM Methodology</a:t>
            </a:r>
            <a:endParaRPr lang="en-US" b="1" dirty="0">
              <a:latin typeface="Book Antiqua" pitchFamily="18" charset="0"/>
            </a:endParaRPr>
          </a:p>
        </p:txBody>
      </p:sp>
      <p:sp>
        <p:nvSpPr>
          <p:cNvPr id="3" name="Content Placeholder 2"/>
          <p:cNvSpPr>
            <a:spLocks noGrp="1"/>
          </p:cNvSpPr>
          <p:nvPr>
            <p:ph idx="1"/>
          </p:nvPr>
        </p:nvSpPr>
        <p:spPr>
          <a:xfrm>
            <a:off x="392605" y="914400"/>
            <a:ext cx="8229600" cy="4571999"/>
          </a:xfrm>
        </p:spPr>
        <p:txBody>
          <a:bodyPr>
            <a:normAutofit/>
          </a:bodyPr>
          <a:lstStyle/>
          <a:p>
            <a:r>
              <a:rPr lang="en-US" sz="2000" dirty="0" smtClean="0">
                <a:latin typeface="Book Antiqua" pitchFamily="18" charset="0"/>
              </a:rPr>
              <a:t>The 2012 Brattle Report calculated the cost of new entry (CONE) for a CT in ERCOT at $105,000 per MW.</a:t>
            </a:r>
          </a:p>
          <a:p>
            <a:pPr lvl="1"/>
            <a:r>
              <a:rPr lang="en-US" sz="1800" dirty="0" smtClean="0">
                <a:latin typeface="Book Antiqua" pitchFamily="18" charset="0"/>
                <a:hlinkClick r:id="rId2"/>
              </a:rPr>
              <a:t>http://www.ercot.com/content/news/presentations/2012/Brattle%20ERCOT%20Resource%20Adequacy%20Review%20-%202012-06-01.pdf</a:t>
            </a:r>
            <a:endParaRPr lang="en-US" sz="1800" dirty="0" smtClean="0">
              <a:latin typeface="Book Antiqua" pitchFamily="18" charset="0"/>
            </a:endParaRPr>
          </a:p>
          <a:p>
            <a:pPr lvl="1"/>
            <a:r>
              <a:rPr lang="en-US" sz="1800" dirty="0" smtClean="0">
                <a:latin typeface="Book Antiqua" pitchFamily="18" charset="0"/>
              </a:rPr>
              <a:t>Page 48 Table 10</a:t>
            </a:r>
          </a:p>
          <a:p>
            <a:pPr lvl="1"/>
            <a:endParaRPr lang="en-US" sz="1800" dirty="0">
              <a:latin typeface="Book Antiqua" pitchFamily="18" charset="0"/>
            </a:endParaRPr>
          </a:p>
          <a:p>
            <a:pPr lvl="1"/>
            <a:endParaRPr lang="en-US" sz="1800" dirty="0" smtClean="0">
              <a:latin typeface="Book Antiqua" pitchFamily="18" charset="0"/>
            </a:endParaRPr>
          </a:p>
          <a:p>
            <a:pPr lvl="1"/>
            <a:endParaRPr lang="en-US" sz="1800" dirty="0">
              <a:latin typeface="Book Antiqua" pitchFamily="18" charset="0"/>
            </a:endParaRPr>
          </a:p>
          <a:p>
            <a:pPr lvl="1"/>
            <a:endParaRPr lang="en-US" sz="1800" dirty="0" smtClean="0">
              <a:latin typeface="Book Antiqua" pitchFamily="18" charset="0"/>
            </a:endParaRPr>
          </a:p>
          <a:p>
            <a:pPr lvl="1"/>
            <a:endParaRPr lang="en-US" sz="1800" dirty="0">
              <a:latin typeface="Book Antiqua" pitchFamily="18" charset="0"/>
            </a:endParaRPr>
          </a:p>
          <a:p>
            <a:pPr lvl="1"/>
            <a:endParaRPr lang="en-US" sz="1800" dirty="0" smtClean="0">
              <a:latin typeface="Book Antiqua" pitchFamily="18" charset="0"/>
            </a:endParaRPr>
          </a:p>
          <a:p>
            <a:r>
              <a:rPr lang="en-US" sz="2200" dirty="0" smtClean="0">
                <a:latin typeface="Book Antiqua" pitchFamily="18" charset="0"/>
              </a:rPr>
              <a:t>With these assumptions, the PNM for 2014 would be $315,000 per MW.</a:t>
            </a:r>
          </a:p>
          <a:p>
            <a:endParaRPr lang="en-US" dirty="0" smtClean="0">
              <a:latin typeface="Book Antiqua" pitchFamily="18" charset="0"/>
            </a:endParaRPr>
          </a:p>
          <a:p>
            <a:pPr lvl="1"/>
            <a:endParaRPr lang="en-US" dirty="0">
              <a:latin typeface="Book Antiqua" pitchFamily="18" charset="0"/>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3580" y="2514600"/>
            <a:ext cx="8048625" cy="2009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119071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Book Antiqua" pitchFamily="18" charset="0"/>
              </a:rPr>
              <a:t>Proposed Language Change in OBD</a:t>
            </a:r>
            <a:endParaRPr lang="en-US" b="1" dirty="0">
              <a:latin typeface="Book Antiqua" pitchFamily="18" charset="0"/>
            </a:endParaRPr>
          </a:p>
        </p:txBody>
      </p:sp>
      <p:sp>
        <p:nvSpPr>
          <p:cNvPr id="3" name="Content Placeholder 2"/>
          <p:cNvSpPr>
            <a:spLocks noGrp="1"/>
          </p:cNvSpPr>
          <p:nvPr>
            <p:ph idx="1"/>
          </p:nvPr>
        </p:nvSpPr>
        <p:spPr/>
        <p:txBody>
          <a:bodyPr>
            <a:normAutofit/>
          </a:bodyPr>
          <a:lstStyle/>
          <a:p>
            <a:r>
              <a:rPr lang="en-US" sz="1800" dirty="0" smtClean="0">
                <a:latin typeface="Book Antiqua" pitchFamily="18" charset="0"/>
              </a:rPr>
              <a:t>The current OBD language is located at </a:t>
            </a:r>
            <a:r>
              <a:rPr lang="en-US" sz="1800" dirty="0" smtClean="0">
                <a:latin typeface="Book Antiqua" pitchFamily="18" charset="0"/>
                <a:hlinkClick r:id="rId2"/>
              </a:rPr>
              <a:t>http://www.ercot.com/content/mktrules/obd/documents/System-Wide%20Offer%20Cap%20and%20Scarcity%20Pricing%20Mechanism%20Methodo.zip</a:t>
            </a:r>
            <a:endParaRPr lang="en-US" sz="1800" dirty="0" smtClean="0">
              <a:latin typeface="Book Antiqua" pitchFamily="18" charset="0"/>
            </a:endParaRPr>
          </a:p>
          <a:p>
            <a:endParaRPr lang="en-US" sz="1800" dirty="0" smtClean="0">
              <a:latin typeface="Book Antiqua" pitchFamily="18" charset="0"/>
            </a:endParaRPr>
          </a:p>
          <a:p>
            <a:r>
              <a:rPr lang="en-US" sz="1800" dirty="0" smtClean="0">
                <a:latin typeface="Book Antiqua" pitchFamily="18" charset="0"/>
              </a:rPr>
              <a:t>$300,000/MW-</a:t>
            </a:r>
            <a:r>
              <a:rPr lang="en-US" sz="1800" dirty="0" err="1" smtClean="0">
                <a:latin typeface="Book Antiqua" pitchFamily="18" charset="0"/>
              </a:rPr>
              <a:t>yr</a:t>
            </a:r>
            <a:r>
              <a:rPr lang="en-US" sz="1800" dirty="0" smtClean="0">
                <a:latin typeface="Book Antiqua" pitchFamily="18" charset="0"/>
              </a:rPr>
              <a:t> in the OBD will be changed to PNM threshold and the following language will be added.</a:t>
            </a:r>
          </a:p>
          <a:p>
            <a:pPr marL="0" indent="0">
              <a:buNone/>
            </a:pPr>
            <a:endParaRPr lang="en-US" sz="1800" dirty="0" smtClean="0">
              <a:latin typeface="Book Antiqua" pitchFamily="18" charset="0"/>
            </a:endParaRPr>
          </a:p>
          <a:p>
            <a:r>
              <a:rPr lang="en-US" sz="1800" dirty="0" smtClean="0">
                <a:solidFill>
                  <a:srgbClr val="FF0000"/>
                </a:solidFill>
                <a:latin typeface="Book Antiqua" pitchFamily="18" charset="0"/>
              </a:rPr>
              <a:t>The </a:t>
            </a:r>
            <a:r>
              <a:rPr lang="en-US" sz="1800" dirty="0">
                <a:solidFill>
                  <a:srgbClr val="FF0000"/>
                </a:solidFill>
                <a:latin typeface="Book Antiqua" pitchFamily="18" charset="0"/>
              </a:rPr>
              <a:t>PNM threshold will be set to $300,000 per MW-</a:t>
            </a:r>
            <a:r>
              <a:rPr lang="en-US" sz="1800" dirty="0" err="1">
                <a:solidFill>
                  <a:srgbClr val="FF0000"/>
                </a:solidFill>
                <a:latin typeface="Book Antiqua" pitchFamily="18" charset="0"/>
              </a:rPr>
              <a:t>yr</a:t>
            </a:r>
            <a:r>
              <a:rPr lang="en-US" sz="1800" dirty="0">
                <a:solidFill>
                  <a:srgbClr val="FF0000"/>
                </a:solidFill>
                <a:latin typeface="Book Antiqua" pitchFamily="18" charset="0"/>
              </a:rPr>
              <a:t> for 2013. For 2014 and each subsequent year, ERCOT shall set the PNM threshold at three times the cost of new entry of new generation plants. The cost of new entry of generation plants is identified as $105,000 based on the analysis prepared by Brattle dated June 1, 2012.  Therefore, the PNM for 2014 and each subsequent year, will be set to $315,000 per MW-</a:t>
            </a:r>
            <a:r>
              <a:rPr lang="en-US" sz="1800" dirty="0" err="1">
                <a:solidFill>
                  <a:srgbClr val="FF0000"/>
                </a:solidFill>
                <a:latin typeface="Book Antiqua" pitchFamily="18" charset="0"/>
              </a:rPr>
              <a:t>yr</a:t>
            </a:r>
            <a:endParaRPr lang="en-US" sz="1800" dirty="0">
              <a:solidFill>
                <a:srgbClr val="FF0000"/>
              </a:solidFill>
              <a:latin typeface="Book Antiqua" pitchFamily="18" charset="0"/>
            </a:endParaRPr>
          </a:p>
          <a:p>
            <a:endParaRPr lang="en-US" dirty="0">
              <a:latin typeface="Book Antiqua" pitchFamily="18" charset="0"/>
            </a:endParaRPr>
          </a:p>
        </p:txBody>
      </p:sp>
    </p:spTree>
    <p:extLst>
      <p:ext uri="{BB962C8B-B14F-4D97-AF65-F5344CB8AC3E}">
        <p14:creationId xmlns:p14="http://schemas.microsoft.com/office/powerpoint/2010/main" val="8497196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endParaRPr lang="en-US" dirty="0" smtClean="0"/>
          </a:p>
        </p:txBody>
      </p:sp>
      <p:sp>
        <p:nvSpPr>
          <p:cNvPr id="6147" name="Text Placeholder 2"/>
          <p:cNvSpPr>
            <a:spLocks noGrp="1"/>
          </p:cNvSpPr>
          <p:nvPr>
            <p:ph type="body" sz="half" idx="1"/>
          </p:nvPr>
        </p:nvSpPr>
        <p:spPr>
          <a:xfrm>
            <a:off x="457200" y="1066800"/>
            <a:ext cx="8077200" cy="4724400"/>
          </a:xfrm>
        </p:spPr>
        <p:txBody>
          <a:bodyPr/>
          <a:lstStyle/>
          <a:p>
            <a:pPr marL="0" indent="0">
              <a:buFontTx/>
              <a:buNone/>
              <a:defRPr/>
            </a:pPr>
            <a:endParaRPr lang="en-US" b="0" dirty="0" smtClean="0"/>
          </a:p>
          <a:p>
            <a:pPr marL="0" indent="0">
              <a:buFontTx/>
              <a:buNone/>
              <a:defRPr/>
            </a:pPr>
            <a:r>
              <a:rPr lang="en-US" b="0" dirty="0" smtClean="0"/>
              <a:t>  </a:t>
            </a:r>
            <a:endParaRPr lang="en-US" b="0" dirty="0"/>
          </a:p>
          <a:p>
            <a:pPr lvl="1">
              <a:defRPr/>
            </a:pPr>
            <a:endParaRPr lang="en-US" dirty="0"/>
          </a:p>
          <a:p>
            <a:pPr marL="457200" lvl="1" indent="0">
              <a:buFontTx/>
              <a:buNone/>
              <a:defRPr/>
            </a:pPr>
            <a:r>
              <a:rPr lang="en-US" sz="3600" dirty="0"/>
              <a:t>	</a:t>
            </a:r>
            <a:r>
              <a:rPr lang="en-US" sz="3600" dirty="0" smtClean="0"/>
              <a:t>	</a:t>
            </a:r>
          </a:p>
          <a:p>
            <a:pPr marL="457200" lvl="1" indent="0" algn="ctr">
              <a:buFontTx/>
              <a:buNone/>
              <a:defRPr/>
            </a:pPr>
            <a:r>
              <a:rPr lang="en-US" sz="4800" dirty="0" smtClean="0">
                <a:solidFill>
                  <a:schemeClr val="accent2"/>
                </a:solidFill>
              </a:rPr>
              <a:t>Questions?</a:t>
            </a:r>
          </a:p>
          <a:p>
            <a:pPr marL="457200" lvl="1" indent="0" algn="ctr">
              <a:buFontTx/>
              <a:buNone/>
              <a:defRPr/>
            </a:pPr>
            <a:endParaRPr lang="en-US" dirty="0" smtClean="0"/>
          </a:p>
        </p:txBody>
      </p:sp>
    </p:spTree>
  </p:cSld>
  <p:clrMapOvr>
    <a:masterClrMapping/>
  </p:clrMapOvr>
</p:sld>
</file>

<file path=ppt/theme/theme1.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9628</TotalTime>
  <Words>376</Words>
  <Application>Microsoft Office PowerPoint</Application>
  <PresentationFormat>On-screen Show (4:3)</PresentationFormat>
  <Paragraphs>35</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Custom Design</vt:lpstr>
      <vt:lpstr>System-Wide Offer Cap and Scarcity Pricing Mechanism Methodology</vt:lpstr>
      <vt:lpstr>What is the issue?</vt:lpstr>
      <vt:lpstr>Current CONE and PNM Methodology</vt:lpstr>
      <vt:lpstr>Proposed Language Change in OBD</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Instructions</dc:title>
  <dc:creator>Bevill, Rob</dc:creator>
  <cp:lastModifiedBy>Resmi Surendran</cp:lastModifiedBy>
  <cp:revision>232</cp:revision>
  <cp:lastPrinted>2013-09-09T22:00:30Z</cp:lastPrinted>
  <dcterms:created xsi:type="dcterms:W3CDTF">2005-04-21T14:28:35Z</dcterms:created>
  <dcterms:modified xsi:type="dcterms:W3CDTF">2013-09-10T21:55:23Z</dcterms:modified>
</cp:coreProperties>
</file>