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089B9-F73B-4612-8E7F-058801E75053}" type="datetimeFigureOut">
              <a:rPr lang="en-US" smtClean="0"/>
              <a:t>9/9/2013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2683D-DC62-45ED-B9F8-CDAE49B1E2E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Report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September 11,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to QMWG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u="sng" dirty="0" smtClean="0"/>
              <a:t>Concern of ERCOT regarding availability of SASM offers </a:t>
            </a:r>
            <a:r>
              <a:rPr lang="en-US" dirty="0" smtClean="0"/>
              <a:t>– Requested QMWG members to bring suggestions to October meeting.</a:t>
            </a:r>
          </a:p>
          <a:p>
            <a:r>
              <a:rPr lang="en-US" i="1" u="sng" dirty="0" smtClean="0"/>
              <a:t>NPRR535, Resource Status Startup </a:t>
            </a:r>
            <a:r>
              <a:rPr lang="en-US" dirty="0" smtClean="0"/>
              <a:t>– Continues to be tabled by the NPRR sponsor.</a:t>
            </a:r>
          </a:p>
          <a:p>
            <a:r>
              <a:rPr lang="en-US" i="1" u="sng" dirty="0" smtClean="0"/>
              <a:t>Review of DC-Tie Operations and Costs</a:t>
            </a:r>
            <a:r>
              <a:rPr lang="en-US" dirty="0" smtClean="0"/>
              <a:t> – Assignment transferred to ERCOT through a workshop format.</a:t>
            </a:r>
          </a:p>
          <a:p>
            <a:r>
              <a:rPr lang="en-US" i="1" u="sng" dirty="0" smtClean="0"/>
              <a:t>Regulation Bias, SCR773/NPRR486 </a:t>
            </a:r>
            <a:r>
              <a:rPr lang="en-US" dirty="0" smtClean="0"/>
              <a:t>– Working this in conjunction with PDCWG</a:t>
            </a:r>
            <a:endParaRPr lang="en-US" dirty="0"/>
          </a:p>
          <a:p>
            <a:r>
              <a:rPr lang="en-US" i="1" u="sng" dirty="0" smtClean="0"/>
              <a:t>Reactive Testing Concerns </a:t>
            </a:r>
            <a:r>
              <a:rPr lang="en-US" dirty="0" smtClean="0"/>
              <a:t>-- </a:t>
            </a:r>
            <a:r>
              <a:rPr lang="en-US" dirty="0"/>
              <a:t>Changes to the reactive test form in NDCRC are currently in the drafting stage.  Once a finalized mark-up of intended changes to the form will be presented to QMWG for final edits.  Expected mark-up completion date is 10-1-13 and expected date of implementation is early 2</a:t>
            </a:r>
            <a:r>
              <a:rPr lang="en-US" baseline="30000" dirty="0"/>
              <a:t>nd </a:t>
            </a:r>
            <a:r>
              <a:rPr lang="en-US" dirty="0"/>
              <a:t>quarter 2014. 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Bias – SCR773/NPRR486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u="sng" dirty="0" smtClean="0"/>
              <a:t>Results of August 26, 2013 joint meeting with PDCWG</a:t>
            </a:r>
          </a:p>
          <a:p>
            <a:pPr lvl="1">
              <a:defRPr/>
            </a:pPr>
            <a:r>
              <a:rPr lang="en-US" dirty="0" smtClean="0"/>
              <a:t>Does </a:t>
            </a:r>
            <a:r>
              <a:rPr lang="en-US" dirty="0"/>
              <a:t>SCR 773 address the problem identified in NPRR </a:t>
            </a:r>
            <a:r>
              <a:rPr lang="en-US" dirty="0" smtClean="0"/>
              <a:t>486?  </a:t>
            </a:r>
            <a:r>
              <a:rPr lang="en-US" dirty="0" smtClean="0">
                <a:solidFill>
                  <a:srgbClr val="FF0000"/>
                </a:solidFill>
              </a:rPr>
              <a:t>There </a:t>
            </a:r>
            <a:r>
              <a:rPr lang="en-US" dirty="0">
                <a:solidFill>
                  <a:srgbClr val="FF0000"/>
                </a:solidFill>
              </a:rPr>
              <a:t>is improvement, but the problem has not yet been </a:t>
            </a:r>
            <a:r>
              <a:rPr lang="en-US" dirty="0" smtClean="0">
                <a:solidFill>
                  <a:srgbClr val="FF0000"/>
                </a:solidFill>
              </a:rPr>
              <a:t>solved.</a:t>
            </a:r>
          </a:p>
          <a:p>
            <a:pPr lvl="1">
              <a:defRPr/>
            </a:pPr>
            <a:r>
              <a:rPr lang="en-US" dirty="0" smtClean="0"/>
              <a:t>What </a:t>
            </a:r>
            <a:r>
              <a:rPr lang="en-US" dirty="0"/>
              <a:t>is market objective of NPRR </a:t>
            </a:r>
            <a:r>
              <a:rPr lang="en-US" dirty="0" smtClean="0"/>
              <a:t>486? 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minimize the </a:t>
            </a:r>
            <a:r>
              <a:rPr lang="en-US" dirty="0" smtClean="0">
                <a:solidFill>
                  <a:srgbClr val="FF0000"/>
                </a:solidFill>
              </a:rPr>
              <a:t>un-priced </a:t>
            </a:r>
            <a:r>
              <a:rPr lang="en-US" dirty="0">
                <a:solidFill>
                  <a:srgbClr val="FF0000"/>
                </a:solidFill>
              </a:rPr>
              <a:t>energy between SCED </a:t>
            </a:r>
            <a:r>
              <a:rPr lang="en-US" dirty="0" smtClean="0">
                <a:solidFill>
                  <a:srgbClr val="FF0000"/>
                </a:solidFill>
              </a:rPr>
              <a:t>runs.</a:t>
            </a:r>
          </a:p>
          <a:p>
            <a:pPr lvl="1">
              <a:defRPr/>
            </a:pPr>
            <a:r>
              <a:rPr lang="en-US" dirty="0" smtClean="0"/>
              <a:t>What </a:t>
            </a:r>
            <a:r>
              <a:rPr lang="en-US" dirty="0"/>
              <a:t>is the reliability objective of NPRR </a:t>
            </a:r>
            <a:r>
              <a:rPr lang="en-US" dirty="0" smtClean="0"/>
              <a:t>486? 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minimize the regulation deployment bias and to maintain the appropriate amount of operating reserves held in reserve.  Decrease Regulation exhaustion rate(normalized across different years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</a:p>
          <a:p>
            <a:pPr lvl="1">
              <a:defRPr/>
            </a:pPr>
            <a:r>
              <a:rPr lang="en-US" dirty="0" smtClean="0"/>
              <a:t>Has </a:t>
            </a:r>
            <a:r>
              <a:rPr lang="en-US" dirty="0"/>
              <a:t>the reliability objective been </a:t>
            </a:r>
            <a:r>
              <a:rPr lang="en-US" dirty="0" smtClean="0"/>
              <a:t>met?  </a:t>
            </a:r>
            <a:r>
              <a:rPr lang="en-US" dirty="0" smtClean="0">
                <a:solidFill>
                  <a:srgbClr val="FF0000"/>
                </a:solidFill>
              </a:rPr>
              <a:t>Partial </a:t>
            </a:r>
            <a:r>
              <a:rPr lang="en-US" dirty="0">
                <a:solidFill>
                  <a:srgbClr val="FF0000"/>
                </a:solidFill>
              </a:rPr>
              <a:t>improvement has been </a:t>
            </a:r>
            <a:r>
              <a:rPr lang="en-US" dirty="0" smtClean="0">
                <a:solidFill>
                  <a:srgbClr val="FF0000"/>
                </a:solidFill>
              </a:rPr>
              <a:t>shown.</a:t>
            </a:r>
          </a:p>
          <a:p>
            <a:pPr lvl="1">
              <a:defRPr/>
            </a:pPr>
            <a:r>
              <a:rPr lang="en-US" dirty="0" smtClean="0"/>
              <a:t>What </a:t>
            </a:r>
            <a:r>
              <a:rPr lang="en-US" dirty="0"/>
              <a:t>are next steps for reliability </a:t>
            </a:r>
            <a:r>
              <a:rPr lang="en-US" dirty="0" smtClean="0"/>
              <a:t>concerns?  </a:t>
            </a:r>
            <a:r>
              <a:rPr lang="en-US" dirty="0" smtClean="0">
                <a:solidFill>
                  <a:srgbClr val="FF0000"/>
                </a:solidFill>
              </a:rPr>
              <a:t>Evaluate </a:t>
            </a:r>
            <a:r>
              <a:rPr lang="en-US" dirty="0">
                <a:solidFill>
                  <a:srgbClr val="FF0000"/>
                </a:solidFill>
              </a:rPr>
              <a:t>metrics/targets for reporting to </a:t>
            </a:r>
            <a:r>
              <a:rPr lang="en-US" dirty="0" smtClean="0">
                <a:solidFill>
                  <a:srgbClr val="FF0000"/>
                </a:solidFill>
              </a:rPr>
              <a:t>ROS/WMS.  </a:t>
            </a:r>
            <a:r>
              <a:rPr lang="en-US" dirty="0">
                <a:solidFill>
                  <a:srgbClr val="FF0000"/>
                </a:solidFill>
              </a:rPr>
              <a:t>More root cause analysis during chronic regulation bias intervals.  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i="1" u="sng" dirty="0" smtClean="0"/>
              <a:t>Evaluation and changes going forward</a:t>
            </a:r>
          </a:p>
          <a:p>
            <a:pPr lvl="1">
              <a:defRPr/>
            </a:pPr>
            <a:r>
              <a:rPr lang="en-US" dirty="0" smtClean="0"/>
              <a:t>Purely Integrated feedback was discussed</a:t>
            </a:r>
          </a:p>
          <a:p>
            <a:pPr lvl="1">
              <a:defRPr/>
            </a:pPr>
            <a:r>
              <a:rPr lang="en-US" dirty="0" smtClean="0"/>
              <a:t>Suggested that ERCOT evaluate using a PID </a:t>
            </a:r>
            <a:r>
              <a:rPr lang="en-US" dirty="0" smtClean="0"/>
              <a:t>(Proportional-Integral-Derivative) type </a:t>
            </a:r>
            <a:r>
              <a:rPr lang="en-US" dirty="0" smtClean="0"/>
              <a:t>controller scheme</a:t>
            </a:r>
          </a:p>
          <a:p>
            <a:pPr lvl="1">
              <a:defRPr/>
            </a:pPr>
            <a:r>
              <a:rPr lang="en-US" dirty="0" smtClean="0"/>
              <a:t>Data will be gathered for review at September meeting</a:t>
            </a:r>
          </a:p>
          <a:p>
            <a:pPr lvl="2">
              <a:defRPr/>
            </a:pPr>
            <a:r>
              <a:rPr lang="en-US" dirty="0" smtClean="0"/>
              <a:t>Generation deviation</a:t>
            </a:r>
          </a:p>
          <a:p>
            <a:pPr lvl="2">
              <a:defRPr/>
            </a:pPr>
            <a:r>
              <a:rPr lang="en-US" dirty="0" smtClean="0"/>
              <a:t>Regulation bias</a:t>
            </a:r>
          </a:p>
          <a:p>
            <a:pPr lvl="2">
              <a:defRPr/>
            </a:pPr>
            <a:r>
              <a:rPr lang="en-US" dirty="0" smtClean="0"/>
              <a:t>PID scheme &amp; modeled results if possible</a:t>
            </a:r>
          </a:p>
          <a:p>
            <a:pPr lvl="2">
              <a:defRPr/>
            </a:pPr>
            <a:r>
              <a:rPr lang="en-US" dirty="0" smtClean="0"/>
              <a:t>Regulation zero crossings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QMWG – Relevant Workshops/Future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Workshop for SCR774, Enhancement to Outage Scheduler and Reports </a:t>
            </a:r>
            <a:r>
              <a:rPr lang="en-US" dirty="0" smtClean="0"/>
              <a:t>– September 20</a:t>
            </a:r>
          </a:p>
          <a:p>
            <a:r>
              <a:rPr lang="en-US" i="1" u="sng" dirty="0" smtClean="0"/>
              <a:t>Evaluation of Regulation Bias issue, PDCWG Open Meeting</a:t>
            </a:r>
            <a:r>
              <a:rPr lang="en-US" dirty="0" smtClean="0"/>
              <a:t> – September 26</a:t>
            </a:r>
          </a:p>
          <a:p>
            <a:r>
              <a:rPr lang="en-US" i="1" u="sng" dirty="0" smtClean="0"/>
              <a:t>QMWG Meeting </a:t>
            </a:r>
            <a:r>
              <a:rPr lang="en-US" dirty="0" smtClean="0"/>
              <a:t>– October 1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309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QMWG Report to WMS</vt:lpstr>
      <vt:lpstr>Assignments to QMWG</vt:lpstr>
      <vt:lpstr>Regulation Bias – SCR773/NPRR486</vt:lpstr>
      <vt:lpstr>NPRR 486/ SCR 773 </vt:lpstr>
      <vt:lpstr>QMWG – Relevant Workshops/Future Meetings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Report to WMS</dc:title>
  <dc:creator>Luminant</dc:creator>
  <cp:lastModifiedBy>Luminant</cp:lastModifiedBy>
  <cp:revision>4</cp:revision>
  <dcterms:created xsi:type="dcterms:W3CDTF">2013-09-09T18:50:24Z</dcterms:created>
  <dcterms:modified xsi:type="dcterms:W3CDTF">2013-09-09T19:21:31Z</dcterms:modified>
</cp:coreProperties>
</file>