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2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15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8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3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2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1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1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5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2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8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8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9DDEF-F3F1-40FE-86A6-C4230AC596AD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1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September 5 TAC meeting, the following voting items were approved.</a:t>
            </a:r>
          </a:p>
          <a:p>
            <a:pPr lvl="1"/>
            <a:r>
              <a:rPr lang="en-US" dirty="0" smtClean="0"/>
              <a:t>NPRR 524, 532, </a:t>
            </a:r>
            <a:r>
              <a:rPr lang="en-US" dirty="0" smtClean="0"/>
              <a:t>536, </a:t>
            </a:r>
            <a:r>
              <a:rPr lang="en-US" dirty="0" smtClean="0"/>
              <a:t>543, 545, 546, </a:t>
            </a:r>
            <a:r>
              <a:rPr lang="en-US" dirty="0" smtClean="0"/>
              <a:t>547, </a:t>
            </a:r>
            <a:r>
              <a:rPr lang="en-US" dirty="0" smtClean="0"/>
              <a:t>548, </a:t>
            </a:r>
            <a:r>
              <a:rPr lang="en-US" dirty="0" smtClean="0"/>
              <a:t>549, 551, 552, </a:t>
            </a:r>
            <a:r>
              <a:rPr lang="en-US" dirty="0" smtClean="0"/>
              <a:t>553, </a:t>
            </a:r>
            <a:r>
              <a:rPr lang="en-US" dirty="0" smtClean="0"/>
              <a:t>554, 555, </a:t>
            </a:r>
            <a:r>
              <a:rPr lang="en-US" dirty="0" smtClean="0"/>
              <a:t>557.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NOGRR 112.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71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TAC Update</vt:lpstr>
    </vt:vector>
  </TitlesOfParts>
  <Company>GDF SUEZ Energy 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</dc:title>
  <dc:creator>hholloway</dc:creator>
  <cp:lastModifiedBy>hholloway</cp:lastModifiedBy>
  <cp:revision>3</cp:revision>
  <dcterms:created xsi:type="dcterms:W3CDTF">2013-09-09T14:02:15Z</dcterms:created>
  <dcterms:modified xsi:type="dcterms:W3CDTF">2013-09-09T14:25:24Z</dcterms:modified>
</cp:coreProperties>
</file>