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1" r:id="rId7"/>
    <p:sldId id="263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8/12/2013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Gene Cervenka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08/21/13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Retail Market Subcommittee</a:t>
            </a:r>
            <a:endParaRPr lang="en-US" sz="1050" b="1" dirty="0"/>
          </a:p>
          <a:p>
            <a:pPr algn="r"/>
            <a:r>
              <a:rPr lang="en-US" sz="1050" i="1" dirty="0" smtClean="0"/>
              <a:t>08/21/13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Flight 0613</a:t>
            </a:r>
            <a:endParaRPr lang="en-US" sz="24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Flight 0613 Summary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7 New CRs (includes 3 Additional DUNS) completed testing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Existing CRs: 21 CRs completed testing with </a:t>
            </a:r>
            <a:r>
              <a:rPr lang="en-US" sz="1800" b="0" dirty="0" err="1" smtClean="0"/>
              <a:t>Sharyland</a:t>
            </a:r>
            <a:r>
              <a:rPr lang="en-US" sz="1800" b="0" dirty="0" smtClean="0"/>
              <a:t>, 5 CRs completed testing for a bank change, and 4 CRs completed testing for an additional TDSP territory</a:t>
            </a: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3309 tasks were completed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Retail Market Subcommittee</a:t>
            </a:r>
            <a:endParaRPr lang="en-US" sz="1050" b="1" dirty="0"/>
          </a:p>
          <a:p>
            <a:pPr algn="r"/>
            <a:r>
              <a:rPr lang="en-US" sz="1050" i="1" dirty="0" smtClean="0"/>
              <a:t>08/21/13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Flight </a:t>
            </a:r>
            <a:r>
              <a:rPr lang="en-US" sz="2400" b="1" dirty="0" smtClean="0"/>
              <a:t>1013</a:t>
            </a:r>
            <a:endParaRPr lang="en-US" sz="24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Schedule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284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signup begins 09/04/13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deadline is 09/11/13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Conne</a:t>
            </a:r>
            <a:r>
              <a:rPr lang="en-US" sz="1800" b="0" dirty="0" smtClean="0"/>
              <a:t>ctivity kick-off conference call is 09/17/13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kick-off conference call is 10/04/13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Day 1 transactions begin 10/07/13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scheduled to conclude 11/19/13 (contingency period until 12/10/13)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6540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dirty="0" smtClean="0">
                <a:solidFill>
                  <a:prstClr val="black"/>
                </a:solidFill>
              </a:rPr>
              <a:t>08/21/13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</TotalTime>
  <Words>114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Cervenka, Gene</cp:lastModifiedBy>
  <cp:revision>107</cp:revision>
  <cp:lastPrinted>2013-01-30T23:16:36Z</cp:lastPrinted>
  <dcterms:created xsi:type="dcterms:W3CDTF">2010-04-12T23:12:02Z</dcterms:created>
  <dcterms:modified xsi:type="dcterms:W3CDTF">2013-08-12T15:38:55Z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