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96" d="100"/>
          <a:sy n="96" d="100"/>
        </p:scale>
        <p:origin x="-123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22,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364428"/>
              </p:ext>
            </p:extLst>
          </p:nvPr>
        </p:nvGraphicFramePr>
        <p:xfrm>
          <a:off x="76200" y="762000"/>
          <a:ext cx="8991599" cy="3933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TBD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TBD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Proxy Energy Offer Curve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Aug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OBD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smtClean="0"/>
                        <a:t>Setting the Shadow Price Caps and Power Balance Penalties in SCED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2014-R2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NPRR500 </a:t>
                      </a:r>
                      <a:r>
                        <a:rPr lang="en-US" sz="1050" dirty="0" smtClean="0"/>
                        <a:t>– Posting of Generation that is Off but Available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2014-R1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SCR772 </a:t>
                      </a:r>
                      <a:r>
                        <a:rPr lang="en-US" sz="1050" dirty="0" smtClean="0"/>
                        <a:t>– New Extract for Five Minute Interval Settlement Data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2014-R1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$80k-$90k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Jan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5486400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</a:t>
            </a:r>
            <a:r>
              <a:rPr lang="en-US" sz="1200" dirty="0" smtClean="0">
                <a:solidFill>
                  <a:srgbClr val="FF0000"/>
                </a:solidFill>
              </a:rPr>
              <a:t>over the next few months</a:t>
            </a:r>
            <a:r>
              <a:rPr lang="en-US" sz="1200" dirty="0" smtClean="0">
                <a:solidFill>
                  <a:srgbClr val="FF0000"/>
                </a:solidFill>
              </a:rPr>
              <a:t>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9464" y="2482551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June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49566</TotalTime>
  <Words>282</Words>
  <Application>Microsoft Office PowerPoint</Application>
  <PresentationFormat>On-screen Show (4:3)</PresentationFormat>
  <Paragraphs>75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1314</cp:revision>
  <cp:lastPrinted>2013-03-20T16:37:22Z</cp:lastPrinted>
  <dcterms:created xsi:type="dcterms:W3CDTF">2005-04-21T14:28:35Z</dcterms:created>
  <dcterms:modified xsi:type="dcterms:W3CDTF">2013-08-21T20:19:00Z</dcterms:modified>
</cp:coreProperties>
</file>