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tiff" ContentType="image/tif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29"/>
  </p:notesMasterIdLst>
  <p:sldIdLst>
    <p:sldId id="315" r:id="rId2"/>
    <p:sldId id="358" r:id="rId3"/>
    <p:sldId id="359" r:id="rId4"/>
    <p:sldId id="360" r:id="rId5"/>
    <p:sldId id="361" r:id="rId6"/>
    <p:sldId id="364" r:id="rId7"/>
    <p:sldId id="365" r:id="rId8"/>
    <p:sldId id="366" r:id="rId9"/>
    <p:sldId id="367" r:id="rId10"/>
    <p:sldId id="368" r:id="rId11"/>
    <p:sldId id="369" r:id="rId12"/>
    <p:sldId id="370" r:id="rId13"/>
    <p:sldId id="371" r:id="rId14"/>
    <p:sldId id="357" r:id="rId15"/>
    <p:sldId id="309" r:id="rId16"/>
    <p:sldId id="343" r:id="rId17"/>
    <p:sldId id="306" r:id="rId18"/>
    <p:sldId id="345" r:id="rId19"/>
    <p:sldId id="332" r:id="rId20"/>
    <p:sldId id="352" r:id="rId21"/>
    <p:sldId id="353" r:id="rId22"/>
    <p:sldId id="354" r:id="rId23"/>
    <p:sldId id="355" r:id="rId24"/>
    <p:sldId id="351" r:id="rId25"/>
    <p:sldId id="356" r:id="rId26"/>
    <p:sldId id="342" r:id="rId27"/>
    <p:sldId id="363" r:id="rId28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C81"/>
    <a:srgbClr val="AFCDE3"/>
    <a:srgbClr val="5D85A9"/>
    <a:srgbClr val="19396E"/>
    <a:srgbClr val="1F4C81"/>
    <a:srgbClr val="1B4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3" autoAdjust="0"/>
    <p:restoredTop sz="90929" autoAdjust="0"/>
  </p:normalViewPr>
  <p:slideViewPr>
    <p:cSldViewPr>
      <p:cViewPr varScale="1">
        <p:scale>
          <a:sx n="67" d="100"/>
          <a:sy n="67" d="100"/>
        </p:scale>
        <p:origin x="-155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BE8EBF-33B1-7D4D-9E57-24D94F9343CC}" type="doc">
      <dgm:prSet loTypeId="urn:microsoft.com/office/officeart/2005/8/layout/chevron1" loCatId="process" qsTypeId="urn:microsoft.com/office/officeart/2005/8/quickstyle/simple4" qsCatId="simple" csTypeId="urn:microsoft.com/office/officeart/2005/8/colors/accent0_3" csCatId="mainScheme" phldr="1"/>
      <dgm:spPr/>
    </dgm:pt>
    <dgm:pt modelId="{2BECD974-0849-6741-9F7C-98A9204B387C}">
      <dgm:prSet phldrT="[Text]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 smtClean="0"/>
            <a:t>Vision</a:t>
          </a:r>
          <a:endParaRPr lang="en-US" dirty="0"/>
        </a:p>
      </dgm:t>
    </dgm:pt>
    <dgm:pt modelId="{E82254C0-CD6C-8D4D-A3A6-E2D9B8146C20}" type="parTrans" cxnId="{8A835D4F-6EEC-8646-BD28-4E5E14E100C9}">
      <dgm:prSet/>
      <dgm:spPr/>
      <dgm:t>
        <a:bodyPr/>
        <a:lstStyle/>
        <a:p>
          <a:endParaRPr lang="en-US"/>
        </a:p>
      </dgm:t>
    </dgm:pt>
    <dgm:pt modelId="{208E40C4-9103-BE47-ACF1-40E58F77EDFE}" type="sibTrans" cxnId="{8A835D4F-6EEC-8646-BD28-4E5E14E100C9}">
      <dgm:prSet/>
      <dgm:spPr/>
      <dgm:t>
        <a:bodyPr/>
        <a:lstStyle/>
        <a:p>
          <a:endParaRPr lang="en-US"/>
        </a:p>
      </dgm:t>
    </dgm:pt>
    <dgm:pt modelId="{1A5A9577-CF2D-8444-9B5A-76F84AE00344}">
      <dgm:prSet phldrT="[Text]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 smtClean="0"/>
            <a:t>Goals</a:t>
          </a:r>
          <a:endParaRPr lang="en-US" dirty="0"/>
        </a:p>
      </dgm:t>
    </dgm:pt>
    <dgm:pt modelId="{4B86DC6D-4D2C-C34F-878D-3CE8328A253B}" type="parTrans" cxnId="{5B2D75BF-8BB9-CB4D-9F98-00425EA957E5}">
      <dgm:prSet/>
      <dgm:spPr/>
      <dgm:t>
        <a:bodyPr/>
        <a:lstStyle/>
        <a:p>
          <a:endParaRPr lang="en-US"/>
        </a:p>
      </dgm:t>
    </dgm:pt>
    <dgm:pt modelId="{382E5926-48E2-B148-8F38-D6F64B1779F7}" type="sibTrans" cxnId="{5B2D75BF-8BB9-CB4D-9F98-00425EA957E5}">
      <dgm:prSet/>
      <dgm:spPr/>
      <dgm:t>
        <a:bodyPr/>
        <a:lstStyle/>
        <a:p>
          <a:endParaRPr lang="en-US"/>
        </a:p>
      </dgm:t>
    </dgm:pt>
    <dgm:pt modelId="{68B10E44-2043-424D-BC37-C02B6C768292}">
      <dgm:prSet phldrT="[Text]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 smtClean="0"/>
            <a:t>Risk Priorities</a:t>
          </a:r>
          <a:endParaRPr lang="en-US" dirty="0"/>
        </a:p>
      </dgm:t>
    </dgm:pt>
    <dgm:pt modelId="{57969B68-B501-1847-9978-CA2A3D342690}" type="parTrans" cxnId="{22493621-BE67-5E4B-BB35-DA5B0AEFEE8D}">
      <dgm:prSet/>
      <dgm:spPr/>
      <dgm:t>
        <a:bodyPr/>
        <a:lstStyle/>
        <a:p>
          <a:endParaRPr lang="en-US"/>
        </a:p>
      </dgm:t>
    </dgm:pt>
    <dgm:pt modelId="{AF56E335-8F1F-BE44-B49B-C3CD976D1236}" type="sibTrans" cxnId="{22493621-BE67-5E4B-BB35-DA5B0AEFEE8D}">
      <dgm:prSet/>
      <dgm:spPr/>
      <dgm:t>
        <a:bodyPr/>
        <a:lstStyle/>
        <a:p>
          <a:endParaRPr lang="en-US"/>
        </a:p>
      </dgm:t>
    </dgm:pt>
    <dgm:pt modelId="{4FAF6645-4824-6C47-BBAA-5FAEAC435CE7}">
      <dgm:prSet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 smtClean="0"/>
            <a:t>Scenario-based Approach</a:t>
          </a:r>
          <a:endParaRPr lang="en-US" dirty="0"/>
        </a:p>
      </dgm:t>
    </dgm:pt>
    <dgm:pt modelId="{E7DC80B8-0143-5545-936B-EB6FB89E34FF}" type="parTrans" cxnId="{AB16AEE9-9704-9540-A0F3-00ED7D67364D}">
      <dgm:prSet/>
      <dgm:spPr/>
      <dgm:t>
        <a:bodyPr/>
        <a:lstStyle/>
        <a:p>
          <a:endParaRPr lang="en-US"/>
        </a:p>
      </dgm:t>
    </dgm:pt>
    <dgm:pt modelId="{6A3C53FB-03B3-9840-B20E-B6A5E2EB0F4E}" type="sibTrans" cxnId="{AB16AEE9-9704-9540-A0F3-00ED7D67364D}">
      <dgm:prSet/>
      <dgm:spPr/>
      <dgm:t>
        <a:bodyPr/>
        <a:lstStyle/>
        <a:p>
          <a:endParaRPr lang="en-US"/>
        </a:p>
      </dgm:t>
    </dgm:pt>
    <dgm:pt modelId="{BB8F8433-0E8E-1446-B4C3-19138DE66A61}">
      <dgm:prSet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 smtClean="0"/>
            <a:t>Coordinated Action Plan</a:t>
          </a:r>
          <a:endParaRPr lang="en-US" dirty="0"/>
        </a:p>
      </dgm:t>
    </dgm:pt>
    <dgm:pt modelId="{098D07AA-BFB0-8B4D-BF89-521BE3975DA3}" type="parTrans" cxnId="{F8A63E77-1216-E743-A1D7-55B842C8CF70}">
      <dgm:prSet/>
      <dgm:spPr/>
      <dgm:t>
        <a:bodyPr/>
        <a:lstStyle/>
        <a:p>
          <a:endParaRPr lang="en-US"/>
        </a:p>
      </dgm:t>
    </dgm:pt>
    <dgm:pt modelId="{CD36FE4E-58E6-AB42-99DE-063DDF498343}" type="sibTrans" cxnId="{F8A63E77-1216-E743-A1D7-55B842C8CF70}">
      <dgm:prSet/>
      <dgm:spPr/>
      <dgm:t>
        <a:bodyPr/>
        <a:lstStyle/>
        <a:p>
          <a:endParaRPr lang="en-US"/>
        </a:p>
      </dgm:t>
    </dgm:pt>
    <dgm:pt modelId="{83273929-6492-9642-9411-E8026D9467F7}" type="pres">
      <dgm:prSet presAssocID="{8ABE8EBF-33B1-7D4D-9E57-24D94F9343CC}" presName="Name0" presStyleCnt="0">
        <dgm:presLayoutVars>
          <dgm:dir/>
          <dgm:animLvl val="lvl"/>
          <dgm:resizeHandles val="exact"/>
        </dgm:presLayoutVars>
      </dgm:prSet>
      <dgm:spPr/>
    </dgm:pt>
    <dgm:pt modelId="{7FE1452B-E29E-D949-A905-F9031056450F}" type="pres">
      <dgm:prSet presAssocID="{2BECD974-0849-6741-9F7C-98A9204B387C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B2798-1BD1-7B40-AB74-8DDEB241D651}" type="pres">
      <dgm:prSet presAssocID="{208E40C4-9103-BE47-ACF1-40E58F77EDFE}" presName="parTxOnlySpace" presStyleCnt="0"/>
      <dgm:spPr/>
    </dgm:pt>
    <dgm:pt modelId="{16289577-FC18-F649-B44A-9FCD8CC1E057}" type="pres">
      <dgm:prSet presAssocID="{1A5A9577-CF2D-8444-9B5A-76F84AE00344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F01023-5291-1E49-B102-FA9013CCA119}" type="pres">
      <dgm:prSet presAssocID="{382E5926-48E2-B148-8F38-D6F64B1779F7}" presName="parTxOnlySpace" presStyleCnt="0"/>
      <dgm:spPr/>
    </dgm:pt>
    <dgm:pt modelId="{F2FFFED5-FF4E-E946-B147-F63FFABAD2F6}" type="pres">
      <dgm:prSet presAssocID="{68B10E44-2043-424D-BC37-C02B6C76829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0DDA9-0661-6C4A-8F67-4D59985E9625}" type="pres">
      <dgm:prSet presAssocID="{AF56E335-8F1F-BE44-B49B-C3CD976D1236}" presName="parTxOnlySpace" presStyleCnt="0"/>
      <dgm:spPr/>
    </dgm:pt>
    <dgm:pt modelId="{FDDC8F9E-213E-ED47-B379-C8629317DC2B}" type="pres">
      <dgm:prSet presAssocID="{4FAF6645-4824-6C47-BBAA-5FAEAC435CE7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4872D0-4C6E-CB4D-B305-1D58012B1455}" type="pres">
      <dgm:prSet presAssocID="{6A3C53FB-03B3-9840-B20E-B6A5E2EB0F4E}" presName="parTxOnlySpace" presStyleCnt="0"/>
      <dgm:spPr/>
    </dgm:pt>
    <dgm:pt modelId="{11C787BD-C9A1-A74B-A8B1-BE19EC83FBBE}" type="pres">
      <dgm:prSet presAssocID="{BB8F8433-0E8E-1446-B4C3-19138DE66A61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2D75BF-8BB9-CB4D-9F98-00425EA957E5}" srcId="{8ABE8EBF-33B1-7D4D-9E57-24D94F9343CC}" destId="{1A5A9577-CF2D-8444-9B5A-76F84AE00344}" srcOrd="1" destOrd="0" parTransId="{4B86DC6D-4D2C-C34F-878D-3CE8328A253B}" sibTransId="{382E5926-48E2-B148-8F38-D6F64B1779F7}"/>
    <dgm:cxn modelId="{3FC57E0C-633F-4650-8D57-F8A7459C7114}" type="presOf" srcId="{68B10E44-2043-424D-BC37-C02B6C768292}" destId="{F2FFFED5-FF4E-E946-B147-F63FFABAD2F6}" srcOrd="0" destOrd="0" presId="urn:microsoft.com/office/officeart/2005/8/layout/chevron1"/>
    <dgm:cxn modelId="{EEC1434F-40C8-4912-BAA6-3D9ED0C5DB39}" type="presOf" srcId="{4FAF6645-4824-6C47-BBAA-5FAEAC435CE7}" destId="{FDDC8F9E-213E-ED47-B379-C8629317DC2B}" srcOrd="0" destOrd="0" presId="urn:microsoft.com/office/officeart/2005/8/layout/chevron1"/>
    <dgm:cxn modelId="{AB16AEE9-9704-9540-A0F3-00ED7D67364D}" srcId="{8ABE8EBF-33B1-7D4D-9E57-24D94F9343CC}" destId="{4FAF6645-4824-6C47-BBAA-5FAEAC435CE7}" srcOrd="3" destOrd="0" parTransId="{E7DC80B8-0143-5545-936B-EB6FB89E34FF}" sibTransId="{6A3C53FB-03B3-9840-B20E-B6A5E2EB0F4E}"/>
    <dgm:cxn modelId="{FE3D6688-A105-4A34-9B0F-8E623F9F613D}" type="presOf" srcId="{2BECD974-0849-6741-9F7C-98A9204B387C}" destId="{7FE1452B-E29E-D949-A905-F9031056450F}" srcOrd="0" destOrd="0" presId="urn:microsoft.com/office/officeart/2005/8/layout/chevron1"/>
    <dgm:cxn modelId="{7E34CF74-312F-4AF6-A0BB-3C432A5FC173}" type="presOf" srcId="{BB8F8433-0E8E-1446-B4C3-19138DE66A61}" destId="{11C787BD-C9A1-A74B-A8B1-BE19EC83FBBE}" srcOrd="0" destOrd="0" presId="urn:microsoft.com/office/officeart/2005/8/layout/chevron1"/>
    <dgm:cxn modelId="{F8A63E77-1216-E743-A1D7-55B842C8CF70}" srcId="{8ABE8EBF-33B1-7D4D-9E57-24D94F9343CC}" destId="{BB8F8433-0E8E-1446-B4C3-19138DE66A61}" srcOrd="4" destOrd="0" parTransId="{098D07AA-BFB0-8B4D-BF89-521BE3975DA3}" sibTransId="{CD36FE4E-58E6-AB42-99DE-063DDF498343}"/>
    <dgm:cxn modelId="{26FA3D4B-D50D-4F0A-9F53-A94D031469B2}" type="presOf" srcId="{8ABE8EBF-33B1-7D4D-9E57-24D94F9343CC}" destId="{83273929-6492-9642-9411-E8026D9467F7}" srcOrd="0" destOrd="0" presId="urn:microsoft.com/office/officeart/2005/8/layout/chevron1"/>
    <dgm:cxn modelId="{7341E6A8-FB18-46B6-A971-0989AC9B0DC5}" type="presOf" srcId="{1A5A9577-CF2D-8444-9B5A-76F84AE00344}" destId="{16289577-FC18-F649-B44A-9FCD8CC1E057}" srcOrd="0" destOrd="0" presId="urn:microsoft.com/office/officeart/2005/8/layout/chevron1"/>
    <dgm:cxn modelId="{8A835D4F-6EEC-8646-BD28-4E5E14E100C9}" srcId="{8ABE8EBF-33B1-7D4D-9E57-24D94F9343CC}" destId="{2BECD974-0849-6741-9F7C-98A9204B387C}" srcOrd="0" destOrd="0" parTransId="{E82254C0-CD6C-8D4D-A3A6-E2D9B8146C20}" sibTransId="{208E40C4-9103-BE47-ACF1-40E58F77EDFE}"/>
    <dgm:cxn modelId="{22493621-BE67-5E4B-BB35-DA5B0AEFEE8D}" srcId="{8ABE8EBF-33B1-7D4D-9E57-24D94F9343CC}" destId="{68B10E44-2043-424D-BC37-C02B6C768292}" srcOrd="2" destOrd="0" parTransId="{57969B68-B501-1847-9978-CA2A3D342690}" sibTransId="{AF56E335-8F1F-BE44-B49B-C3CD976D1236}"/>
    <dgm:cxn modelId="{F6321B44-A5FC-473C-9BEA-381914A0E197}" type="presParOf" srcId="{83273929-6492-9642-9411-E8026D9467F7}" destId="{7FE1452B-E29E-D949-A905-F9031056450F}" srcOrd="0" destOrd="0" presId="urn:microsoft.com/office/officeart/2005/8/layout/chevron1"/>
    <dgm:cxn modelId="{76888BD8-F552-4804-9E48-3A1B042D490C}" type="presParOf" srcId="{83273929-6492-9642-9411-E8026D9467F7}" destId="{070B2798-1BD1-7B40-AB74-8DDEB241D651}" srcOrd="1" destOrd="0" presId="urn:microsoft.com/office/officeart/2005/8/layout/chevron1"/>
    <dgm:cxn modelId="{981E039B-1E27-46F0-8C62-DA92427F5DB6}" type="presParOf" srcId="{83273929-6492-9642-9411-E8026D9467F7}" destId="{16289577-FC18-F649-B44A-9FCD8CC1E057}" srcOrd="2" destOrd="0" presId="urn:microsoft.com/office/officeart/2005/8/layout/chevron1"/>
    <dgm:cxn modelId="{AD4A478E-634E-434F-8E9A-46DB81C206B6}" type="presParOf" srcId="{83273929-6492-9642-9411-E8026D9467F7}" destId="{7FF01023-5291-1E49-B102-FA9013CCA119}" srcOrd="3" destOrd="0" presId="urn:microsoft.com/office/officeart/2005/8/layout/chevron1"/>
    <dgm:cxn modelId="{591AD239-C439-4337-9E57-88CA5B528308}" type="presParOf" srcId="{83273929-6492-9642-9411-E8026D9467F7}" destId="{F2FFFED5-FF4E-E946-B147-F63FFABAD2F6}" srcOrd="4" destOrd="0" presId="urn:microsoft.com/office/officeart/2005/8/layout/chevron1"/>
    <dgm:cxn modelId="{DEBE1C0C-C114-472B-AD35-416957D90AA3}" type="presParOf" srcId="{83273929-6492-9642-9411-E8026D9467F7}" destId="{2BF0DDA9-0661-6C4A-8F67-4D59985E9625}" srcOrd="5" destOrd="0" presId="urn:microsoft.com/office/officeart/2005/8/layout/chevron1"/>
    <dgm:cxn modelId="{C8DE03F6-160B-4975-9B32-792099716593}" type="presParOf" srcId="{83273929-6492-9642-9411-E8026D9467F7}" destId="{FDDC8F9E-213E-ED47-B379-C8629317DC2B}" srcOrd="6" destOrd="0" presId="urn:microsoft.com/office/officeart/2005/8/layout/chevron1"/>
    <dgm:cxn modelId="{FCDBC0C1-D8F8-4A84-8651-4128BDAEC5FB}" type="presParOf" srcId="{83273929-6492-9642-9411-E8026D9467F7}" destId="{224872D0-4C6E-CB4D-B305-1D58012B1455}" srcOrd="7" destOrd="0" presId="urn:microsoft.com/office/officeart/2005/8/layout/chevron1"/>
    <dgm:cxn modelId="{65FD0440-A05C-4DFC-897E-C6637860A559}" type="presParOf" srcId="{83273929-6492-9642-9411-E8026D9467F7}" destId="{11C787BD-C9A1-A74B-A8B1-BE19EC83FBBE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A719DD-09AD-48B7-A2AD-3B2B2002624C}" type="doc">
      <dgm:prSet loTypeId="urn:microsoft.com/office/officeart/2005/8/layout/chevron1" loCatId="process" qsTypeId="urn:microsoft.com/office/officeart/2005/8/quickstyle/simple1" qsCatId="simple" csTypeId="urn:microsoft.com/office/officeart/2005/8/colors/accent0_3" csCatId="mainScheme" phldr="1"/>
      <dgm:spPr/>
    </dgm:pt>
    <dgm:pt modelId="{A47AC95A-30BC-4095-811A-62CEBE672FF9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/>
            <a:t>HILF Event Report</a:t>
          </a:r>
          <a:endParaRPr lang="en-US" b="1" dirty="0"/>
        </a:p>
      </dgm:t>
    </dgm:pt>
    <dgm:pt modelId="{BB4212FD-E08D-48F8-95F8-E4C498940648}" type="parTrans" cxnId="{122E48FD-C8B5-4A91-ACF6-562B9507A780}">
      <dgm:prSet/>
      <dgm:spPr/>
      <dgm:t>
        <a:bodyPr/>
        <a:lstStyle/>
        <a:p>
          <a:endParaRPr lang="en-US"/>
        </a:p>
      </dgm:t>
    </dgm:pt>
    <dgm:pt modelId="{9849796E-3066-4B8B-889D-6F0AE025F474}" type="sibTrans" cxnId="{122E48FD-C8B5-4A91-ACF6-562B9507A780}">
      <dgm:prSet/>
      <dgm:spPr/>
      <dgm:t>
        <a:bodyPr/>
        <a:lstStyle/>
        <a:p>
          <a:endParaRPr lang="en-US"/>
        </a:p>
      </dgm:t>
    </dgm:pt>
    <dgm:pt modelId="{8FE4BFEA-2B6C-454E-9D1D-D179B222FA42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/>
            <a:t>Coordinated Action Plan</a:t>
          </a:r>
          <a:endParaRPr lang="en-US" b="1" dirty="0"/>
        </a:p>
      </dgm:t>
    </dgm:pt>
    <dgm:pt modelId="{CDBADF32-8EA2-4AD0-A152-81219E8242E9}" type="parTrans" cxnId="{534BC5FF-94D0-4F1C-A8BC-0070AE6CBC06}">
      <dgm:prSet/>
      <dgm:spPr/>
      <dgm:t>
        <a:bodyPr/>
        <a:lstStyle/>
        <a:p>
          <a:endParaRPr lang="en-US"/>
        </a:p>
      </dgm:t>
    </dgm:pt>
    <dgm:pt modelId="{55693F1F-288B-4EE9-AA48-3BF440BB489D}" type="sibTrans" cxnId="{534BC5FF-94D0-4F1C-A8BC-0070AE6CBC06}">
      <dgm:prSet/>
      <dgm:spPr/>
      <dgm:t>
        <a:bodyPr/>
        <a:lstStyle/>
        <a:p>
          <a:endParaRPr lang="en-US"/>
        </a:p>
      </dgm:t>
    </dgm:pt>
    <dgm:pt modelId="{E7DED16D-E5A6-4B45-89BA-44B47FCB0342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/>
            <a:t>GMD Special Assessment</a:t>
          </a:r>
          <a:endParaRPr lang="en-US" b="1" dirty="0"/>
        </a:p>
      </dgm:t>
    </dgm:pt>
    <dgm:pt modelId="{F5E23FC7-114B-4DAE-A8C6-642094B761E1}" type="parTrans" cxnId="{CB51E0AD-8505-4448-AFCE-1F59546D1367}">
      <dgm:prSet/>
      <dgm:spPr/>
      <dgm:t>
        <a:bodyPr/>
        <a:lstStyle/>
        <a:p>
          <a:endParaRPr lang="en-US"/>
        </a:p>
      </dgm:t>
    </dgm:pt>
    <dgm:pt modelId="{7F96EFC4-D78C-4DE3-93DF-F09F720181DE}" type="sibTrans" cxnId="{CB51E0AD-8505-4448-AFCE-1F59546D1367}">
      <dgm:prSet/>
      <dgm:spPr/>
      <dgm:t>
        <a:bodyPr/>
        <a:lstStyle/>
        <a:p>
          <a:endParaRPr lang="en-US"/>
        </a:p>
      </dgm:t>
    </dgm:pt>
    <dgm:pt modelId="{6F2879F6-90A7-483B-BECD-2D1715992771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b="1" dirty="0" smtClean="0"/>
            <a:t>GMDTF  Project Plan</a:t>
          </a:r>
          <a:endParaRPr lang="en-US" dirty="0">
            <a:solidFill>
              <a:schemeClr val="bg1"/>
            </a:solidFill>
          </a:endParaRPr>
        </a:p>
      </dgm:t>
    </dgm:pt>
    <dgm:pt modelId="{E02AF842-5602-436F-A142-C330D366ACFE}" type="parTrans" cxnId="{09F8B8ED-3550-4089-AE26-A6065FE0B52A}">
      <dgm:prSet/>
      <dgm:spPr/>
      <dgm:t>
        <a:bodyPr/>
        <a:lstStyle/>
        <a:p>
          <a:endParaRPr lang="en-US"/>
        </a:p>
      </dgm:t>
    </dgm:pt>
    <dgm:pt modelId="{3A60E63D-9B1D-4021-9587-92893F9076D8}" type="sibTrans" cxnId="{09F8B8ED-3550-4089-AE26-A6065FE0B52A}">
      <dgm:prSet/>
      <dgm:spPr/>
      <dgm:t>
        <a:bodyPr/>
        <a:lstStyle/>
        <a:p>
          <a:endParaRPr lang="en-US"/>
        </a:p>
      </dgm:t>
    </dgm:pt>
    <dgm:pt modelId="{958FC4A2-A42A-4610-B7BA-AAC4802CEFD6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b="1" dirty="0" smtClean="0"/>
            <a:t>Integrated Solutions</a:t>
          </a:r>
          <a:endParaRPr lang="en-US" dirty="0">
            <a:solidFill>
              <a:schemeClr val="bg1"/>
            </a:solidFill>
          </a:endParaRPr>
        </a:p>
      </dgm:t>
    </dgm:pt>
    <dgm:pt modelId="{FA4E5C86-A45B-423F-A1DF-100800BF20B8}" type="parTrans" cxnId="{8222AD94-852D-48E3-8CF9-5E369D4226A3}">
      <dgm:prSet/>
      <dgm:spPr/>
      <dgm:t>
        <a:bodyPr/>
        <a:lstStyle/>
        <a:p>
          <a:endParaRPr lang="en-US"/>
        </a:p>
      </dgm:t>
    </dgm:pt>
    <dgm:pt modelId="{F9225BE9-2836-42D0-A121-F6F65873D3D8}" type="sibTrans" cxnId="{8222AD94-852D-48E3-8CF9-5E369D4226A3}">
      <dgm:prSet/>
      <dgm:spPr/>
      <dgm:t>
        <a:bodyPr/>
        <a:lstStyle/>
        <a:p>
          <a:endParaRPr lang="en-US"/>
        </a:p>
      </dgm:t>
    </dgm:pt>
    <dgm:pt modelId="{7E13576A-C6AF-4196-943E-1E418D0A7CC5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 tIns="0" bIns="0"/>
        <a:lstStyle/>
        <a:p>
          <a:pPr algn="ctr"/>
          <a:r>
            <a:rPr lang="en-US" dirty="0" smtClean="0">
              <a:solidFill>
                <a:schemeClr val="bg1"/>
              </a:solidFill>
            </a:rPr>
            <a:t>June 2010</a:t>
          </a:r>
          <a:endParaRPr lang="en-US" dirty="0">
            <a:solidFill>
              <a:schemeClr val="bg1"/>
            </a:solidFill>
          </a:endParaRPr>
        </a:p>
      </dgm:t>
    </dgm:pt>
    <dgm:pt modelId="{94C8E53A-A212-48C6-A6FE-B9FB0A01CA40}" type="parTrans" cxnId="{CF05039C-53DD-4DEC-B908-FDA84ACE2155}">
      <dgm:prSet/>
      <dgm:spPr/>
      <dgm:t>
        <a:bodyPr/>
        <a:lstStyle/>
        <a:p>
          <a:endParaRPr lang="en-US"/>
        </a:p>
      </dgm:t>
    </dgm:pt>
    <dgm:pt modelId="{4EAE6B23-406D-4853-AB69-7C130946696F}" type="sibTrans" cxnId="{CF05039C-53DD-4DEC-B908-FDA84ACE2155}">
      <dgm:prSet/>
      <dgm:spPr/>
      <dgm:t>
        <a:bodyPr/>
        <a:lstStyle/>
        <a:p>
          <a:endParaRPr lang="en-US"/>
        </a:p>
      </dgm:t>
    </dgm:pt>
    <dgm:pt modelId="{73B8AC51-AE70-4496-B398-344CF316819B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n-US" dirty="0" smtClean="0">
              <a:solidFill>
                <a:schemeClr val="bg1"/>
              </a:solidFill>
            </a:rPr>
            <a:t>November 2010</a:t>
          </a:r>
          <a:endParaRPr lang="en-US" dirty="0">
            <a:solidFill>
              <a:schemeClr val="bg1"/>
            </a:solidFill>
          </a:endParaRPr>
        </a:p>
      </dgm:t>
    </dgm:pt>
    <dgm:pt modelId="{D7E13099-7D37-47B8-948D-E233173BDE7B}" type="parTrans" cxnId="{4A2AEAE4-A8A3-4FCA-8AA6-705BE1F915F1}">
      <dgm:prSet/>
      <dgm:spPr/>
      <dgm:t>
        <a:bodyPr/>
        <a:lstStyle/>
        <a:p>
          <a:endParaRPr lang="en-US"/>
        </a:p>
      </dgm:t>
    </dgm:pt>
    <dgm:pt modelId="{7F491F11-DE8D-498B-84CE-A769AFF4A003}" type="sibTrans" cxnId="{4A2AEAE4-A8A3-4FCA-8AA6-705BE1F915F1}">
      <dgm:prSet/>
      <dgm:spPr/>
      <dgm:t>
        <a:bodyPr/>
        <a:lstStyle/>
        <a:p>
          <a:endParaRPr lang="en-US"/>
        </a:p>
      </dgm:t>
    </dgm:pt>
    <dgm:pt modelId="{CC917D87-E57E-4466-9208-6696B7C23347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n-US" dirty="0" smtClean="0">
              <a:solidFill>
                <a:schemeClr val="bg1"/>
              </a:solidFill>
            </a:rPr>
            <a:t>February 2012</a:t>
          </a:r>
          <a:endParaRPr lang="en-US" dirty="0">
            <a:solidFill>
              <a:schemeClr val="bg1"/>
            </a:solidFill>
          </a:endParaRPr>
        </a:p>
      </dgm:t>
    </dgm:pt>
    <dgm:pt modelId="{20B2A243-BD70-4F51-A50F-B59972F5C644}" type="parTrans" cxnId="{5DC63E7B-6965-438D-88E0-1E47818B16E3}">
      <dgm:prSet/>
      <dgm:spPr/>
      <dgm:t>
        <a:bodyPr/>
        <a:lstStyle/>
        <a:p>
          <a:endParaRPr lang="en-US"/>
        </a:p>
      </dgm:t>
    </dgm:pt>
    <dgm:pt modelId="{DE8042F4-7ADE-4167-B79C-49ED2169A1B5}" type="sibTrans" cxnId="{5DC63E7B-6965-438D-88E0-1E47818B16E3}">
      <dgm:prSet/>
      <dgm:spPr/>
      <dgm:t>
        <a:bodyPr/>
        <a:lstStyle/>
        <a:p>
          <a:endParaRPr lang="en-US"/>
        </a:p>
      </dgm:t>
    </dgm:pt>
    <dgm:pt modelId="{672ABCC0-F174-4B5E-AD6B-59D630B19E74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pPr algn="ctr"/>
          <a:r>
            <a:rPr lang="en-US" dirty="0" smtClean="0">
              <a:solidFill>
                <a:schemeClr val="bg1"/>
              </a:solidFill>
            </a:rPr>
            <a:t>June 2012</a:t>
          </a:r>
          <a:endParaRPr lang="en-US" dirty="0">
            <a:solidFill>
              <a:schemeClr val="bg1"/>
            </a:solidFill>
          </a:endParaRPr>
        </a:p>
      </dgm:t>
    </dgm:pt>
    <dgm:pt modelId="{0C3CFCA7-2301-4CEE-97F0-DF0A9D644941}" type="parTrans" cxnId="{6D534687-1D1F-46FC-8B18-428782C8E83D}">
      <dgm:prSet/>
      <dgm:spPr/>
      <dgm:t>
        <a:bodyPr/>
        <a:lstStyle/>
        <a:p>
          <a:endParaRPr lang="en-US"/>
        </a:p>
      </dgm:t>
    </dgm:pt>
    <dgm:pt modelId="{F0CDBDD4-1621-47B2-8CAE-D9C045B0619C}" type="sibTrans" cxnId="{6D534687-1D1F-46FC-8B18-428782C8E83D}">
      <dgm:prSet/>
      <dgm:spPr/>
      <dgm:t>
        <a:bodyPr/>
        <a:lstStyle/>
        <a:p>
          <a:endParaRPr lang="en-US"/>
        </a:p>
      </dgm:t>
    </dgm:pt>
    <dgm:pt modelId="{E6BA7C70-05D8-4854-AB81-A0A57C40227A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n-US" dirty="0" smtClean="0">
              <a:solidFill>
                <a:schemeClr val="bg1"/>
              </a:solidFill>
            </a:rPr>
            <a:t>Future Work</a:t>
          </a:r>
          <a:endParaRPr lang="en-US" dirty="0">
            <a:solidFill>
              <a:schemeClr val="bg1"/>
            </a:solidFill>
          </a:endParaRPr>
        </a:p>
      </dgm:t>
    </dgm:pt>
    <dgm:pt modelId="{05912D6A-94AF-4BE0-8DBE-5CE17EE041E6}" type="parTrans" cxnId="{C814C3C5-594F-4414-9DF4-B6B33E08CBC1}">
      <dgm:prSet/>
      <dgm:spPr/>
      <dgm:t>
        <a:bodyPr/>
        <a:lstStyle/>
        <a:p>
          <a:endParaRPr lang="en-US"/>
        </a:p>
      </dgm:t>
    </dgm:pt>
    <dgm:pt modelId="{9EF81C2F-81C8-445F-8859-97F8CF649E43}" type="sibTrans" cxnId="{C814C3C5-594F-4414-9DF4-B6B33E08CBC1}">
      <dgm:prSet/>
      <dgm:spPr/>
      <dgm:t>
        <a:bodyPr/>
        <a:lstStyle/>
        <a:p>
          <a:endParaRPr lang="en-US"/>
        </a:p>
      </dgm:t>
    </dgm:pt>
    <dgm:pt modelId="{5751F8D2-384D-44CF-AD72-3A199559DBB1}" type="pres">
      <dgm:prSet presAssocID="{E9A719DD-09AD-48B7-A2AD-3B2B2002624C}" presName="Name0" presStyleCnt="0">
        <dgm:presLayoutVars>
          <dgm:dir/>
          <dgm:animLvl val="lvl"/>
          <dgm:resizeHandles val="exact"/>
        </dgm:presLayoutVars>
      </dgm:prSet>
      <dgm:spPr/>
    </dgm:pt>
    <dgm:pt modelId="{9ED4A295-87DF-4909-89AB-6768A794FEB9}" type="pres">
      <dgm:prSet presAssocID="{A47AC95A-30BC-4095-811A-62CEBE672FF9}" presName="composite" presStyleCnt="0"/>
      <dgm:spPr/>
    </dgm:pt>
    <dgm:pt modelId="{04D295E8-BF75-4CC4-9ECA-44F5FA40C912}" type="pres">
      <dgm:prSet presAssocID="{A47AC95A-30BC-4095-811A-62CEBE672FF9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FF112-DA12-4333-9B85-1A6CD05B2118}" type="pres">
      <dgm:prSet presAssocID="{A47AC95A-30BC-4095-811A-62CEBE672FF9}" presName="desTx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FEF4DC-8953-4DD0-A267-9D7F088B1A75}" type="pres">
      <dgm:prSet presAssocID="{9849796E-3066-4B8B-889D-6F0AE025F474}" presName="space" presStyleCnt="0"/>
      <dgm:spPr/>
    </dgm:pt>
    <dgm:pt modelId="{8CD506DE-5317-4E9F-8EEB-858090EE4000}" type="pres">
      <dgm:prSet presAssocID="{8FE4BFEA-2B6C-454E-9D1D-D179B222FA42}" presName="composite" presStyleCnt="0"/>
      <dgm:spPr/>
    </dgm:pt>
    <dgm:pt modelId="{9CB67731-470C-4138-82E7-7C2BA06E32F5}" type="pres">
      <dgm:prSet presAssocID="{8FE4BFEA-2B6C-454E-9D1D-D179B222FA42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B0011-7804-4807-9E53-B9722CB2604D}" type="pres">
      <dgm:prSet presAssocID="{8FE4BFEA-2B6C-454E-9D1D-D179B222FA42}" presName="desTx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32111E-8C40-43FD-85CF-BA8AEBED9139}" type="pres">
      <dgm:prSet presAssocID="{55693F1F-288B-4EE9-AA48-3BF440BB489D}" presName="space" presStyleCnt="0"/>
      <dgm:spPr/>
    </dgm:pt>
    <dgm:pt modelId="{629B3F90-4E29-4F90-835B-E432FEBFE620}" type="pres">
      <dgm:prSet presAssocID="{E7DED16D-E5A6-4B45-89BA-44B47FCB0342}" presName="composite" presStyleCnt="0"/>
      <dgm:spPr/>
    </dgm:pt>
    <dgm:pt modelId="{59290303-71D2-4699-A796-68176BF5BBD9}" type="pres">
      <dgm:prSet presAssocID="{E7DED16D-E5A6-4B45-89BA-44B47FCB0342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757B5-C4B1-4778-8C97-7388BF94A0BA}" type="pres">
      <dgm:prSet presAssocID="{E7DED16D-E5A6-4B45-89BA-44B47FCB0342}" presName="desTx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FAD6C1-0FEF-491B-81AA-249A85BC2CFE}" type="pres">
      <dgm:prSet presAssocID="{7F96EFC4-D78C-4DE3-93DF-F09F720181DE}" presName="space" presStyleCnt="0"/>
      <dgm:spPr/>
    </dgm:pt>
    <dgm:pt modelId="{BB448FAB-5231-49C3-AF89-264AB6DD671F}" type="pres">
      <dgm:prSet presAssocID="{6F2879F6-90A7-483B-BECD-2D1715992771}" presName="composite" presStyleCnt="0"/>
      <dgm:spPr/>
    </dgm:pt>
    <dgm:pt modelId="{40D1D4E8-E3B7-4F00-B456-0D59B122F725}" type="pres">
      <dgm:prSet presAssocID="{6F2879F6-90A7-483B-BECD-2D1715992771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58815A-E7B0-41BE-BC34-3F72FFB972D9}" type="pres">
      <dgm:prSet presAssocID="{6F2879F6-90A7-483B-BECD-2D1715992771}" presName="desTx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9F997E-B27A-4293-A8F1-20E385EBC610}" type="pres">
      <dgm:prSet presAssocID="{3A60E63D-9B1D-4021-9587-92893F9076D8}" presName="space" presStyleCnt="0"/>
      <dgm:spPr/>
    </dgm:pt>
    <dgm:pt modelId="{074B9D33-7E8F-4C07-80AF-2471D12D1E15}" type="pres">
      <dgm:prSet presAssocID="{958FC4A2-A42A-4610-B7BA-AAC4802CEFD6}" presName="composite" presStyleCnt="0"/>
      <dgm:spPr/>
    </dgm:pt>
    <dgm:pt modelId="{ED01A8F2-9E34-486C-9341-3D436BC040AC}" type="pres">
      <dgm:prSet presAssocID="{958FC4A2-A42A-4610-B7BA-AAC4802CEFD6}" presName="par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33CA3-1B35-4E21-BADA-B52255A2688C}" type="pres">
      <dgm:prSet presAssocID="{958FC4A2-A42A-4610-B7BA-AAC4802CEFD6}" presName="desTx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E93DCB-DA41-4ECD-B157-2F34C8F1E491}" type="presOf" srcId="{672ABCC0-F174-4B5E-AD6B-59D630B19E74}" destId="{8058815A-E7B0-41BE-BC34-3F72FFB972D9}" srcOrd="0" destOrd="0" presId="urn:microsoft.com/office/officeart/2005/8/layout/chevron1"/>
    <dgm:cxn modelId="{0F216340-8D41-464E-B092-17E2911B409E}" type="presOf" srcId="{E7DED16D-E5A6-4B45-89BA-44B47FCB0342}" destId="{59290303-71D2-4699-A796-68176BF5BBD9}" srcOrd="0" destOrd="0" presId="urn:microsoft.com/office/officeart/2005/8/layout/chevron1"/>
    <dgm:cxn modelId="{09F8B8ED-3550-4089-AE26-A6065FE0B52A}" srcId="{E9A719DD-09AD-48B7-A2AD-3B2B2002624C}" destId="{6F2879F6-90A7-483B-BECD-2D1715992771}" srcOrd="3" destOrd="0" parTransId="{E02AF842-5602-436F-A142-C330D366ACFE}" sibTransId="{3A60E63D-9B1D-4021-9587-92893F9076D8}"/>
    <dgm:cxn modelId="{C814C3C5-594F-4414-9DF4-B6B33E08CBC1}" srcId="{958FC4A2-A42A-4610-B7BA-AAC4802CEFD6}" destId="{E6BA7C70-05D8-4854-AB81-A0A57C40227A}" srcOrd="0" destOrd="0" parTransId="{05912D6A-94AF-4BE0-8DBE-5CE17EE041E6}" sibTransId="{9EF81C2F-81C8-445F-8859-97F8CF649E43}"/>
    <dgm:cxn modelId="{5DC63E7B-6965-438D-88E0-1E47818B16E3}" srcId="{E7DED16D-E5A6-4B45-89BA-44B47FCB0342}" destId="{CC917D87-E57E-4466-9208-6696B7C23347}" srcOrd="0" destOrd="0" parTransId="{20B2A243-BD70-4F51-A50F-B59972F5C644}" sibTransId="{DE8042F4-7ADE-4167-B79C-49ED2169A1B5}"/>
    <dgm:cxn modelId="{034E60B9-E273-486C-92EC-8E73489DF02E}" type="presOf" srcId="{8FE4BFEA-2B6C-454E-9D1D-D179B222FA42}" destId="{9CB67731-470C-4138-82E7-7C2BA06E32F5}" srcOrd="0" destOrd="0" presId="urn:microsoft.com/office/officeart/2005/8/layout/chevron1"/>
    <dgm:cxn modelId="{2FCFB9A4-2E74-42C1-BD6A-E24C9CF6D591}" type="presOf" srcId="{7E13576A-C6AF-4196-943E-1E418D0A7CC5}" destId="{AE1FF112-DA12-4333-9B85-1A6CD05B2118}" srcOrd="0" destOrd="0" presId="urn:microsoft.com/office/officeart/2005/8/layout/chevron1"/>
    <dgm:cxn modelId="{6D534687-1D1F-46FC-8B18-428782C8E83D}" srcId="{6F2879F6-90A7-483B-BECD-2D1715992771}" destId="{672ABCC0-F174-4B5E-AD6B-59D630B19E74}" srcOrd="0" destOrd="0" parTransId="{0C3CFCA7-2301-4CEE-97F0-DF0A9D644941}" sibTransId="{F0CDBDD4-1621-47B2-8CAE-D9C045B0619C}"/>
    <dgm:cxn modelId="{06152E97-DAAB-4C08-BF12-C4A157248E9B}" type="presOf" srcId="{CC917D87-E57E-4466-9208-6696B7C23347}" destId="{C65757B5-C4B1-4778-8C97-7388BF94A0BA}" srcOrd="0" destOrd="0" presId="urn:microsoft.com/office/officeart/2005/8/layout/chevron1"/>
    <dgm:cxn modelId="{8222AD94-852D-48E3-8CF9-5E369D4226A3}" srcId="{E9A719DD-09AD-48B7-A2AD-3B2B2002624C}" destId="{958FC4A2-A42A-4610-B7BA-AAC4802CEFD6}" srcOrd="4" destOrd="0" parTransId="{FA4E5C86-A45B-423F-A1DF-100800BF20B8}" sibTransId="{F9225BE9-2836-42D0-A121-F6F65873D3D8}"/>
    <dgm:cxn modelId="{CF05039C-53DD-4DEC-B908-FDA84ACE2155}" srcId="{A47AC95A-30BC-4095-811A-62CEBE672FF9}" destId="{7E13576A-C6AF-4196-943E-1E418D0A7CC5}" srcOrd="0" destOrd="0" parTransId="{94C8E53A-A212-48C6-A6FE-B9FB0A01CA40}" sibTransId="{4EAE6B23-406D-4853-AB69-7C130946696F}"/>
    <dgm:cxn modelId="{D2C6C6B2-4E01-4518-AA45-5FD2B6C17DFC}" type="presOf" srcId="{A47AC95A-30BC-4095-811A-62CEBE672FF9}" destId="{04D295E8-BF75-4CC4-9ECA-44F5FA40C912}" srcOrd="0" destOrd="0" presId="urn:microsoft.com/office/officeart/2005/8/layout/chevron1"/>
    <dgm:cxn modelId="{534BC5FF-94D0-4F1C-A8BC-0070AE6CBC06}" srcId="{E9A719DD-09AD-48B7-A2AD-3B2B2002624C}" destId="{8FE4BFEA-2B6C-454E-9D1D-D179B222FA42}" srcOrd="1" destOrd="0" parTransId="{CDBADF32-8EA2-4AD0-A152-81219E8242E9}" sibTransId="{55693F1F-288B-4EE9-AA48-3BF440BB489D}"/>
    <dgm:cxn modelId="{CB51E0AD-8505-4448-AFCE-1F59546D1367}" srcId="{E9A719DD-09AD-48B7-A2AD-3B2B2002624C}" destId="{E7DED16D-E5A6-4B45-89BA-44B47FCB0342}" srcOrd="2" destOrd="0" parTransId="{F5E23FC7-114B-4DAE-A8C6-642094B761E1}" sibTransId="{7F96EFC4-D78C-4DE3-93DF-F09F720181DE}"/>
    <dgm:cxn modelId="{5F06AC54-4345-4280-BC1D-823302595AEA}" type="presOf" srcId="{73B8AC51-AE70-4496-B398-344CF316819B}" destId="{466B0011-7804-4807-9E53-B9722CB2604D}" srcOrd="0" destOrd="0" presId="urn:microsoft.com/office/officeart/2005/8/layout/chevron1"/>
    <dgm:cxn modelId="{FB3371C7-C517-4882-AA26-48E0E8715911}" type="presOf" srcId="{E6BA7C70-05D8-4854-AB81-A0A57C40227A}" destId="{A5733CA3-1B35-4E21-BADA-B52255A2688C}" srcOrd="0" destOrd="0" presId="urn:microsoft.com/office/officeart/2005/8/layout/chevron1"/>
    <dgm:cxn modelId="{0CE3E755-DA07-4F3D-9D97-02DB2252196B}" type="presOf" srcId="{6F2879F6-90A7-483B-BECD-2D1715992771}" destId="{40D1D4E8-E3B7-4F00-B456-0D59B122F725}" srcOrd="0" destOrd="0" presId="urn:microsoft.com/office/officeart/2005/8/layout/chevron1"/>
    <dgm:cxn modelId="{C63EAF48-7A0F-4036-B15D-4A2E9B644369}" type="presOf" srcId="{958FC4A2-A42A-4610-B7BA-AAC4802CEFD6}" destId="{ED01A8F2-9E34-486C-9341-3D436BC040AC}" srcOrd="0" destOrd="0" presId="urn:microsoft.com/office/officeart/2005/8/layout/chevron1"/>
    <dgm:cxn modelId="{122E48FD-C8B5-4A91-ACF6-562B9507A780}" srcId="{E9A719DD-09AD-48B7-A2AD-3B2B2002624C}" destId="{A47AC95A-30BC-4095-811A-62CEBE672FF9}" srcOrd="0" destOrd="0" parTransId="{BB4212FD-E08D-48F8-95F8-E4C498940648}" sibTransId="{9849796E-3066-4B8B-889D-6F0AE025F474}"/>
    <dgm:cxn modelId="{4A2AEAE4-A8A3-4FCA-8AA6-705BE1F915F1}" srcId="{8FE4BFEA-2B6C-454E-9D1D-D179B222FA42}" destId="{73B8AC51-AE70-4496-B398-344CF316819B}" srcOrd="0" destOrd="0" parTransId="{D7E13099-7D37-47B8-948D-E233173BDE7B}" sibTransId="{7F491F11-DE8D-498B-84CE-A769AFF4A003}"/>
    <dgm:cxn modelId="{9A7C8CD9-4CB8-4341-9F4B-B5A68B706B29}" type="presOf" srcId="{E9A719DD-09AD-48B7-A2AD-3B2B2002624C}" destId="{5751F8D2-384D-44CF-AD72-3A199559DBB1}" srcOrd="0" destOrd="0" presId="urn:microsoft.com/office/officeart/2005/8/layout/chevron1"/>
    <dgm:cxn modelId="{264FF547-1444-4ECE-8D5B-7F5B77FC5073}" type="presParOf" srcId="{5751F8D2-384D-44CF-AD72-3A199559DBB1}" destId="{9ED4A295-87DF-4909-89AB-6768A794FEB9}" srcOrd="0" destOrd="0" presId="urn:microsoft.com/office/officeart/2005/8/layout/chevron1"/>
    <dgm:cxn modelId="{3CE389B0-4025-4895-9D21-EE92D52695BE}" type="presParOf" srcId="{9ED4A295-87DF-4909-89AB-6768A794FEB9}" destId="{04D295E8-BF75-4CC4-9ECA-44F5FA40C912}" srcOrd="0" destOrd="0" presId="urn:microsoft.com/office/officeart/2005/8/layout/chevron1"/>
    <dgm:cxn modelId="{52317749-E82E-4902-92A2-A4CA729DF4EE}" type="presParOf" srcId="{9ED4A295-87DF-4909-89AB-6768A794FEB9}" destId="{AE1FF112-DA12-4333-9B85-1A6CD05B2118}" srcOrd="1" destOrd="0" presId="urn:microsoft.com/office/officeart/2005/8/layout/chevron1"/>
    <dgm:cxn modelId="{947750A3-00D6-43FA-A248-60B82B11AFCB}" type="presParOf" srcId="{5751F8D2-384D-44CF-AD72-3A199559DBB1}" destId="{9FFEF4DC-8953-4DD0-A267-9D7F088B1A75}" srcOrd="1" destOrd="0" presId="urn:microsoft.com/office/officeart/2005/8/layout/chevron1"/>
    <dgm:cxn modelId="{93A17FDE-F1DA-4FF1-AD9B-811D413BC92B}" type="presParOf" srcId="{5751F8D2-384D-44CF-AD72-3A199559DBB1}" destId="{8CD506DE-5317-4E9F-8EEB-858090EE4000}" srcOrd="2" destOrd="0" presId="urn:microsoft.com/office/officeart/2005/8/layout/chevron1"/>
    <dgm:cxn modelId="{065B071D-6105-43F0-BA01-9C95EA39B4B4}" type="presParOf" srcId="{8CD506DE-5317-4E9F-8EEB-858090EE4000}" destId="{9CB67731-470C-4138-82E7-7C2BA06E32F5}" srcOrd="0" destOrd="0" presId="urn:microsoft.com/office/officeart/2005/8/layout/chevron1"/>
    <dgm:cxn modelId="{623B5DBF-BE0D-4D42-8BC1-3DAA94E453ED}" type="presParOf" srcId="{8CD506DE-5317-4E9F-8EEB-858090EE4000}" destId="{466B0011-7804-4807-9E53-B9722CB2604D}" srcOrd="1" destOrd="0" presId="urn:microsoft.com/office/officeart/2005/8/layout/chevron1"/>
    <dgm:cxn modelId="{DD490305-FF94-4D9C-817B-C12C6A6FEE07}" type="presParOf" srcId="{5751F8D2-384D-44CF-AD72-3A199559DBB1}" destId="{2632111E-8C40-43FD-85CF-BA8AEBED9139}" srcOrd="3" destOrd="0" presId="urn:microsoft.com/office/officeart/2005/8/layout/chevron1"/>
    <dgm:cxn modelId="{BEBDDECC-2FCA-4397-B4A6-743C6F50605D}" type="presParOf" srcId="{5751F8D2-384D-44CF-AD72-3A199559DBB1}" destId="{629B3F90-4E29-4F90-835B-E432FEBFE620}" srcOrd="4" destOrd="0" presId="urn:microsoft.com/office/officeart/2005/8/layout/chevron1"/>
    <dgm:cxn modelId="{B5CE07D4-F670-482C-B2AD-E5B94D580864}" type="presParOf" srcId="{629B3F90-4E29-4F90-835B-E432FEBFE620}" destId="{59290303-71D2-4699-A796-68176BF5BBD9}" srcOrd="0" destOrd="0" presId="urn:microsoft.com/office/officeart/2005/8/layout/chevron1"/>
    <dgm:cxn modelId="{C015EF7A-9C2C-4EDB-99D4-43EDF9575A40}" type="presParOf" srcId="{629B3F90-4E29-4F90-835B-E432FEBFE620}" destId="{C65757B5-C4B1-4778-8C97-7388BF94A0BA}" srcOrd="1" destOrd="0" presId="urn:microsoft.com/office/officeart/2005/8/layout/chevron1"/>
    <dgm:cxn modelId="{344DE420-0070-4F97-BC60-934233A35E98}" type="presParOf" srcId="{5751F8D2-384D-44CF-AD72-3A199559DBB1}" destId="{44FAD6C1-0FEF-491B-81AA-249A85BC2CFE}" srcOrd="5" destOrd="0" presId="urn:microsoft.com/office/officeart/2005/8/layout/chevron1"/>
    <dgm:cxn modelId="{328AEE1F-6980-4C6C-A4EA-621FE8FC4BC9}" type="presParOf" srcId="{5751F8D2-384D-44CF-AD72-3A199559DBB1}" destId="{BB448FAB-5231-49C3-AF89-264AB6DD671F}" srcOrd="6" destOrd="0" presId="urn:microsoft.com/office/officeart/2005/8/layout/chevron1"/>
    <dgm:cxn modelId="{70ACAF68-5B84-4A96-AAD4-EE8841122C00}" type="presParOf" srcId="{BB448FAB-5231-49C3-AF89-264AB6DD671F}" destId="{40D1D4E8-E3B7-4F00-B456-0D59B122F725}" srcOrd="0" destOrd="0" presId="urn:microsoft.com/office/officeart/2005/8/layout/chevron1"/>
    <dgm:cxn modelId="{6F12B863-12E1-4532-B084-770274063E52}" type="presParOf" srcId="{BB448FAB-5231-49C3-AF89-264AB6DD671F}" destId="{8058815A-E7B0-41BE-BC34-3F72FFB972D9}" srcOrd="1" destOrd="0" presId="urn:microsoft.com/office/officeart/2005/8/layout/chevron1"/>
    <dgm:cxn modelId="{63E3C207-58A7-46E0-BEC6-19ADE86F903E}" type="presParOf" srcId="{5751F8D2-384D-44CF-AD72-3A199559DBB1}" destId="{239F997E-B27A-4293-A8F1-20E385EBC610}" srcOrd="7" destOrd="0" presId="urn:microsoft.com/office/officeart/2005/8/layout/chevron1"/>
    <dgm:cxn modelId="{3EB43E78-CA54-4641-9385-7403BEB5ED5B}" type="presParOf" srcId="{5751F8D2-384D-44CF-AD72-3A199559DBB1}" destId="{074B9D33-7E8F-4C07-80AF-2471D12D1E15}" srcOrd="8" destOrd="0" presId="urn:microsoft.com/office/officeart/2005/8/layout/chevron1"/>
    <dgm:cxn modelId="{414233F3-DEB7-4B04-B7E7-E9705E65676B}" type="presParOf" srcId="{074B9D33-7E8F-4C07-80AF-2471D12D1E15}" destId="{ED01A8F2-9E34-486C-9341-3D436BC040AC}" srcOrd="0" destOrd="0" presId="urn:microsoft.com/office/officeart/2005/8/layout/chevron1"/>
    <dgm:cxn modelId="{3E492A40-00CC-4B1B-B95C-131E3E68F2D0}" type="presParOf" srcId="{074B9D33-7E8F-4C07-80AF-2471D12D1E15}" destId="{A5733CA3-1B35-4E21-BADA-B52255A2688C}" srcOrd="1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5ED79D-1EB8-4B84-A083-6D26FA1BD8E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FFE03C-443A-4375-AC36-5568185F4DCC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Tools for Planners</a:t>
          </a:r>
          <a:endParaRPr lang="en-US" dirty="0"/>
        </a:p>
      </dgm:t>
    </dgm:pt>
    <dgm:pt modelId="{E31FFCFC-9EC6-4FE8-8C29-49BC3CF44C82}" type="parTrans" cxnId="{F0269EC3-6B08-4632-828D-4D8A60FC9CB5}">
      <dgm:prSet/>
      <dgm:spPr/>
      <dgm:t>
        <a:bodyPr/>
        <a:lstStyle/>
        <a:p>
          <a:endParaRPr lang="en-US"/>
        </a:p>
      </dgm:t>
    </dgm:pt>
    <dgm:pt modelId="{04B34B18-2B56-4F6F-B7FE-FC80835A0F31}" type="sibTrans" cxnId="{F0269EC3-6B08-4632-828D-4D8A60FC9CB5}">
      <dgm:prSet/>
      <dgm:spPr/>
      <dgm:t>
        <a:bodyPr/>
        <a:lstStyle/>
        <a:p>
          <a:endParaRPr lang="en-US"/>
        </a:p>
      </dgm:t>
    </dgm:pt>
    <dgm:pt modelId="{986EB535-8D85-4BD0-B82B-302BC46F88FE}">
      <dgm:prSet phldrT="[Text]"/>
      <dgm:spPr/>
      <dgm:t>
        <a:bodyPr/>
        <a:lstStyle/>
        <a:p>
          <a:r>
            <a:rPr lang="en-US" dirty="0" smtClean="0"/>
            <a:t>Assessment guideline</a:t>
          </a:r>
          <a:endParaRPr lang="en-US" dirty="0"/>
        </a:p>
      </dgm:t>
    </dgm:pt>
    <dgm:pt modelId="{A0EC22C9-9819-43F3-B6B2-4C26C11B73D9}" type="parTrans" cxnId="{0BEF5751-1952-46C7-BE9F-25EB89783FD5}">
      <dgm:prSet/>
      <dgm:spPr/>
      <dgm:t>
        <a:bodyPr/>
        <a:lstStyle/>
        <a:p>
          <a:endParaRPr lang="en-US"/>
        </a:p>
      </dgm:t>
    </dgm:pt>
    <dgm:pt modelId="{BB10B3D5-D53B-4B9C-96E4-763B36238848}" type="sibTrans" cxnId="{0BEF5751-1952-46C7-BE9F-25EB89783FD5}">
      <dgm:prSet/>
      <dgm:spPr/>
      <dgm:t>
        <a:bodyPr/>
        <a:lstStyle/>
        <a:p>
          <a:endParaRPr lang="en-US"/>
        </a:p>
      </dgm:t>
    </dgm:pt>
    <dgm:pt modelId="{E530D348-D069-44AE-B550-EFF101ADEF49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Tools for Operators</a:t>
          </a:r>
          <a:endParaRPr lang="en-US" dirty="0"/>
        </a:p>
      </dgm:t>
    </dgm:pt>
    <dgm:pt modelId="{31E4AD00-2EB2-483A-BFAC-AF28DC1C385C}" type="parTrans" cxnId="{BC2906E5-3F3D-40F0-94D2-42186B48E4B7}">
      <dgm:prSet/>
      <dgm:spPr/>
      <dgm:t>
        <a:bodyPr/>
        <a:lstStyle/>
        <a:p>
          <a:endParaRPr lang="en-US"/>
        </a:p>
      </dgm:t>
    </dgm:pt>
    <dgm:pt modelId="{42DEBFFF-3AA1-47C5-A346-DB54C8033874}" type="sibTrans" cxnId="{BC2906E5-3F3D-40F0-94D2-42186B48E4B7}">
      <dgm:prSet/>
      <dgm:spPr/>
      <dgm:t>
        <a:bodyPr/>
        <a:lstStyle/>
        <a:p>
          <a:endParaRPr lang="en-US"/>
        </a:p>
      </dgm:t>
    </dgm:pt>
    <dgm:pt modelId="{7D2B350C-AF99-444F-B0AD-8BB2275D0C02}">
      <dgm:prSet phldrT="[Text]"/>
      <dgm:spPr/>
      <dgm:t>
        <a:bodyPr/>
        <a:lstStyle/>
        <a:p>
          <a:r>
            <a:rPr lang="en-US" dirty="0" smtClean="0"/>
            <a:t>Operating Procedure best practices template</a:t>
          </a:r>
          <a:endParaRPr lang="en-US" dirty="0"/>
        </a:p>
      </dgm:t>
    </dgm:pt>
    <dgm:pt modelId="{A9102995-5DAD-4FD5-93C8-9CB747982870}" type="parTrans" cxnId="{026CAF75-5025-46C7-A4AA-D76E7D21DB3E}">
      <dgm:prSet/>
      <dgm:spPr/>
      <dgm:t>
        <a:bodyPr/>
        <a:lstStyle/>
        <a:p>
          <a:endParaRPr lang="en-US"/>
        </a:p>
      </dgm:t>
    </dgm:pt>
    <dgm:pt modelId="{BB1143AF-D5B7-448A-B01A-58A41B6D22B2}" type="sibTrans" cxnId="{026CAF75-5025-46C7-A4AA-D76E7D21DB3E}">
      <dgm:prSet/>
      <dgm:spPr/>
      <dgm:t>
        <a:bodyPr/>
        <a:lstStyle/>
        <a:p>
          <a:endParaRPr lang="en-US"/>
        </a:p>
      </dgm:t>
    </dgm:pt>
    <dgm:pt modelId="{9A9A17A7-5E99-48AB-9631-BA2C44B79EF8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Information Exchanges</a:t>
          </a:r>
        </a:p>
      </dgm:t>
    </dgm:pt>
    <dgm:pt modelId="{A08B1B75-1243-49DC-BB8A-6D294D22B6D1}" type="parTrans" cxnId="{EE5CD084-3CE5-449B-896B-12AA54D5FE30}">
      <dgm:prSet/>
      <dgm:spPr/>
      <dgm:t>
        <a:bodyPr/>
        <a:lstStyle/>
        <a:p>
          <a:endParaRPr lang="en-US"/>
        </a:p>
      </dgm:t>
    </dgm:pt>
    <dgm:pt modelId="{6AE0D311-E00B-47CE-986D-B503F7A5517D}" type="sibTrans" cxnId="{EE5CD084-3CE5-449B-896B-12AA54D5FE30}">
      <dgm:prSet/>
      <dgm:spPr/>
      <dgm:t>
        <a:bodyPr/>
        <a:lstStyle/>
        <a:p>
          <a:endParaRPr lang="en-US"/>
        </a:p>
      </dgm:t>
    </dgm:pt>
    <dgm:pt modelId="{E445162F-9DA5-48E6-9DEE-DEFA0F75C056}">
      <dgm:prSet phldrT="[Text]"/>
      <dgm:spPr/>
      <dgm:t>
        <a:bodyPr/>
        <a:lstStyle/>
        <a:p>
          <a:r>
            <a:rPr lang="en-US" dirty="0" smtClean="0"/>
            <a:t>Recommendations for changes to existing or development of new reliability standards</a:t>
          </a:r>
          <a:endParaRPr lang="en-US" dirty="0"/>
        </a:p>
      </dgm:t>
    </dgm:pt>
    <dgm:pt modelId="{89EB38F5-1B73-41AD-A4DB-A62A7868B00D}" type="parTrans" cxnId="{CAD2738E-8D6A-400B-919F-A99F4CD70FF1}">
      <dgm:prSet/>
      <dgm:spPr/>
      <dgm:t>
        <a:bodyPr/>
        <a:lstStyle/>
        <a:p>
          <a:endParaRPr lang="en-US"/>
        </a:p>
      </dgm:t>
    </dgm:pt>
    <dgm:pt modelId="{90F18212-714F-480B-AA8B-13A2C4E138E5}" type="sibTrans" cxnId="{CAD2738E-8D6A-400B-919F-A99F4CD70FF1}">
      <dgm:prSet/>
      <dgm:spPr/>
      <dgm:t>
        <a:bodyPr/>
        <a:lstStyle/>
        <a:p>
          <a:endParaRPr lang="en-US"/>
        </a:p>
      </dgm:t>
    </dgm:pt>
    <dgm:pt modelId="{EDCE2EAE-A7FE-41A5-8FDC-A5371A3D378E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dirty="0" smtClean="0"/>
            <a:t>Review of Standards</a:t>
          </a:r>
        </a:p>
      </dgm:t>
    </dgm:pt>
    <dgm:pt modelId="{1C7E1353-C365-44B3-AD2A-DD87FD7CA5DB}" type="parTrans" cxnId="{68D8B6B2-4518-475C-AC96-A0F7A991F134}">
      <dgm:prSet/>
      <dgm:spPr/>
      <dgm:t>
        <a:bodyPr/>
        <a:lstStyle/>
        <a:p>
          <a:endParaRPr lang="en-US"/>
        </a:p>
      </dgm:t>
    </dgm:pt>
    <dgm:pt modelId="{E3FFE645-D155-46E8-9853-737B9DBCF2B2}" type="sibTrans" cxnId="{68D8B6B2-4518-475C-AC96-A0F7A991F134}">
      <dgm:prSet/>
      <dgm:spPr/>
      <dgm:t>
        <a:bodyPr/>
        <a:lstStyle/>
        <a:p>
          <a:endParaRPr lang="en-US"/>
        </a:p>
      </dgm:t>
    </dgm:pt>
    <dgm:pt modelId="{6A1F5A3C-8FD6-42CB-B03D-03FE7AE9A5DD}">
      <dgm:prSet phldrT="[Text]"/>
      <dgm:spPr/>
      <dgm:t>
        <a:bodyPr/>
        <a:lstStyle/>
        <a:p>
          <a:r>
            <a:rPr lang="en-US" dirty="0" smtClean="0"/>
            <a:t>GIC calculation tools and equipment models</a:t>
          </a:r>
          <a:endParaRPr lang="en-US" dirty="0"/>
        </a:p>
      </dgm:t>
    </dgm:pt>
    <dgm:pt modelId="{147C5336-09AC-4A8A-AB33-00A5E9164DFD}" type="parTrans" cxnId="{7742F206-13C0-4C6D-BDEB-22BACA31F519}">
      <dgm:prSet/>
      <dgm:spPr/>
      <dgm:t>
        <a:bodyPr/>
        <a:lstStyle/>
        <a:p>
          <a:endParaRPr lang="en-US"/>
        </a:p>
      </dgm:t>
    </dgm:pt>
    <dgm:pt modelId="{9E7C9F9D-C2E5-48E6-A04E-F1BA0511DDE4}" type="sibTrans" cxnId="{7742F206-13C0-4C6D-BDEB-22BACA31F519}">
      <dgm:prSet/>
      <dgm:spPr/>
      <dgm:t>
        <a:bodyPr/>
        <a:lstStyle/>
        <a:p>
          <a:endParaRPr lang="en-US"/>
        </a:p>
      </dgm:t>
    </dgm:pt>
    <dgm:pt modelId="{5725A2AF-99F7-4DDC-A6A2-880E8AB03351}">
      <dgm:prSet phldrT="[Text]"/>
      <dgm:spPr/>
      <dgm:t>
        <a:bodyPr/>
        <a:lstStyle/>
        <a:p>
          <a:r>
            <a:rPr lang="en-US" dirty="0" smtClean="0"/>
            <a:t>Ongoing webinars, task force meetings, and exchanges</a:t>
          </a:r>
        </a:p>
      </dgm:t>
    </dgm:pt>
    <dgm:pt modelId="{989D170E-97A5-40CA-8133-A5F702B90EC1}" type="parTrans" cxnId="{CB90AFC2-89CC-4424-9385-E5FD9A53EF6F}">
      <dgm:prSet/>
      <dgm:spPr/>
      <dgm:t>
        <a:bodyPr/>
        <a:lstStyle/>
        <a:p>
          <a:endParaRPr lang="en-US"/>
        </a:p>
      </dgm:t>
    </dgm:pt>
    <dgm:pt modelId="{55805D8D-17FB-47CA-B42B-D0255ED0BB41}" type="sibTrans" cxnId="{CB90AFC2-89CC-4424-9385-E5FD9A53EF6F}">
      <dgm:prSet/>
      <dgm:spPr/>
      <dgm:t>
        <a:bodyPr/>
        <a:lstStyle/>
        <a:p>
          <a:endParaRPr lang="en-US"/>
        </a:p>
      </dgm:t>
    </dgm:pt>
    <dgm:pt modelId="{2A686E69-4AFF-492B-9CBD-E92D7E89CCFC}">
      <dgm:prSet phldrT="[Text]"/>
      <dgm:spPr/>
      <dgm:t>
        <a:bodyPr/>
        <a:lstStyle/>
        <a:p>
          <a:r>
            <a:rPr lang="en-US" dirty="0" smtClean="0"/>
            <a:t>Training programs</a:t>
          </a:r>
          <a:endParaRPr lang="en-US" dirty="0"/>
        </a:p>
      </dgm:t>
    </dgm:pt>
    <dgm:pt modelId="{1920B238-7D2B-48C0-9955-9580748C8D81}" type="parTrans" cxnId="{05399F2C-8640-4DE4-80A2-D247AE67D633}">
      <dgm:prSet/>
      <dgm:spPr/>
      <dgm:t>
        <a:bodyPr/>
        <a:lstStyle/>
        <a:p>
          <a:endParaRPr lang="en-US"/>
        </a:p>
      </dgm:t>
    </dgm:pt>
    <dgm:pt modelId="{ECEE25C7-06BE-4EEA-BC97-7D7CAA37DBB1}" type="sibTrans" cxnId="{05399F2C-8640-4DE4-80A2-D247AE67D633}">
      <dgm:prSet/>
      <dgm:spPr/>
      <dgm:t>
        <a:bodyPr/>
        <a:lstStyle/>
        <a:p>
          <a:endParaRPr lang="en-US"/>
        </a:p>
      </dgm:t>
    </dgm:pt>
    <dgm:pt modelId="{213BFE48-3400-4540-9D5E-35A2A4620A1A}" type="pres">
      <dgm:prSet presAssocID="{2C5ED79D-1EB8-4B84-A083-6D26FA1BD8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FE2C76-F880-49F3-879A-9AAD99E232CC}" type="pres">
      <dgm:prSet presAssocID="{37FFE03C-443A-4375-AC36-5568185F4DCC}" presName="linNode" presStyleCnt="0"/>
      <dgm:spPr/>
    </dgm:pt>
    <dgm:pt modelId="{7861E5E7-4B73-4CFB-81B9-3B57365D589F}" type="pres">
      <dgm:prSet presAssocID="{37FFE03C-443A-4375-AC36-5568185F4DCC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871514-1283-4FB6-A915-A961D62F5D5C}" type="pres">
      <dgm:prSet presAssocID="{37FFE03C-443A-4375-AC36-5568185F4DCC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14B9A3-B9E5-4208-A9C6-6D28D9BC7C2C}" type="pres">
      <dgm:prSet presAssocID="{04B34B18-2B56-4F6F-B7FE-FC80835A0F31}" presName="sp" presStyleCnt="0"/>
      <dgm:spPr/>
    </dgm:pt>
    <dgm:pt modelId="{B615C86D-995C-4BBB-8BE2-DED66B12CC1C}" type="pres">
      <dgm:prSet presAssocID="{E530D348-D069-44AE-B550-EFF101ADEF49}" presName="linNode" presStyleCnt="0"/>
      <dgm:spPr/>
    </dgm:pt>
    <dgm:pt modelId="{693E9B4E-F7E4-40DB-B903-1DF5D014AF04}" type="pres">
      <dgm:prSet presAssocID="{E530D348-D069-44AE-B550-EFF101ADEF49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B5EED8-85D0-453E-85D2-9C4B97E69CAF}" type="pres">
      <dgm:prSet presAssocID="{E530D348-D069-44AE-B550-EFF101ADEF49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D8F89-D489-4442-A225-4890FBBF406A}" type="pres">
      <dgm:prSet presAssocID="{42DEBFFF-3AA1-47C5-A346-DB54C8033874}" presName="sp" presStyleCnt="0"/>
      <dgm:spPr/>
    </dgm:pt>
    <dgm:pt modelId="{69A6A9E8-9AB7-4EAC-A6FA-CCDB8F6469CD}" type="pres">
      <dgm:prSet presAssocID="{9A9A17A7-5E99-48AB-9631-BA2C44B79EF8}" presName="linNode" presStyleCnt="0"/>
      <dgm:spPr/>
    </dgm:pt>
    <dgm:pt modelId="{645CADD7-1D43-4D9D-A196-16A0DE1DABF2}" type="pres">
      <dgm:prSet presAssocID="{9A9A17A7-5E99-48AB-9631-BA2C44B79EF8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A46D5-0843-4697-B281-249D310457B2}" type="pres">
      <dgm:prSet presAssocID="{9A9A17A7-5E99-48AB-9631-BA2C44B79EF8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21624A-5C0B-4391-806F-C6B7D72C4F15}" type="pres">
      <dgm:prSet presAssocID="{6AE0D311-E00B-47CE-986D-B503F7A5517D}" presName="sp" presStyleCnt="0"/>
      <dgm:spPr/>
    </dgm:pt>
    <dgm:pt modelId="{C760009C-0321-47BB-A647-4E9499A7A698}" type="pres">
      <dgm:prSet presAssocID="{EDCE2EAE-A7FE-41A5-8FDC-A5371A3D378E}" presName="linNode" presStyleCnt="0"/>
      <dgm:spPr/>
    </dgm:pt>
    <dgm:pt modelId="{FF0A832D-5EA2-4C34-8464-F0099DE92BB4}" type="pres">
      <dgm:prSet presAssocID="{EDCE2EAE-A7FE-41A5-8FDC-A5371A3D378E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8177CC-988A-4370-A1A9-C1AA9B0051CF}" type="pres">
      <dgm:prSet presAssocID="{EDCE2EAE-A7FE-41A5-8FDC-A5371A3D378E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B552F4-39C4-42D0-AC8C-5F14A22FACEE}" type="presOf" srcId="{5725A2AF-99F7-4DDC-A6A2-880E8AB03351}" destId="{E25A46D5-0843-4697-B281-249D310457B2}" srcOrd="0" destOrd="0" presId="urn:microsoft.com/office/officeart/2005/8/layout/vList5"/>
    <dgm:cxn modelId="{5515EEE8-9FF6-47D6-9AF8-745FB17E2141}" type="presOf" srcId="{2A686E69-4AFF-492B-9CBD-E92D7E89CCFC}" destId="{4CB5EED8-85D0-453E-85D2-9C4B97E69CAF}" srcOrd="0" destOrd="1" presId="urn:microsoft.com/office/officeart/2005/8/layout/vList5"/>
    <dgm:cxn modelId="{BCD39052-4430-4882-B18F-937AD15F456C}" type="presOf" srcId="{986EB535-8D85-4BD0-B82B-302BC46F88FE}" destId="{68871514-1283-4FB6-A915-A961D62F5D5C}" srcOrd="0" destOrd="0" presId="urn:microsoft.com/office/officeart/2005/8/layout/vList5"/>
    <dgm:cxn modelId="{68D8B6B2-4518-475C-AC96-A0F7A991F134}" srcId="{2C5ED79D-1EB8-4B84-A083-6D26FA1BD8E8}" destId="{EDCE2EAE-A7FE-41A5-8FDC-A5371A3D378E}" srcOrd="3" destOrd="0" parTransId="{1C7E1353-C365-44B3-AD2A-DD87FD7CA5DB}" sibTransId="{E3FFE645-D155-46E8-9853-737B9DBCF2B2}"/>
    <dgm:cxn modelId="{E577C60B-0F70-4498-930E-E332521AC783}" type="presOf" srcId="{E530D348-D069-44AE-B550-EFF101ADEF49}" destId="{693E9B4E-F7E4-40DB-B903-1DF5D014AF04}" srcOrd="0" destOrd="0" presId="urn:microsoft.com/office/officeart/2005/8/layout/vList5"/>
    <dgm:cxn modelId="{D17E76E3-3A89-432E-A125-4508A69708B3}" type="presOf" srcId="{6A1F5A3C-8FD6-42CB-B03D-03FE7AE9A5DD}" destId="{68871514-1283-4FB6-A915-A961D62F5D5C}" srcOrd="0" destOrd="1" presId="urn:microsoft.com/office/officeart/2005/8/layout/vList5"/>
    <dgm:cxn modelId="{EE5CD084-3CE5-449B-896B-12AA54D5FE30}" srcId="{2C5ED79D-1EB8-4B84-A083-6D26FA1BD8E8}" destId="{9A9A17A7-5E99-48AB-9631-BA2C44B79EF8}" srcOrd="2" destOrd="0" parTransId="{A08B1B75-1243-49DC-BB8A-6D294D22B6D1}" sibTransId="{6AE0D311-E00B-47CE-986D-B503F7A5517D}"/>
    <dgm:cxn modelId="{0BEF5751-1952-46C7-BE9F-25EB89783FD5}" srcId="{37FFE03C-443A-4375-AC36-5568185F4DCC}" destId="{986EB535-8D85-4BD0-B82B-302BC46F88FE}" srcOrd="0" destOrd="0" parTransId="{A0EC22C9-9819-43F3-B6B2-4C26C11B73D9}" sibTransId="{BB10B3D5-D53B-4B9C-96E4-763B36238848}"/>
    <dgm:cxn modelId="{BC2906E5-3F3D-40F0-94D2-42186B48E4B7}" srcId="{2C5ED79D-1EB8-4B84-A083-6D26FA1BD8E8}" destId="{E530D348-D069-44AE-B550-EFF101ADEF49}" srcOrd="1" destOrd="0" parTransId="{31E4AD00-2EB2-483A-BFAC-AF28DC1C385C}" sibTransId="{42DEBFFF-3AA1-47C5-A346-DB54C8033874}"/>
    <dgm:cxn modelId="{FCB03407-B8DE-4667-9D40-0D928640E6CB}" type="presOf" srcId="{9A9A17A7-5E99-48AB-9631-BA2C44B79EF8}" destId="{645CADD7-1D43-4D9D-A196-16A0DE1DABF2}" srcOrd="0" destOrd="0" presId="urn:microsoft.com/office/officeart/2005/8/layout/vList5"/>
    <dgm:cxn modelId="{CAD2738E-8D6A-400B-919F-A99F4CD70FF1}" srcId="{EDCE2EAE-A7FE-41A5-8FDC-A5371A3D378E}" destId="{E445162F-9DA5-48E6-9DEE-DEFA0F75C056}" srcOrd="0" destOrd="0" parTransId="{89EB38F5-1B73-41AD-A4DB-A62A7868B00D}" sibTransId="{90F18212-714F-480B-AA8B-13A2C4E138E5}"/>
    <dgm:cxn modelId="{7742F206-13C0-4C6D-BDEB-22BACA31F519}" srcId="{37FFE03C-443A-4375-AC36-5568185F4DCC}" destId="{6A1F5A3C-8FD6-42CB-B03D-03FE7AE9A5DD}" srcOrd="1" destOrd="0" parTransId="{147C5336-09AC-4A8A-AB33-00A5E9164DFD}" sibTransId="{9E7C9F9D-C2E5-48E6-A04E-F1BA0511DDE4}"/>
    <dgm:cxn modelId="{24D68278-0545-4003-A87E-28A3B06D3DF1}" type="presOf" srcId="{E445162F-9DA5-48E6-9DEE-DEFA0F75C056}" destId="{FC8177CC-988A-4370-A1A9-C1AA9B0051CF}" srcOrd="0" destOrd="0" presId="urn:microsoft.com/office/officeart/2005/8/layout/vList5"/>
    <dgm:cxn modelId="{F0269EC3-6B08-4632-828D-4D8A60FC9CB5}" srcId="{2C5ED79D-1EB8-4B84-A083-6D26FA1BD8E8}" destId="{37FFE03C-443A-4375-AC36-5568185F4DCC}" srcOrd="0" destOrd="0" parTransId="{E31FFCFC-9EC6-4FE8-8C29-49BC3CF44C82}" sibTransId="{04B34B18-2B56-4F6F-B7FE-FC80835A0F31}"/>
    <dgm:cxn modelId="{F89DE439-9963-45F6-B97E-B0E4342770BF}" type="presOf" srcId="{37FFE03C-443A-4375-AC36-5568185F4DCC}" destId="{7861E5E7-4B73-4CFB-81B9-3B57365D589F}" srcOrd="0" destOrd="0" presId="urn:microsoft.com/office/officeart/2005/8/layout/vList5"/>
    <dgm:cxn modelId="{483CF686-1D54-432C-8D9F-B471B604459D}" type="presOf" srcId="{EDCE2EAE-A7FE-41A5-8FDC-A5371A3D378E}" destId="{FF0A832D-5EA2-4C34-8464-F0099DE92BB4}" srcOrd="0" destOrd="0" presId="urn:microsoft.com/office/officeart/2005/8/layout/vList5"/>
    <dgm:cxn modelId="{026CAF75-5025-46C7-A4AA-D76E7D21DB3E}" srcId="{E530D348-D069-44AE-B550-EFF101ADEF49}" destId="{7D2B350C-AF99-444F-B0AD-8BB2275D0C02}" srcOrd="0" destOrd="0" parTransId="{A9102995-5DAD-4FD5-93C8-9CB747982870}" sibTransId="{BB1143AF-D5B7-448A-B01A-58A41B6D22B2}"/>
    <dgm:cxn modelId="{F5565A3D-1C8F-4891-9FDC-61C654974722}" type="presOf" srcId="{7D2B350C-AF99-444F-B0AD-8BB2275D0C02}" destId="{4CB5EED8-85D0-453E-85D2-9C4B97E69CAF}" srcOrd="0" destOrd="0" presId="urn:microsoft.com/office/officeart/2005/8/layout/vList5"/>
    <dgm:cxn modelId="{05399F2C-8640-4DE4-80A2-D247AE67D633}" srcId="{E530D348-D069-44AE-B550-EFF101ADEF49}" destId="{2A686E69-4AFF-492B-9CBD-E92D7E89CCFC}" srcOrd="1" destOrd="0" parTransId="{1920B238-7D2B-48C0-9955-9580748C8D81}" sibTransId="{ECEE25C7-06BE-4EEA-BC97-7D7CAA37DBB1}"/>
    <dgm:cxn modelId="{CB90AFC2-89CC-4424-9385-E5FD9A53EF6F}" srcId="{9A9A17A7-5E99-48AB-9631-BA2C44B79EF8}" destId="{5725A2AF-99F7-4DDC-A6A2-880E8AB03351}" srcOrd="0" destOrd="0" parTransId="{989D170E-97A5-40CA-8133-A5F702B90EC1}" sibTransId="{55805D8D-17FB-47CA-B42B-D0255ED0BB41}"/>
    <dgm:cxn modelId="{D817B659-8CBF-4E37-9C13-66D591E6B014}" type="presOf" srcId="{2C5ED79D-1EB8-4B84-A083-6D26FA1BD8E8}" destId="{213BFE48-3400-4540-9D5E-35A2A4620A1A}" srcOrd="0" destOrd="0" presId="urn:microsoft.com/office/officeart/2005/8/layout/vList5"/>
    <dgm:cxn modelId="{2A4AA381-C24D-4CD9-97D8-599F55917642}" type="presParOf" srcId="{213BFE48-3400-4540-9D5E-35A2A4620A1A}" destId="{BCFE2C76-F880-49F3-879A-9AAD99E232CC}" srcOrd="0" destOrd="0" presId="urn:microsoft.com/office/officeart/2005/8/layout/vList5"/>
    <dgm:cxn modelId="{C7283B84-C6BB-417E-BBB1-633FD3C7C7E7}" type="presParOf" srcId="{BCFE2C76-F880-49F3-879A-9AAD99E232CC}" destId="{7861E5E7-4B73-4CFB-81B9-3B57365D589F}" srcOrd="0" destOrd="0" presId="urn:microsoft.com/office/officeart/2005/8/layout/vList5"/>
    <dgm:cxn modelId="{A34E0F42-2626-4F46-877A-EC5C8F98B804}" type="presParOf" srcId="{BCFE2C76-F880-49F3-879A-9AAD99E232CC}" destId="{68871514-1283-4FB6-A915-A961D62F5D5C}" srcOrd="1" destOrd="0" presId="urn:microsoft.com/office/officeart/2005/8/layout/vList5"/>
    <dgm:cxn modelId="{D35F777B-9D4D-4E2D-A1CA-A5D76621330B}" type="presParOf" srcId="{213BFE48-3400-4540-9D5E-35A2A4620A1A}" destId="{B214B9A3-B9E5-4208-A9C6-6D28D9BC7C2C}" srcOrd="1" destOrd="0" presId="urn:microsoft.com/office/officeart/2005/8/layout/vList5"/>
    <dgm:cxn modelId="{11D28A44-732D-4FFD-B13E-13ABC1C7E19F}" type="presParOf" srcId="{213BFE48-3400-4540-9D5E-35A2A4620A1A}" destId="{B615C86D-995C-4BBB-8BE2-DED66B12CC1C}" srcOrd="2" destOrd="0" presId="urn:microsoft.com/office/officeart/2005/8/layout/vList5"/>
    <dgm:cxn modelId="{2BBE2A0E-056E-4650-9217-14556F59AF3F}" type="presParOf" srcId="{B615C86D-995C-4BBB-8BE2-DED66B12CC1C}" destId="{693E9B4E-F7E4-40DB-B903-1DF5D014AF04}" srcOrd="0" destOrd="0" presId="urn:microsoft.com/office/officeart/2005/8/layout/vList5"/>
    <dgm:cxn modelId="{38F77F1D-7DA4-4223-8420-378F28299F1D}" type="presParOf" srcId="{B615C86D-995C-4BBB-8BE2-DED66B12CC1C}" destId="{4CB5EED8-85D0-453E-85D2-9C4B97E69CAF}" srcOrd="1" destOrd="0" presId="urn:microsoft.com/office/officeart/2005/8/layout/vList5"/>
    <dgm:cxn modelId="{5BB50FE8-B086-4F87-B49E-F6168DC38772}" type="presParOf" srcId="{213BFE48-3400-4540-9D5E-35A2A4620A1A}" destId="{E63D8F89-D489-4442-A225-4890FBBF406A}" srcOrd="3" destOrd="0" presId="urn:microsoft.com/office/officeart/2005/8/layout/vList5"/>
    <dgm:cxn modelId="{E29975F9-F1BF-4A35-88BD-02075216DBD5}" type="presParOf" srcId="{213BFE48-3400-4540-9D5E-35A2A4620A1A}" destId="{69A6A9E8-9AB7-4EAC-A6FA-CCDB8F6469CD}" srcOrd="4" destOrd="0" presId="urn:microsoft.com/office/officeart/2005/8/layout/vList5"/>
    <dgm:cxn modelId="{8D03BDDB-4751-4D81-959E-B88084448604}" type="presParOf" srcId="{69A6A9E8-9AB7-4EAC-A6FA-CCDB8F6469CD}" destId="{645CADD7-1D43-4D9D-A196-16A0DE1DABF2}" srcOrd="0" destOrd="0" presId="urn:microsoft.com/office/officeart/2005/8/layout/vList5"/>
    <dgm:cxn modelId="{6A1387F1-0AF0-4BED-8284-CFEEB18B2984}" type="presParOf" srcId="{69A6A9E8-9AB7-4EAC-A6FA-CCDB8F6469CD}" destId="{E25A46D5-0843-4697-B281-249D310457B2}" srcOrd="1" destOrd="0" presId="urn:microsoft.com/office/officeart/2005/8/layout/vList5"/>
    <dgm:cxn modelId="{974D9C02-843F-43C3-B486-B7C74F1C00B2}" type="presParOf" srcId="{213BFE48-3400-4540-9D5E-35A2A4620A1A}" destId="{6221624A-5C0B-4391-806F-C6B7D72C4F15}" srcOrd="5" destOrd="0" presId="urn:microsoft.com/office/officeart/2005/8/layout/vList5"/>
    <dgm:cxn modelId="{3E9FF8F2-8FA3-40A5-845B-5CD763CDB172}" type="presParOf" srcId="{213BFE48-3400-4540-9D5E-35A2A4620A1A}" destId="{C760009C-0321-47BB-A647-4E9499A7A698}" srcOrd="6" destOrd="0" presId="urn:microsoft.com/office/officeart/2005/8/layout/vList5"/>
    <dgm:cxn modelId="{0AEAABF4-4D81-4FF3-A08A-AC8CAA1C7926}" type="presParOf" srcId="{C760009C-0321-47BB-A647-4E9499A7A698}" destId="{FF0A832D-5EA2-4C34-8464-F0099DE92BB4}" srcOrd="0" destOrd="0" presId="urn:microsoft.com/office/officeart/2005/8/layout/vList5"/>
    <dgm:cxn modelId="{2613F45E-5336-471E-82F9-3D7CDF21D3FE}" type="presParOf" srcId="{C760009C-0321-47BB-A647-4E9499A7A698}" destId="{FC8177CC-988A-4370-A1A9-C1AA9B0051C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E1452B-E29E-D949-A905-F9031056450F}">
      <dsp:nvSpPr>
        <dsp:cNvPr id="0" name=""/>
        <dsp:cNvSpPr/>
      </dsp:nvSpPr>
      <dsp:spPr>
        <a:xfrm>
          <a:off x="2064" y="445387"/>
          <a:ext cx="1837073" cy="73482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Vision</a:t>
          </a:r>
          <a:endParaRPr lang="en-US" sz="1400" kern="1200" dirty="0"/>
        </a:p>
      </dsp:txBody>
      <dsp:txXfrm>
        <a:off x="2064" y="445387"/>
        <a:ext cx="1837073" cy="734829"/>
      </dsp:txXfrm>
    </dsp:sp>
    <dsp:sp modelId="{16289577-FC18-F649-B44A-9FCD8CC1E057}">
      <dsp:nvSpPr>
        <dsp:cNvPr id="0" name=""/>
        <dsp:cNvSpPr/>
      </dsp:nvSpPr>
      <dsp:spPr>
        <a:xfrm>
          <a:off x="1655430" y="445387"/>
          <a:ext cx="1837073" cy="73482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Goals</a:t>
          </a:r>
          <a:endParaRPr lang="en-US" sz="1400" kern="1200" dirty="0"/>
        </a:p>
      </dsp:txBody>
      <dsp:txXfrm>
        <a:off x="1655430" y="445387"/>
        <a:ext cx="1837073" cy="734829"/>
      </dsp:txXfrm>
    </dsp:sp>
    <dsp:sp modelId="{F2FFFED5-FF4E-E946-B147-F63FFABAD2F6}">
      <dsp:nvSpPr>
        <dsp:cNvPr id="0" name=""/>
        <dsp:cNvSpPr/>
      </dsp:nvSpPr>
      <dsp:spPr>
        <a:xfrm>
          <a:off x="3308796" y="445387"/>
          <a:ext cx="1837073" cy="73482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Risk Priorities</a:t>
          </a:r>
          <a:endParaRPr lang="en-US" sz="1400" kern="1200" dirty="0"/>
        </a:p>
      </dsp:txBody>
      <dsp:txXfrm>
        <a:off x="3308796" y="445387"/>
        <a:ext cx="1837073" cy="734829"/>
      </dsp:txXfrm>
    </dsp:sp>
    <dsp:sp modelId="{FDDC8F9E-213E-ED47-B379-C8629317DC2B}">
      <dsp:nvSpPr>
        <dsp:cNvPr id="0" name=""/>
        <dsp:cNvSpPr/>
      </dsp:nvSpPr>
      <dsp:spPr>
        <a:xfrm>
          <a:off x="4962162" y="445387"/>
          <a:ext cx="1837073" cy="73482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Scenario-based Approach</a:t>
          </a:r>
          <a:endParaRPr lang="en-US" sz="1400" kern="1200" dirty="0"/>
        </a:p>
      </dsp:txBody>
      <dsp:txXfrm>
        <a:off x="4962162" y="445387"/>
        <a:ext cx="1837073" cy="734829"/>
      </dsp:txXfrm>
    </dsp:sp>
    <dsp:sp modelId="{11C787BD-C9A1-A74B-A8B1-BE19EC83FBBE}">
      <dsp:nvSpPr>
        <dsp:cNvPr id="0" name=""/>
        <dsp:cNvSpPr/>
      </dsp:nvSpPr>
      <dsp:spPr>
        <a:xfrm>
          <a:off x="6615528" y="445387"/>
          <a:ext cx="1837073" cy="734829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Coordinated Action Plan</a:t>
          </a:r>
          <a:endParaRPr lang="en-US" sz="1400" kern="1200" dirty="0"/>
        </a:p>
      </dsp:txBody>
      <dsp:txXfrm>
        <a:off x="6615528" y="445387"/>
        <a:ext cx="1837073" cy="7348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D295E8-BF75-4CC4-9ECA-44F5FA40C912}">
      <dsp:nvSpPr>
        <dsp:cNvPr id="0" name=""/>
        <dsp:cNvSpPr/>
      </dsp:nvSpPr>
      <dsp:spPr>
        <a:xfrm>
          <a:off x="4547" y="1088325"/>
          <a:ext cx="1862621" cy="702000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HILF Event Report</a:t>
          </a:r>
          <a:endParaRPr lang="en-US" sz="1300" b="1" kern="1200" dirty="0"/>
        </a:p>
      </dsp:txBody>
      <dsp:txXfrm>
        <a:off x="4547" y="1088325"/>
        <a:ext cx="1862621" cy="702000"/>
      </dsp:txXfrm>
    </dsp:sp>
    <dsp:sp modelId="{AE1FF112-DA12-4333-9B85-1A6CD05B2118}">
      <dsp:nvSpPr>
        <dsp:cNvPr id="0" name=""/>
        <dsp:cNvSpPr/>
      </dsp:nvSpPr>
      <dsp:spPr>
        <a:xfrm>
          <a:off x="4547" y="1878075"/>
          <a:ext cx="1490096" cy="2340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solidFill>
                <a:schemeClr val="bg1"/>
              </a:solidFill>
            </a:rPr>
            <a:t>June 2010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4547" y="1878075"/>
        <a:ext cx="1490096" cy="234000"/>
      </dsp:txXfrm>
    </dsp:sp>
    <dsp:sp modelId="{9CB67731-470C-4138-82E7-7C2BA06E32F5}">
      <dsp:nvSpPr>
        <dsp:cNvPr id="0" name=""/>
        <dsp:cNvSpPr/>
      </dsp:nvSpPr>
      <dsp:spPr>
        <a:xfrm>
          <a:off x="1651168" y="1088325"/>
          <a:ext cx="1862621" cy="702000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Coordinated Action Plan</a:t>
          </a:r>
          <a:endParaRPr lang="en-US" sz="1300" b="1" kern="1200" dirty="0"/>
        </a:p>
      </dsp:txBody>
      <dsp:txXfrm>
        <a:off x="1651168" y="1088325"/>
        <a:ext cx="1862621" cy="702000"/>
      </dsp:txXfrm>
    </dsp:sp>
    <dsp:sp modelId="{466B0011-7804-4807-9E53-B9722CB2604D}">
      <dsp:nvSpPr>
        <dsp:cNvPr id="0" name=""/>
        <dsp:cNvSpPr/>
      </dsp:nvSpPr>
      <dsp:spPr>
        <a:xfrm>
          <a:off x="1651168" y="1878075"/>
          <a:ext cx="1490096" cy="2340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solidFill>
                <a:schemeClr val="bg1"/>
              </a:solidFill>
            </a:rPr>
            <a:t>November 2010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1651168" y="1878075"/>
        <a:ext cx="1490096" cy="234000"/>
      </dsp:txXfrm>
    </dsp:sp>
    <dsp:sp modelId="{59290303-71D2-4699-A796-68176BF5BBD9}">
      <dsp:nvSpPr>
        <dsp:cNvPr id="0" name=""/>
        <dsp:cNvSpPr/>
      </dsp:nvSpPr>
      <dsp:spPr>
        <a:xfrm>
          <a:off x="3297789" y="1088325"/>
          <a:ext cx="1862621" cy="702000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GMD Special Assessment</a:t>
          </a:r>
          <a:endParaRPr lang="en-US" sz="1300" b="1" kern="1200" dirty="0"/>
        </a:p>
      </dsp:txBody>
      <dsp:txXfrm>
        <a:off x="3297789" y="1088325"/>
        <a:ext cx="1862621" cy="702000"/>
      </dsp:txXfrm>
    </dsp:sp>
    <dsp:sp modelId="{C65757B5-C4B1-4778-8C97-7388BF94A0BA}">
      <dsp:nvSpPr>
        <dsp:cNvPr id="0" name=""/>
        <dsp:cNvSpPr/>
      </dsp:nvSpPr>
      <dsp:spPr>
        <a:xfrm>
          <a:off x="3297789" y="1878075"/>
          <a:ext cx="1490096" cy="2340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solidFill>
                <a:schemeClr val="bg1"/>
              </a:solidFill>
            </a:rPr>
            <a:t>February 2012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3297789" y="1878075"/>
        <a:ext cx="1490096" cy="234000"/>
      </dsp:txXfrm>
    </dsp:sp>
    <dsp:sp modelId="{40D1D4E8-E3B7-4F00-B456-0D59B122F725}">
      <dsp:nvSpPr>
        <dsp:cNvPr id="0" name=""/>
        <dsp:cNvSpPr/>
      </dsp:nvSpPr>
      <dsp:spPr>
        <a:xfrm>
          <a:off x="4944410" y="1088325"/>
          <a:ext cx="1862621" cy="702000"/>
        </a:xfrm>
        <a:prstGeom prst="chevron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GMDTF  Project Plan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4944410" y="1088325"/>
        <a:ext cx="1862621" cy="702000"/>
      </dsp:txXfrm>
    </dsp:sp>
    <dsp:sp modelId="{8058815A-E7B0-41BE-BC34-3F72FFB972D9}">
      <dsp:nvSpPr>
        <dsp:cNvPr id="0" name=""/>
        <dsp:cNvSpPr/>
      </dsp:nvSpPr>
      <dsp:spPr>
        <a:xfrm>
          <a:off x="4944410" y="1878075"/>
          <a:ext cx="1490096" cy="234000"/>
        </a:xfrm>
        <a:prstGeom prst="rect">
          <a:avLst/>
        </a:prstGeom>
        <a:solidFill>
          <a:schemeClr val="accent6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solidFill>
                <a:schemeClr val="bg1"/>
              </a:solidFill>
            </a:rPr>
            <a:t>June 2012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4944410" y="1878075"/>
        <a:ext cx="1490096" cy="234000"/>
      </dsp:txXfrm>
    </dsp:sp>
    <dsp:sp modelId="{ED01A8F2-9E34-486C-9341-3D436BC040AC}">
      <dsp:nvSpPr>
        <dsp:cNvPr id="0" name=""/>
        <dsp:cNvSpPr/>
      </dsp:nvSpPr>
      <dsp:spPr>
        <a:xfrm>
          <a:off x="6591031" y="1088325"/>
          <a:ext cx="1862621" cy="702000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Integrated Solutions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6591031" y="1088325"/>
        <a:ext cx="1862621" cy="702000"/>
      </dsp:txXfrm>
    </dsp:sp>
    <dsp:sp modelId="{A5733CA3-1B35-4E21-BADA-B52255A2688C}">
      <dsp:nvSpPr>
        <dsp:cNvPr id="0" name=""/>
        <dsp:cNvSpPr/>
      </dsp:nvSpPr>
      <dsp:spPr>
        <a:xfrm>
          <a:off x="6591031" y="1878075"/>
          <a:ext cx="1490096" cy="2340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>
              <a:solidFill>
                <a:schemeClr val="bg1"/>
              </a:solidFill>
            </a:rPr>
            <a:t>Future Work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6591031" y="1878075"/>
        <a:ext cx="1490096" cy="2340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871514-1283-4FB6-A915-A961D62F5D5C}">
      <dsp:nvSpPr>
        <dsp:cNvPr id="0" name=""/>
        <dsp:cNvSpPr/>
      </dsp:nvSpPr>
      <dsp:spPr>
        <a:xfrm rot="5400000">
          <a:off x="3239326" y="-1342088"/>
          <a:ext cx="464691" cy="32674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Assessment guideline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GIC calculation tools and equipment models</a:t>
          </a:r>
          <a:endParaRPr lang="en-US" sz="1200" kern="1200" dirty="0"/>
        </a:p>
      </dsp:txBody>
      <dsp:txXfrm rot="5400000">
        <a:off x="3239326" y="-1342088"/>
        <a:ext cx="464691" cy="3267456"/>
      </dsp:txXfrm>
    </dsp:sp>
    <dsp:sp modelId="{7861E5E7-4B73-4CFB-81B9-3B57365D589F}">
      <dsp:nvSpPr>
        <dsp:cNvPr id="0" name=""/>
        <dsp:cNvSpPr/>
      </dsp:nvSpPr>
      <dsp:spPr>
        <a:xfrm>
          <a:off x="0" y="1207"/>
          <a:ext cx="1837944" cy="580863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Tools for Planners</a:t>
          </a:r>
          <a:endParaRPr lang="en-US" sz="1700" kern="1200" dirty="0"/>
        </a:p>
      </dsp:txBody>
      <dsp:txXfrm>
        <a:off x="0" y="1207"/>
        <a:ext cx="1837944" cy="580863"/>
      </dsp:txXfrm>
    </dsp:sp>
    <dsp:sp modelId="{4CB5EED8-85D0-453E-85D2-9C4B97E69CAF}">
      <dsp:nvSpPr>
        <dsp:cNvPr id="0" name=""/>
        <dsp:cNvSpPr/>
      </dsp:nvSpPr>
      <dsp:spPr>
        <a:xfrm rot="5400000">
          <a:off x="3239326" y="-732181"/>
          <a:ext cx="464691" cy="32674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Operating Procedure best practices template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Training programs</a:t>
          </a:r>
          <a:endParaRPr lang="en-US" sz="1200" kern="1200" dirty="0"/>
        </a:p>
      </dsp:txBody>
      <dsp:txXfrm rot="5400000">
        <a:off x="3239326" y="-732181"/>
        <a:ext cx="464691" cy="3267456"/>
      </dsp:txXfrm>
    </dsp:sp>
    <dsp:sp modelId="{693E9B4E-F7E4-40DB-B903-1DF5D014AF04}">
      <dsp:nvSpPr>
        <dsp:cNvPr id="0" name=""/>
        <dsp:cNvSpPr/>
      </dsp:nvSpPr>
      <dsp:spPr>
        <a:xfrm>
          <a:off x="0" y="611114"/>
          <a:ext cx="1837944" cy="580863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Tools for Operators</a:t>
          </a:r>
          <a:endParaRPr lang="en-US" sz="1700" kern="1200" dirty="0"/>
        </a:p>
      </dsp:txBody>
      <dsp:txXfrm>
        <a:off x="0" y="611114"/>
        <a:ext cx="1837944" cy="580863"/>
      </dsp:txXfrm>
    </dsp:sp>
    <dsp:sp modelId="{E25A46D5-0843-4697-B281-249D310457B2}">
      <dsp:nvSpPr>
        <dsp:cNvPr id="0" name=""/>
        <dsp:cNvSpPr/>
      </dsp:nvSpPr>
      <dsp:spPr>
        <a:xfrm rot="5400000">
          <a:off x="3239326" y="-122274"/>
          <a:ext cx="464691" cy="32674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Ongoing webinars, task force meetings, and exchanges</a:t>
          </a:r>
        </a:p>
      </dsp:txBody>
      <dsp:txXfrm rot="5400000">
        <a:off x="3239326" y="-122274"/>
        <a:ext cx="464691" cy="3267456"/>
      </dsp:txXfrm>
    </dsp:sp>
    <dsp:sp modelId="{645CADD7-1D43-4D9D-A196-16A0DE1DABF2}">
      <dsp:nvSpPr>
        <dsp:cNvPr id="0" name=""/>
        <dsp:cNvSpPr/>
      </dsp:nvSpPr>
      <dsp:spPr>
        <a:xfrm>
          <a:off x="0" y="1221021"/>
          <a:ext cx="1837944" cy="580863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Information Exchanges</a:t>
          </a:r>
        </a:p>
      </dsp:txBody>
      <dsp:txXfrm>
        <a:off x="0" y="1221021"/>
        <a:ext cx="1837944" cy="580863"/>
      </dsp:txXfrm>
    </dsp:sp>
    <dsp:sp modelId="{FC8177CC-988A-4370-A1A9-C1AA9B0051CF}">
      <dsp:nvSpPr>
        <dsp:cNvPr id="0" name=""/>
        <dsp:cNvSpPr/>
      </dsp:nvSpPr>
      <dsp:spPr>
        <a:xfrm rot="5400000">
          <a:off x="3239326" y="487632"/>
          <a:ext cx="464691" cy="32674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Recommendations for changes to existing or development of new reliability standards</a:t>
          </a:r>
          <a:endParaRPr lang="en-US" sz="1200" kern="1200" dirty="0"/>
        </a:p>
      </dsp:txBody>
      <dsp:txXfrm rot="5400000">
        <a:off x="3239326" y="487632"/>
        <a:ext cx="464691" cy="3267456"/>
      </dsp:txXfrm>
    </dsp:sp>
    <dsp:sp modelId="{FF0A832D-5EA2-4C34-8464-F0099DE92BB4}">
      <dsp:nvSpPr>
        <dsp:cNvPr id="0" name=""/>
        <dsp:cNvSpPr/>
      </dsp:nvSpPr>
      <dsp:spPr>
        <a:xfrm>
          <a:off x="0" y="1830928"/>
          <a:ext cx="1837944" cy="580863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Review of Standards</a:t>
          </a:r>
        </a:p>
      </dsp:txBody>
      <dsp:txXfrm>
        <a:off x="0" y="1830928"/>
        <a:ext cx="1837944" cy="5808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B0FC542F-8D3C-4847-93CC-E3B6CA37D9CC}" type="datetimeFigureOut">
              <a:rPr lang="en-US" smtClean="0"/>
              <a:pPr/>
              <a:t>8/13/2013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397EC48A-CACA-446F-81AF-F188FB520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1448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84B90-0160-4F8C-AFC2-20EC9FCCC15C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58239-5E4B-4389-98B4-08DFD6059C1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84B90-0160-4F8C-AFC2-20EC9FCCC15C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84B90-0160-4F8C-AFC2-20EC9FCCC15C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84B90-0160-4F8C-AFC2-20EC9FCCC15C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C48A-CACA-446F-81AF-F188FB520B0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ERC_PPT_cover_final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9100" y="2468562"/>
            <a:ext cx="8305800" cy="2027238"/>
          </a:xfrm>
          <a:prstGeom prst="rect">
            <a:avLst/>
          </a:prstGeom>
        </p:spPr>
        <p:txBody>
          <a:bodyPr anchor="t" anchorCtr="0"/>
          <a:lstStyle>
            <a:lvl1pPr algn="ctr">
              <a:defRPr sz="2400" b="1" baseline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Subtitle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8371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 anchor="ctr" anchorCtr="0"/>
          <a:lstStyle>
            <a:lvl1pPr algn="r">
              <a:defRPr sz="2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46074" y="1325562"/>
            <a:ext cx="8416926" cy="4876800"/>
          </a:xfrm>
          <a:prstGeom prst="rect">
            <a:avLst/>
          </a:prstGeom>
        </p:spPr>
        <p:txBody>
          <a:bodyPr/>
          <a:lstStyle>
            <a:lvl1pPr marL="346075" marR="0" indent="-346075" algn="l" defTabSz="914400" rtl="0" eaLnBrk="1" fontAlgn="base" latinLnBrk="0" hangingPunct="1">
              <a:lnSpc>
                <a:spcPct val="100000"/>
              </a:lnSpc>
              <a:spcBef>
                <a:spcPts val="672"/>
              </a:spcBef>
              <a:spcAft>
                <a:spcPts val="0"/>
              </a:spcAft>
              <a:buClr>
                <a:srgbClr val="19396E"/>
              </a:buClr>
              <a:buSzTx/>
              <a:buFont typeface="Arial"/>
              <a:buChar char="•"/>
              <a:tabLst/>
              <a:defRPr sz="2400" baseline="0">
                <a:solidFill>
                  <a:schemeClr val="accent6"/>
                </a:solidFill>
                <a:latin typeface="Calibri"/>
                <a:cs typeface="Calibri"/>
              </a:defRPr>
            </a:lvl1pPr>
            <a:lvl2pPr marL="741363" indent="-284163">
              <a:lnSpc>
                <a:spcPct val="100000"/>
              </a:lnSpc>
              <a:spcBef>
                <a:spcPts val="576"/>
              </a:spcBef>
              <a:spcAft>
                <a:spcPts val="0"/>
              </a:spcAft>
              <a:buClr>
                <a:schemeClr val="accent2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/>
                <a:cs typeface="Calibri"/>
              </a:defRPr>
            </a:lvl2pPr>
            <a:lvl3pPr marL="1143000" indent="-22860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/>
                <a:cs typeface="Calibri"/>
              </a:defRPr>
            </a:lvl3pPr>
            <a:lvl4pPr marL="1600200" indent="-22860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19396E"/>
              </a:buClr>
              <a:buFont typeface="Lucida Grande"/>
              <a:buChar char="­"/>
              <a:defRPr sz="1600">
                <a:solidFill>
                  <a:schemeClr val="accent6"/>
                </a:solidFill>
                <a:latin typeface="Calibri"/>
                <a:cs typeface="Calibri"/>
              </a:defRPr>
            </a:lvl4pPr>
            <a:lvl5pPr marL="2057400" indent="-22860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Calibri"/>
                <a:cs typeface="Calibri"/>
              </a:defRPr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text</a:t>
            </a:r>
          </a:p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half" idx="10"/>
          </p:nvPr>
        </p:nvSpPr>
        <p:spPr>
          <a:xfrm>
            <a:off x="346074" y="1325562"/>
            <a:ext cx="8416926" cy="4846638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400" baseline="0">
                <a:solidFill>
                  <a:schemeClr val="accent6"/>
                </a:solidFill>
                <a:latin typeface="Calibri" pitchFamily="34" charset="0"/>
              </a:defRPr>
            </a:lvl1pPr>
            <a:lvl2pPr marL="742950" indent="-285750">
              <a:buClr>
                <a:srgbClr val="5D85A9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</a:defRPr>
            </a:lvl2pPr>
            <a:lvl3pPr marL="1143000" indent="-228600"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</a:defRPr>
            </a:lvl3pPr>
            <a:lvl4pPr>
              <a:buClr>
                <a:srgbClr val="19396E"/>
              </a:buClr>
              <a:defRPr sz="1600">
                <a:solidFill>
                  <a:schemeClr val="accent6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 anchor="ctr" anchorCtr="0"/>
          <a:lstStyle>
            <a:lvl1pPr algn="r">
              <a:defRPr sz="2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sz="half" idx="10"/>
          </p:nvPr>
        </p:nvSpPr>
        <p:spPr>
          <a:xfrm>
            <a:off x="346074" y="1325562"/>
            <a:ext cx="4041648" cy="4846638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400" baseline="0">
                <a:solidFill>
                  <a:schemeClr val="accent6"/>
                </a:solidFill>
                <a:latin typeface="Calibri" pitchFamily="34" charset="0"/>
              </a:defRPr>
            </a:lvl1pPr>
            <a:lvl2pPr marL="742950" indent="-285750">
              <a:buClr>
                <a:srgbClr val="19396E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</a:defRPr>
            </a:lvl2pPr>
            <a:lvl3pPr marL="1143000" indent="-228600"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</a:defRPr>
            </a:lvl3pPr>
            <a:lvl4pPr>
              <a:buClr>
                <a:srgbClr val="19396E"/>
              </a:buClr>
              <a:defRPr sz="1600">
                <a:solidFill>
                  <a:schemeClr val="accent6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1"/>
          </p:nvPr>
        </p:nvSpPr>
        <p:spPr>
          <a:xfrm>
            <a:off x="4568952" y="1325562"/>
            <a:ext cx="4041648" cy="4846638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400" baseline="0">
                <a:solidFill>
                  <a:schemeClr val="accent6"/>
                </a:solidFill>
                <a:latin typeface="Calibri" pitchFamily="34" charset="0"/>
              </a:defRPr>
            </a:lvl1pPr>
            <a:lvl2pPr marL="742950" indent="-285750">
              <a:buClr>
                <a:srgbClr val="19396E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</a:defRPr>
            </a:lvl2pPr>
            <a:lvl3pPr marL="1143000" indent="-228600"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</a:defRPr>
            </a:lvl3pPr>
            <a:lvl4pPr>
              <a:buClr>
                <a:srgbClr val="19396E"/>
              </a:buClr>
              <a:defRPr sz="1600">
                <a:solidFill>
                  <a:schemeClr val="accent6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 anchor="ctr" anchorCtr="0"/>
          <a:lstStyle>
            <a:lvl1pPr algn="r">
              <a:defRPr sz="2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46074" y="1325562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9396E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Column Title 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72000" y="132556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9396E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Column Title 2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1"/>
          </p:nvPr>
        </p:nvSpPr>
        <p:spPr>
          <a:xfrm>
            <a:off x="346074" y="1981200"/>
            <a:ext cx="4041648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400" baseline="0">
                <a:solidFill>
                  <a:schemeClr val="accent6"/>
                </a:solidFill>
                <a:latin typeface="Calibri" pitchFamily="34" charset="0"/>
              </a:defRPr>
            </a:lvl1pPr>
            <a:lvl2pPr marL="742950" indent="-285750">
              <a:buClr>
                <a:srgbClr val="19396E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</a:defRPr>
            </a:lvl2pPr>
            <a:lvl3pPr marL="1143000" indent="-228600">
              <a:buClr>
                <a:srgbClr val="5D85A9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</a:defRPr>
            </a:lvl3pPr>
            <a:lvl4pPr>
              <a:buClr>
                <a:srgbClr val="5D85A9"/>
              </a:buClr>
              <a:defRPr sz="1600">
                <a:solidFill>
                  <a:schemeClr val="accent6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half" idx="12"/>
          </p:nvPr>
        </p:nvSpPr>
        <p:spPr>
          <a:xfrm>
            <a:off x="4572127" y="1981200"/>
            <a:ext cx="4041648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400" baseline="0">
                <a:solidFill>
                  <a:schemeClr val="accent6"/>
                </a:solidFill>
                <a:latin typeface="Calibri" pitchFamily="34" charset="0"/>
              </a:defRPr>
            </a:lvl1pPr>
            <a:lvl2pPr marL="800100" indent="-342900">
              <a:buClr>
                <a:srgbClr val="19396E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</a:defRPr>
            </a:lvl2pPr>
            <a:lvl3pPr marL="1143000" indent="-228600">
              <a:buClr>
                <a:srgbClr val="5D85A9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</a:defRPr>
            </a:lvl3pPr>
            <a:lvl4pPr>
              <a:buClr>
                <a:srgbClr val="5D85A9"/>
              </a:buClr>
              <a:defRPr sz="1600">
                <a:solidFill>
                  <a:schemeClr val="accent6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 anchor="ctr" anchorCtr="0"/>
          <a:lstStyle>
            <a:lvl1pPr algn="r">
              <a:defRPr sz="2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47799"/>
            <a:ext cx="5486400" cy="3279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accent6"/>
                </a:solidFill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6"/>
                </a:solidFill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0"/>
          </p:nvPr>
        </p:nvSpPr>
        <p:spPr>
          <a:xfrm>
            <a:off x="1792288" y="4800600"/>
            <a:ext cx="5486400" cy="566928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sz="2000" b="1" i="0">
                <a:solidFill>
                  <a:schemeClr val="accent6"/>
                </a:solidFill>
                <a:latin typeface="Tahoma"/>
                <a:cs typeface="Tahom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 anchor="ctr" anchorCtr="0"/>
          <a:lstStyle>
            <a:lvl1pPr algn="r">
              <a:defRPr sz="2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61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 anchor="ctr" anchorCtr="0"/>
          <a:lstStyle>
            <a:lvl1pPr algn="r">
              <a:defRPr sz="2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RC_PPT_insideheader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1255776"/>
          </a:xfrm>
          <a:prstGeom prst="rect">
            <a:avLst/>
          </a:prstGeom>
        </p:spPr>
      </p:pic>
      <p:sp>
        <p:nvSpPr>
          <p:cNvPr id="10" name="Rectangle 9"/>
          <p:cNvSpPr txBox="1">
            <a:spLocks noChangeArrowheads="1"/>
          </p:cNvSpPr>
          <p:nvPr/>
        </p:nvSpPr>
        <p:spPr bwMode="auto">
          <a:xfrm>
            <a:off x="5638800" y="6400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bg1"/>
                </a:solidFill>
                <a:latin typeface="Tahoma" pitchFamily="84" charset="0"/>
              </a:defRPr>
            </a:lvl1pPr>
          </a:lstStyle>
          <a:p>
            <a:r>
              <a:rPr lang="en-US" sz="1200" b="1" dirty="0" smtClean="0">
                <a:solidFill>
                  <a:srgbClr val="204C81"/>
                </a:solidFill>
              </a:rPr>
              <a:t>RELIABILITY | ACCOUNTABILITY</a:t>
            </a:r>
            <a:endParaRPr lang="en-US" sz="1200" b="1" dirty="0">
              <a:solidFill>
                <a:srgbClr val="204C81"/>
              </a:solidFill>
            </a:endParaRPr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bg1"/>
                </a:solidFill>
                <a:latin typeface="Tahoma" pitchFamily="84" charset="0"/>
              </a:defRPr>
            </a:lvl1pPr>
          </a:lstStyle>
          <a:p>
            <a:pPr algn="l"/>
            <a:fld id="{5F2A004B-6380-488C-8F66-3CBFEB92BB45}" type="slidenum">
              <a:rPr lang="en-US" sz="1200" b="1" smtClean="0">
                <a:solidFill>
                  <a:srgbClr val="204C81"/>
                </a:solidFill>
              </a:rPr>
              <a:pPr algn="l"/>
              <a:t>‹#›</a:t>
            </a:fld>
            <a:endParaRPr lang="en-US" sz="1200" b="1" dirty="0">
              <a:solidFill>
                <a:srgbClr val="204C8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8" r:id="rId4"/>
    <p:sldLayoutId id="2147483652" r:id="rId5"/>
    <p:sldLayoutId id="2147483653" r:id="rId6"/>
    <p:sldLayoutId id="2147483659" r:id="rId7"/>
    <p:sldLayoutId id="2147483655" r:id="rId8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.tiff"/><Relationship Id="rId4" Type="http://schemas.openxmlformats.org/officeDocument/2006/relationships/diagramLayout" Target="../diagrams/layout1.xml"/><Relationship Id="rId9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rc.com/pa/Stand/Pages/Project-2013-03-Geomagnetic-Disturbance-Mitigation.aspx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nerc.com/comm/PC/Pages/Geomagnetic%20Disturbance%20Task%20Force%20(GMDTF)/Geomagnetic-Disturbance-Task-Force-GMDTF.aspx" TargetMode="External"/><Relationship Id="rId4" Type="http://schemas.openxmlformats.org/officeDocument/2006/relationships/hyperlink" Target="http://www.nerc.com/comm/PC/Pages/Geomagnetic-Disturbance-Task-Force-(GMDTF)-2013.asp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rc.com/comm/PC/Pages/Geomagnetic-Disturbance-Task-Force-(GMDTF)-2013.asp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19088" y="2019300"/>
            <a:ext cx="8291512" cy="723900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4400" b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  <a:t>Standards Update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0" kern="0" dirty="0" smtClean="0">
                <a:latin typeface="Tahoma" pitchFamily="84" charset="0"/>
              </a:rPr>
              <a:t>Project 2013-03 Geomagnetic Disturbance Mitigation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8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9088" y="2590800"/>
            <a:ext cx="8229600" cy="2057400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2400" b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</a:b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</a:b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  <a:t>Kenneth A. 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  <a:t>Donohoo, Oncor Electric Delivery Co LLC</a:t>
            </a:r>
            <a:endParaRPr lang="en-US" sz="2000" i="0" kern="0" dirty="0" smtClean="0">
              <a:latin typeface="Tahoma" pitchFamily="8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0" kern="0" dirty="0" smtClean="0">
                <a:latin typeface="Tahoma" pitchFamily="84" charset="0"/>
              </a:rPr>
              <a:t>Chairperson, GMD Task Force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0" kern="0" noProof="0" dirty="0" smtClean="0">
                <a:latin typeface="Tahoma" pitchFamily="84" charset="0"/>
              </a:rPr>
              <a:t>Presentation to ERCOT ROS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  <a:t>August  15, 2013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  <a:t> 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8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2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 smtClean="0"/>
              <a:t>Equipment modeling and testing began in June.</a:t>
            </a:r>
          </a:p>
          <a:p>
            <a:pPr lvl="1"/>
            <a:r>
              <a:rPr lang="en-CA" dirty="0" smtClean="0"/>
              <a:t>Additional utilities are needed to participate</a:t>
            </a:r>
          </a:p>
          <a:p>
            <a:r>
              <a:rPr lang="en-CA" dirty="0" smtClean="0"/>
              <a:t>Tests/models to date (3 utilities, 4 manufacturers)</a:t>
            </a:r>
            <a:endParaRPr lang="en-US" dirty="0" smtClean="0"/>
          </a:p>
          <a:p>
            <a:pPr lvl="1"/>
            <a:r>
              <a:rPr lang="en-US" dirty="0" smtClean="0"/>
              <a:t>Single-phase 500/16.5 kV 350 MVA SVC transformer (H1)</a:t>
            </a:r>
          </a:p>
          <a:p>
            <a:pPr lvl="2"/>
            <a:r>
              <a:rPr lang="en-US" dirty="0" smtClean="0"/>
              <a:t>Limited thermal testing data</a:t>
            </a:r>
          </a:p>
          <a:p>
            <a:pPr lvl="2"/>
            <a:r>
              <a:rPr lang="en-US" dirty="0" smtClean="0"/>
              <a:t>Tested to 17 A/phase</a:t>
            </a:r>
          </a:p>
          <a:p>
            <a:pPr lvl="2"/>
            <a:r>
              <a:rPr lang="en-US" dirty="0" smtClean="0"/>
              <a:t>Manufacturer modeling to start in August 2013</a:t>
            </a:r>
          </a:p>
          <a:p>
            <a:pPr lvl="1"/>
            <a:r>
              <a:rPr lang="en-US" dirty="0" smtClean="0"/>
              <a:t>3-phase, 3-limb autotransformer 240/138 kV 125 MVA (H1)</a:t>
            </a:r>
          </a:p>
          <a:p>
            <a:pPr lvl="2"/>
            <a:r>
              <a:rPr lang="en-US" dirty="0" smtClean="0"/>
              <a:t>Tests limited to 30A/phase dc</a:t>
            </a:r>
          </a:p>
          <a:p>
            <a:pPr lvl="2"/>
            <a:r>
              <a:rPr lang="en-US" dirty="0" smtClean="0"/>
              <a:t>Manufacturer modeling report pending</a:t>
            </a:r>
          </a:p>
          <a:p>
            <a:pPr lvl="1"/>
            <a:r>
              <a:rPr lang="en-US" dirty="0" smtClean="0"/>
              <a:t>Single-phase 400 MVA autotransformer (</a:t>
            </a:r>
            <a:r>
              <a:rPr lang="en-US" dirty="0" err="1" smtClean="0"/>
              <a:t>SoC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Tests limited to 30A/phase dc</a:t>
            </a:r>
          </a:p>
          <a:p>
            <a:pPr lvl="2"/>
            <a:r>
              <a:rPr lang="en-US" dirty="0" smtClean="0"/>
              <a:t>Manufacturer modeling report pending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988857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3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000000"/>
                </a:solidFill>
                <a:latin typeface="Calibri" pitchFamily="34" charset="0"/>
              </a:rPr>
              <a:t>Final draft of GIC Application Guide</a:t>
            </a:r>
          </a:p>
          <a:p>
            <a:r>
              <a:rPr lang="en-CA" dirty="0" smtClean="0">
                <a:solidFill>
                  <a:srgbClr val="000000"/>
                </a:solidFill>
                <a:latin typeface="Calibri" pitchFamily="34" charset="0"/>
              </a:rPr>
              <a:t>Reference storm scenario</a:t>
            </a:r>
          </a:p>
          <a:p>
            <a:endParaRPr lang="en-CA" dirty="0" smtClean="0">
              <a:solidFill>
                <a:srgbClr val="000000"/>
              </a:solidFill>
              <a:latin typeface="Calibri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988857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4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000000"/>
                </a:solidFill>
                <a:latin typeface="Calibri" pitchFamily="34" charset="0"/>
              </a:rPr>
              <a:t>Industry Survey (North American Transmission Forum Brief)</a:t>
            </a:r>
          </a:p>
          <a:p>
            <a:r>
              <a:rPr lang="en-CA" dirty="0" smtClean="0">
                <a:solidFill>
                  <a:srgbClr val="000000"/>
                </a:solidFill>
                <a:latin typeface="Calibri" pitchFamily="34" charset="0"/>
              </a:rPr>
              <a:t>System Operator training in development </a:t>
            </a:r>
          </a:p>
          <a:p>
            <a:endParaRPr lang="en-CA" dirty="0" smtClean="0">
              <a:solidFill>
                <a:srgbClr val="000000"/>
              </a:solidFill>
              <a:latin typeface="Calibri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988857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Ahead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Reliability Assessment carried out by planners and planning coordinators in early 2014 will employ the Phase 2 Project tools</a:t>
            </a:r>
          </a:p>
          <a:p>
            <a:r>
              <a:rPr lang="en-US" dirty="0" smtClean="0"/>
              <a:t>Results will be used to:</a:t>
            </a:r>
          </a:p>
          <a:p>
            <a:pPr lvl="1"/>
            <a:r>
              <a:rPr lang="en-US" dirty="0" smtClean="0"/>
              <a:t>Improve next iteration of tools and models</a:t>
            </a:r>
          </a:p>
          <a:p>
            <a:pPr lvl="1"/>
            <a:r>
              <a:rPr lang="en-US" dirty="0" smtClean="0"/>
              <a:t>Inform the development and implementation of Standards</a:t>
            </a:r>
          </a:p>
          <a:p>
            <a:pPr lvl="1"/>
            <a:r>
              <a:rPr lang="en-US" dirty="0" smtClean="0"/>
              <a:t>Identify issues for further study</a:t>
            </a:r>
          </a:p>
          <a:p>
            <a:pPr lvl="1"/>
            <a:r>
              <a:rPr lang="en-US" dirty="0" smtClean="0"/>
              <a:t>Update the GMD Interim Report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eadines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927100" y="1609725"/>
            <a:ext cx="67945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1168400"/>
          </a:xfrm>
          <a:prstGeom prst="rect">
            <a:avLst/>
          </a:prstGeom>
          <a:gradFill rotWithShape="1">
            <a:gsLst>
              <a:gs pos="0">
                <a:srgbClr val="5D85A9"/>
              </a:gs>
              <a:gs pos="100000">
                <a:srgbClr val="5D85A9">
                  <a:alpha val="2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aseline="-2500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38150" y="3492500"/>
            <a:ext cx="8705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0" dirty="0" smtClean="0">
                <a:ln>
                  <a:solidFill>
                    <a:schemeClr val="bg2">
                      <a:alpha val="52000"/>
                    </a:schemeClr>
                  </a:solidFill>
                </a:ln>
                <a:solidFill>
                  <a:srgbClr val="000000"/>
                </a:solidFill>
                <a:latin typeface="Tahoma" pitchFamily="34" charset="0"/>
                <a:ea typeface="+mn-ea"/>
              </a:rPr>
              <a:t>Directives</a:t>
            </a:r>
            <a:endParaRPr lang="en-US" sz="1400" b="1" i="0" dirty="0">
              <a:ln>
                <a:solidFill>
                  <a:schemeClr val="bg2">
                    <a:alpha val="52000"/>
                  </a:schemeClr>
                </a:solidFill>
              </a:ln>
              <a:solidFill>
                <a:srgbClr val="000000"/>
              </a:solidFill>
              <a:latin typeface="Verdana" pitchFamily="34" charset="0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No. 779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46074" y="1295400"/>
            <a:ext cx="8416926" cy="5334000"/>
          </a:xfrm>
        </p:spPr>
        <p:txBody>
          <a:bodyPr/>
          <a:lstStyle/>
          <a:p>
            <a:r>
              <a:rPr lang="en-US" dirty="0" smtClean="0"/>
              <a:t>FERC Order d</a:t>
            </a:r>
            <a:r>
              <a:rPr lang="en-US" sz="2400" dirty="0" smtClean="0"/>
              <a:t>irects NERC to file standards that address geomagnetic disturbance (GMD) impacts in two stages:</a:t>
            </a:r>
          </a:p>
          <a:p>
            <a:pPr lvl="1">
              <a:spcBef>
                <a:spcPts val="672"/>
              </a:spcBef>
              <a:buClr>
                <a:srgbClr val="5D85A9"/>
              </a:buClr>
            </a:pPr>
            <a:r>
              <a:rPr lang="en-US" sz="2000" dirty="0" smtClean="0"/>
              <a:t>Operating Procedures </a:t>
            </a:r>
            <a:r>
              <a:rPr lang="en-US" dirty="0" smtClean="0"/>
              <a:t>(file by January 2014)</a:t>
            </a:r>
            <a:endParaRPr lang="en-US" sz="2000" dirty="0" smtClean="0"/>
          </a:p>
          <a:p>
            <a:pPr lvl="1">
              <a:spcBef>
                <a:spcPts val="672"/>
              </a:spcBef>
              <a:buClr>
                <a:srgbClr val="5D85A9"/>
              </a:buClr>
            </a:pPr>
            <a:r>
              <a:rPr lang="en-US" sz="2000" dirty="0" smtClean="0"/>
              <a:t>Vulnerability assessments and mitigation plans (file by January 2015)</a:t>
            </a:r>
          </a:p>
          <a:p>
            <a:pPr marL="342900" indent="-342900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Drafting Team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33400" y="1818716"/>
          <a:ext cx="8229600" cy="3743884"/>
        </p:xfrm>
        <a:graphic>
          <a:graphicData uri="http://schemas.openxmlformats.org/drawingml/2006/table">
            <a:tbl>
              <a:tblPr/>
              <a:tblGrid>
                <a:gridCol w="2980628"/>
                <a:gridCol w="5248972"/>
              </a:tblGrid>
              <a:tr h="391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Name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Registered Entity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9127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Frank </a:t>
                      </a:r>
                      <a:r>
                        <a:rPr lang="en-US" sz="2000" dirty="0" err="1" smtClean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Koza</a:t>
                      </a:r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 (Chair)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22" marR="56722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PJM Interconnection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416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Randy </a:t>
                      </a:r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Horton (Vice-chair)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22" marR="56722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Southern Company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96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Donald Atkinson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Georgia Transmission Corporation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416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Emanuel Bernabeu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Dominion Resource Services, Inc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Kenneth Fleischer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NextEra</a:t>
                      </a: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 Energy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9127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Luis Marti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Hydro One Networks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15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Antti Pulkkinen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NASA Goddard Space Flight Center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416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Qun</a:t>
                      </a: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Qiu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22" marR="56722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latin typeface="Calibri"/>
                          <a:ea typeface="Calibri"/>
                          <a:cs typeface="Times New Roman"/>
                        </a:rPr>
                        <a:t>American Electric Power</a:t>
                      </a:r>
                    </a:p>
                  </a:txBody>
                  <a:tcPr marL="56722" marR="567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1: Operating Procedures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Standard(s) that require entities to implement Operating Procedures to mitigate the effects of GMDs</a:t>
            </a:r>
          </a:p>
          <a:p>
            <a:r>
              <a:rPr lang="en-US" dirty="0" smtClean="0"/>
              <a:t>Requirements should allow procedures to be tailored based on entity-specific factors such as geography, geology, or topology</a:t>
            </a:r>
          </a:p>
          <a:p>
            <a:r>
              <a:rPr lang="en-US" dirty="0" smtClean="0"/>
              <a:t>Consider coordination of procedures across regions</a:t>
            </a:r>
          </a:p>
          <a:p>
            <a:r>
              <a:rPr lang="en-US" dirty="0" smtClean="0"/>
              <a:t>Board approval by November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Stage 2: Assessments and Mitigation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28600" y="1325562"/>
            <a:ext cx="8915400" cy="4876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Develop Standards that require assessment of benchmark GMD events and strategies to mitigate identified impacts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Research and tools being produced through the GMD Task Force Phase 2 project provide the technical foundation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Board approval by November 2014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eadines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927100" y="1609725"/>
            <a:ext cx="67945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1168400"/>
          </a:xfrm>
          <a:prstGeom prst="rect">
            <a:avLst/>
          </a:prstGeom>
          <a:gradFill rotWithShape="1">
            <a:gsLst>
              <a:gs pos="0">
                <a:srgbClr val="5D85A9"/>
              </a:gs>
              <a:gs pos="100000">
                <a:srgbClr val="5D85A9">
                  <a:alpha val="2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aseline="-2500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38150" y="3276600"/>
            <a:ext cx="87058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0" dirty="0" smtClean="0">
                <a:ln>
                  <a:solidFill>
                    <a:schemeClr val="bg2">
                      <a:alpha val="52000"/>
                    </a:schemeClr>
                  </a:solidFill>
                </a:ln>
                <a:solidFill>
                  <a:srgbClr val="000000"/>
                </a:solidFill>
                <a:latin typeface="Tahoma" pitchFamily="34" charset="0"/>
                <a:ea typeface="+mn-ea"/>
              </a:rPr>
              <a:t>EOP-010-1 Geomagnetic Disturbance Operations</a:t>
            </a:r>
            <a:endParaRPr lang="en-US" sz="1400" b="1" i="0" dirty="0">
              <a:ln>
                <a:solidFill>
                  <a:schemeClr val="bg2">
                    <a:alpha val="52000"/>
                  </a:schemeClr>
                </a:solidFill>
              </a:ln>
              <a:solidFill>
                <a:srgbClr val="000000"/>
              </a:solidFill>
              <a:latin typeface="Verdana" pitchFamily="34" charset="0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75201"/>
            <a:ext cx="8686800" cy="873085"/>
          </a:xfrm>
          <a:prstGeom prst="rect">
            <a:avLst/>
          </a:prstGeom>
        </p:spPr>
        <p:txBody>
          <a:bodyPr vert="horz"/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None/>
            </a:pPr>
            <a:r>
              <a:rPr lang="en-US" sz="2400" b="1" dirty="0" smtClean="0">
                <a:latin typeface="Calibri" pitchFamily="34" charset="0"/>
                <a:ea typeface="ＭＳ Ｐゴシック" pitchFamily="34" charset="-128"/>
              </a:rPr>
              <a:t>Strategic </a:t>
            </a:r>
            <a:r>
              <a:rPr lang="en-US" sz="2400" b="1" dirty="0" smtClean="0">
                <a:latin typeface="Calibri" pitchFamily="34" charset="0"/>
              </a:rPr>
              <a:t>d</a:t>
            </a:r>
            <a:r>
              <a:rPr lang="en-US" sz="2400" b="1" dirty="0" smtClean="0">
                <a:latin typeface="Calibri" pitchFamily="34" charset="0"/>
                <a:ea typeface="ＭＳ Ｐゴシック" pitchFamily="34" charset="-128"/>
              </a:rPr>
              <a:t>irection, c</a:t>
            </a:r>
            <a:r>
              <a:rPr lang="en-US" sz="2400" b="1" dirty="0" smtClean="0">
                <a:latin typeface="Calibri" pitchFamily="34" charset="0"/>
              </a:rPr>
              <a:t>oordinated action</a:t>
            </a:r>
            <a:endParaRPr lang="en-US" sz="2400" b="1" dirty="0" smtClean="0">
              <a:latin typeface="Calibri" pitchFamily="34" charset="0"/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</a:pPr>
            <a:endParaRPr lang="en-US" sz="3200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</a:pP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ea typeface="+mj-ea"/>
                <a:cs typeface="+mj-cs"/>
              </a:rPr>
              <a:t>Management of HILF Event Risks</a:t>
            </a:r>
            <a:endParaRPr lang="en-US" sz="2800" dirty="0" smtClean="0">
              <a:ea typeface="+mj-ea"/>
              <a:cs typeface="+mj-cs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256933" y="1371600"/>
          <a:ext cx="8454666" cy="1625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Picture 14" descr="CAP_cover.tif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04334" y="2858261"/>
            <a:ext cx="2077666" cy="2704340"/>
          </a:xfrm>
          <a:prstGeom prst="rect">
            <a:avLst/>
          </a:prstGeom>
        </p:spPr>
      </p:pic>
      <p:pic>
        <p:nvPicPr>
          <p:cNvPr id="16" name="Picture 15" descr="HILF_cover.tif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4743" y="2846855"/>
            <a:ext cx="2062552" cy="2674017"/>
          </a:xfrm>
          <a:prstGeom prst="rect">
            <a:avLst/>
          </a:prstGeom>
        </p:spPr>
      </p:pic>
      <p:pic>
        <p:nvPicPr>
          <p:cNvPr id="17" name="Picture 16" descr="StrategicRoadmap_cover.tif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57326" y="2846857"/>
            <a:ext cx="2091074" cy="2723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" y="5638800"/>
            <a:ext cx="146386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i="0" dirty="0">
                <a:latin typeface="Calibri" pitchFamily="34" charset="0"/>
              </a:rPr>
              <a:t>June 2010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1600" y="5634335"/>
            <a:ext cx="221990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i="0" dirty="0">
                <a:latin typeface="Calibri" pitchFamily="34" charset="0"/>
              </a:rPr>
              <a:t>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To mitigate the effects of geomagnetic disturbance (GMD) events by implementing Operating Procedures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46074" y="1325562"/>
            <a:ext cx="8569326" cy="4876800"/>
          </a:xfrm>
        </p:spPr>
        <p:txBody>
          <a:bodyPr/>
          <a:lstStyle/>
          <a:p>
            <a:r>
              <a:rPr lang="en-US" dirty="0" smtClean="0"/>
              <a:t>Reliability Coordinators</a:t>
            </a:r>
          </a:p>
          <a:p>
            <a:r>
              <a:rPr lang="en-US" dirty="0" smtClean="0"/>
              <a:t>Transmission Operators and Balancing Authorities</a:t>
            </a:r>
          </a:p>
          <a:p>
            <a:pPr lvl="1"/>
            <a:r>
              <a:rPr lang="en-US" dirty="0" smtClean="0"/>
              <a:t>Limited to those with an area that includes any transformer with high side terminal voltage greater than 200 kV</a:t>
            </a:r>
          </a:p>
          <a:p>
            <a:r>
              <a:rPr lang="en-US" dirty="0" smtClean="0"/>
              <a:t>Effects of GMD on systems below 200 kV are far less due to higher line resistance (see Chapter 8 of 2012 GMD Report)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http://www.nerc.com/pa/RAPA/ra/Pages/default.aspx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9" y="152400"/>
            <a:ext cx="6248401" cy="655638"/>
          </a:xfrm>
        </p:spPr>
        <p:txBody>
          <a:bodyPr/>
          <a:lstStyle/>
          <a:p>
            <a:r>
              <a:rPr lang="en-US" dirty="0" smtClean="0"/>
              <a:t>Reliability Coordinators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Each Reliability Coordinator shall develop, maintain, and implement a GMD Operating Plan that includes:</a:t>
            </a:r>
          </a:p>
          <a:p>
            <a:pPr lvl="1"/>
            <a:r>
              <a:rPr lang="en-US" dirty="0" smtClean="0"/>
              <a:t>A description of activities to mitigate the effects of GMD events</a:t>
            </a:r>
          </a:p>
          <a:p>
            <a:pPr lvl="1"/>
            <a:r>
              <a:rPr lang="en-US" dirty="0" smtClean="0"/>
              <a:t>A process to determine that the GMD Operating Procedures in the Reliability Coordinator Area are coordinated and compatible</a:t>
            </a:r>
          </a:p>
          <a:p>
            <a:r>
              <a:rPr lang="en-US" dirty="0" smtClean="0"/>
              <a:t>Provides a wide-area view for effective </a:t>
            </a:r>
            <a:r>
              <a:rPr lang="en-US" dirty="0" smtClean="0"/>
              <a:t>coordination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9" y="152400"/>
            <a:ext cx="6248401" cy="655638"/>
          </a:xfrm>
        </p:spPr>
        <p:txBody>
          <a:bodyPr/>
          <a:lstStyle/>
          <a:p>
            <a:r>
              <a:rPr lang="en-US" dirty="0" smtClean="0"/>
              <a:t>Transmission Operators and </a:t>
            </a:r>
            <a:br>
              <a:rPr lang="en-US" dirty="0" smtClean="0"/>
            </a:br>
            <a:r>
              <a:rPr lang="en-US" dirty="0" smtClean="0"/>
              <a:t>Balancing Authorities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Each applicable entity shall develop, maintain, and implement  GMD Operating Procedures that include:</a:t>
            </a:r>
          </a:p>
          <a:p>
            <a:pPr lvl="1"/>
            <a:r>
              <a:rPr lang="en-US" dirty="0" smtClean="0"/>
              <a:t>Steps for disseminating space weather information to System Operators</a:t>
            </a:r>
          </a:p>
          <a:p>
            <a:pPr lvl="1"/>
            <a:r>
              <a:rPr lang="en-US" dirty="0" smtClean="0"/>
              <a:t>Steps to be employed by System Operators that are coordinated with its Reliability Coordinator to mitigate the effects on the system from GMD</a:t>
            </a:r>
          </a:p>
          <a:p>
            <a:pPr lvl="1"/>
            <a:r>
              <a:rPr lang="en-US" dirty="0" smtClean="0"/>
              <a:t>Predetermined trigger conditions for initiating and terminating steps or tasks in the Operating Procedure</a:t>
            </a:r>
          </a:p>
          <a:p>
            <a:r>
              <a:rPr lang="en-US" dirty="0" smtClean="0"/>
              <a:t>GMD Task Force Operating Procedure templates provide steps and trigger conditions for entities to consider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FERC Order specifies six-month implementation</a:t>
            </a:r>
          </a:p>
          <a:p>
            <a:r>
              <a:rPr lang="en-US" dirty="0" smtClean="0"/>
              <a:t>In jurisdictions where regulatory approval is required:</a:t>
            </a:r>
          </a:p>
          <a:p>
            <a:pPr lvl="1"/>
            <a:r>
              <a:rPr lang="en-US" dirty="0" smtClean="0"/>
              <a:t>Standard becomes effective by the first day of the first calendar quarter, six calendar months following applicable regulatory approval</a:t>
            </a:r>
          </a:p>
          <a:p>
            <a:r>
              <a:rPr lang="en-US" dirty="0" smtClean="0"/>
              <a:t>In jurisdictions where regulatory approval is not required:</a:t>
            </a:r>
          </a:p>
          <a:p>
            <a:pPr lvl="1"/>
            <a:r>
              <a:rPr lang="en-US" dirty="0" smtClean="0"/>
              <a:t>Standard becomes effective by the first day of the first calendar quarter, six calendar months following NERC Board of Trustees approval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Comment  Period: June 27 – August 12</a:t>
            </a:r>
          </a:p>
          <a:p>
            <a:pPr lvl="1"/>
            <a:r>
              <a:rPr lang="en-US" dirty="0" smtClean="0"/>
              <a:t>Ballot pool forming: June 27 – July 26</a:t>
            </a:r>
          </a:p>
          <a:p>
            <a:r>
              <a:rPr lang="en-US" dirty="0" smtClean="0"/>
              <a:t>Industry Webinar: July 30 | 11:00 a.m. - 12:30 p.m. EDT</a:t>
            </a:r>
          </a:p>
          <a:p>
            <a:r>
              <a:rPr lang="en-US" dirty="0" smtClean="0"/>
              <a:t>Ballot and Non-binding poll: August 2 – 12</a:t>
            </a:r>
          </a:p>
          <a:p>
            <a:r>
              <a:rPr lang="en-US" dirty="0" smtClean="0"/>
              <a:t>SDT Meeting to consider comments and revise: August 21-23</a:t>
            </a:r>
          </a:p>
          <a:p>
            <a:r>
              <a:rPr lang="en-US" dirty="0" smtClean="0"/>
              <a:t>Board Approval by November 2013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eadines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927100" y="1609725"/>
            <a:ext cx="67945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1168400"/>
          </a:xfrm>
          <a:prstGeom prst="rect">
            <a:avLst/>
          </a:prstGeom>
          <a:gradFill rotWithShape="1">
            <a:gsLst>
              <a:gs pos="0">
                <a:srgbClr val="5D85A9"/>
              </a:gs>
              <a:gs pos="100000">
                <a:srgbClr val="5D85A9">
                  <a:alpha val="2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aseline="-2500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38150" y="3492500"/>
            <a:ext cx="870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0" dirty="0" smtClean="0">
                <a:ln>
                  <a:solidFill>
                    <a:schemeClr val="bg2">
                      <a:alpha val="52000"/>
                    </a:schemeClr>
                  </a:solidFill>
                </a:ln>
                <a:solidFill>
                  <a:srgbClr val="000000"/>
                </a:solidFill>
                <a:latin typeface="Tahoma" pitchFamily="34" charset="0"/>
                <a:ea typeface="+mn-ea"/>
              </a:rPr>
              <a:t>Questions and Answers</a:t>
            </a:r>
            <a:endParaRPr lang="en-US" sz="1400" b="1" i="0" dirty="0">
              <a:ln>
                <a:solidFill>
                  <a:schemeClr val="bg2">
                    <a:alpha val="52000"/>
                  </a:schemeClr>
                </a:solidFill>
              </a:ln>
              <a:solidFill>
                <a:srgbClr val="000000"/>
              </a:solidFill>
              <a:latin typeface="Verdana" pitchFamily="34" charset="0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295400"/>
            <a:ext cx="8839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dirty="0" smtClean="0">
                <a:solidFill>
                  <a:schemeClr val="accent1"/>
                </a:solidFill>
                <a:latin typeface="+mn-lt"/>
              </a:rPr>
              <a:t>NEXT NERC GMDTF Face to Face Meeting Nov. 13-15, 2013, Atlanta, GA</a:t>
            </a:r>
          </a:p>
          <a:p>
            <a:endParaRPr lang="en-US" sz="2000" b="1" i="0" dirty="0" smtClean="0">
              <a:solidFill>
                <a:schemeClr val="accent1"/>
              </a:solidFill>
              <a:latin typeface="+mn-lt"/>
            </a:endParaRPr>
          </a:p>
          <a:p>
            <a:r>
              <a:rPr lang="en-US" sz="2000" b="1" i="0" dirty="0" smtClean="0">
                <a:solidFill>
                  <a:schemeClr val="accent1"/>
                </a:solidFill>
                <a:latin typeface="+mn-lt"/>
              </a:rPr>
              <a:t>Standard </a:t>
            </a:r>
            <a:r>
              <a:rPr lang="en-US" sz="2000" b="1" i="0" dirty="0" smtClean="0">
                <a:solidFill>
                  <a:schemeClr val="accent1"/>
                </a:solidFill>
                <a:latin typeface="+mn-lt"/>
              </a:rPr>
              <a:t>Project 2013-03 Geomagnetic Disturbance Mitigation </a:t>
            </a:r>
          </a:p>
          <a:p>
            <a:r>
              <a:rPr lang="en-US" sz="1400" i="0" dirty="0" smtClean="0">
                <a:solidFill>
                  <a:schemeClr val="accent1"/>
                </a:solidFill>
                <a:latin typeface="+mn-lt"/>
                <a:hlinkClick r:id="rId3"/>
              </a:rPr>
              <a:t>http://www.nerc.com/pa/Stand/Pages/Project-2013-03-Geomagnetic-Disturbance-Mitigation.aspx</a:t>
            </a:r>
            <a:endParaRPr lang="en-US" sz="1400" i="0" dirty="0" smtClean="0">
              <a:solidFill>
                <a:schemeClr val="accent1"/>
              </a:solidFill>
              <a:latin typeface="+mn-lt"/>
            </a:endParaRPr>
          </a:p>
          <a:p>
            <a:endParaRPr lang="en-US" sz="1400" i="0" dirty="0" smtClean="0">
              <a:solidFill>
                <a:schemeClr val="accent1"/>
              </a:solidFill>
              <a:latin typeface="+mn-lt"/>
            </a:endParaRPr>
          </a:p>
          <a:p>
            <a:r>
              <a:rPr lang="en-US" sz="2000" b="1" i="0" dirty="0" smtClean="0">
                <a:solidFill>
                  <a:schemeClr val="accent1"/>
                </a:solidFill>
                <a:latin typeface="+mn-lt"/>
              </a:rPr>
              <a:t>NERC </a:t>
            </a:r>
            <a:r>
              <a:rPr lang="en-US" sz="2000" b="1" i="0" dirty="0" smtClean="0">
                <a:solidFill>
                  <a:schemeClr val="accent1"/>
                </a:solidFill>
                <a:latin typeface="+mn-lt"/>
              </a:rPr>
              <a:t>GMDTF Web Page</a:t>
            </a:r>
            <a:endParaRPr lang="en-US" sz="2000" b="1" i="0" dirty="0" smtClean="0">
              <a:solidFill>
                <a:schemeClr val="accent1"/>
              </a:solidFill>
              <a:latin typeface="+mn-lt"/>
            </a:endParaRPr>
          </a:p>
          <a:p>
            <a:r>
              <a:rPr lang="en-US" sz="2000" i="0" dirty="0" smtClean="0">
                <a:solidFill>
                  <a:schemeClr val="accent1"/>
                </a:solidFill>
                <a:latin typeface="+mn-lt"/>
              </a:rPr>
              <a:t>2013</a:t>
            </a:r>
          </a:p>
          <a:p>
            <a:r>
              <a:rPr lang="en-US" sz="1400" i="0" dirty="0" smtClean="0">
                <a:solidFill>
                  <a:schemeClr val="accent1"/>
                </a:solidFill>
                <a:latin typeface="+mn-lt"/>
                <a:hlinkClick r:id="rId4"/>
              </a:rPr>
              <a:t>http://www.nerc.com/comm/PC/Pages/Geomagnetic-Disturbance-Task-Force-(GMDTF)-2013.aspx</a:t>
            </a:r>
            <a:endParaRPr lang="en-US" sz="1400" i="0" dirty="0" smtClean="0">
              <a:solidFill>
                <a:schemeClr val="accent1"/>
              </a:solidFill>
              <a:latin typeface="+mn-lt"/>
            </a:endParaRPr>
          </a:p>
          <a:p>
            <a:r>
              <a:rPr lang="en-US" sz="2000" i="0" dirty="0" smtClean="0">
                <a:solidFill>
                  <a:schemeClr val="accent1"/>
                </a:solidFill>
                <a:latin typeface="+mn-lt"/>
              </a:rPr>
              <a:t>2010-2012</a:t>
            </a:r>
          </a:p>
          <a:p>
            <a:r>
              <a:rPr lang="en-US" sz="1400" i="0" dirty="0" smtClean="0">
                <a:solidFill>
                  <a:schemeClr val="accent1"/>
                </a:solidFill>
                <a:latin typeface="+mn-lt"/>
                <a:hlinkClick r:id="rId5"/>
              </a:rPr>
              <a:t>http://www.nerc.com/comm/PC/Pages/Geomagnetic%20Disturbance%20Task%20Force%20(GMDTF)/Geomagnetic-Disturbance-Task-Force-GMDTF.aspx</a:t>
            </a:r>
            <a:endParaRPr lang="en-US" sz="1400" i="0" dirty="0" smtClean="0">
              <a:solidFill>
                <a:schemeClr val="accent1"/>
              </a:solidFill>
              <a:latin typeface="+mn-lt"/>
            </a:endParaRPr>
          </a:p>
          <a:p>
            <a:endParaRPr lang="en-US" sz="2000" i="0" dirty="0" smtClean="0">
              <a:solidFill>
                <a:schemeClr val="accent1"/>
              </a:solidFill>
              <a:latin typeface="+mn-lt"/>
            </a:endParaRPr>
          </a:p>
          <a:p>
            <a:r>
              <a:rPr lang="en-US" sz="2000" i="0" dirty="0" smtClean="0">
                <a:solidFill>
                  <a:schemeClr val="accent1"/>
                </a:solidFill>
                <a:latin typeface="+mn-lt"/>
              </a:rPr>
              <a:t> </a:t>
            </a:r>
          </a:p>
          <a:p>
            <a:endParaRPr lang="en-US" sz="2000" i="0" dirty="0" smtClean="0">
              <a:solidFill>
                <a:schemeClr val="accent1"/>
              </a:solidFill>
              <a:latin typeface="Calibri" pitchFamily="34" charset="0"/>
            </a:endParaRPr>
          </a:p>
          <a:p>
            <a:endParaRPr lang="en-US" sz="2000" i="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95601" y="152400"/>
            <a:ext cx="6019799" cy="655638"/>
          </a:xfrm>
        </p:spPr>
        <p:txBody>
          <a:bodyPr/>
          <a:lstStyle/>
          <a:p>
            <a:r>
              <a:rPr lang="en-US" dirty="0" smtClean="0"/>
              <a:t>Meeting &amp; Links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Task </a:t>
            </a:r>
            <a:r>
              <a:rPr lang="en-US" sz="2400" dirty="0"/>
              <a:t>Force Reports</a:t>
            </a:r>
            <a:endParaRPr lang="en-US" dirty="0"/>
          </a:p>
        </p:txBody>
      </p:sp>
      <p:pic>
        <p:nvPicPr>
          <p:cNvPr id="4" name="Picture 3" descr="GMD_cover.tif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5713" y="1257985"/>
            <a:ext cx="2060087" cy="2667000"/>
          </a:xfrm>
          <a:prstGeom prst="rect">
            <a:avLst/>
          </a:prstGeom>
        </p:spPr>
      </p:pic>
      <p:pic>
        <p:nvPicPr>
          <p:cNvPr id="7" name="Picture 6" descr="SEDTF_cover.tif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2074" y="1257984"/>
            <a:ext cx="2033925" cy="266700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sz="half" idx="2"/>
          </p:nvPr>
        </p:nvSpPr>
        <p:spPr>
          <a:xfrm>
            <a:off x="457200" y="4465638"/>
            <a:ext cx="8382000" cy="1706562"/>
          </a:xfrm>
        </p:spPr>
        <p:txBody>
          <a:bodyPr/>
          <a:lstStyle/>
          <a:p>
            <a:r>
              <a:rPr lang="en-US" sz="2400" dirty="0"/>
              <a:t>Provide a total of 55 recommendations</a:t>
            </a:r>
          </a:p>
          <a:p>
            <a:pPr lvl="1"/>
            <a:r>
              <a:rPr lang="en-US" dirty="0"/>
              <a:t>Some propose further study</a:t>
            </a:r>
          </a:p>
          <a:p>
            <a:pPr lvl="1"/>
            <a:r>
              <a:rPr lang="en-US" dirty="0"/>
              <a:t>Others are intended for owner/operator consideration and implementation</a:t>
            </a:r>
          </a:p>
        </p:txBody>
      </p:sp>
      <p:pic>
        <p:nvPicPr>
          <p:cNvPr id="9" name="Picture 8" descr="SIRTF_cover.tif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1219200"/>
            <a:ext cx="2063315" cy="2705784"/>
          </a:xfrm>
          <a:prstGeom prst="rect">
            <a:avLst/>
          </a:prstGeom>
        </p:spPr>
      </p:pic>
      <p:pic>
        <p:nvPicPr>
          <p:cNvPr id="10" name="Picture 9" descr="CATF_cover.tif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0" y="1257984"/>
            <a:ext cx="2024643" cy="2667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0972" y="3886200"/>
            <a:ext cx="206669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i="0" dirty="0"/>
              <a:t>November 2011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95551" y="3886200"/>
            <a:ext cx="192404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i="0"/>
              <a:t>February 2012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75372" y="3886200"/>
            <a:ext cx="132542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i="0"/>
              <a:t>May 2012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08972" y="3886200"/>
            <a:ext cx="132542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i="0"/>
              <a:t>May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2012 Special Assessment Report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381000" y="1325562"/>
            <a:ext cx="8416926" cy="4876800"/>
          </a:xfrm>
        </p:spPr>
        <p:txBody>
          <a:bodyPr/>
          <a:lstStyle/>
          <a:p>
            <a:r>
              <a:rPr lang="en-US" sz="2400" dirty="0" smtClean="0"/>
              <a:t>Identifies grid vulnerabilities</a:t>
            </a:r>
          </a:p>
          <a:p>
            <a:r>
              <a:rPr lang="en-US" sz="2400" dirty="0" smtClean="0"/>
              <a:t>Roadmap to address risks </a:t>
            </a:r>
          </a:p>
          <a:p>
            <a:r>
              <a:rPr lang="en-US" sz="2400" dirty="0" smtClean="0"/>
              <a:t>Four high-level recommended actions</a:t>
            </a:r>
          </a:p>
          <a:p>
            <a:pPr lvl="1"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Tools for industry planners</a:t>
            </a:r>
          </a:p>
          <a:p>
            <a:pPr lvl="1"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Tools for system operators</a:t>
            </a:r>
          </a:p>
          <a:p>
            <a:pPr lvl="1"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Education and information exchanges</a:t>
            </a:r>
          </a:p>
          <a:p>
            <a:pPr lvl="1"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dirty="0" smtClean="0"/>
              <a:t>Review need for Reliability Standards</a:t>
            </a:r>
          </a:p>
          <a:p>
            <a:r>
              <a:rPr lang="en-US" sz="2400" dirty="0" smtClean="0"/>
              <a:t>Supporting tasks for Phase 2 project</a:t>
            </a:r>
          </a:p>
          <a:p>
            <a:endParaRPr lang="en-US" dirty="0"/>
          </a:p>
        </p:txBody>
      </p:sp>
      <p:pic>
        <p:nvPicPr>
          <p:cNvPr id="4" name="Picture 3" descr="GMD_cover.tif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199" y="1390400"/>
            <a:ext cx="2403085" cy="3111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Strategic Roadmap</a:t>
            </a:r>
            <a:endParaRPr lang="en-US" sz="24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81000" y="609600"/>
          <a:ext cx="84582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3657600" y="3606800"/>
          <a:ext cx="5105400" cy="241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3" name="Group 8"/>
          <p:cNvGrpSpPr/>
          <p:nvPr/>
        </p:nvGrpSpPr>
        <p:grpSpPr>
          <a:xfrm>
            <a:off x="3710050" y="3124200"/>
            <a:ext cx="5029200" cy="457200"/>
            <a:chOff x="2033650" y="3429000"/>
            <a:chExt cx="5029200" cy="457200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2033650" y="3429000"/>
              <a:ext cx="5029200" cy="45720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84" charset="-12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00300" y="3438590"/>
              <a:ext cx="2667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0" dirty="0" smtClean="0">
                  <a:solidFill>
                    <a:schemeClr val="bg1"/>
                  </a:solidFill>
                </a:rPr>
                <a:t>Phase 2 Project Plan</a:t>
              </a:r>
              <a:endParaRPr lang="en-US" sz="2000" i="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Picture 11"/>
          <p:cNvPicPr/>
          <p:nvPr/>
        </p:nvPicPr>
        <p:blipFill>
          <a:blip r:embed="rId13" cstate="print"/>
          <a:srcRect l="34776" t="20228" r="33333" b="5983"/>
          <a:stretch>
            <a:fillRect/>
          </a:stretch>
        </p:blipFill>
        <p:spPr bwMode="auto">
          <a:xfrm>
            <a:off x="457200" y="3171825"/>
            <a:ext cx="2124075" cy="269557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 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381000" y="1325562"/>
            <a:ext cx="8458200" cy="4876800"/>
          </a:xfrm>
        </p:spPr>
        <p:txBody>
          <a:bodyPr/>
          <a:lstStyle/>
          <a:p>
            <a:r>
              <a:rPr lang="en-US" dirty="0" smtClean="0"/>
              <a:t>Approaching mid-point of the action plan to implement recommendations from the 2012 GMD Report </a:t>
            </a:r>
          </a:p>
          <a:p>
            <a:r>
              <a:rPr lang="en-US" dirty="0" smtClean="0"/>
              <a:t>Several project plan tasks are expected to complete in 2013</a:t>
            </a:r>
          </a:p>
          <a:p>
            <a:pPr lvl="1"/>
            <a:r>
              <a:rPr lang="en-US" dirty="0" smtClean="0"/>
              <a:t>Provide additional open-source tools for industry to assess risks and evaluate mitigation strategies</a:t>
            </a:r>
          </a:p>
          <a:p>
            <a:r>
              <a:rPr lang="en-US" dirty="0" smtClean="0"/>
              <a:t>Strong collaboration with EPRI, NATF, government, and private </a:t>
            </a:r>
            <a:r>
              <a:rPr lang="en-US" smtClean="0"/>
              <a:t>sector researchers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 Project </a:t>
            </a:r>
            <a:r>
              <a:rPr lang="en-US" dirty="0" smtClean="0"/>
              <a:t>Teams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Team 1: Planning Study and Assessment Design</a:t>
            </a:r>
          </a:p>
          <a:p>
            <a:pPr lvl="1"/>
            <a:r>
              <a:rPr lang="en-US" dirty="0" smtClean="0"/>
              <a:t>Chair: Russell Neal, P.E. (Southern California Edison)</a:t>
            </a:r>
          </a:p>
          <a:p>
            <a:r>
              <a:rPr lang="en-US" dirty="0" smtClean="0"/>
              <a:t>Team 2: Equipment Model Development and Validation</a:t>
            </a:r>
          </a:p>
          <a:p>
            <a:pPr lvl="1"/>
            <a:r>
              <a:rPr lang="en-US" dirty="0" smtClean="0"/>
              <a:t>Chair: Dr. Luis Marti (</a:t>
            </a:r>
            <a:r>
              <a:rPr lang="en-US" dirty="0" err="1" smtClean="0"/>
              <a:t>HydroOne</a:t>
            </a:r>
            <a:r>
              <a:rPr lang="en-US" dirty="0" smtClean="0"/>
              <a:t>)</a:t>
            </a:r>
          </a:p>
          <a:p>
            <a:r>
              <a:rPr lang="en-US" dirty="0" smtClean="0"/>
              <a:t>Team 3: GIC Model Development and Validation</a:t>
            </a:r>
          </a:p>
          <a:p>
            <a:pPr lvl="1"/>
            <a:r>
              <a:rPr lang="en-US" dirty="0" smtClean="0"/>
              <a:t>Chair: Dr. Randy Horton, P.E. (Southern Company)</a:t>
            </a:r>
          </a:p>
          <a:p>
            <a:r>
              <a:rPr lang="en-US" dirty="0" smtClean="0"/>
              <a:t>Team 4: System Operating Practices, Tools, and Training</a:t>
            </a:r>
          </a:p>
          <a:p>
            <a:pPr lvl="1"/>
            <a:r>
              <a:rPr lang="en-US" dirty="0" smtClean="0"/>
              <a:t>Chair: Frank </a:t>
            </a:r>
            <a:r>
              <a:rPr lang="en-US" dirty="0" err="1" smtClean="0"/>
              <a:t>Koza</a:t>
            </a:r>
            <a:r>
              <a:rPr lang="en-US" dirty="0" smtClean="0"/>
              <a:t>, P.E.  (PJM)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 2013 </a:t>
            </a:r>
            <a:r>
              <a:rPr lang="en-US" dirty="0" smtClean="0"/>
              <a:t>Work Plan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46074" y="1325562"/>
            <a:ext cx="8797926" cy="4876800"/>
          </a:xfrm>
        </p:spPr>
        <p:txBody>
          <a:bodyPr/>
          <a:lstStyle/>
          <a:p>
            <a:r>
              <a:rPr lang="en-US" dirty="0" smtClean="0"/>
              <a:t>Tools for vulnerability assessment and planning</a:t>
            </a:r>
          </a:p>
          <a:p>
            <a:pPr lvl="1"/>
            <a:r>
              <a:rPr lang="en-US" dirty="0" smtClean="0"/>
              <a:t>Severe GMD event scenarios (1-in-100 year)</a:t>
            </a:r>
          </a:p>
          <a:p>
            <a:pPr lvl="1"/>
            <a:r>
              <a:rPr lang="en-US" dirty="0" smtClean="0"/>
              <a:t>Guide for calculating geomagnetic induced currents (GICs)</a:t>
            </a:r>
          </a:p>
          <a:p>
            <a:pPr lvl="1"/>
            <a:r>
              <a:rPr lang="en-US" dirty="0" smtClean="0"/>
              <a:t>Initial equipment models and guidelines for system studies</a:t>
            </a:r>
          </a:p>
          <a:p>
            <a:r>
              <a:rPr lang="en-US" dirty="0" smtClean="0"/>
              <a:t>Tools for mitigation</a:t>
            </a:r>
          </a:p>
          <a:p>
            <a:pPr lvl="1"/>
            <a:r>
              <a:rPr lang="en-US" dirty="0" smtClean="0"/>
              <a:t>Best-practice operating procedures (PC and OC approved)</a:t>
            </a:r>
          </a:p>
          <a:p>
            <a:pPr lvl="1"/>
            <a:r>
              <a:rPr lang="en-US" dirty="0" smtClean="0"/>
              <a:t>Guide for evaluating GIC mitigation measures</a:t>
            </a:r>
          </a:p>
          <a:p>
            <a:pPr lvl="1"/>
            <a:r>
              <a:rPr lang="en-US" dirty="0" smtClean="0"/>
              <a:t>Enhanced system operator training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1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Planning Application Guide revised with EPRI and other Task Force leaders</a:t>
            </a:r>
          </a:p>
          <a:p>
            <a:pPr lvl="1"/>
            <a:r>
              <a:rPr lang="en-US" dirty="0" smtClean="0"/>
              <a:t>Task force review and comment: July 18 – August 9</a:t>
            </a:r>
          </a:p>
          <a:p>
            <a:pPr lvl="1"/>
            <a:r>
              <a:rPr lang="en-US" dirty="0" smtClean="0">
                <a:hlinkClick r:id="rId3"/>
              </a:rPr>
              <a:t>http://www.nerc.com/comm/PC/Pages/Geomagnetic-Disturbance-Task-Force-(GMDTF)-</a:t>
            </a:r>
            <a:r>
              <a:rPr lang="en-US" dirty="0" smtClean="0">
                <a:hlinkClick r:id="rId3"/>
              </a:rPr>
              <a:t>2013.aspx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988857149"/>
      </p:ext>
    </p:extLst>
  </p:cSld>
  <p:clrMapOvr>
    <a:masterClrMapping/>
  </p:clrMapOvr>
</p:sld>
</file>

<file path=ppt/theme/theme1.xml><?xml version="1.0" encoding="utf-8"?>
<a:theme xmlns:a="http://schemas.openxmlformats.org/drawingml/2006/main" name="NERC PowerPoint">
  <a:themeElements>
    <a:clrScheme name="NERC Palette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204C81"/>
      </a:accent1>
      <a:accent2>
        <a:srgbClr val="5D85A9"/>
      </a:accent2>
      <a:accent3>
        <a:srgbClr val="AFCDE3"/>
      </a:accent3>
      <a:accent4>
        <a:srgbClr val="D5D5D5"/>
      </a:accent4>
      <a:accent5>
        <a:srgbClr val="000000"/>
      </a:accent5>
      <a:accent6>
        <a:srgbClr val="000000"/>
      </a:accent6>
      <a:hlink>
        <a:srgbClr val="0000FF"/>
      </a:hlink>
      <a:folHlink>
        <a:srgbClr val="7030A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1165</Words>
  <Application>Microsoft Office PowerPoint</Application>
  <PresentationFormat>On-screen Show (4:3)</PresentationFormat>
  <Paragraphs>220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NERC PowerPoint</vt:lpstr>
      <vt:lpstr>Slide 1</vt:lpstr>
      <vt:lpstr>Management of HILF Event Risks</vt:lpstr>
      <vt:lpstr>Task Force Reports</vt:lpstr>
      <vt:lpstr>2012 Special Assessment Report </vt:lpstr>
      <vt:lpstr>Strategic Roadmap</vt:lpstr>
      <vt:lpstr>Phase 2 Overview</vt:lpstr>
      <vt:lpstr>Phase 2 Project Teams</vt:lpstr>
      <vt:lpstr>Phase 2 2013 Work Plan</vt:lpstr>
      <vt:lpstr>Team 1 Update</vt:lpstr>
      <vt:lpstr>Team 2 Update</vt:lpstr>
      <vt:lpstr>Team 3 Update</vt:lpstr>
      <vt:lpstr>Team 4 Update</vt:lpstr>
      <vt:lpstr>Looking Ahead</vt:lpstr>
      <vt:lpstr>Slide 14</vt:lpstr>
      <vt:lpstr>Order No. 779</vt:lpstr>
      <vt:lpstr>Standard Drafting Team</vt:lpstr>
      <vt:lpstr>Stage 1: Operating Procedures</vt:lpstr>
      <vt:lpstr>Stage 2: Assessments and Mitigation</vt:lpstr>
      <vt:lpstr>Slide 19</vt:lpstr>
      <vt:lpstr>Purpose</vt:lpstr>
      <vt:lpstr>Applicability</vt:lpstr>
      <vt:lpstr>Reliability Coordinators</vt:lpstr>
      <vt:lpstr>Transmission Operators and  Balancing Authorities</vt:lpstr>
      <vt:lpstr>Implementation</vt:lpstr>
      <vt:lpstr>Schedule</vt:lpstr>
      <vt:lpstr>Slide 26</vt:lpstr>
      <vt:lpstr>Meeting &amp; Links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2013-08-12T23:47:36Z</dcterms:created>
  <dcterms:modified xsi:type="dcterms:W3CDTF">2013-08-13T12:06:45Z</dcterms:modified>
</cp:coreProperties>
</file>