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4DF77-5727-44F3-80DC-F86B036A9AB7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43864-DFB9-4BE3-B8CC-B28E1FDA37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4DF77-5727-44F3-80DC-F86B036A9AB7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43864-DFB9-4BE3-B8CC-B28E1FDA37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4DF77-5727-44F3-80DC-F86B036A9AB7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43864-DFB9-4BE3-B8CC-B28E1FDA37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4DF77-5727-44F3-80DC-F86B036A9AB7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43864-DFB9-4BE3-B8CC-B28E1FDA37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4DF77-5727-44F3-80DC-F86B036A9AB7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43864-DFB9-4BE3-B8CC-B28E1FDA37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4DF77-5727-44F3-80DC-F86B036A9AB7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43864-DFB9-4BE3-B8CC-B28E1FDA37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4DF77-5727-44F3-80DC-F86B036A9AB7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43864-DFB9-4BE3-B8CC-B28E1FDA37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4DF77-5727-44F3-80DC-F86B036A9AB7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43864-DFB9-4BE3-B8CC-B28E1FDA37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4DF77-5727-44F3-80DC-F86B036A9AB7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43864-DFB9-4BE3-B8CC-B28E1FDA37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4DF77-5727-44F3-80DC-F86B036A9AB7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43864-DFB9-4BE3-B8CC-B28E1FDA37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4DF77-5727-44F3-80DC-F86B036A9AB7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43864-DFB9-4BE3-B8CC-B28E1FDA37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4DF77-5727-44F3-80DC-F86B036A9AB7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43864-DFB9-4BE3-B8CC-B28E1FDA374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QMWG Update to WMS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19600"/>
            <a:ext cx="6400800" cy="1219200"/>
          </a:xfrm>
        </p:spPr>
        <p:txBody>
          <a:bodyPr/>
          <a:lstStyle/>
          <a:p>
            <a:pPr algn="r"/>
            <a:r>
              <a:rPr lang="en-US" dirty="0" smtClean="0"/>
              <a:t>S. Looney</a:t>
            </a:r>
          </a:p>
          <a:p>
            <a:pPr algn="r"/>
            <a:r>
              <a:rPr lang="en-US" dirty="0" smtClean="0"/>
              <a:t>August 14, 2013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u="sng" dirty="0" smtClean="0"/>
              <a:t>Supplementary Ancillary Service Market (SASM) Offers </a:t>
            </a:r>
            <a:r>
              <a:rPr lang="en-US" dirty="0" smtClean="0"/>
              <a:t>– </a:t>
            </a:r>
            <a:r>
              <a:rPr lang="en-US" i="1" dirty="0" smtClean="0"/>
              <a:t>ERCOT wants input from QMWG regarding issues which inhibit SASM offers.</a:t>
            </a:r>
          </a:p>
          <a:p>
            <a:r>
              <a:rPr lang="en-US" u="sng" dirty="0" smtClean="0"/>
              <a:t>NPRR535, Resource Status Startup / Shutdown </a:t>
            </a:r>
            <a:r>
              <a:rPr lang="en-US" dirty="0" smtClean="0"/>
              <a:t>– </a:t>
            </a:r>
            <a:r>
              <a:rPr lang="en-US" i="1" dirty="0" smtClean="0"/>
              <a:t>Tabled</a:t>
            </a:r>
          </a:p>
          <a:p>
            <a:r>
              <a:rPr lang="en-US" u="sng" dirty="0" smtClean="0"/>
              <a:t>Review of Costs Associated with DC-Tie  Exports </a:t>
            </a:r>
            <a:r>
              <a:rPr lang="en-US" dirty="0" smtClean="0"/>
              <a:t>– </a:t>
            </a:r>
            <a:r>
              <a:rPr lang="en-US" i="1" dirty="0" smtClean="0"/>
              <a:t>Will discuss at next meeting.</a:t>
            </a:r>
          </a:p>
          <a:p>
            <a:r>
              <a:rPr lang="en-US" u="sng" dirty="0" smtClean="0"/>
              <a:t>Reactive Testing </a:t>
            </a:r>
            <a:r>
              <a:rPr lang="en-US" dirty="0" smtClean="0"/>
              <a:t>– </a:t>
            </a:r>
            <a:r>
              <a:rPr lang="en-US" i="1" dirty="0" smtClean="0"/>
              <a:t>Ongoing work with ERCOT.</a:t>
            </a:r>
          </a:p>
          <a:p>
            <a:r>
              <a:rPr lang="en-US" u="sng" dirty="0" smtClean="0"/>
              <a:t>Ongoing review of Regulation Bias issue </a:t>
            </a:r>
            <a:r>
              <a:rPr lang="en-US" dirty="0" smtClean="0"/>
              <a:t>– </a:t>
            </a:r>
            <a:r>
              <a:rPr lang="en-US" i="1" dirty="0" smtClean="0"/>
              <a:t>ERCOT bringing QMWG monthly reports of progress on SCR773 regulation feedback testing.</a:t>
            </a:r>
          </a:p>
          <a:p>
            <a:r>
              <a:rPr lang="en-US" u="sng" dirty="0" smtClean="0"/>
              <a:t>Next </a:t>
            </a:r>
            <a:r>
              <a:rPr lang="en-US" u="sng" smtClean="0"/>
              <a:t>meeting </a:t>
            </a:r>
            <a:r>
              <a:rPr lang="en-US" i="1" smtClean="0"/>
              <a:t>– September 3, 2013</a:t>
            </a:r>
            <a:endParaRPr lang="en-US" i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92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QMWG Update to WMS</vt:lpstr>
      <vt:lpstr>General Update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QMWG Update to WMS</dc:title>
  <dc:creator>Luminant</dc:creator>
  <cp:lastModifiedBy>Luminant</cp:lastModifiedBy>
  <cp:revision>2</cp:revision>
  <dcterms:created xsi:type="dcterms:W3CDTF">2013-08-13T21:25:11Z</dcterms:created>
  <dcterms:modified xsi:type="dcterms:W3CDTF">2013-08-13T21:36:29Z</dcterms:modified>
</cp:coreProperties>
</file>