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July 18,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44213"/>
              </p:ext>
            </p:extLst>
          </p:nvPr>
        </p:nvGraphicFramePr>
        <p:xfrm>
          <a:off x="76200" y="762000"/>
          <a:ext cx="8991599" cy="42231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NPRR492 </a:t>
                      </a:r>
                      <a:r>
                        <a:rPr lang="en-US" sz="1050" dirty="0" smtClean="0"/>
                        <a:t>– Addition</a:t>
                      </a:r>
                      <a:r>
                        <a:rPr lang="en-US" sz="1050" baseline="0" dirty="0" smtClean="0"/>
                        <a:t> of System Lambda Information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NOGRR105 </a:t>
                      </a:r>
                      <a:r>
                        <a:rPr lang="en-US" sz="1050" strike="noStrike" dirty="0" smtClean="0"/>
                        <a:t>– Generation</a:t>
                      </a:r>
                      <a:r>
                        <a:rPr lang="en-US" sz="1050" strike="noStrike" baseline="0" dirty="0" smtClean="0"/>
                        <a:t> Resource Frequency Response Test Procedure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Proxy Energy Offer Curve</a:t>
                      </a:r>
                      <a:endParaRPr lang="en-US" sz="110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Aug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2014-R2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NPRR500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2014-R1</a:t>
                      </a:r>
                      <a:endParaRPr lang="en-US" sz="105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New Extract for Five Minute Interval Settlement Data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2014-R1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$80k-$90k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Jan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5486400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9464" y="2482551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June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49503</TotalTime>
  <Words>290</Words>
  <Application>Microsoft Office PowerPoint</Application>
  <PresentationFormat>On-screen Show (4:3)</PresentationFormat>
  <Paragraphs>80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1309</cp:revision>
  <cp:lastPrinted>2013-03-20T16:37:22Z</cp:lastPrinted>
  <dcterms:created xsi:type="dcterms:W3CDTF">2005-04-21T14:28:35Z</dcterms:created>
  <dcterms:modified xsi:type="dcterms:W3CDTF">2013-07-16T17:56:30Z</dcterms:modified>
</cp:coreProperties>
</file>