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71" r:id="rId6"/>
    <p:sldId id="263" r:id="rId7"/>
    <p:sldId id="272" r:id="rId8"/>
    <p:sldId id="270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D1E2"/>
    <a:srgbClr val="C4E3E1"/>
    <a:srgbClr val="005386"/>
    <a:srgbClr val="55BAB7"/>
    <a:srgbClr val="00385E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75" d="100"/>
          <a:sy n="75" d="100"/>
        </p:scale>
        <p:origin x="-1026" y="-702"/>
      </p:cViewPr>
      <p:guideLst>
        <p:guide orient="horz" pos="4032"/>
        <p:guide orient="horz" pos="840"/>
        <p:guide pos="2272"/>
        <p:guide pos="360"/>
        <p:guide pos="396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78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415869"/>
            <a:chOff x="603250" y="546100"/>
            <a:chExt cx="7727950" cy="4415869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83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NPRR 554:  Clarification of Future Credit Exposure</a:t>
              </a:r>
              <a:endParaRPr lang="en-US" sz="2800" b="1" dirty="0" smtClean="0"/>
            </a:p>
            <a:p>
              <a:endParaRPr lang="en-US" sz="2000" dirty="0" smtClean="0"/>
            </a:p>
            <a:p>
              <a:r>
                <a:rPr lang="en-US" sz="2000" dirty="0" smtClean="0"/>
                <a:t>Suresh Pabbisetty, BE, CQF, CSQA.</a:t>
              </a:r>
              <a:endParaRPr lang="en-US" sz="2000" dirty="0"/>
            </a:p>
            <a:p>
              <a:r>
                <a:rPr lang="en-US" sz="2000" dirty="0" smtClean="0"/>
                <a:t>Lead Analyst, Credit </a:t>
              </a:r>
              <a:endParaRPr lang="en-US" sz="2000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July 9, 2013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381000" y="0"/>
            <a:ext cx="8382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NPRR 554:  Clarification of Future Credit Exposure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836427"/>
            <a:ext cx="8382000" cy="73837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sz="1800" kern="0" dirty="0" smtClean="0"/>
              <a:t>NPRR 484 was approved by ERCOT Board in March 2013.    </a:t>
            </a:r>
          </a:p>
          <a:p>
            <a:pPr marL="0" indent="0" eaLnBrk="1" hangingPunct="1">
              <a:buNone/>
            </a:pPr>
            <a:endParaRPr lang="en-US" sz="1800" kern="0" dirty="0"/>
          </a:p>
          <a:p>
            <a:pPr marL="0" indent="0" eaLnBrk="1" hangingPunct="1">
              <a:buNone/>
            </a:pPr>
            <a:r>
              <a:rPr lang="en-US" sz="1800" kern="0" dirty="0" smtClean="0"/>
              <a:t>ERCOT’s implementation of this NPRR is in multiple phases;</a:t>
            </a:r>
          </a:p>
          <a:p>
            <a:pPr marL="400050" lvl="1" indent="0" eaLnBrk="1" hangingPunct="1">
              <a:buNone/>
            </a:pPr>
            <a:r>
              <a:rPr lang="en-US" sz="1800" kern="0" dirty="0" smtClean="0"/>
              <a:t>Phase 1 implementation planned for Q4 of 2013.</a:t>
            </a:r>
          </a:p>
          <a:p>
            <a:pPr marL="0" indent="0" eaLnBrk="1" hangingPunct="1">
              <a:buNone/>
            </a:pPr>
            <a:endParaRPr lang="en-US" sz="1800" kern="0" dirty="0"/>
          </a:p>
          <a:p>
            <a:pPr marL="0" indent="0" eaLnBrk="1" hangingPunct="1">
              <a:buNone/>
            </a:pPr>
            <a:r>
              <a:rPr lang="en-US" sz="1800" kern="0" dirty="0" smtClean="0"/>
              <a:t>While working on the implementation, ERCOT has identified the need for some clean up of this language, and drafted NPRR 554.</a:t>
            </a:r>
          </a:p>
          <a:p>
            <a:pPr marL="0" indent="0" eaLnBrk="1" hangingPunct="1">
              <a:buNone/>
            </a:pPr>
            <a:endParaRPr lang="en-US" sz="1800" kern="0" dirty="0"/>
          </a:p>
          <a:p>
            <a:pPr marL="0" indent="0" eaLnBrk="1" hangingPunct="1">
              <a:buNone/>
            </a:pPr>
            <a:r>
              <a:rPr lang="en-US" sz="1800" kern="0" dirty="0" smtClean="0"/>
              <a:t>NPRR 554 has no incremental impact on Time and Budget of NPRR 484.</a:t>
            </a:r>
            <a:endParaRPr lang="en-US" sz="1800" kern="0" dirty="0"/>
          </a:p>
          <a:p>
            <a:pPr marL="0" indent="0" eaLnBrk="1" hangingPunct="1">
              <a:buNone/>
            </a:pPr>
            <a:endParaRPr lang="en-US" sz="1800" kern="0" dirty="0" smtClean="0"/>
          </a:p>
          <a:p>
            <a:pPr marL="0" indent="0" eaLnBrk="1" hangingPunct="1">
              <a:buNone/>
            </a:pPr>
            <a:endParaRPr lang="en-US" sz="1800" kern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65265" y="6024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53503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381000" y="0"/>
            <a:ext cx="8382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NPRR 554:  Summary of Changes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836427"/>
            <a:ext cx="8382000" cy="73837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en-US" sz="1800" kern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65265" y="6024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59525"/>
            <a:ext cx="8305799" cy="527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54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408487" y="3067175"/>
            <a:ext cx="375867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 smtClean="0"/>
              <a:t>Questions</a:t>
            </a:r>
            <a:endParaRPr lang="en-US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065265" y="6024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0"/>
            <a:ext cx="8382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Draft NPRR:  Additional Counter-Party Criteria</a:t>
            </a:r>
          </a:p>
        </p:txBody>
      </p:sp>
    </p:spTree>
    <p:extLst>
      <p:ext uri="{BB962C8B-B14F-4D97-AF65-F5344CB8AC3E}">
        <p14:creationId xmlns:p14="http://schemas.microsoft.com/office/powerpoint/2010/main" val="11725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5705</TotalTime>
  <Words>125</Words>
  <Application>Microsoft Office PowerPoint</Application>
  <PresentationFormat>On-screen Show (4:3)</PresentationFormat>
  <Paragraphs>24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Pabbisetty, Suresh</cp:lastModifiedBy>
  <cp:revision>157</cp:revision>
  <cp:lastPrinted>2013-05-29T21:13:25Z</cp:lastPrinted>
  <dcterms:created xsi:type="dcterms:W3CDTF">2010-04-12T23:12:02Z</dcterms:created>
  <dcterms:modified xsi:type="dcterms:W3CDTF">2013-07-09T16:31:03Z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