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96" y="-4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56D5F8-5E3D-4F66-A17B-8AD392140D86}"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56D5F8-5E3D-4F66-A17B-8AD392140D86}"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56D5F8-5E3D-4F66-A17B-8AD392140D86}"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56D5F8-5E3D-4F66-A17B-8AD392140D86}"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56D5F8-5E3D-4F66-A17B-8AD392140D86}"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56D5F8-5E3D-4F66-A17B-8AD392140D86}" type="datetimeFigureOut">
              <a:rPr lang="en-US" smtClean="0"/>
              <a:t>7/5/2013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56D5F8-5E3D-4F66-A17B-8AD392140D86}" type="datetimeFigureOut">
              <a:rPr lang="en-US" smtClean="0"/>
              <a:t>7/5/2013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56D5F8-5E3D-4F66-A17B-8AD392140D86}" type="datetimeFigureOut">
              <a:rPr lang="en-US" smtClean="0"/>
              <a:t>7/5/2013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6D5F8-5E3D-4F66-A17B-8AD392140D86}" type="datetimeFigureOut">
              <a:rPr lang="en-US" smtClean="0"/>
              <a:t>7/5/2013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56D5F8-5E3D-4F66-A17B-8AD392140D86}" type="datetimeFigureOut">
              <a:rPr lang="en-US" smtClean="0"/>
              <a:t>7/5/2013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56D5F8-5E3D-4F66-A17B-8AD392140D86}" type="datetimeFigureOut">
              <a:rPr lang="en-US" smtClean="0"/>
              <a:t>7/5/2013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3E605-503B-4F80-B6C9-B5107AD98DF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56D5F8-5E3D-4F66-A17B-8AD392140D86}" type="datetimeFigureOut">
              <a:rPr lang="en-US" smtClean="0"/>
              <a:t>7/5/2013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3E605-503B-4F80-B6C9-B5107AD98DF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QMWG Update to WMS</a:t>
            </a:r>
            <a:endParaRPr lang="en-US" dirty="0"/>
          </a:p>
        </p:txBody>
      </p:sp>
      <p:sp>
        <p:nvSpPr>
          <p:cNvPr id="3" name="Subtitle 2"/>
          <p:cNvSpPr>
            <a:spLocks noGrp="1"/>
          </p:cNvSpPr>
          <p:nvPr>
            <p:ph type="subTitle" idx="1"/>
          </p:nvPr>
        </p:nvSpPr>
        <p:spPr/>
        <p:txBody>
          <a:bodyPr/>
          <a:lstStyle/>
          <a:p>
            <a:pPr algn="r"/>
            <a:r>
              <a:rPr lang="en-US" dirty="0" smtClean="0"/>
              <a:t>S. Looney</a:t>
            </a:r>
          </a:p>
          <a:p>
            <a:pPr algn="r"/>
            <a:r>
              <a:rPr lang="en-US" dirty="0" smtClean="0"/>
              <a:t>July 10, 2013</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NPRRs and Assignments from WMS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SASM Offers – ERCOT made presentation showing many SASMs without enough offers to clear.  Requesting suggestions from QSEs at our next meeting.</a:t>
            </a:r>
          </a:p>
          <a:p>
            <a:r>
              <a:rPr lang="en-US" dirty="0" smtClean="0"/>
              <a:t>NPRR535 – remain tabled</a:t>
            </a:r>
          </a:p>
          <a:p>
            <a:r>
              <a:rPr lang="en-US" dirty="0" smtClean="0"/>
              <a:t>NPRR542, Clarification of the Use of Emergency Condition – moved all market timing issues to Watch notice so that only real grid conditions will result in Emergency Condition.  Recommend endorsement by WMS with </a:t>
            </a:r>
            <a:r>
              <a:rPr lang="en-US" dirty="0" err="1" smtClean="0"/>
              <a:t>Centerpointe</a:t>
            </a:r>
            <a:r>
              <a:rPr lang="en-US" dirty="0" smtClean="0"/>
              <a:t> comments.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Update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Update on NSRS Testing/Qualification Procedure – posted on the July 1 QMWG meeting page.  Will become TAC-approved procedure.</a:t>
            </a:r>
          </a:p>
          <a:p>
            <a:r>
              <a:rPr lang="en-US" dirty="0" smtClean="0"/>
              <a:t>Change of PSSE version for DWG models – New version resulted in requests for additional modeling information from WGRs.  Not yet available from the vendors.  ERCOT plans to extend the August 31 deadline.  The new Resource Data Working Group is going to take up this issue.</a:t>
            </a:r>
          </a:p>
          <a:p>
            <a:r>
              <a:rPr lang="en-US" dirty="0" smtClean="0"/>
              <a:t>Action Items from Reactive Testing Workshop – ERCOT is going to update the reactive testing GUI on the NDCRC and then wants feedback on those changes.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181</Words>
  <Application>Microsoft Office PowerPoint</Application>
  <PresentationFormat>On-screen Show (4:3)</PresentationFormat>
  <Paragraphs>11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QMWG Update to WMS</vt:lpstr>
      <vt:lpstr>NPRRs and Assignments from WMS</vt:lpstr>
      <vt:lpstr>General Update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QMWG Update to WMS</dc:title>
  <dc:creator>Luminant</dc:creator>
  <cp:lastModifiedBy>Luminant</cp:lastModifiedBy>
  <cp:revision>1</cp:revision>
  <dcterms:created xsi:type="dcterms:W3CDTF">2013-07-05T19:21:04Z</dcterms:created>
  <dcterms:modified xsi:type="dcterms:W3CDTF">2013-07-05T19:31:04Z</dcterms:modified>
</cp:coreProperties>
</file>