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8" r:id="rId7"/>
    <p:sldId id="270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21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AS Responsibility Check Defect</a:t>
            </a:r>
            <a:endParaRPr lang="en-US" sz="1050" b="1" dirty="0"/>
          </a:p>
          <a:p>
            <a:pPr algn="l"/>
            <a:r>
              <a:rPr lang="en-US" sz="1050" dirty="0" smtClean="0"/>
              <a:t>7/10/2013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AS Responsibility Check Defect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Resmi Surendran</a:t>
              </a:r>
            </a:p>
            <a:p>
              <a:r>
                <a:rPr lang="en-US" dirty="0" smtClean="0"/>
                <a:t>Market Analysis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Wholesale Market Subcommittee</a:t>
              </a:r>
            </a:p>
            <a:p>
              <a:r>
                <a:rPr lang="en-US" dirty="0" smtClean="0"/>
                <a:t>7/10/2013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443495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AS Responsibility Check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438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Executed on an hourly basis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Compares COP AS schedule to self-arrangement, trades, and awards to determine if a QSE is deficient in providing AS [4.4.7.4]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Operator sends out deficiency messages to QSEs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QSEs have opportunity to correct deficiencies by updating COPs and </a:t>
            </a:r>
            <a:r>
              <a:rPr lang="en-US" sz="1800" b="0" dirty="0" smtClean="0"/>
              <a:t>trades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Operator will </a:t>
            </a:r>
            <a:r>
              <a:rPr lang="en-US" sz="1800" b="0" dirty="0" smtClean="0"/>
              <a:t>approve “Failure to provide quantities” and </a:t>
            </a:r>
            <a:r>
              <a:rPr lang="en-US" sz="1800" b="0" dirty="0" smtClean="0"/>
              <a:t>may </a:t>
            </a:r>
            <a:r>
              <a:rPr lang="en-US" sz="1800" b="0" dirty="0" smtClean="0"/>
              <a:t>run SASM if deficiencies cannot be corrected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Approved “Failure </a:t>
            </a:r>
            <a:r>
              <a:rPr lang="en-US" sz="1800" b="0" dirty="0"/>
              <a:t>to provide quantities</a:t>
            </a:r>
            <a:r>
              <a:rPr lang="en-US" sz="1800" b="0" dirty="0" smtClean="0"/>
              <a:t>” are sent to settlements and QSE is charged: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Max(MCPC)</a:t>
            </a:r>
            <a:r>
              <a:rPr lang="en-US" sz="1800" b="0" baseline="-25000" dirty="0"/>
              <a:t>m</a:t>
            </a:r>
            <a:r>
              <a:rPr lang="en-US" sz="1800" b="0" dirty="0"/>
              <a:t> * FQ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FQ = Failure Quantity     </a:t>
            </a:r>
            <a:r>
              <a:rPr lang="en-US" sz="1800" b="0" baseline="-25000" dirty="0"/>
              <a:t>m</a:t>
            </a:r>
            <a:r>
              <a:rPr lang="en-US" sz="1800" b="0" dirty="0"/>
              <a:t> = DAM and all SASM markets for that hour</a:t>
            </a:r>
            <a:endParaRPr lang="en-US" sz="1800" b="0" dirty="0" smtClean="0"/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AS Responsibility Check Defect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92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AS Responsibility Check Defect</a:t>
            </a:r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59821" y="762250"/>
            <a:ext cx="842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Defect 49079 – AS </a:t>
            </a:r>
            <a:r>
              <a:rPr lang="en-US" kern="0" dirty="0" err="1" smtClean="0"/>
              <a:t>Resp</a:t>
            </a:r>
            <a:r>
              <a:rPr lang="en-US" kern="0" dirty="0" smtClean="0"/>
              <a:t> Check counts cancelled self-arrangements</a:t>
            </a:r>
            <a:endParaRPr lang="en-US" kern="0" dirty="0"/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206446" y="1083875"/>
            <a:ext cx="8573975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Only occurs when all of the following conditions exist: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non-zero self-arranged AS quantities were entered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Self-arranged AS was cancelled by Phase 2 validation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QSE did not subsequently re-enter self-arranged AS</a:t>
            </a: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DAM reads cancelled self-arranged AS quantities correctly as zero self-arrangement and procures all of the QSE’s AS Obligation.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The AS Responsibility Check is mistakenly counting self-arrangement quantities that have been cancelled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Defect </a:t>
            </a:r>
            <a:r>
              <a:rPr lang="en-US" sz="1800" b="0" dirty="0" smtClean="0"/>
              <a:t>has existed </a:t>
            </a:r>
            <a:r>
              <a:rPr lang="en-US" sz="1800" b="0" dirty="0" smtClean="0"/>
              <a:t>since </a:t>
            </a:r>
            <a:r>
              <a:rPr lang="en-US" sz="1800" b="0" dirty="0" smtClean="0"/>
              <a:t>January 2012</a:t>
            </a: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Defect could result in: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False failure-to-provide quantities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QSE covering false failure quantities via trades or COP</a:t>
            </a:r>
            <a:endParaRPr lang="en-US" sz="1800" b="0" dirty="0" smtClean="0"/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False failure quantities procured through a SASM</a:t>
            </a: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834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443495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SASM 6/22/2013 21:20:47 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SASM executed to procure additional AS for OD 6/23 due to failure to provide by two QSEs: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QSE A REGUP 360MWh (15MWh for 24 hours)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QSE B RRS 96MWh (6MWh for 16 hours)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124.3 MWh REGUP and 96 MWh of RRS procured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03749" y="2676650"/>
            <a:ext cx="531125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Defect timeline</a:t>
            </a:r>
            <a:endParaRPr lang="en-US" kern="0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0374" y="2998275"/>
            <a:ext cx="8573975" cy="269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QSE A had entered 15MWh self-arrangement for all hours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15MWh was over their AS Obligation, so Phase 2 Validation cancelled all self-arrangement. QSE A did not enter new self-arrangement.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DAM procured for QSE A, but Responsibility Check still showed the self-arrangement quantity, which became failure quantity (FQ).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QSE A was charged Max(MCPC)</a:t>
            </a:r>
            <a:r>
              <a:rPr lang="en-US" sz="1800" b="0" baseline="-25000" dirty="0" smtClean="0"/>
              <a:t>m</a:t>
            </a:r>
            <a:r>
              <a:rPr lang="en-US" sz="1800" b="0" dirty="0" smtClean="0"/>
              <a:t> * FQ</a:t>
            </a:r>
            <a:endParaRPr lang="en-US" sz="1800" b="0" dirty="0"/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FQ = Failure Quantity </a:t>
            </a:r>
            <a:r>
              <a:rPr lang="en-US" sz="1800" b="0" dirty="0" smtClean="0"/>
              <a:t>    </a:t>
            </a:r>
            <a:r>
              <a:rPr lang="en-US" sz="1800" b="0" baseline="-25000" dirty="0" smtClean="0"/>
              <a:t>m</a:t>
            </a:r>
            <a:r>
              <a:rPr lang="en-US" sz="1800" b="0" dirty="0" smtClean="0"/>
              <a:t> </a:t>
            </a:r>
            <a:r>
              <a:rPr lang="en-US" sz="1800" b="0" dirty="0"/>
              <a:t>= DAM and all SASM markets for that </a:t>
            </a:r>
            <a:r>
              <a:rPr lang="en-US" sz="1800" b="0" dirty="0" smtClean="0"/>
              <a:t>hour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Re-settlement reversed that charge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AS Responsibility Check Defect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3742</TotalTime>
  <Words>360</Words>
  <Application>Microsoft Office PowerPoint</Application>
  <PresentationFormat>On-screen Show (4:3)</PresentationFormat>
  <Paragraphs>46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AS Responsibility Check Defect</vt:lpstr>
      <vt:lpstr>AS Responsibility Check Defect</vt:lpstr>
      <vt:lpstr>AS Responsibility Check Defect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Jeff Gilbertson</cp:lastModifiedBy>
  <cp:revision>138</cp:revision>
  <cp:lastPrinted>2013-01-30T23:16:36Z</cp:lastPrinted>
  <dcterms:created xsi:type="dcterms:W3CDTF">2010-04-12T23:12:02Z</dcterms:created>
  <dcterms:modified xsi:type="dcterms:W3CDTF">2013-07-09T21:00:39Z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