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47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6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3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2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06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55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4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6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2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44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A38AB-260B-4E38-8EA6-B8A4E2F07422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8767B-7A10-4A75-B089-BD7233BFD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76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from July TAC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8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PGRR027 approved with OWG recommendation</a:t>
            </a:r>
          </a:p>
          <a:p>
            <a:r>
              <a:rPr lang="en-US" sz="2800" dirty="0" smtClean="0"/>
              <a:t>NPRR 519 approved</a:t>
            </a:r>
          </a:p>
          <a:p>
            <a:r>
              <a:rPr lang="en-US" sz="2800" dirty="0" smtClean="0"/>
              <a:t>NPRR 538 approved</a:t>
            </a:r>
          </a:p>
          <a:p>
            <a:r>
              <a:rPr lang="en-US" sz="2800" dirty="0" smtClean="0"/>
              <a:t>NPRR 539 approved</a:t>
            </a:r>
          </a:p>
          <a:p>
            <a:r>
              <a:rPr lang="en-US" sz="2800" dirty="0" smtClean="0"/>
              <a:t>NPRR 544 failed</a:t>
            </a:r>
          </a:p>
          <a:p>
            <a:r>
              <a:rPr lang="en-US" sz="2800" dirty="0" smtClean="0"/>
              <a:t>NOGRR 112 tabled (to go to board with NPRR 517)</a:t>
            </a:r>
          </a:p>
          <a:p>
            <a:r>
              <a:rPr lang="en-US" sz="2800" dirty="0" smtClean="0"/>
              <a:t>Principles of consistency tabled at TAC one month</a:t>
            </a:r>
          </a:p>
          <a:p>
            <a:r>
              <a:rPr lang="en-US" sz="2800" dirty="0" smtClean="0"/>
              <a:t>NOGRR 119 approved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2341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Update from July TAC</vt:lpstr>
      <vt:lpstr>PowerPoint Presentation</vt:lpstr>
    </vt:vector>
  </TitlesOfParts>
  <Company>GDF SUEZ Energy 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</dc:title>
  <dc:creator>hholloway</dc:creator>
  <cp:lastModifiedBy>hholloway</cp:lastModifiedBy>
  <cp:revision>4</cp:revision>
  <dcterms:created xsi:type="dcterms:W3CDTF">2013-07-10T19:41:07Z</dcterms:created>
  <dcterms:modified xsi:type="dcterms:W3CDTF">2013-07-10T20:30:10Z</dcterms:modified>
</cp:coreProperties>
</file>