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72" r:id="rId2"/>
    <p:sldId id="302" r:id="rId3"/>
    <p:sldId id="373" r:id="rId4"/>
    <p:sldId id="374" r:id="rId5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20,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82000" cy="4267200"/>
          </a:xfrm>
        </p:spPr>
        <p:txBody>
          <a:bodyPr/>
          <a:lstStyle/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Prioritization Action Items	</a:t>
            </a:r>
            <a:r>
              <a:rPr lang="en-US" sz="1600" dirty="0" smtClean="0"/>
              <a:t>p. 3-4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Planned Revision Requests Starts </a:t>
            </a:r>
            <a:r>
              <a:rPr lang="en-US" sz="1600" dirty="0"/>
              <a:t>– </a:t>
            </a:r>
            <a:r>
              <a:rPr lang="en-US" sz="1600" dirty="0" smtClean="0"/>
              <a:t>2013/2014</a:t>
            </a:r>
            <a:endParaRPr lang="en-US" sz="1600" dirty="0" smtClean="0"/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Guiding Principles Document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</a:t>
            </a:r>
            <a:r>
              <a:rPr lang="en-US" sz="1600" dirty="0" smtClean="0"/>
              <a:t>Future Months</a:t>
            </a:r>
            <a:endParaRPr lang="en-US" sz="16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30168"/>
              </p:ext>
            </p:extLst>
          </p:nvPr>
        </p:nvGraphicFramePr>
        <p:xfrm>
          <a:off x="76200" y="762000"/>
          <a:ext cx="8991599" cy="3933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NOGRR101 </a:t>
                      </a:r>
                      <a:r>
                        <a:rPr lang="en-US" sz="1050" strike="noStrike" dirty="0" smtClean="0"/>
                        <a:t>– Market</a:t>
                      </a:r>
                      <a:r>
                        <a:rPr lang="en-US" sz="1050" strike="noStrike" baseline="0" dirty="0" smtClean="0"/>
                        <a:t> Notice for DC-TIE Outage Information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2013-R5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Jun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NPRR492 </a:t>
                      </a:r>
                      <a:r>
                        <a:rPr lang="en-US" sz="1050" dirty="0" smtClean="0"/>
                        <a:t>– Addition</a:t>
                      </a:r>
                      <a:r>
                        <a:rPr lang="en-US" sz="1050" baseline="0" dirty="0" smtClean="0"/>
                        <a:t> of System Lambda Information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NOGRR105 </a:t>
                      </a:r>
                      <a:r>
                        <a:rPr lang="en-US" sz="1050" strike="noStrike" dirty="0" smtClean="0"/>
                        <a:t>– Generation</a:t>
                      </a:r>
                      <a:r>
                        <a:rPr lang="en-US" sz="1050" strike="noStrike" baseline="0" dirty="0" smtClean="0"/>
                        <a:t> Resource Frequency Response Test Procedure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Proxy Energy Offer Curve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Aug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2014-R2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Jan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125k-$135k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5486400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7135" y="3934767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June</a:t>
            </a:r>
            <a:r>
              <a:rPr lang="en-US" sz="900" b="0" i="1" dirty="0" smtClean="0">
                <a:solidFill>
                  <a:srgbClr val="FF0000"/>
                </a:solidFill>
              </a:rPr>
              <a:t> </a:t>
            </a:r>
            <a:r>
              <a:rPr lang="en-US" sz="900" b="0" i="1" dirty="0" smtClean="0">
                <a:solidFill>
                  <a:srgbClr val="FF0000"/>
                </a:solidFill>
              </a:rPr>
              <a:t>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Guiding Principles Document – Discuss </a:t>
            </a:r>
            <a:r>
              <a:rPr lang="en-US" sz="1800" dirty="0" smtClean="0"/>
              <a:t>Latest Draft</a:t>
            </a:r>
            <a:endParaRPr lang="en-US" sz="1800" dirty="0" smtClean="0"/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Guiding Principles of Project Prioritization</a:t>
            </a:r>
          </a:p>
          <a:p>
            <a:pPr lvl="1" eaLnBrk="1" hangingPunct="1">
              <a:defRPr/>
            </a:pPr>
            <a:r>
              <a:rPr lang="en-US" sz="1800" dirty="0" smtClean="0"/>
              <a:t>General document structure:</a:t>
            </a:r>
          </a:p>
          <a:p>
            <a:pPr lvl="2" eaLnBrk="1" hangingPunct="1">
              <a:defRPr/>
            </a:pPr>
            <a:r>
              <a:rPr lang="en-US" dirty="0" smtClean="0"/>
              <a:t>Definition of Key Prioritization Terms</a:t>
            </a:r>
          </a:p>
          <a:p>
            <a:pPr lvl="2" eaLnBrk="1" hangingPunct="1">
              <a:defRPr/>
            </a:pPr>
            <a:r>
              <a:rPr lang="en-US" dirty="0" smtClean="0"/>
              <a:t>Approach to Project Prioritization</a:t>
            </a:r>
          </a:p>
          <a:p>
            <a:pPr lvl="3" eaLnBrk="1" hangingPunct="1">
              <a:defRPr/>
            </a:pPr>
            <a:r>
              <a:rPr lang="en-US" sz="1600" u="sng" dirty="0" smtClean="0"/>
              <a:t>New Additions </a:t>
            </a:r>
            <a:r>
              <a:rPr lang="en-US" sz="1600" dirty="0" smtClean="0"/>
              <a:t>to the PPL</a:t>
            </a:r>
          </a:p>
          <a:p>
            <a:pPr lvl="3" eaLnBrk="1" hangingPunct="1">
              <a:defRPr/>
            </a:pPr>
            <a:r>
              <a:rPr lang="en-US" sz="1600" u="sng" dirty="0" smtClean="0"/>
              <a:t>Reprioritizing</a:t>
            </a:r>
            <a:r>
              <a:rPr lang="en-US" sz="1600" dirty="0" smtClean="0"/>
              <a:t> Projects on the PPL</a:t>
            </a:r>
          </a:p>
          <a:p>
            <a:pPr lvl="2" eaLnBrk="1" hangingPunct="1">
              <a:defRPr/>
            </a:pPr>
            <a:r>
              <a:rPr lang="en-US" dirty="0" smtClean="0"/>
              <a:t>Periodic Review of Upcoming Project </a:t>
            </a:r>
            <a:r>
              <a:rPr lang="en-US" dirty="0" smtClean="0"/>
              <a:t>Starts</a:t>
            </a:r>
          </a:p>
          <a:p>
            <a:pPr lvl="2"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Updates</a:t>
            </a:r>
          </a:p>
          <a:p>
            <a:pPr lvl="1" eaLnBrk="1" hangingPunct="1">
              <a:defRPr/>
            </a:pPr>
            <a:r>
              <a:rPr lang="en-US" dirty="0" smtClean="0"/>
              <a:t>Input received from </a:t>
            </a:r>
            <a:r>
              <a:rPr lang="en-US" dirty="0" err="1" smtClean="0"/>
              <a:t>Oncor</a:t>
            </a:r>
            <a:r>
              <a:rPr lang="en-US" dirty="0" smtClean="0"/>
              <a:t> on comparison of total project cost to total project benefit</a:t>
            </a:r>
          </a:p>
          <a:p>
            <a:pPr lvl="1" eaLnBrk="1" hangingPunct="1">
              <a:defRPr/>
            </a:pPr>
            <a:r>
              <a:rPr lang="en-US" dirty="0" smtClean="0"/>
              <a:t>Additional minor edits from ERCOT</a:t>
            </a:r>
            <a:endParaRPr lang="en-US" dirty="0" smtClean="0"/>
          </a:p>
          <a:p>
            <a:pPr marL="1371600" lvl="3" indent="0" eaLnBrk="1" hangingPunct="1">
              <a:buNone/>
              <a:defRPr/>
            </a:pPr>
            <a:endParaRPr lang="en-US" sz="16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4465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49478</TotalTime>
  <Words>349</Words>
  <Application>Microsoft Office PowerPoint</Application>
  <PresentationFormat>On-screen Show (4:3)</PresentationFormat>
  <Paragraphs>97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PowerPoint Presentation</vt:lpstr>
      <vt:lpstr>2013 Project Update – Agenda</vt:lpstr>
      <vt:lpstr>Approved Revision Requests “Not Started” – Planned to Start in Future Months</vt:lpstr>
      <vt:lpstr>Guiding Principles Document – Discuss Latest Draft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1305</cp:revision>
  <cp:lastPrinted>2013-03-20T16:37:22Z</cp:lastPrinted>
  <dcterms:created xsi:type="dcterms:W3CDTF">2005-04-21T14:28:35Z</dcterms:created>
  <dcterms:modified xsi:type="dcterms:W3CDTF">2013-06-18T16:00:41Z</dcterms:modified>
</cp:coreProperties>
</file>