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F0486-FC64-4570-B4DD-30F8F9929E3D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B982-AB93-48E3-B3D2-8369CE6EA9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June 12,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and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NPRR532, </a:t>
            </a:r>
            <a:r>
              <a:rPr lang="en-US" i="1" dirty="0"/>
              <a:t>Performance Measurement and Verification and Telemetry Requirements for Load Resources Providing Non-Spin </a:t>
            </a:r>
            <a:endParaRPr lang="en-US" i="1" dirty="0" smtClean="0"/>
          </a:p>
          <a:p>
            <a:pPr lvl="1"/>
            <a:r>
              <a:rPr lang="en-US" dirty="0" smtClean="0"/>
              <a:t>Assignment from WMS</a:t>
            </a:r>
          </a:p>
          <a:p>
            <a:pPr lvl="1"/>
            <a:r>
              <a:rPr lang="en-US" dirty="0" smtClean="0"/>
              <a:t>ERCOT presented data on baseline methodology</a:t>
            </a:r>
          </a:p>
          <a:p>
            <a:pPr lvl="1"/>
            <a:r>
              <a:rPr lang="en-US" dirty="0" smtClean="0"/>
              <a:t>ERCOT provided proposed revisions to the Nodal Non-Spinning Reserve Service Deployment and Recall Procedure specifying that Load Resources would be deployed last.</a:t>
            </a:r>
          </a:p>
          <a:p>
            <a:pPr lvl="1"/>
            <a:r>
              <a:rPr lang="en-US" dirty="0" smtClean="0"/>
              <a:t>NPRR532 implementation is technically feasible </a:t>
            </a:r>
          </a:p>
          <a:p>
            <a:pPr lvl="1"/>
            <a:r>
              <a:rPr lang="en-US" dirty="0" smtClean="0"/>
              <a:t>Recommendation , WMS vote based on impact to market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and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 smtClean="0"/>
              <a:t>NPRR524, </a:t>
            </a:r>
            <a:r>
              <a:rPr lang="en-US" i="1" dirty="0"/>
              <a:t>Resource Limits in Providing Ancillary Service and NPRR527, Required Combined Cycle Telemetry for Operational Awareness and PDCWG </a:t>
            </a:r>
            <a:r>
              <a:rPr lang="en-US" i="1" dirty="0" smtClean="0"/>
              <a:t>Analysis </a:t>
            </a:r>
          </a:p>
          <a:p>
            <a:pPr lvl="1"/>
            <a:r>
              <a:rPr lang="en-US" dirty="0" smtClean="0"/>
              <a:t>Joint meeting with PDCWG</a:t>
            </a:r>
          </a:p>
          <a:p>
            <a:pPr lvl="1"/>
            <a:r>
              <a:rPr lang="en-US" dirty="0" smtClean="0"/>
              <a:t>24% of HSL may be offered as RRS</a:t>
            </a:r>
          </a:p>
          <a:p>
            <a:pPr lvl="1"/>
            <a:r>
              <a:rPr lang="en-US" dirty="0" smtClean="0"/>
              <a:t>Primary Frequency Responsive requirement is 1150 MW ERCOT-wide, if 83% of RRS on a Resource is PFR, ERCOT will have the required quantity. </a:t>
            </a:r>
          </a:p>
          <a:p>
            <a:pPr lvl="1"/>
            <a:r>
              <a:rPr lang="en-US" dirty="0" smtClean="0"/>
              <a:t>83% equals 20/24</a:t>
            </a:r>
          </a:p>
          <a:p>
            <a:pPr lvl="1"/>
            <a:r>
              <a:rPr lang="en-US" dirty="0" smtClean="0"/>
              <a:t>Support with GDF Suez 6/4/2013 comments.</a:t>
            </a:r>
            <a:endParaRPr lang="en-US" dirty="0" smtClean="0"/>
          </a:p>
          <a:p>
            <a:pPr lvl="1"/>
            <a:r>
              <a:rPr lang="en-US" dirty="0" smtClean="0"/>
              <a:t>Recommend that another study of PFR requirements for ERCOT be considered in the future.</a:t>
            </a:r>
          </a:p>
          <a:p>
            <a:pPr lvl="1"/>
            <a:r>
              <a:rPr lang="en-US" dirty="0" smtClean="0"/>
              <a:t>NPRR527, recommend requirement for telemetry of quantity of RRS which is non-PFR from each Resource.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and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NPRR153, Generation Resource Fixed Quantity Block </a:t>
            </a:r>
          </a:p>
          <a:p>
            <a:pPr lvl="1"/>
            <a:r>
              <a:rPr lang="en-US" dirty="0" smtClean="0"/>
              <a:t>Provides for the ability to submit a fixed quantity block offer for NSRS in the DAM.</a:t>
            </a:r>
          </a:p>
          <a:p>
            <a:pPr lvl="1"/>
            <a:r>
              <a:rPr lang="en-US" dirty="0" smtClean="0"/>
              <a:t>Evaluation of these offers could cause unintended pricing anomalies during DAM execution.</a:t>
            </a:r>
          </a:p>
          <a:p>
            <a:pPr lvl="1"/>
            <a:r>
              <a:rPr lang="en-US" dirty="0" smtClean="0"/>
              <a:t>Consensus of the QMWG, this NPRR is no longer needed.</a:t>
            </a:r>
          </a:p>
          <a:p>
            <a:pPr lvl="1"/>
            <a:r>
              <a:rPr lang="en-US" dirty="0" smtClean="0"/>
              <a:t>ERCOT to submit an administrative NPRR to remove the Protocol language.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 smtClean="0"/>
              <a:t>Discussed NPRR546, Removal of References to RUC Notifications </a:t>
            </a:r>
          </a:p>
          <a:p>
            <a:pPr lvl="1"/>
            <a:r>
              <a:rPr lang="en-US" dirty="0" smtClean="0"/>
              <a:t>As a result of NPRR 321 and NPRR416, provisions of NPRR207 are not needed</a:t>
            </a:r>
          </a:p>
          <a:p>
            <a:pPr lvl="1"/>
            <a:r>
              <a:rPr lang="en-US" dirty="0" smtClean="0"/>
              <a:t>Removes the definition of RUC Notification and references to RUC Notification and NPRR207</a:t>
            </a:r>
          </a:p>
          <a:p>
            <a:r>
              <a:rPr lang="en-US" i="1" dirty="0" smtClean="0"/>
              <a:t>New Generation Interconnection Handbook </a:t>
            </a:r>
            <a:r>
              <a:rPr lang="en-US" dirty="0" smtClean="0"/>
              <a:t>– No update available</a:t>
            </a:r>
          </a:p>
          <a:p>
            <a:r>
              <a:rPr lang="en-US" i="1" dirty="0" smtClean="0"/>
              <a:t>Wind Forecast Accuracy Report </a:t>
            </a:r>
            <a:r>
              <a:rPr lang="en-US" dirty="0" smtClean="0"/>
              <a:t>– No update available</a:t>
            </a:r>
          </a:p>
          <a:p>
            <a:r>
              <a:rPr lang="en-US" i="1" dirty="0" smtClean="0"/>
              <a:t>NSRS Testing/Qualification Procedure </a:t>
            </a:r>
            <a:r>
              <a:rPr lang="en-US" dirty="0" smtClean="0"/>
              <a:t>– ERCOT has worked offline with QSEs to develop a test procedure for testing online NSRS.  Will follow up with NPRR/NOGRR.</a:t>
            </a:r>
          </a:p>
          <a:p>
            <a:r>
              <a:rPr lang="en-US" i="1" dirty="0" smtClean="0"/>
              <a:t>Reactive Testing Workshop, June 14 </a:t>
            </a:r>
            <a:r>
              <a:rPr lang="en-US" dirty="0" smtClean="0"/>
              <a:t>– Agenda posted</a:t>
            </a:r>
          </a:p>
          <a:p>
            <a:r>
              <a:rPr lang="en-US" i="1" dirty="0" smtClean="0"/>
              <a:t>PSSE Version for SSWG models </a:t>
            </a:r>
            <a:r>
              <a:rPr lang="en-US" dirty="0" smtClean="0"/>
              <a:t>– Following up with ERCOT to provide information to Resource owners regarding additional data requirements.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359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QMWG Update to WMS</vt:lpstr>
      <vt:lpstr>NPRRs and WMS Assignments</vt:lpstr>
      <vt:lpstr>NPRRs and WMS Assignments</vt:lpstr>
      <vt:lpstr>NPRRs and WMS Assignments</vt:lpstr>
      <vt:lpstr>General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8</cp:revision>
  <dcterms:created xsi:type="dcterms:W3CDTF">2013-06-11T18:03:14Z</dcterms:created>
  <dcterms:modified xsi:type="dcterms:W3CDTF">2013-06-11T19:07:29Z</dcterms:modified>
</cp:coreProperties>
</file>