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5" r:id="rId3"/>
  </p:sldMasterIdLst>
  <p:notesMasterIdLst>
    <p:notesMasterId r:id="rId12"/>
  </p:notesMasterIdLst>
  <p:sldIdLst>
    <p:sldId id="256" r:id="rId4"/>
    <p:sldId id="260" r:id="rId5"/>
    <p:sldId id="268" r:id="rId6"/>
    <p:sldId id="276" r:id="rId7"/>
    <p:sldId id="274" r:id="rId8"/>
    <p:sldId id="275" r:id="rId9"/>
    <p:sldId id="271" r:id="rId10"/>
    <p:sldId id="266" r:id="rId11"/>
  </p:sldIdLst>
  <p:sldSz cx="9144000" cy="6858000" type="screen4x3"/>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89048" autoAdjust="0"/>
  </p:normalViewPr>
  <p:slideViewPr>
    <p:cSldViewPr>
      <p:cViewPr varScale="1">
        <p:scale>
          <a:sx n="112" d="100"/>
          <a:sy n="112" d="100"/>
        </p:scale>
        <p:origin x="-948"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theme" Target="theme/theme1.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lang val="en-US"/>
  <c:chart>
    <c:plotArea>
      <c:layout/>
      <c:barChart>
        <c:barDir val="col"/>
        <c:grouping val="stacked"/>
        <c:ser>
          <c:idx val="0"/>
          <c:order val="0"/>
          <c:tx>
            <c:strRef>
              <c:f>Sheet1!$B$1</c:f>
              <c:strCache>
                <c:ptCount val="1"/>
                <c:pt idx="0">
                  <c:v>On Nonspin</c:v>
                </c:pt>
              </c:strCache>
            </c:strRef>
          </c:tx>
          <c:cat>
            <c:strRef>
              <c:f>Sheet1!$A$2:$A$3</c:f>
              <c:strCache>
                <c:ptCount val="2"/>
                <c:pt idx="0">
                  <c:v>Current Nonspin</c:v>
                </c:pt>
                <c:pt idx="1">
                  <c:v>Proposed nonspin</c:v>
                </c:pt>
              </c:strCache>
            </c:strRef>
          </c:cat>
          <c:val>
            <c:numRef>
              <c:f>Sheet1!$B$2:$B$3</c:f>
              <c:numCache>
                <c:formatCode>General</c:formatCode>
                <c:ptCount val="2"/>
                <c:pt idx="0">
                  <c:v>5</c:v>
                </c:pt>
                <c:pt idx="1">
                  <c:v>5</c:v>
                </c:pt>
              </c:numCache>
            </c:numRef>
          </c:val>
        </c:ser>
        <c:ser>
          <c:idx val="1"/>
          <c:order val="1"/>
          <c:tx>
            <c:strRef>
              <c:f>Sheet1!$C$1</c:f>
              <c:strCache>
                <c:ptCount val="1"/>
                <c:pt idx="0">
                  <c:v>Off Nonspin</c:v>
                </c:pt>
              </c:strCache>
            </c:strRef>
          </c:tx>
          <c:cat>
            <c:strRef>
              <c:f>Sheet1!$A$2:$A$3</c:f>
              <c:strCache>
                <c:ptCount val="2"/>
                <c:pt idx="0">
                  <c:v>Current Nonspin</c:v>
                </c:pt>
                <c:pt idx="1">
                  <c:v>Proposed nonspin</c:v>
                </c:pt>
              </c:strCache>
            </c:strRef>
          </c:cat>
          <c:val>
            <c:numRef>
              <c:f>Sheet1!$C$2:$C$3</c:f>
              <c:numCache>
                <c:formatCode>General</c:formatCode>
                <c:ptCount val="2"/>
                <c:pt idx="0">
                  <c:v>5</c:v>
                </c:pt>
                <c:pt idx="1">
                  <c:v>3</c:v>
                </c:pt>
              </c:numCache>
            </c:numRef>
          </c:val>
        </c:ser>
        <c:ser>
          <c:idx val="2"/>
          <c:order val="2"/>
          <c:tx>
            <c:strRef>
              <c:f>Sheet1!$D$1</c:f>
              <c:strCache>
                <c:ptCount val="1"/>
                <c:pt idx="0">
                  <c:v>LR Nonspin</c:v>
                </c:pt>
              </c:strCache>
            </c:strRef>
          </c:tx>
          <c:cat>
            <c:strRef>
              <c:f>Sheet1!$A$2:$A$3</c:f>
              <c:strCache>
                <c:ptCount val="2"/>
                <c:pt idx="0">
                  <c:v>Current Nonspin</c:v>
                </c:pt>
                <c:pt idx="1">
                  <c:v>Proposed nonspin</c:v>
                </c:pt>
              </c:strCache>
            </c:strRef>
          </c:cat>
          <c:val>
            <c:numRef>
              <c:f>Sheet1!$D$2:$D$3</c:f>
              <c:numCache>
                <c:formatCode>General</c:formatCode>
                <c:ptCount val="2"/>
                <c:pt idx="0">
                  <c:v>0</c:v>
                </c:pt>
                <c:pt idx="1">
                  <c:v>2</c:v>
                </c:pt>
              </c:numCache>
            </c:numRef>
          </c:val>
        </c:ser>
        <c:overlap val="100"/>
        <c:axId val="49678208"/>
        <c:axId val="49679744"/>
      </c:barChart>
      <c:catAx>
        <c:axId val="49678208"/>
        <c:scaling>
          <c:orientation val="minMax"/>
        </c:scaling>
        <c:axPos val="b"/>
        <c:tickLblPos val="nextTo"/>
        <c:crossAx val="49679744"/>
        <c:crosses val="autoZero"/>
        <c:auto val="1"/>
        <c:lblAlgn val="ctr"/>
        <c:lblOffset val="100"/>
      </c:catAx>
      <c:valAx>
        <c:axId val="49679744"/>
        <c:scaling>
          <c:orientation val="minMax"/>
        </c:scaling>
        <c:delete val="1"/>
        <c:axPos val="l"/>
        <c:majorGridlines/>
        <c:numFmt formatCode="General" sourceLinked="1"/>
        <c:tickLblPos val="none"/>
        <c:crossAx val="49678208"/>
        <c:crosses val="autoZero"/>
        <c:crossBetween val="between"/>
      </c:valAx>
    </c:plotArea>
    <c:legend>
      <c:legendPos val="r"/>
      <c:layout/>
    </c:legend>
    <c:plotVisOnly val="1"/>
  </c:chart>
  <c:txPr>
    <a:bodyPr/>
    <a:lstStyle/>
    <a:p>
      <a:pPr>
        <a:defRPr sz="1800"/>
      </a:pPr>
      <a:endParaRPr lang="en-US"/>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BA652DAB-DD6F-408B-8B67-02774E8116F4}" type="datetimeFigureOut">
              <a:rPr lang="en-US" smtClean="0"/>
              <a:pPr/>
              <a:t>6/11/2013</a:t>
            </a:fld>
            <a:endParaRPr lang="en-US"/>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6744AFBC-C353-4381-9F0F-F08EC86F4AD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DocNumberTitle"/>
          <p:cNvSpPr txBox="1">
            <a:spLocks noChangeArrowheads="1"/>
          </p:cNvSpPr>
          <p:nvPr/>
        </p:nvSpPr>
        <p:spPr bwMode="invGray">
          <a:xfrm>
            <a:off x="5154613" y="6643688"/>
            <a:ext cx="3403600" cy="101600"/>
          </a:xfrm>
          <a:prstGeom prst="rect">
            <a:avLst/>
          </a:prstGeom>
          <a:noFill/>
          <a:ln w="9525">
            <a:noFill/>
            <a:miter lim="800000"/>
            <a:headEnd/>
            <a:tailEnd/>
          </a:ln>
          <a:effectLst/>
        </p:spPr>
        <p:txBody>
          <a:bodyPr lIns="0" tIns="0" rIns="0" bIns="0" anchor="b"/>
          <a:lstStyle/>
          <a:p>
            <a:pPr algn="r" defTabSz="854075">
              <a:spcBef>
                <a:spcPct val="50000"/>
              </a:spcBef>
              <a:defRPr/>
            </a:pPr>
            <a:r>
              <a:rPr lang="en-US" sz="700">
                <a:solidFill>
                  <a:srgbClr val="9F9F9F"/>
                </a:solidFill>
              </a:rPr>
              <a:t>Document number</a:t>
            </a:r>
          </a:p>
        </p:txBody>
      </p:sp>
    </p:spTree>
  </p:cSld>
  <p:clrMapOvr>
    <a:masterClrMapping/>
  </p:clrMapOvr>
  <p:transition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6375" y="373063"/>
            <a:ext cx="1993900" cy="5918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4675" y="373063"/>
            <a:ext cx="5829300" cy="5918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advClick="0"/>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r>
              <a:rPr lang="en-US" smtClean="0"/>
              <a:t>6/12/13</a:t>
            </a: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41DC99D6-6C1F-4428-91F6-CF2688D93F87}"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6/12/13</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81469A5-9751-4AEB-B542-2B3E3398BE1A}"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6/12/13</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D9ECCA2-4FA6-4FF2-B1FC-F8F59434337D}"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6/12/13</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77170EE-52E6-48C3-866F-542593C5F465}"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6/12/13</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AAE0820-0024-4538-BD00-216480CF2066}"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6/12/13</a:t>
            </a: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B8449DC9-6D20-49A3-85A5-7962A0B59F36}"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6/12/13</a:t>
            </a: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F5A3F3AC-92BE-4C7D-BE56-679EB46092A3}"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6/12/13</a:t>
            </a: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DC706720-E94F-475D-B3EF-C384156D363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advClick="0"/>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6/12/13</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B48E4B5-CBE5-498E-BFCA-3CD086681E60}"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6/12/13</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8F8D960-9CE7-4F42-9716-47FAC5D77D0F}"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6/12/13</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126018A-0819-4BB7-85AC-AD1A966D92C9}" type="slidenum">
              <a:rPr lang="en-US"/>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6/12/13</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26B47C4-7C44-4140-BDAB-B267420EB81F}" type="slidenum">
              <a:rPr lang="en-US"/>
              <a:pPr>
                <a:defRPr/>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5"/>
          <p:cNvSpPr>
            <a:spLocks noGrp="1" noChangeArrowheads="1"/>
          </p:cNvSpPr>
          <p:nvPr>
            <p:ph type="dt" sz="half" idx="10"/>
          </p:nvPr>
        </p:nvSpPr>
        <p:spPr>
          <a:ln/>
        </p:spPr>
        <p:txBody>
          <a:bodyPr/>
          <a:lstStyle>
            <a:lvl1pPr>
              <a:defRPr/>
            </a:lvl1pPr>
          </a:lstStyle>
          <a:p>
            <a:pPr>
              <a:defRPr/>
            </a:pPr>
            <a:r>
              <a:rPr lang="en-US" smtClean="0"/>
              <a:t>6/12/13</a:t>
            </a: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7C48286F-2A00-4FF3-B041-6DCC01396109}" type="slidenum">
              <a:rPr lang="en-US"/>
              <a:pPr>
                <a:defRPr/>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r>
              <a:rPr lang="en-US" smtClean="0"/>
              <a:t>6/12/13</a:t>
            </a: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3B0FDDDA-C98E-4F6D-BEE0-60B31435754F}" type="slidenum">
              <a:rPr lang="en-US"/>
              <a:pPr>
                <a:defRPr/>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r>
              <a:rPr lang="en-US" smtClean="0"/>
              <a:t>6/12/13</a:t>
            </a: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ABEA1696-7995-4267-84FB-465D1768CA59}" type="slidenum">
              <a:rPr lang="en-US"/>
              <a:pPr>
                <a:defRPr/>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76400"/>
            <a:ext cx="38100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76400"/>
            <a:ext cx="38100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r>
              <a:rPr lang="en-US" smtClean="0"/>
              <a:t>6/12/13</a:t>
            </a: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F465987A-8F4D-46C6-9DFF-F883C3D3FCF6}" type="slidenum">
              <a:rPr lang="en-US"/>
              <a:pPr>
                <a:defRPr/>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r>
              <a:rPr lang="en-US" smtClean="0"/>
              <a:t>6/12/13</a:t>
            </a:r>
            <a:endParaRPr lang="en-US"/>
          </a:p>
        </p:txBody>
      </p:sp>
      <p:sp>
        <p:nvSpPr>
          <p:cNvPr id="8" name="Rectangle 6"/>
          <p:cNvSpPr>
            <a:spLocks noGrp="1" noChangeArrowheads="1"/>
          </p:cNvSpPr>
          <p:nvPr>
            <p:ph type="ftr" sz="quarter" idx="11"/>
          </p:nvPr>
        </p:nvSpPr>
        <p:spPr>
          <a:ln/>
        </p:spPr>
        <p:txBody>
          <a:bodyPr/>
          <a:lstStyle>
            <a:lvl1pPr>
              <a:defRPr/>
            </a:lvl1pPr>
          </a:lstStyle>
          <a:p>
            <a:pPr>
              <a:defRPr/>
            </a:pPr>
            <a:endParaRPr lang="en-US"/>
          </a:p>
        </p:txBody>
      </p:sp>
      <p:sp>
        <p:nvSpPr>
          <p:cNvPr id="9" name="Rectangle 7"/>
          <p:cNvSpPr>
            <a:spLocks noGrp="1" noChangeArrowheads="1"/>
          </p:cNvSpPr>
          <p:nvPr>
            <p:ph type="sldNum" sz="quarter" idx="12"/>
          </p:nvPr>
        </p:nvSpPr>
        <p:spPr>
          <a:ln/>
        </p:spPr>
        <p:txBody>
          <a:bodyPr/>
          <a:lstStyle>
            <a:lvl1pPr>
              <a:defRPr/>
            </a:lvl1pPr>
          </a:lstStyle>
          <a:p>
            <a:pPr>
              <a:defRPr/>
            </a:pPr>
            <a:fld id="{9734139F-FF03-4B37-95B7-968000997BBE}" type="slidenum">
              <a:rPr lang="en-US"/>
              <a:pPr>
                <a:defRPr/>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r>
              <a:rPr lang="en-US" smtClean="0"/>
              <a:t>6/12/13</a:t>
            </a:r>
            <a:endParaRPr 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en-US"/>
          </a:p>
        </p:txBody>
      </p:sp>
      <p:sp>
        <p:nvSpPr>
          <p:cNvPr id="5" name="Rectangle 7"/>
          <p:cNvSpPr>
            <a:spLocks noGrp="1" noChangeArrowheads="1"/>
          </p:cNvSpPr>
          <p:nvPr>
            <p:ph type="sldNum" sz="quarter" idx="12"/>
          </p:nvPr>
        </p:nvSpPr>
        <p:spPr>
          <a:ln/>
        </p:spPr>
        <p:txBody>
          <a:bodyPr/>
          <a:lstStyle>
            <a:lvl1pPr>
              <a:defRPr/>
            </a:lvl1pPr>
          </a:lstStyle>
          <a:p>
            <a:pPr>
              <a:defRPr/>
            </a:pPr>
            <a:fld id="{859BE551-6AC8-49EB-B9E4-4D4F0327FE7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advClick="0"/>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r>
              <a:rPr lang="en-US" smtClean="0"/>
              <a:t>6/12/13</a:t>
            </a:r>
            <a:endParaRPr lang="en-US"/>
          </a:p>
        </p:txBody>
      </p:sp>
      <p:sp>
        <p:nvSpPr>
          <p:cNvPr id="3" name="Rectangle 6"/>
          <p:cNvSpPr>
            <a:spLocks noGrp="1" noChangeArrowheads="1"/>
          </p:cNvSpPr>
          <p:nvPr>
            <p:ph type="ftr" sz="quarter" idx="11"/>
          </p:nvPr>
        </p:nvSpPr>
        <p:spPr>
          <a:ln/>
        </p:spPr>
        <p:txBody>
          <a:bodyPr/>
          <a:lstStyle>
            <a:lvl1pPr>
              <a:defRPr/>
            </a:lvl1pPr>
          </a:lstStyle>
          <a:p>
            <a:pPr>
              <a:defRPr/>
            </a:pPr>
            <a:endParaRPr lang="en-US"/>
          </a:p>
        </p:txBody>
      </p:sp>
      <p:sp>
        <p:nvSpPr>
          <p:cNvPr id="4" name="Rectangle 7"/>
          <p:cNvSpPr>
            <a:spLocks noGrp="1" noChangeArrowheads="1"/>
          </p:cNvSpPr>
          <p:nvPr>
            <p:ph type="sldNum" sz="quarter" idx="12"/>
          </p:nvPr>
        </p:nvSpPr>
        <p:spPr>
          <a:ln/>
        </p:spPr>
        <p:txBody>
          <a:bodyPr/>
          <a:lstStyle>
            <a:lvl1pPr>
              <a:defRPr/>
            </a:lvl1pPr>
          </a:lstStyle>
          <a:p>
            <a:pPr>
              <a:defRPr/>
            </a:pPr>
            <a:fld id="{9ADA5EF3-B698-41E5-970E-514E7A24C36B}" type="slidenum">
              <a:rPr lang="en-US"/>
              <a:pPr>
                <a:defRPr/>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r>
              <a:rPr lang="en-US" smtClean="0"/>
              <a:t>6/12/13</a:t>
            </a: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0C752856-79A0-441A-A780-425C47A493BD}" type="slidenum">
              <a:rPr lang="en-US"/>
              <a:pPr>
                <a:defRPr/>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r>
              <a:rPr lang="en-US" smtClean="0"/>
              <a:t>6/12/13</a:t>
            </a: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7AEC2590-48E1-4B44-9A39-8BFA5F6CB1CB}" type="slidenum">
              <a:rPr lang="en-US"/>
              <a:pPr>
                <a:defRPr/>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r>
              <a:rPr lang="en-US" smtClean="0"/>
              <a:t>6/12/13</a:t>
            </a: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F81CE1A8-C814-4A9A-B3F6-CBB7536FBDB2}" type="slidenum">
              <a:rPr lang="en-US"/>
              <a:pPr>
                <a:defRPr/>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304800"/>
            <a:ext cx="19431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304800"/>
            <a:ext cx="56769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r>
              <a:rPr lang="en-US" smtClean="0"/>
              <a:t>6/12/13</a:t>
            </a: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D2B64F9C-5941-4613-8828-68CF885993DC}"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4675" y="1362075"/>
            <a:ext cx="3908425" cy="49291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1362075"/>
            <a:ext cx="3910013" cy="49291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advClick="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1.jpe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15" name="SBottomband"/>
          <p:cNvSpPr>
            <a:spLocks noChangeArrowheads="1"/>
          </p:cNvSpPr>
          <p:nvPr/>
        </p:nvSpPr>
        <p:spPr bwMode="gray">
          <a:xfrm>
            <a:off x="0" y="6477000"/>
            <a:ext cx="8556625" cy="381000"/>
          </a:xfrm>
          <a:prstGeom prst="rect">
            <a:avLst/>
          </a:prstGeom>
          <a:solidFill>
            <a:srgbClr val="CFCFCF"/>
          </a:solidFill>
          <a:ln w="9525">
            <a:noFill/>
            <a:miter lim="800000"/>
            <a:headEnd/>
            <a:tailEnd/>
          </a:ln>
          <a:effectLst/>
        </p:spPr>
        <p:txBody>
          <a:bodyPr wrap="none" anchor="ctr"/>
          <a:lstStyle/>
          <a:p>
            <a:pPr>
              <a:spcBef>
                <a:spcPct val="50000"/>
              </a:spcBef>
              <a:defRPr/>
            </a:pPr>
            <a:endParaRPr lang="en-GB" sz="1200" baseline="-25000"/>
          </a:p>
        </p:txBody>
      </p:sp>
      <p:sp>
        <p:nvSpPr>
          <p:cNvPr id="1027" name="STitle"/>
          <p:cNvSpPr>
            <a:spLocks noGrp="1" noChangeArrowheads="1"/>
          </p:cNvSpPr>
          <p:nvPr>
            <p:ph type="title"/>
          </p:nvPr>
        </p:nvSpPr>
        <p:spPr bwMode="gray">
          <a:xfrm>
            <a:off x="574675" y="373063"/>
            <a:ext cx="7975600" cy="60801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028" name="BodyText"/>
          <p:cNvSpPr>
            <a:spLocks noGrp="1" noChangeArrowheads="1"/>
          </p:cNvSpPr>
          <p:nvPr>
            <p:ph type="body" idx="1"/>
          </p:nvPr>
        </p:nvSpPr>
        <p:spPr bwMode="gray">
          <a:xfrm>
            <a:off x="574675" y="1362075"/>
            <a:ext cx="7970838" cy="4929188"/>
          </a:xfrm>
          <a:prstGeom prst="rect">
            <a:avLst/>
          </a:prstGeom>
          <a:noFill/>
          <a:ln w="9525" algn="ctr">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45" name="SBottomSquare"/>
          <p:cNvSpPr>
            <a:spLocks noChangeArrowheads="1"/>
          </p:cNvSpPr>
          <p:nvPr/>
        </p:nvSpPr>
        <p:spPr bwMode="gray">
          <a:xfrm>
            <a:off x="8604250" y="6477000"/>
            <a:ext cx="539750" cy="381000"/>
          </a:xfrm>
          <a:prstGeom prst="rect">
            <a:avLst/>
          </a:prstGeom>
          <a:solidFill>
            <a:srgbClr val="0057A6"/>
          </a:solidFill>
          <a:ln w="9525">
            <a:noFill/>
            <a:miter lim="800000"/>
            <a:headEnd/>
            <a:tailEnd/>
          </a:ln>
          <a:effectLst/>
        </p:spPr>
        <p:txBody>
          <a:bodyPr wrap="none" anchor="ctr"/>
          <a:lstStyle/>
          <a:p>
            <a:pPr>
              <a:defRPr/>
            </a:pPr>
            <a:fld id="{9FC5DD11-0BB7-4C07-9EA6-38344DA3D391}" type="slidenum">
              <a:rPr lang="en-US" sz="1000">
                <a:solidFill>
                  <a:schemeClr val="bg1"/>
                </a:solidFill>
              </a:rPr>
              <a:pPr>
                <a:defRPr/>
              </a:pPr>
              <a:t>‹#›</a:t>
            </a:fld>
            <a:endParaRPr lang="en-GB" sz="1000">
              <a:solidFill>
                <a:schemeClr val="bg1"/>
              </a:solidFill>
            </a:endParaRPr>
          </a:p>
        </p:txBody>
      </p:sp>
      <p:sp>
        <p:nvSpPr>
          <p:cNvPr id="1152" name="SSquare"/>
          <p:cNvSpPr>
            <a:spLocks noChangeArrowheads="1"/>
          </p:cNvSpPr>
          <p:nvPr/>
        </p:nvSpPr>
        <p:spPr bwMode="gray">
          <a:xfrm>
            <a:off x="0" y="373063"/>
            <a:ext cx="457200" cy="457200"/>
          </a:xfrm>
          <a:prstGeom prst="rect">
            <a:avLst/>
          </a:prstGeom>
          <a:solidFill>
            <a:srgbClr val="00A3E0"/>
          </a:solidFill>
          <a:ln w="9525">
            <a:noFill/>
            <a:miter lim="800000"/>
            <a:headEnd/>
            <a:tailEnd/>
          </a:ln>
          <a:effectLst/>
        </p:spPr>
        <p:txBody>
          <a:bodyPr wrap="none" anchor="ctr"/>
          <a:lstStyle/>
          <a:p>
            <a:pPr>
              <a:defRPr/>
            </a:pPr>
            <a:endParaRPr lang="en-GB" sz="1200" baseline="-25000"/>
          </a:p>
        </p:txBody>
      </p:sp>
      <p:sp>
        <p:nvSpPr>
          <p:cNvPr id="1155" name="DocNumberSlide"/>
          <p:cNvSpPr txBox="1">
            <a:spLocks noChangeArrowheads="1"/>
          </p:cNvSpPr>
          <p:nvPr/>
        </p:nvSpPr>
        <p:spPr bwMode="gray">
          <a:xfrm>
            <a:off x="4849813" y="6616700"/>
            <a:ext cx="3403600" cy="101600"/>
          </a:xfrm>
          <a:prstGeom prst="rect">
            <a:avLst/>
          </a:prstGeom>
          <a:noFill/>
          <a:ln w="9525">
            <a:noFill/>
            <a:miter lim="800000"/>
            <a:headEnd/>
            <a:tailEnd/>
          </a:ln>
          <a:effectLst/>
        </p:spPr>
        <p:txBody>
          <a:bodyPr lIns="0" tIns="0" rIns="0" bIns="0" anchor="b"/>
          <a:lstStyle/>
          <a:p>
            <a:pPr algn="r" defTabSz="854075">
              <a:spcBef>
                <a:spcPct val="50000"/>
              </a:spcBef>
              <a:defRPr/>
            </a:pPr>
            <a:r>
              <a:rPr lang="en-US" sz="700"/>
              <a:t>Document number</a:t>
            </a:r>
          </a:p>
        </p:txBody>
      </p:sp>
      <p:sp>
        <p:nvSpPr>
          <p:cNvPr id="1156" name="SCopyright"/>
          <p:cNvSpPr txBox="1">
            <a:spLocks noChangeArrowheads="1"/>
          </p:cNvSpPr>
          <p:nvPr/>
        </p:nvSpPr>
        <p:spPr bwMode="gray">
          <a:xfrm>
            <a:off x="585788" y="6616700"/>
            <a:ext cx="4027487" cy="101600"/>
          </a:xfrm>
          <a:prstGeom prst="rect">
            <a:avLst/>
          </a:prstGeom>
          <a:noFill/>
          <a:ln w="9525">
            <a:noFill/>
            <a:miter lim="800000"/>
            <a:headEnd/>
            <a:tailEnd/>
          </a:ln>
          <a:effectLst/>
        </p:spPr>
        <p:txBody>
          <a:bodyPr lIns="0" tIns="0" rIns="0" bIns="0"/>
          <a:lstStyle/>
          <a:p>
            <a:pPr algn="l">
              <a:defRPr/>
            </a:pPr>
            <a:r>
              <a:rPr lang="en-US" sz="700"/>
              <a:t>© 2007 Oliver Wyman</a:t>
            </a:r>
            <a:r>
              <a:rPr lang="en-US" sz="700">
                <a:solidFill>
                  <a:schemeClr val="bg1"/>
                </a:solidFill>
              </a:rPr>
              <a:t> </a:t>
            </a:r>
            <a:r>
              <a:rPr lang="en-US" sz="700">
                <a:solidFill>
                  <a:srgbClr val="00A2DF"/>
                </a:solidFill>
                <a:sym typeface="Webdings" pitchFamily="18" charset="2"/>
              </a:rPr>
              <a:t></a:t>
            </a:r>
            <a:r>
              <a:rPr lang="en-US" sz="700">
                <a:solidFill>
                  <a:schemeClr val="bg1"/>
                </a:solidFill>
                <a:sym typeface="Wingdings" pitchFamily="2" charset="2"/>
              </a:rPr>
              <a:t> </a:t>
            </a:r>
            <a:r>
              <a:rPr lang="en-US" sz="700"/>
              <a:t>www.oliverwyman.com</a:t>
            </a:r>
            <a:endParaRPr lang="en-US" sz="120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ransition advClick="0"/>
  <p:hf hdr="0" ftr="0"/>
  <p:txStyles>
    <p:titleStyle>
      <a:lvl1pPr algn="l" defTabSz="939800" rtl="0" eaLnBrk="1" fontAlgn="base" hangingPunct="1">
        <a:lnSpc>
          <a:spcPct val="90000"/>
        </a:lnSpc>
        <a:spcBef>
          <a:spcPct val="0"/>
        </a:spcBef>
        <a:spcAft>
          <a:spcPct val="0"/>
        </a:spcAft>
        <a:defRPr sz="1600" b="1">
          <a:solidFill>
            <a:schemeClr val="accent1"/>
          </a:solidFill>
          <a:latin typeface="+mj-lt"/>
          <a:ea typeface="+mj-ea"/>
          <a:cs typeface="+mj-cs"/>
        </a:defRPr>
      </a:lvl1pPr>
      <a:lvl2pPr algn="l" defTabSz="939800" rtl="0" eaLnBrk="1" fontAlgn="base" hangingPunct="1">
        <a:lnSpc>
          <a:spcPct val="90000"/>
        </a:lnSpc>
        <a:spcBef>
          <a:spcPct val="0"/>
        </a:spcBef>
        <a:spcAft>
          <a:spcPct val="0"/>
        </a:spcAft>
        <a:defRPr sz="1600" b="1">
          <a:solidFill>
            <a:schemeClr val="accent1"/>
          </a:solidFill>
          <a:latin typeface="Arial" charset="0"/>
        </a:defRPr>
      </a:lvl2pPr>
      <a:lvl3pPr algn="l" defTabSz="939800" rtl="0" eaLnBrk="1" fontAlgn="base" hangingPunct="1">
        <a:lnSpc>
          <a:spcPct val="90000"/>
        </a:lnSpc>
        <a:spcBef>
          <a:spcPct val="0"/>
        </a:spcBef>
        <a:spcAft>
          <a:spcPct val="0"/>
        </a:spcAft>
        <a:defRPr sz="1600" b="1">
          <a:solidFill>
            <a:schemeClr val="accent1"/>
          </a:solidFill>
          <a:latin typeface="Arial" charset="0"/>
        </a:defRPr>
      </a:lvl3pPr>
      <a:lvl4pPr algn="l" defTabSz="939800" rtl="0" eaLnBrk="1" fontAlgn="base" hangingPunct="1">
        <a:lnSpc>
          <a:spcPct val="90000"/>
        </a:lnSpc>
        <a:spcBef>
          <a:spcPct val="0"/>
        </a:spcBef>
        <a:spcAft>
          <a:spcPct val="0"/>
        </a:spcAft>
        <a:defRPr sz="1600" b="1">
          <a:solidFill>
            <a:schemeClr val="accent1"/>
          </a:solidFill>
          <a:latin typeface="Arial" charset="0"/>
        </a:defRPr>
      </a:lvl4pPr>
      <a:lvl5pPr algn="l" defTabSz="939800" rtl="0" eaLnBrk="1" fontAlgn="base" hangingPunct="1">
        <a:lnSpc>
          <a:spcPct val="90000"/>
        </a:lnSpc>
        <a:spcBef>
          <a:spcPct val="0"/>
        </a:spcBef>
        <a:spcAft>
          <a:spcPct val="0"/>
        </a:spcAft>
        <a:defRPr sz="1600" b="1">
          <a:solidFill>
            <a:schemeClr val="accent1"/>
          </a:solidFill>
          <a:latin typeface="Arial" charset="0"/>
        </a:defRPr>
      </a:lvl5pPr>
      <a:lvl6pPr marL="457200" algn="l" defTabSz="939800" rtl="0" eaLnBrk="1" fontAlgn="base" hangingPunct="1">
        <a:lnSpc>
          <a:spcPct val="90000"/>
        </a:lnSpc>
        <a:spcBef>
          <a:spcPct val="0"/>
        </a:spcBef>
        <a:spcAft>
          <a:spcPct val="0"/>
        </a:spcAft>
        <a:defRPr sz="1600" b="1">
          <a:solidFill>
            <a:schemeClr val="accent1"/>
          </a:solidFill>
          <a:latin typeface="Arial" charset="0"/>
        </a:defRPr>
      </a:lvl6pPr>
      <a:lvl7pPr marL="914400" algn="l" defTabSz="939800" rtl="0" eaLnBrk="1" fontAlgn="base" hangingPunct="1">
        <a:lnSpc>
          <a:spcPct val="90000"/>
        </a:lnSpc>
        <a:spcBef>
          <a:spcPct val="0"/>
        </a:spcBef>
        <a:spcAft>
          <a:spcPct val="0"/>
        </a:spcAft>
        <a:defRPr sz="1600" b="1">
          <a:solidFill>
            <a:schemeClr val="accent1"/>
          </a:solidFill>
          <a:latin typeface="Arial" charset="0"/>
        </a:defRPr>
      </a:lvl7pPr>
      <a:lvl8pPr marL="1371600" algn="l" defTabSz="939800" rtl="0" eaLnBrk="1" fontAlgn="base" hangingPunct="1">
        <a:lnSpc>
          <a:spcPct val="90000"/>
        </a:lnSpc>
        <a:spcBef>
          <a:spcPct val="0"/>
        </a:spcBef>
        <a:spcAft>
          <a:spcPct val="0"/>
        </a:spcAft>
        <a:defRPr sz="1600" b="1">
          <a:solidFill>
            <a:schemeClr val="accent1"/>
          </a:solidFill>
          <a:latin typeface="Arial" charset="0"/>
        </a:defRPr>
      </a:lvl8pPr>
      <a:lvl9pPr marL="1828800" algn="l" defTabSz="939800" rtl="0" eaLnBrk="1" fontAlgn="base" hangingPunct="1">
        <a:lnSpc>
          <a:spcPct val="90000"/>
        </a:lnSpc>
        <a:spcBef>
          <a:spcPct val="0"/>
        </a:spcBef>
        <a:spcAft>
          <a:spcPct val="0"/>
        </a:spcAft>
        <a:defRPr sz="1600" b="1">
          <a:solidFill>
            <a:schemeClr val="accent1"/>
          </a:solidFill>
          <a:latin typeface="Arial" charset="0"/>
        </a:defRPr>
      </a:lvl9pPr>
    </p:titleStyle>
    <p:bodyStyle>
      <a:lvl1pPr marL="280988" indent="-280988" algn="l" defTabSz="939800" rtl="0" eaLnBrk="1" fontAlgn="base" hangingPunct="1">
        <a:spcBef>
          <a:spcPct val="60000"/>
        </a:spcBef>
        <a:spcAft>
          <a:spcPct val="0"/>
        </a:spcAft>
        <a:buClr>
          <a:schemeClr val="tx1"/>
        </a:buClr>
        <a:buFont typeface="Wingdings" pitchFamily="2" charset="2"/>
        <a:buChar char="§"/>
        <a:defRPr sz="1400">
          <a:solidFill>
            <a:schemeClr val="tx1"/>
          </a:solidFill>
          <a:latin typeface="+mn-lt"/>
          <a:ea typeface="+mn-ea"/>
          <a:cs typeface="+mn-cs"/>
        </a:defRPr>
      </a:lvl1pPr>
      <a:lvl2pPr marL="569913" indent="-287338" algn="l" defTabSz="939800" rtl="0" eaLnBrk="1" fontAlgn="base" hangingPunct="1">
        <a:spcBef>
          <a:spcPct val="20000"/>
        </a:spcBef>
        <a:spcAft>
          <a:spcPct val="0"/>
        </a:spcAft>
        <a:buClr>
          <a:schemeClr val="tx1"/>
        </a:buClr>
        <a:buFont typeface="Arial" charset="0"/>
        <a:buChar char="–"/>
        <a:defRPr sz="1400">
          <a:solidFill>
            <a:schemeClr val="tx1"/>
          </a:solidFill>
          <a:latin typeface="+mn-lt"/>
        </a:defRPr>
      </a:lvl2pPr>
      <a:lvl3pPr marL="850900" indent="-279400" algn="l" defTabSz="939800" rtl="0" eaLnBrk="1" fontAlgn="base" hangingPunct="1">
        <a:spcBef>
          <a:spcPct val="20000"/>
        </a:spcBef>
        <a:spcAft>
          <a:spcPct val="0"/>
        </a:spcAft>
        <a:buClr>
          <a:schemeClr val="tx1"/>
        </a:buClr>
        <a:buFont typeface="Arial" charset="0"/>
        <a:buChar char="-"/>
        <a:defRPr sz="1400">
          <a:solidFill>
            <a:schemeClr val="tx1"/>
          </a:solidFill>
          <a:latin typeface="+mn-lt"/>
        </a:defRPr>
      </a:lvl3pPr>
      <a:lvl4pPr marL="1144588" indent="-292100" algn="l" defTabSz="939800" rtl="0" eaLnBrk="1" fontAlgn="base" hangingPunct="1">
        <a:spcBef>
          <a:spcPct val="20000"/>
        </a:spcBef>
        <a:spcAft>
          <a:spcPct val="0"/>
        </a:spcAft>
        <a:buClr>
          <a:schemeClr val="tx1"/>
        </a:buClr>
        <a:buChar char="-"/>
        <a:defRPr sz="1400">
          <a:solidFill>
            <a:schemeClr val="tx1"/>
          </a:solidFill>
          <a:latin typeface="+mn-lt"/>
        </a:defRPr>
      </a:lvl4pPr>
      <a:lvl5pPr marL="2844800" indent="-336550" algn="l" defTabSz="939800" rtl="0" eaLnBrk="1" fontAlgn="base" hangingPunct="1">
        <a:spcBef>
          <a:spcPct val="25000"/>
        </a:spcBef>
        <a:spcAft>
          <a:spcPct val="0"/>
        </a:spcAft>
        <a:buClr>
          <a:schemeClr val="tx1"/>
        </a:buClr>
        <a:buFont typeface="Wingdings" pitchFamily="2" charset="2"/>
        <a:buChar char="s"/>
        <a:defRPr sz="2000">
          <a:solidFill>
            <a:schemeClr val="tx1"/>
          </a:solidFill>
          <a:latin typeface="+mn-lt"/>
        </a:defRPr>
      </a:lvl5pPr>
      <a:lvl6pPr marL="3302000" indent="-336550" algn="l" defTabSz="939800" rtl="0" eaLnBrk="1" fontAlgn="base" hangingPunct="1">
        <a:spcBef>
          <a:spcPct val="25000"/>
        </a:spcBef>
        <a:spcAft>
          <a:spcPct val="0"/>
        </a:spcAft>
        <a:buClr>
          <a:schemeClr val="tx1"/>
        </a:buClr>
        <a:buFont typeface="Wingdings" pitchFamily="2" charset="2"/>
        <a:buChar char="s"/>
        <a:defRPr sz="2000">
          <a:solidFill>
            <a:schemeClr val="tx1"/>
          </a:solidFill>
          <a:latin typeface="+mn-lt"/>
        </a:defRPr>
      </a:lvl6pPr>
      <a:lvl7pPr marL="3759200" indent="-336550" algn="l" defTabSz="939800" rtl="0" eaLnBrk="1" fontAlgn="base" hangingPunct="1">
        <a:spcBef>
          <a:spcPct val="25000"/>
        </a:spcBef>
        <a:spcAft>
          <a:spcPct val="0"/>
        </a:spcAft>
        <a:buClr>
          <a:schemeClr val="tx1"/>
        </a:buClr>
        <a:buFont typeface="Wingdings" pitchFamily="2" charset="2"/>
        <a:buChar char="s"/>
        <a:defRPr sz="2000">
          <a:solidFill>
            <a:schemeClr val="tx1"/>
          </a:solidFill>
          <a:latin typeface="+mn-lt"/>
        </a:defRPr>
      </a:lvl7pPr>
      <a:lvl8pPr marL="4216400" indent="-336550" algn="l" defTabSz="939800" rtl="0" eaLnBrk="1" fontAlgn="base" hangingPunct="1">
        <a:spcBef>
          <a:spcPct val="25000"/>
        </a:spcBef>
        <a:spcAft>
          <a:spcPct val="0"/>
        </a:spcAft>
        <a:buClr>
          <a:schemeClr val="tx1"/>
        </a:buClr>
        <a:buFont typeface="Wingdings" pitchFamily="2" charset="2"/>
        <a:buChar char="s"/>
        <a:defRPr sz="2000">
          <a:solidFill>
            <a:schemeClr val="tx1"/>
          </a:solidFill>
          <a:latin typeface="+mn-lt"/>
        </a:defRPr>
      </a:lvl8pPr>
      <a:lvl9pPr marL="4673600" indent="-336550" algn="l" defTabSz="939800" rtl="0" eaLnBrk="1" fontAlgn="base" hangingPunct="1">
        <a:spcBef>
          <a:spcPct val="25000"/>
        </a:spcBef>
        <a:spcAft>
          <a:spcPct val="0"/>
        </a:spcAft>
        <a:buClr>
          <a:schemeClr val="tx1"/>
        </a:buClr>
        <a:buFont typeface="Wingdings" pitchFamily="2" charset="2"/>
        <a:buChar char="s"/>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1715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vl1pPr>
          </a:lstStyle>
          <a:p>
            <a:pPr>
              <a:defRPr/>
            </a:pPr>
            <a:r>
              <a:rPr lang="en-US" smtClean="0"/>
              <a:t>6/12/13</a:t>
            </a:r>
            <a:endParaRPr lang="en-US"/>
          </a:p>
        </p:txBody>
      </p:sp>
      <p:sp>
        <p:nvSpPr>
          <p:cNvPr id="81715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8171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1693E6B6-C3B1-4D04-871C-675F592D214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hf hdr="0" ftr="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2" descr="2NewMastrPPT7 05 copy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3075" name="Rectangle 3"/>
          <p:cNvSpPr>
            <a:spLocks noGrp="1" noChangeArrowheads="1"/>
          </p:cNvSpPr>
          <p:nvPr>
            <p:ph type="title"/>
          </p:nvPr>
        </p:nvSpPr>
        <p:spPr bwMode="auto">
          <a:xfrm>
            <a:off x="2895600" y="304800"/>
            <a:ext cx="5562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Insert Title</a:t>
            </a:r>
          </a:p>
        </p:txBody>
      </p:sp>
      <p:sp>
        <p:nvSpPr>
          <p:cNvPr id="3076" name="Rectangle 4"/>
          <p:cNvSpPr>
            <a:spLocks noGrp="1" noChangeArrowheads="1"/>
          </p:cNvSpPr>
          <p:nvPr>
            <p:ph type="body" idx="1"/>
          </p:nvPr>
        </p:nvSpPr>
        <p:spPr bwMode="auto">
          <a:xfrm>
            <a:off x="685800" y="1676400"/>
            <a:ext cx="7772400" cy="441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88485" name="Rectangle 5"/>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400">
                <a:solidFill>
                  <a:srgbClr val="000099"/>
                </a:solidFill>
                <a:latin typeface="+mn-lt"/>
              </a:defRPr>
            </a:lvl1pPr>
          </a:lstStyle>
          <a:p>
            <a:pPr>
              <a:defRPr/>
            </a:pPr>
            <a:r>
              <a:rPr lang="en-US" smtClean="0"/>
              <a:t>6/12/13</a:t>
            </a:r>
            <a:endParaRPr lang="en-US"/>
          </a:p>
        </p:txBody>
      </p:sp>
      <p:sp>
        <p:nvSpPr>
          <p:cNvPr id="788486"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solidFill>
                  <a:srgbClr val="000099"/>
                </a:solidFill>
                <a:latin typeface="+mn-lt"/>
              </a:defRPr>
            </a:lvl1pPr>
          </a:lstStyle>
          <a:p>
            <a:pPr>
              <a:defRPr/>
            </a:pPr>
            <a:endParaRPr lang="en-US"/>
          </a:p>
        </p:txBody>
      </p:sp>
      <p:sp>
        <p:nvSpPr>
          <p:cNvPr id="788487" name="Rectangle 7"/>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solidFill>
                  <a:srgbClr val="000099"/>
                </a:solidFill>
                <a:latin typeface="+mn-lt"/>
              </a:defRPr>
            </a:lvl1pPr>
          </a:lstStyle>
          <a:p>
            <a:pPr>
              <a:defRPr/>
            </a:pPr>
            <a:fld id="{7BF3B2D8-4AD0-449D-AB3C-B3BF9DB4890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hf hdr="0" ftr="0"/>
  <p:txStyles>
    <p:titleStyle>
      <a:lvl1pPr algn="ctr" rtl="0" eaLnBrk="1" fontAlgn="base" hangingPunct="1">
        <a:spcBef>
          <a:spcPct val="0"/>
        </a:spcBef>
        <a:spcAft>
          <a:spcPct val="0"/>
        </a:spcAft>
        <a:defRPr sz="4400" b="1">
          <a:solidFill>
            <a:srgbClr val="000099"/>
          </a:solidFill>
          <a:latin typeface="+mj-lt"/>
          <a:ea typeface="+mj-ea"/>
          <a:cs typeface="+mj-cs"/>
        </a:defRPr>
      </a:lvl1pPr>
      <a:lvl2pPr algn="ctr" rtl="0" eaLnBrk="1" fontAlgn="base" hangingPunct="1">
        <a:spcBef>
          <a:spcPct val="0"/>
        </a:spcBef>
        <a:spcAft>
          <a:spcPct val="0"/>
        </a:spcAft>
        <a:defRPr sz="4400" b="1">
          <a:solidFill>
            <a:srgbClr val="000099"/>
          </a:solidFill>
          <a:latin typeface="Lucida Sans" pitchFamily="34" charset="0"/>
        </a:defRPr>
      </a:lvl2pPr>
      <a:lvl3pPr algn="ctr" rtl="0" eaLnBrk="1" fontAlgn="base" hangingPunct="1">
        <a:spcBef>
          <a:spcPct val="0"/>
        </a:spcBef>
        <a:spcAft>
          <a:spcPct val="0"/>
        </a:spcAft>
        <a:defRPr sz="4400" b="1">
          <a:solidFill>
            <a:srgbClr val="000099"/>
          </a:solidFill>
          <a:latin typeface="Lucida Sans" pitchFamily="34" charset="0"/>
        </a:defRPr>
      </a:lvl3pPr>
      <a:lvl4pPr algn="ctr" rtl="0" eaLnBrk="1" fontAlgn="base" hangingPunct="1">
        <a:spcBef>
          <a:spcPct val="0"/>
        </a:spcBef>
        <a:spcAft>
          <a:spcPct val="0"/>
        </a:spcAft>
        <a:defRPr sz="4400" b="1">
          <a:solidFill>
            <a:srgbClr val="000099"/>
          </a:solidFill>
          <a:latin typeface="Lucida Sans" pitchFamily="34" charset="0"/>
        </a:defRPr>
      </a:lvl4pPr>
      <a:lvl5pPr algn="ctr" rtl="0" eaLnBrk="1" fontAlgn="base" hangingPunct="1">
        <a:spcBef>
          <a:spcPct val="0"/>
        </a:spcBef>
        <a:spcAft>
          <a:spcPct val="0"/>
        </a:spcAft>
        <a:defRPr sz="4400" b="1">
          <a:solidFill>
            <a:srgbClr val="000099"/>
          </a:solidFill>
          <a:latin typeface="Lucida Sans" pitchFamily="34" charset="0"/>
        </a:defRPr>
      </a:lvl5pPr>
      <a:lvl6pPr marL="457200" algn="ctr" rtl="0" eaLnBrk="1" fontAlgn="base" hangingPunct="1">
        <a:spcBef>
          <a:spcPct val="0"/>
        </a:spcBef>
        <a:spcAft>
          <a:spcPct val="0"/>
        </a:spcAft>
        <a:defRPr sz="4400" b="1">
          <a:solidFill>
            <a:srgbClr val="000099"/>
          </a:solidFill>
          <a:latin typeface="Lucida Sans" pitchFamily="34" charset="0"/>
        </a:defRPr>
      </a:lvl6pPr>
      <a:lvl7pPr marL="914400" algn="ctr" rtl="0" eaLnBrk="1" fontAlgn="base" hangingPunct="1">
        <a:spcBef>
          <a:spcPct val="0"/>
        </a:spcBef>
        <a:spcAft>
          <a:spcPct val="0"/>
        </a:spcAft>
        <a:defRPr sz="4400" b="1">
          <a:solidFill>
            <a:srgbClr val="000099"/>
          </a:solidFill>
          <a:latin typeface="Lucida Sans" pitchFamily="34" charset="0"/>
        </a:defRPr>
      </a:lvl7pPr>
      <a:lvl8pPr marL="1371600" algn="ctr" rtl="0" eaLnBrk="1" fontAlgn="base" hangingPunct="1">
        <a:spcBef>
          <a:spcPct val="0"/>
        </a:spcBef>
        <a:spcAft>
          <a:spcPct val="0"/>
        </a:spcAft>
        <a:defRPr sz="4400" b="1">
          <a:solidFill>
            <a:srgbClr val="000099"/>
          </a:solidFill>
          <a:latin typeface="Lucida Sans" pitchFamily="34" charset="0"/>
        </a:defRPr>
      </a:lvl8pPr>
      <a:lvl9pPr marL="1828800" algn="ctr" rtl="0" eaLnBrk="1" fontAlgn="base" hangingPunct="1">
        <a:spcBef>
          <a:spcPct val="0"/>
        </a:spcBef>
        <a:spcAft>
          <a:spcPct val="0"/>
        </a:spcAft>
        <a:defRPr sz="4400" b="1">
          <a:solidFill>
            <a:srgbClr val="000099"/>
          </a:solidFill>
          <a:latin typeface="Lucida Sans" pitchFamily="34" charset="0"/>
        </a:defRPr>
      </a:lvl9pPr>
    </p:titleStyle>
    <p:bodyStyle>
      <a:lvl1pPr marL="342900" indent="-342900" algn="l" rtl="0" eaLnBrk="1" fontAlgn="base" hangingPunct="1">
        <a:spcBef>
          <a:spcPct val="20000"/>
        </a:spcBef>
        <a:spcAft>
          <a:spcPct val="0"/>
        </a:spcAft>
        <a:buChar char="•"/>
        <a:defRPr sz="3200">
          <a:solidFill>
            <a:srgbClr val="000099"/>
          </a:solidFill>
          <a:latin typeface="+mn-lt"/>
          <a:ea typeface="+mn-ea"/>
          <a:cs typeface="+mn-cs"/>
        </a:defRPr>
      </a:lvl1pPr>
      <a:lvl2pPr marL="742950" indent="-285750" algn="l" rtl="0" eaLnBrk="1" fontAlgn="base" hangingPunct="1">
        <a:spcBef>
          <a:spcPct val="20000"/>
        </a:spcBef>
        <a:spcAft>
          <a:spcPct val="0"/>
        </a:spcAft>
        <a:buChar char="–"/>
        <a:defRPr sz="2800">
          <a:solidFill>
            <a:srgbClr val="000099"/>
          </a:solidFill>
          <a:latin typeface="+mn-lt"/>
        </a:defRPr>
      </a:lvl2pPr>
      <a:lvl3pPr marL="1143000" indent="-228600" algn="l" rtl="0" eaLnBrk="1" fontAlgn="base" hangingPunct="1">
        <a:spcBef>
          <a:spcPct val="20000"/>
        </a:spcBef>
        <a:spcAft>
          <a:spcPct val="0"/>
        </a:spcAft>
        <a:buChar char="•"/>
        <a:defRPr sz="2400">
          <a:solidFill>
            <a:srgbClr val="000099"/>
          </a:solidFill>
          <a:latin typeface="+mn-lt"/>
        </a:defRPr>
      </a:lvl3pPr>
      <a:lvl4pPr marL="1600200" indent="-228600" algn="l" rtl="0" eaLnBrk="1" fontAlgn="base" hangingPunct="1">
        <a:spcBef>
          <a:spcPct val="20000"/>
        </a:spcBef>
        <a:spcAft>
          <a:spcPct val="0"/>
        </a:spcAft>
        <a:buChar char="–"/>
        <a:defRPr sz="2000">
          <a:solidFill>
            <a:srgbClr val="000099"/>
          </a:solidFill>
          <a:latin typeface="+mn-lt"/>
        </a:defRPr>
      </a:lvl4pPr>
      <a:lvl5pPr marL="2057400" indent="-228600" algn="l" rtl="0" eaLnBrk="1" fontAlgn="base" hangingPunct="1">
        <a:spcBef>
          <a:spcPct val="20000"/>
        </a:spcBef>
        <a:spcAft>
          <a:spcPct val="0"/>
        </a:spcAft>
        <a:buChar char="»"/>
        <a:defRPr sz="2000">
          <a:solidFill>
            <a:srgbClr val="000099"/>
          </a:solidFill>
          <a:latin typeface="+mn-lt"/>
        </a:defRPr>
      </a:lvl5pPr>
      <a:lvl6pPr marL="2514600" indent="-228600" algn="l" rtl="0" eaLnBrk="1" fontAlgn="base" hangingPunct="1">
        <a:spcBef>
          <a:spcPct val="20000"/>
        </a:spcBef>
        <a:spcAft>
          <a:spcPct val="0"/>
        </a:spcAft>
        <a:buChar char="»"/>
        <a:defRPr sz="2000">
          <a:solidFill>
            <a:srgbClr val="000099"/>
          </a:solidFill>
          <a:latin typeface="+mn-lt"/>
        </a:defRPr>
      </a:lvl6pPr>
      <a:lvl7pPr marL="2971800" indent="-228600" algn="l" rtl="0" eaLnBrk="1" fontAlgn="base" hangingPunct="1">
        <a:spcBef>
          <a:spcPct val="20000"/>
        </a:spcBef>
        <a:spcAft>
          <a:spcPct val="0"/>
        </a:spcAft>
        <a:buChar char="»"/>
        <a:defRPr sz="2000">
          <a:solidFill>
            <a:srgbClr val="000099"/>
          </a:solidFill>
          <a:latin typeface="+mn-lt"/>
        </a:defRPr>
      </a:lvl7pPr>
      <a:lvl8pPr marL="3429000" indent="-228600" algn="l" rtl="0" eaLnBrk="1" fontAlgn="base" hangingPunct="1">
        <a:spcBef>
          <a:spcPct val="20000"/>
        </a:spcBef>
        <a:spcAft>
          <a:spcPct val="0"/>
        </a:spcAft>
        <a:buChar char="»"/>
        <a:defRPr sz="2000">
          <a:solidFill>
            <a:srgbClr val="000099"/>
          </a:solidFill>
          <a:latin typeface="+mn-lt"/>
        </a:defRPr>
      </a:lvl8pPr>
      <a:lvl9pPr marL="3886200" indent="-228600" algn="l" rtl="0" eaLnBrk="1" fontAlgn="base" hangingPunct="1">
        <a:spcBef>
          <a:spcPct val="20000"/>
        </a:spcBef>
        <a:spcAft>
          <a:spcPct val="0"/>
        </a:spcAft>
        <a:buChar char="»"/>
        <a:defRPr sz="2000">
          <a:solidFill>
            <a:srgbClr val="00009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52600"/>
            <a:ext cx="7772400" cy="1470025"/>
          </a:xfrm>
        </p:spPr>
        <p:txBody>
          <a:bodyPr>
            <a:normAutofit/>
          </a:bodyPr>
          <a:lstStyle/>
          <a:p>
            <a:pPr algn="r">
              <a:lnSpc>
                <a:spcPct val="90000"/>
              </a:lnSpc>
              <a:spcBef>
                <a:spcPct val="20000"/>
              </a:spcBef>
            </a:pPr>
            <a:r>
              <a:rPr lang="en-US" sz="2700" dirty="0" smtClean="0">
                <a:solidFill>
                  <a:schemeClr val="tx1"/>
                </a:solidFill>
                <a:latin typeface="+mn-lt"/>
                <a:ea typeface="+mn-ea"/>
                <a:cs typeface="+mn-cs"/>
              </a:rPr>
              <a:t>NPRR 532 Performance Measurement &amp; Verification and Telemetry Requirements for Load Resources providing Non-Spin</a:t>
            </a:r>
          </a:p>
        </p:txBody>
      </p:sp>
      <p:sp>
        <p:nvSpPr>
          <p:cNvPr id="3" name="Subtitle 2"/>
          <p:cNvSpPr>
            <a:spLocks noGrp="1"/>
          </p:cNvSpPr>
          <p:nvPr>
            <p:ph type="subTitle" idx="1"/>
          </p:nvPr>
        </p:nvSpPr>
        <p:spPr>
          <a:xfrm>
            <a:off x="1143000" y="4572000"/>
            <a:ext cx="6858000" cy="1219200"/>
          </a:xfrm>
          <a:ln w="12700">
            <a:noFill/>
          </a:ln>
        </p:spPr>
        <p:txBody>
          <a:bodyPr>
            <a:noAutofit/>
          </a:bodyPr>
          <a:lstStyle/>
          <a:p>
            <a:pPr algn="r"/>
            <a:r>
              <a:rPr lang="en-US" sz="2000" b="1" dirty="0" smtClean="0">
                <a:solidFill>
                  <a:schemeClr val="tx1"/>
                </a:solidFill>
              </a:rPr>
              <a:t>David Kee</a:t>
            </a:r>
          </a:p>
          <a:p>
            <a:pPr algn="r"/>
            <a:r>
              <a:rPr lang="en-US" sz="2000" b="1" dirty="0" smtClean="0">
                <a:solidFill>
                  <a:schemeClr val="tx1"/>
                </a:solidFill>
              </a:rPr>
              <a:t>CPS Energy</a:t>
            </a:r>
          </a:p>
          <a:p>
            <a:pPr algn="r"/>
            <a:r>
              <a:rPr lang="en-US" sz="2000" b="1" dirty="0" smtClean="0">
                <a:solidFill>
                  <a:schemeClr val="tx1"/>
                </a:solidFill>
              </a:rPr>
              <a:t>Energy Supply &amp; Market Operations</a:t>
            </a:r>
            <a:endParaRPr lang="en-US" sz="2000" dirty="0">
              <a:solidFill>
                <a:schemeClr val="tx1"/>
              </a:solidFill>
            </a:endParaRPr>
          </a:p>
        </p:txBody>
      </p:sp>
      <p:sp>
        <p:nvSpPr>
          <p:cNvPr id="8" name="Slide Number Placeholder 7"/>
          <p:cNvSpPr>
            <a:spLocks noGrp="1"/>
          </p:cNvSpPr>
          <p:nvPr>
            <p:ph type="sldNum" sz="quarter" idx="12"/>
          </p:nvPr>
        </p:nvSpPr>
        <p:spPr/>
        <p:txBody>
          <a:bodyPr/>
          <a:lstStyle/>
          <a:p>
            <a:fld id="{41DC99D6-6C1F-4428-91F6-CF2688D93F87}" type="slidenum">
              <a:rPr lang="en-US" smtClean="0"/>
              <a:pPr/>
              <a:t>1</a:t>
            </a:fld>
            <a:endParaRPr lang="en-US"/>
          </a:p>
        </p:txBody>
      </p:sp>
      <p:sp>
        <p:nvSpPr>
          <p:cNvPr id="9" name="Date Placeholder 8"/>
          <p:cNvSpPr>
            <a:spLocks noGrp="1"/>
          </p:cNvSpPr>
          <p:nvPr>
            <p:ph type="dt" sz="half" idx="10"/>
          </p:nvPr>
        </p:nvSpPr>
        <p:spPr/>
        <p:txBody>
          <a:bodyPr/>
          <a:lstStyle/>
          <a:p>
            <a:pPr>
              <a:defRPr/>
            </a:pPr>
            <a:r>
              <a:rPr lang="en-US" smtClean="0"/>
              <a:t>6/12/13</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0" y="274638"/>
            <a:ext cx="5943600" cy="868362"/>
          </a:xfrm>
        </p:spPr>
        <p:txBody>
          <a:bodyPr/>
          <a:lstStyle/>
          <a:p>
            <a:r>
              <a:rPr lang="en-US" b="0" dirty="0" smtClean="0">
                <a:latin typeface="Britannic Bold" pitchFamily="34" charset="0"/>
              </a:rPr>
              <a:t>Challenges</a:t>
            </a:r>
            <a:endParaRPr lang="en-US" b="0" dirty="0">
              <a:latin typeface="Britannic Bold" pitchFamily="34" charset="0"/>
            </a:endParaRPr>
          </a:p>
        </p:txBody>
      </p:sp>
      <p:sp>
        <p:nvSpPr>
          <p:cNvPr id="3" name="Content Placeholder 2"/>
          <p:cNvSpPr>
            <a:spLocks noGrp="1"/>
          </p:cNvSpPr>
          <p:nvPr>
            <p:ph idx="1"/>
          </p:nvPr>
        </p:nvSpPr>
        <p:spPr>
          <a:xfrm>
            <a:off x="457200" y="1447800"/>
            <a:ext cx="8229600" cy="4876800"/>
          </a:xfrm>
        </p:spPr>
        <p:txBody>
          <a:bodyPr>
            <a:normAutofit/>
          </a:bodyPr>
          <a:lstStyle/>
          <a:p>
            <a:pPr marL="514350" indent="-514350"/>
            <a:r>
              <a:rPr lang="en-US" dirty="0" smtClean="0"/>
              <a:t>Load Resources providing Ancillary Services</a:t>
            </a:r>
          </a:p>
          <a:p>
            <a:pPr marL="914400" lvl="1" indent="-514350"/>
            <a:r>
              <a:rPr lang="en-US" dirty="0" smtClean="0"/>
              <a:t>Protocols </a:t>
            </a:r>
            <a:r>
              <a:rPr lang="en-US" b="1" u="sng" dirty="0" smtClean="0"/>
              <a:t>do</a:t>
            </a:r>
            <a:r>
              <a:rPr lang="en-US" dirty="0" smtClean="0"/>
              <a:t> allow for Load Resources to provide Ancillary Services</a:t>
            </a:r>
          </a:p>
          <a:p>
            <a:pPr marL="514350" indent="-514350"/>
            <a:r>
              <a:rPr lang="en-US" dirty="0" smtClean="0"/>
              <a:t>Price Suppression</a:t>
            </a:r>
          </a:p>
          <a:p>
            <a:pPr marL="914400" lvl="1" indent="-514350"/>
            <a:r>
              <a:rPr lang="en-US" dirty="0" smtClean="0"/>
              <a:t>Potential to be an issue</a:t>
            </a:r>
          </a:p>
          <a:p>
            <a:pPr marL="514350" indent="-514350"/>
            <a:endParaRPr lang="en-US" dirty="0" smtClean="0"/>
          </a:p>
          <a:p>
            <a:pPr marL="914400" lvl="1" indent="-514350"/>
            <a:endParaRPr lang="en-US" dirty="0" smtClean="0"/>
          </a:p>
        </p:txBody>
      </p:sp>
      <p:sp>
        <p:nvSpPr>
          <p:cNvPr id="4" name="Date Placeholder 3"/>
          <p:cNvSpPr>
            <a:spLocks noGrp="1"/>
          </p:cNvSpPr>
          <p:nvPr>
            <p:ph type="dt" sz="half" idx="10"/>
          </p:nvPr>
        </p:nvSpPr>
        <p:spPr>
          <a:xfrm>
            <a:off x="0" y="6356350"/>
            <a:ext cx="2133600" cy="365125"/>
          </a:xfrm>
          <a:prstGeom prst="rect">
            <a:avLst/>
          </a:prstGeom>
        </p:spPr>
        <p:txBody>
          <a:bodyPr/>
          <a:lstStyle/>
          <a:p>
            <a:r>
              <a:rPr lang="en-US" smtClean="0"/>
              <a:t>6/12/13</a:t>
            </a:r>
            <a:endParaRPr lang="en-US"/>
          </a:p>
        </p:txBody>
      </p:sp>
      <p:sp>
        <p:nvSpPr>
          <p:cNvPr id="5" name="Slide Number Placeholder 4"/>
          <p:cNvSpPr>
            <a:spLocks noGrp="1"/>
          </p:cNvSpPr>
          <p:nvPr>
            <p:ph type="sldNum" sz="quarter" idx="12"/>
          </p:nvPr>
        </p:nvSpPr>
        <p:spPr>
          <a:xfrm>
            <a:off x="7010400" y="6356350"/>
            <a:ext cx="2133600" cy="365125"/>
          </a:xfrm>
          <a:prstGeom prst="rect">
            <a:avLst/>
          </a:prstGeom>
        </p:spPr>
        <p:txBody>
          <a:bodyPr/>
          <a:lstStyle/>
          <a:p>
            <a:fld id="{41DC99D6-6C1F-4428-91F6-CF2688D93F87}" type="slidenum">
              <a:rPr lang="en-US" smtClean="0"/>
              <a:pPr/>
              <a:t>2</a:t>
            </a:fld>
            <a:endParaRPr lang="en-US"/>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Non-Spinning Reserve (Non-Spin)</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An Ancillary Service that is provided through use of the part of Off-Line Generation Resources that can be synchronized and ramped to a specified output level within 30 minutes </a:t>
            </a:r>
            <a:r>
              <a:rPr lang="en-US" b="1" u="sng" dirty="0" smtClean="0"/>
              <a:t>(or Load Resources that can be interrupted within 30 minutes) and that can operate (or Load Resources that can be interrupted) at a specified output level for at least one hour</a:t>
            </a:r>
            <a:r>
              <a:rPr lang="en-US" dirty="0" smtClean="0"/>
              <a:t>. Non-Spin may also be provided from unloaded On-Line capacity that meets the 30-minute response requirements and that is reserved exclusively for use for this service. </a:t>
            </a:r>
          </a:p>
        </p:txBody>
      </p:sp>
      <p:sp>
        <p:nvSpPr>
          <p:cNvPr id="4" name="Date Placeholder 3"/>
          <p:cNvSpPr>
            <a:spLocks noGrp="1"/>
          </p:cNvSpPr>
          <p:nvPr>
            <p:ph type="dt" sz="half" idx="10"/>
          </p:nvPr>
        </p:nvSpPr>
        <p:spPr/>
        <p:txBody>
          <a:bodyPr/>
          <a:lstStyle/>
          <a:p>
            <a:pPr>
              <a:defRPr/>
            </a:pPr>
            <a:r>
              <a:rPr lang="en-US" smtClean="0"/>
              <a:t>6/12/13</a:t>
            </a:r>
            <a:endParaRPr lang="en-US"/>
          </a:p>
        </p:txBody>
      </p:sp>
      <p:sp>
        <p:nvSpPr>
          <p:cNvPr id="5" name="Slide Number Placeholder 4"/>
          <p:cNvSpPr>
            <a:spLocks noGrp="1"/>
          </p:cNvSpPr>
          <p:nvPr>
            <p:ph type="sldNum" sz="quarter" idx="12"/>
          </p:nvPr>
        </p:nvSpPr>
        <p:spPr/>
        <p:txBody>
          <a:bodyPr/>
          <a:lstStyle/>
          <a:p>
            <a:pPr>
              <a:defRPr/>
            </a:pPr>
            <a:fld id="{3B0FDDDA-C98E-4F6D-BEE0-60B31435754F}" type="slidenum">
              <a:rPr lang="en-US" smtClean="0"/>
              <a:pPr>
                <a:defRPr/>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0" y="274638"/>
            <a:ext cx="5943600" cy="868362"/>
          </a:xfrm>
        </p:spPr>
        <p:txBody>
          <a:bodyPr/>
          <a:lstStyle/>
          <a:p>
            <a:r>
              <a:rPr lang="en-US" b="0" dirty="0" smtClean="0">
                <a:latin typeface="Britannic Bold" pitchFamily="34" charset="0"/>
              </a:rPr>
              <a:t>Challenges</a:t>
            </a:r>
            <a:endParaRPr lang="en-US" b="0" dirty="0">
              <a:latin typeface="Britannic Bold" pitchFamily="34" charset="0"/>
            </a:endParaRPr>
          </a:p>
        </p:txBody>
      </p:sp>
      <p:sp>
        <p:nvSpPr>
          <p:cNvPr id="3" name="Content Placeholder 2"/>
          <p:cNvSpPr>
            <a:spLocks noGrp="1"/>
          </p:cNvSpPr>
          <p:nvPr>
            <p:ph idx="1"/>
          </p:nvPr>
        </p:nvSpPr>
        <p:spPr>
          <a:xfrm>
            <a:off x="457200" y="1447800"/>
            <a:ext cx="8229600" cy="4876800"/>
          </a:xfrm>
        </p:spPr>
        <p:txBody>
          <a:bodyPr>
            <a:normAutofit lnSpcReduction="10000"/>
          </a:bodyPr>
          <a:lstStyle/>
          <a:p>
            <a:pPr marL="514350" indent="-514350"/>
            <a:r>
              <a:rPr lang="en-US" dirty="0" smtClean="0">
                <a:solidFill>
                  <a:schemeClr val="accent6">
                    <a:lumMod val="60000"/>
                    <a:lumOff val="40000"/>
                  </a:schemeClr>
                </a:solidFill>
              </a:rPr>
              <a:t>Load </a:t>
            </a:r>
            <a:r>
              <a:rPr lang="en-US" dirty="0" smtClean="0">
                <a:solidFill>
                  <a:schemeClr val="accent6">
                    <a:lumMod val="60000"/>
                    <a:lumOff val="40000"/>
                  </a:schemeClr>
                </a:solidFill>
              </a:rPr>
              <a:t>Resources providing Ancillary Services</a:t>
            </a:r>
          </a:p>
          <a:p>
            <a:pPr marL="914400" lvl="1" indent="-514350"/>
            <a:r>
              <a:rPr lang="en-US" dirty="0" smtClean="0">
                <a:solidFill>
                  <a:schemeClr val="accent6">
                    <a:lumMod val="60000"/>
                    <a:lumOff val="40000"/>
                  </a:schemeClr>
                </a:solidFill>
              </a:rPr>
              <a:t>Protocols </a:t>
            </a:r>
            <a:r>
              <a:rPr lang="en-US" b="1" u="sng" dirty="0" smtClean="0">
                <a:solidFill>
                  <a:schemeClr val="accent6">
                    <a:lumMod val="60000"/>
                    <a:lumOff val="40000"/>
                  </a:schemeClr>
                </a:solidFill>
              </a:rPr>
              <a:t>do</a:t>
            </a:r>
            <a:r>
              <a:rPr lang="en-US" dirty="0" smtClean="0">
                <a:solidFill>
                  <a:schemeClr val="accent6">
                    <a:lumMod val="60000"/>
                    <a:lumOff val="40000"/>
                  </a:schemeClr>
                </a:solidFill>
              </a:rPr>
              <a:t> allow for Load Resources to provide Ancillary </a:t>
            </a:r>
            <a:r>
              <a:rPr lang="en-US" dirty="0" smtClean="0">
                <a:solidFill>
                  <a:schemeClr val="accent6">
                    <a:lumMod val="60000"/>
                    <a:lumOff val="40000"/>
                  </a:schemeClr>
                </a:solidFill>
              </a:rPr>
              <a:t>Services</a:t>
            </a:r>
          </a:p>
          <a:p>
            <a:pPr marL="514350" indent="-514350"/>
            <a:r>
              <a:rPr lang="en-US" dirty="0" smtClean="0">
                <a:solidFill>
                  <a:schemeClr val="accent6">
                    <a:lumMod val="60000"/>
                    <a:lumOff val="40000"/>
                  </a:schemeClr>
                </a:solidFill>
              </a:rPr>
              <a:t>Price Suppression</a:t>
            </a:r>
          </a:p>
          <a:p>
            <a:pPr marL="914400" lvl="1" indent="-514350"/>
            <a:r>
              <a:rPr lang="en-US" dirty="0" smtClean="0">
                <a:solidFill>
                  <a:schemeClr val="accent6">
                    <a:lumMod val="60000"/>
                    <a:lumOff val="40000"/>
                  </a:schemeClr>
                </a:solidFill>
              </a:rPr>
              <a:t>Potential to be an </a:t>
            </a:r>
            <a:r>
              <a:rPr lang="en-US" dirty="0" smtClean="0">
                <a:solidFill>
                  <a:schemeClr val="accent6">
                    <a:lumMod val="60000"/>
                    <a:lumOff val="40000"/>
                  </a:schemeClr>
                </a:solidFill>
              </a:rPr>
              <a:t>issue</a:t>
            </a:r>
            <a:endParaRPr lang="en-US" dirty="0" smtClean="0">
              <a:solidFill>
                <a:schemeClr val="accent6">
                  <a:lumMod val="60000"/>
                  <a:lumOff val="40000"/>
                </a:schemeClr>
              </a:solidFill>
            </a:endParaRPr>
          </a:p>
          <a:p>
            <a:pPr marL="514350" indent="-514350"/>
            <a:r>
              <a:rPr lang="en-US" dirty="0" smtClean="0"/>
              <a:t>Protocols </a:t>
            </a:r>
            <a:r>
              <a:rPr lang="en-US" b="1" u="sng" dirty="0" smtClean="0"/>
              <a:t>don’t</a:t>
            </a:r>
            <a:r>
              <a:rPr lang="en-US" dirty="0" smtClean="0"/>
              <a:t> contemplate Measurement and Validation of Aggregated Load Resources which prevents qualification &amp; testing</a:t>
            </a:r>
          </a:p>
        </p:txBody>
      </p:sp>
      <p:sp>
        <p:nvSpPr>
          <p:cNvPr id="4" name="Date Placeholder 3"/>
          <p:cNvSpPr>
            <a:spLocks noGrp="1"/>
          </p:cNvSpPr>
          <p:nvPr>
            <p:ph type="dt" sz="half" idx="10"/>
          </p:nvPr>
        </p:nvSpPr>
        <p:spPr>
          <a:xfrm>
            <a:off x="0" y="6356350"/>
            <a:ext cx="2133600" cy="365125"/>
          </a:xfrm>
          <a:prstGeom prst="rect">
            <a:avLst/>
          </a:prstGeom>
        </p:spPr>
        <p:txBody>
          <a:bodyPr/>
          <a:lstStyle/>
          <a:p>
            <a:r>
              <a:rPr lang="en-US" smtClean="0"/>
              <a:t>6/12/13</a:t>
            </a:r>
            <a:endParaRPr lang="en-US"/>
          </a:p>
        </p:txBody>
      </p:sp>
      <p:sp>
        <p:nvSpPr>
          <p:cNvPr id="5" name="Slide Number Placeholder 4"/>
          <p:cNvSpPr>
            <a:spLocks noGrp="1"/>
          </p:cNvSpPr>
          <p:nvPr>
            <p:ph type="sldNum" sz="quarter" idx="12"/>
          </p:nvPr>
        </p:nvSpPr>
        <p:spPr>
          <a:xfrm>
            <a:off x="7010400" y="6356350"/>
            <a:ext cx="2133600" cy="365125"/>
          </a:xfrm>
          <a:prstGeom prst="rect">
            <a:avLst/>
          </a:prstGeom>
        </p:spPr>
        <p:txBody>
          <a:bodyPr/>
          <a:lstStyle/>
          <a:p>
            <a:fld id="{41DC99D6-6C1F-4428-91F6-CF2688D93F87}" type="slidenum">
              <a:rPr lang="en-US" smtClean="0"/>
              <a:pPr/>
              <a:t>4</a:t>
            </a:fld>
            <a:endParaRPr lang="en-US"/>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dirty="0" smtClean="0"/>
              <a:t>Comments and proposed changes to ERCOT desk procedures create the best solution</a:t>
            </a:r>
          </a:p>
          <a:p>
            <a:pPr lvl="1"/>
            <a:r>
              <a:rPr lang="en-US" dirty="0" smtClean="0"/>
              <a:t>Deploy the Non Spin provided by LR last</a:t>
            </a:r>
          </a:p>
          <a:p>
            <a:pPr lvl="1"/>
            <a:r>
              <a:rPr lang="en-US" dirty="0" smtClean="0"/>
              <a:t>Holds price suppressing MW out until needed to prevent EEA.</a:t>
            </a:r>
          </a:p>
          <a:p>
            <a:pPr lvl="1"/>
            <a:r>
              <a:rPr lang="en-US" dirty="0" smtClean="0"/>
              <a:t>In the case of anticipated 4CP days, LRs will be held out until needed as opposed to voluntarily responding to 4CP and suppressing market prices with no coordination of the price suppression.</a:t>
            </a:r>
          </a:p>
        </p:txBody>
      </p:sp>
      <p:sp>
        <p:nvSpPr>
          <p:cNvPr id="4" name="Date Placeholder 3"/>
          <p:cNvSpPr>
            <a:spLocks noGrp="1"/>
          </p:cNvSpPr>
          <p:nvPr>
            <p:ph type="dt" sz="half" idx="10"/>
          </p:nvPr>
        </p:nvSpPr>
        <p:spPr/>
        <p:txBody>
          <a:bodyPr/>
          <a:lstStyle/>
          <a:p>
            <a:pPr>
              <a:defRPr/>
            </a:pPr>
            <a:r>
              <a:rPr lang="en-US" smtClean="0"/>
              <a:t>6/12/13</a:t>
            </a:r>
            <a:endParaRPr lang="en-US"/>
          </a:p>
        </p:txBody>
      </p:sp>
      <p:sp>
        <p:nvSpPr>
          <p:cNvPr id="5" name="Slide Number Placeholder 4"/>
          <p:cNvSpPr>
            <a:spLocks noGrp="1"/>
          </p:cNvSpPr>
          <p:nvPr>
            <p:ph type="sldNum" sz="quarter" idx="12"/>
          </p:nvPr>
        </p:nvSpPr>
        <p:spPr/>
        <p:txBody>
          <a:bodyPr/>
          <a:lstStyle/>
          <a:p>
            <a:pPr>
              <a:defRPr/>
            </a:pPr>
            <a:fld id="{3B0FDDDA-C98E-4F6D-BEE0-60B31435754F}" type="slidenum">
              <a:rPr lang="en-US" smtClean="0"/>
              <a:pPr>
                <a:defRPr/>
              </a:pPr>
              <a:t>5</a:t>
            </a:fld>
            <a:endParaRPr lang="en-US" dirty="0"/>
          </a:p>
        </p:txBody>
      </p:sp>
      <p:sp>
        <p:nvSpPr>
          <p:cNvPr id="2" name="Title 1"/>
          <p:cNvSpPr>
            <a:spLocks noGrp="1"/>
          </p:cNvSpPr>
          <p:nvPr>
            <p:ph type="title"/>
          </p:nvPr>
        </p:nvSpPr>
        <p:spPr/>
        <p:txBody>
          <a:bodyPr/>
          <a:lstStyle/>
          <a:p>
            <a:r>
              <a:rPr lang="en-US" dirty="0" smtClean="0"/>
              <a:t>Price Suppression</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Deployment Example</a:t>
            </a:r>
            <a:endParaRPr lang="en-US" dirty="0"/>
          </a:p>
        </p:txBody>
      </p:sp>
      <p:graphicFrame>
        <p:nvGraphicFramePr>
          <p:cNvPr id="6" name="Content Placeholder 5"/>
          <p:cNvGraphicFramePr>
            <a:graphicFrameLocks noGrp="1"/>
          </p:cNvGraphicFramePr>
          <p:nvPr>
            <p:ph idx="1"/>
          </p:nvPr>
        </p:nvGraphicFramePr>
        <p:xfrm>
          <a:off x="685800" y="1676400"/>
          <a:ext cx="7772400" cy="4419600"/>
        </p:xfrm>
        <a:graphic>
          <a:graphicData uri="http://schemas.openxmlformats.org/drawingml/2006/chart">
            <c:chart xmlns:c="http://schemas.openxmlformats.org/drawingml/2006/chart" xmlns:r="http://schemas.openxmlformats.org/officeDocument/2006/relationships" r:id="rId2"/>
          </a:graphicData>
        </a:graphic>
      </p:graphicFrame>
      <p:sp>
        <p:nvSpPr>
          <p:cNvPr id="4" name="Date Placeholder 3"/>
          <p:cNvSpPr>
            <a:spLocks noGrp="1"/>
          </p:cNvSpPr>
          <p:nvPr>
            <p:ph type="dt" sz="half" idx="10"/>
          </p:nvPr>
        </p:nvSpPr>
        <p:spPr/>
        <p:txBody>
          <a:bodyPr/>
          <a:lstStyle/>
          <a:p>
            <a:pPr>
              <a:defRPr/>
            </a:pPr>
            <a:r>
              <a:rPr lang="en-US" smtClean="0"/>
              <a:t>6/12/13</a:t>
            </a:r>
            <a:endParaRPr lang="en-US"/>
          </a:p>
        </p:txBody>
      </p:sp>
      <p:sp>
        <p:nvSpPr>
          <p:cNvPr id="5" name="Slide Number Placeholder 4"/>
          <p:cNvSpPr>
            <a:spLocks noGrp="1"/>
          </p:cNvSpPr>
          <p:nvPr>
            <p:ph type="sldNum" sz="quarter" idx="12"/>
          </p:nvPr>
        </p:nvSpPr>
        <p:spPr/>
        <p:txBody>
          <a:bodyPr/>
          <a:lstStyle/>
          <a:p>
            <a:pPr>
              <a:defRPr/>
            </a:pPr>
            <a:fld id="{3B0FDDDA-C98E-4F6D-BEE0-60B31435754F}" type="slidenum">
              <a:rPr lang="en-US" smtClean="0"/>
              <a:pPr>
                <a:defRPr/>
              </a:pPr>
              <a:t>6</a:t>
            </a:fld>
            <a:endParaRPr lang="en-US"/>
          </a:p>
        </p:txBody>
      </p:sp>
      <p:sp>
        <p:nvSpPr>
          <p:cNvPr id="7" name="TextBox 6"/>
          <p:cNvSpPr txBox="1"/>
          <p:nvPr/>
        </p:nvSpPr>
        <p:spPr>
          <a:xfrm>
            <a:off x="1600200" y="3135868"/>
            <a:ext cx="1199367" cy="369332"/>
          </a:xfrm>
          <a:prstGeom prst="rect">
            <a:avLst/>
          </a:prstGeom>
          <a:noFill/>
        </p:spPr>
        <p:txBody>
          <a:bodyPr wrap="none" rtlCol="0">
            <a:spAutoFit/>
          </a:bodyPr>
          <a:lstStyle/>
          <a:p>
            <a:r>
              <a:rPr lang="en-US" dirty="0" smtClean="0">
                <a:solidFill>
                  <a:schemeClr val="bg1"/>
                </a:solidFill>
              </a:rPr>
              <a:t>Gen &amp; LR</a:t>
            </a:r>
            <a:endParaRPr lang="en-US" dirty="0">
              <a:solidFill>
                <a:schemeClr val="bg1"/>
              </a:solidFill>
            </a:endParaRPr>
          </a:p>
        </p:txBody>
      </p:sp>
      <p:sp>
        <p:nvSpPr>
          <p:cNvPr id="23" name="TextBox 22"/>
          <p:cNvSpPr txBox="1"/>
          <p:nvPr/>
        </p:nvSpPr>
        <p:spPr>
          <a:xfrm>
            <a:off x="4953000" y="2590800"/>
            <a:ext cx="453970" cy="369332"/>
          </a:xfrm>
          <a:prstGeom prst="rect">
            <a:avLst/>
          </a:prstGeom>
          <a:noFill/>
        </p:spPr>
        <p:txBody>
          <a:bodyPr wrap="none" rtlCol="0">
            <a:spAutoFit/>
          </a:bodyPr>
          <a:lstStyle/>
          <a:p>
            <a:r>
              <a:rPr lang="en-US" dirty="0" smtClean="0"/>
              <a:t>LR</a:t>
            </a:r>
            <a:endParaRPr lang="en-US" dirty="0"/>
          </a:p>
        </p:txBody>
      </p:sp>
      <p:sp>
        <p:nvSpPr>
          <p:cNvPr id="24" name="TextBox 23"/>
          <p:cNvSpPr txBox="1"/>
          <p:nvPr/>
        </p:nvSpPr>
        <p:spPr>
          <a:xfrm>
            <a:off x="1447800" y="1828800"/>
            <a:ext cx="5707012" cy="369332"/>
          </a:xfrm>
          <a:prstGeom prst="rect">
            <a:avLst/>
          </a:prstGeom>
          <a:noFill/>
        </p:spPr>
        <p:txBody>
          <a:bodyPr wrap="none" rtlCol="0">
            <a:spAutoFit/>
          </a:bodyPr>
          <a:lstStyle/>
          <a:p>
            <a:r>
              <a:rPr lang="en-US" dirty="0" smtClean="0"/>
              <a:t>Moves Price Suppressing MW up in capacity stack</a:t>
            </a:r>
            <a:endParaRPr lang="en-US" dirty="0"/>
          </a:p>
        </p:txBody>
      </p:sp>
      <p:sp>
        <p:nvSpPr>
          <p:cNvPr id="25" name="Right Brace 24"/>
          <p:cNvSpPr/>
          <p:nvPr/>
        </p:nvSpPr>
        <p:spPr bwMode="auto">
          <a:xfrm>
            <a:off x="2819400" y="2514600"/>
            <a:ext cx="304800" cy="1524000"/>
          </a:xfrm>
          <a:prstGeom prst="rightBrace">
            <a:avLst/>
          </a:prstGeom>
          <a:solidFill>
            <a:schemeClr val="accent1"/>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smtClean="0">
              <a:ln>
                <a:noFill/>
              </a:ln>
              <a:solidFill>
                <a:schemeClr val="tx1"/>
              </a:solidFill>
              <a:effectLst/>
              <a:latin typeface="Arial" charset="0"/>
            </a:endParaRPr>
          </a:p>
        </p:txBody>
      </p:sp>
      <p:sp>
        <p:nvSpPr>
          <p:cNvPr id="26" name="TextBox 25"/>
          <p:cNvSpPr txBox="1"/>
          <p:nvPr/>
        </p:nvSpPr>
        <p:spPr>
          <a:xfrm>
            <a:off x="3124200" y="3124200"/>
            <a:ext cx="478016" cy="369332"/>
          </a:xfrm>
          <a:prstGeom prst="rect">
            <a:avLst/>
          </a:prstGeom>
          <a:noFill/>
        </p:spPr>
        <p:txBody>
          <a:bodyPr wrap="none" rtlCol="0">
            <a:spAutoFit/>
          </a:bodyPr>
          <a:lstStyle/>
          <a:p>
            <a:r>
              <a:rPr lang="en-US" dirty="0" smtClean="0"/>
              <a:t>???</a:t>
            </a:r>
            <a:endParaRPr lang="en-US" dirty="0"/>
          </a:p>
        </p:txBody>
      </p:sp>
      <p:sp>
        <p:nvSpPr>
          <p:cNvPr id="29" name="TextBox 28"/>
          <p:cNvSpPr txBox="1"/>
          <p:nvPr/>
        </p:nvSpPr>
        <p:spPr>
          <a:xfrm>
            <a:off x="4876800" y="3352800"/>
            <a:ext cx="622286" cy="369332"/>
          </a:xfrm>
          <a:prstGeom prst="rect">
            <a:avLst/>
          </a:prstGeom>
          <a:noFill/>
        </p:spPr>
        <p:txBody>
          <a:bodyPr wrap="none" rtlCol="0">
            <a:spAutoFit/>
          </a:bodyPr>
          <a:lstStyle/>
          <a:p>
            <a:r>
              <a:rPr lang="en-US" dirty="0" smtClean="0">
                <a:solidFill>
                  <a:schemeClr val="bg1"/>
                </a:solidFill>
              </a:rPr>
              <a:t>Gen</a:t>
            </a:r>
            <a:endParaRPr lang="en-US" dirty="0">
              <a:solidFill>
                <a:schemeClr val="bg1"/>
              </a:solidFill>
            </a:endParaRPr>
          </a:p>
        </p:txBody>
      </p:sp>
      <p:sp>
        <p:nvSpPr>
          <p:cNvPr id="30" name="TextBox 29"/>
          <p:cNvSpPr txBox="1"/>
          <p:nvPr/>
        </p:nvSpPr>
        <p:spPr>
          <a:xfrm>
            <a:off x="1981200" y="4648200"/>
            <a:ext cx="622286" cy="369332"/>
          </a:xfrm>
          <a:prstGeom prst="rect">
            <a:avLst/>
          </a:prstGeom>
          <a:noFill/>
        </p:spPr>
        <p:txBody>
          <a:bodyPr wrap="none" rtlCol="0">
            <a:spAutoFit/>
          </a:bodyPr>
          <a:lstStyle/>
          <a:p>
            <a:r>
              <a:rPr lang="en-US" dirty="0" smtClean="0"/>
              <a:t>Gen</a:t>
            </a:r>
            <a:endParaRPr lang="en-US" dirty="0"/>
          </a:p>
        </p:txBody>
      </p:sp>
      <p:sp>
        <p:nvSpPr>
          <p:cNvPr id="31" name="TextBox 30"/>
          <p:cNvSpPr txBox="1"/>
          <p:nvPr/>
        </p:nvSpPr>
        <p:spPr>
          <a:xfrm>
            <a:off x="4876800" y="4648200"/>
            <a:ext cx="622286" cy="369332"/>
          </a:xfrm>
          <a:prstGeom prst="rect">
            <a:avLst/>
          </a:prstGeom>
          <a:noFill/>
        </p:spPr>
        <p:txBody>
          <a:bodyPr wrap="none" rtlCol="0">
            <a:spAutoFit/>
          </a:bodyPr>
          <a:lstStyle/>
          <a:p>
            <a:r>
              <a:rPr lang="en-US" dirty="0" smtClean="0"/>
              <a:t>Gen</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Risks</a:t>
            </a:r>
            <a:endParaRPr lang="en-US" dirty="0"/>
          </a:p>
        </p:txBody>
      </p:sp>
      <p:sp>
        <p:nvSpPr>
          <p:cNvPr id="3" name="Content Placeholder 2"/>
          <p:cNvSpPr>
            <a:spLocks noGrp="1"/>
          </p:cNvSpPr>
          <p:nvPr>
            <p:ph idx="1"/>
          </p:nvPr>
        </p:nvSpPr>
        <p:spPr/>
        <p:txBody>
          <a:bodyPr/>
          <a:lstStyle/>
          <a:p>
            <a:r>
              <a:rPr lang="en-US" dirty="0" smtClean="0"/>
              <a:t>Not allowing for protocol changes to be implemented effectively </a:t>
            </a:r>
          </a:p>
          <a:p>
            <a:r>
              <a:rPr lang="en-US" b="1" u="sng" dirty="0" smtClean="0"/>
              <a:t>Strands capacity from the market</a:t>
            </a:r>
          </a:p>
          <a:p>
            <a:r>
              <a:rPr lang="en-US" b="1" u="sng" dirty="0" smtClean="0"/>
              <a:t>Disparate treatment of ALRs</a:t>
            </a:r>
          </a:p>
          <a:p>
            <a:r>
              <a:rPr lang="en-US" b="1" u="sng" dirty="0" smtClean="0"/>
              <a:t>Increases risk of price suppression more often due to voluntary Load Response not being controlled by ERCOT</a:t>
            </a:r>
          </a:p>
        </p:txBody>
      </p:sp>
      <p:sp>
        <p:nvSpPr>
          <p:cNvPr id="4" name="Date Placeholder 3"/>
          <p:cNvSpPr>
            <a:spLocks noGrp="1"/>
          </p:cNvSpPr>
          <p:nvPr>
            <p:ph type="dt" sz="half" idx="10"/>
          </p:nvPr>
        </p:nvSpPr>
        <p:spPr/>
        <p:txBody>
          <a:bodyPr/>
          <a:lstStyle/>
          <a:p>
            <a:pPr>
              <a:defRPr/>
            </a:pPr>
            <a:r>
              <a:rPr lang="en-US" smtClean="0"/>
              <a:t>6/12/13</a:t>
            </a:r>
            <a:endParaRPr lang="en-US"/>
          </a:p>
        </p:txBody>
      </p:sp>
      <p:sp>
        <p:nvSpPr>
          <p:cNvPr id="5" name="Slide Number Placeholder 4"/>
          <p:cNvSpPr>
            <a:spLocks noGrp="1"/>
          </p:cNvSpPr>
          <p:nvPr>
            <p:ph type="sldNum" sz="quarter" idx="12"/>
          </p:nvPr>
        </p:nvSpPr>
        <p:spPr/>
        <p:txBody>
          <a:bodyPr/>
          <a:lstStyle/>
          <a:p>
            <a:pPr>
              <a:defRPr/>
            </a:pPr>
            <a:fld id="{3B0FDDDA-C98E-4F6D-BEE0-60B31435754F}" type="slidenum">
              <a:rPr lang="en-US" smtClean="0"/>
              <a:pPr>
                <a:defRPr/>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0" y="274638"/>
            <a:ext cx="5943600" cy="868362"/>
          </a:xfrm>
        </p:spPr>
        <p:txBody>
          <a:bodyPr/>
          <a:lstStyle/>
          <a:p>
            <a:r>
              <a:rPr lang="en-US" dirty="0" smtClean="0">
                <a:latin typeface="Britannic Bold" pitchFamily="34" charset="0"/>
              </a:rPr>
              <a:t>QUESTIONS…?</a:t>
            </a:r>
            <a:endParaRPr lang="en-US" dirty="0">
              <a:latin typeface="Britannic Bold" pitchFamily="34" charset="0"/>
            </a:endParaRPr>
          </a:p>
        </p:txBody>
      </p:sp>
      <p:sp>
        <p:nvSpPr>
          <p:cNvPr id="3" name="Content Placeholder 2"/>
          <p:cNvSpPr>
            <a:spLocks noGrp="1"/>
          </p:cNvSpPr>
          <p:nvPr>
            <p:ph idx="1"/>
          </p:nvPr>
        </p:nvSpPr>
        <p:spPr/>
        <p:txBody>
          <a:bodyPr/>
          <a:lstStyle/>
          <a:p>
            <a:endParaRPr lang="en-US" dirty="0"/>
          </a:p>
        </p:txBody>
      </p:sp>
      <p:sp>
        <p:nvSpPr>
          <p:cNvPr id="4" name="Date Placeholder 3"/>
          <p:cNvSpPr>
            <a:spLocks noGrp="1"/>
          </p:cNvSpPr>
          <p:nvPr>
            <p:ph type="dt" sz="half" idx="10"/>
          </p:nvPr>
        </p:nvSpPr>
        <p:spPr>
          <a:xfrm>
            <a:off x="0" y="6356350"/>
            <a:ext cx="2133600" cy="365125"/>
          </a:xfrm>
          <a:prstGeom prst="rect">
            <a:avLst/>
          </a:prstGeom>
        </p:spPr>
        <p:txBody>
          <a:bodyPr/>
          <a:lstStyle/>
          <a:p>
            <a:r>
              <a:rPr lang="en-US" smtClean="0"/>
              <a:t>6/12/13</a:t>
            </a:r>
            <a:endParaRPr lang="en-US" dirty="0"/>
          </a:p>
        </p:txBody>
      </p:sp>
      <p:sp>
        <p:nvSpPr>
          <p:cNvPr id="5" name="Slide Number Placeholder 4"/>
          <p:cNvSpPr>
            <a:spLocks noGrp="1"/>
          </p:cNvSpPr>
          <p:nvPr>
            <p:ph type="sldNum" sz="quarter" idx="12"/>
          </p:nvPr>
        </p:nvSpPr>
        <p:spPr>
          <a:xfrm>
            <a:off x="7010400" y="6356350"/>
            <a:ext cx="2133600" cy="365125"/>
          </a:xfrm>
          <a:prstGeom prst="rect">
            <a:avLst/>
          </a:prstGeom>
        </p:spPr>
        <p:txBody>
          <a:bodyPr/>
          <a:lstStyle/>
          <a:p>
            <a:fld id="{41DC99D6-6C1F-4428-91F6-CF2688D93F87}" type="slidenum">
              <a:rPr lang="en-US" smtClean="0"/>
              <a:pPr/>
              <a:t>8</a:t>
            </a:fld>
            <a:endParaRPr lang="en-US"/>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CPS corp theme">
  <a:themeElements>
    <a:clrScheme name="Blank 1">
      <a:dk1>
        <a:srgbClr val="3F3F3F"/>
      </a:dk1>
      <a:lt1>
        <a:srgbClr val="FFFFFF"/>
      </a:lt1>
      <a:dk2>
        <a:srgbClr val="7BBE40"/>
      </a:dk2>
      <a:lt2>
        <a:srgbClr val="D4D7DB"/>
      </a:lt2>
      <a:accent1>
        <a:srgbClr val="0057A6"/>
      </a:accent1>
      <a:accent2>
        <a:srgbClr val="7FABD2"/>
      </a:accent2>
      <a:accent3>
        <a:srgbClr val="FFFFFF"/>
      </a:accent3>
      <a:accent4>
        <a:srgbClr val="343434"/>
      </a:accent4>
      <a:accent5>
        <a:srgbClr val="AAB4D0"/>
      </a:accent5>
      <a:accent6>
        <a:srgbClr val="729BBE"/>
      </a:accent6>
      <a:hlink>
        <a:srgbClr val="FCC917"/>
      </a:hlink>
      <a:folHlink>
        <a:srgbClr val="54616E"/>
      </a:folHlink>
    </a:clrScheme>
    <a:fontScheme name="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3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3200" b="0" i="0" u="none" strike="noStrike" cap="none" normalizeH="0" baseline="0" smtClean="0">
            <a:ln>
              <a:noFill/>
            </a:ln>
            <a:solidFill>
              <a:schemeClr val="tx1"/>
            </a:solidFill>
            <a:effectLst/>
            <a:latin typeface="Arial" charset="0"/>
          </a:defRPr>
        </a:defPPr>
      </a:lstStyle>
    </a:lnDef>
  </a:objectDefaults>
  <a:extraClrSchemeLst>
    <a:extraClrScheme>
      <a:clrScheme name="Blank 1">
        <a:dk1>
          <a:srgbClr val="3F3F3F"/>
        </a:dk1>
        <a:lt1>
          <a:srgbClr val="FFFFFF"/>
        </a:lt1>
        <a:dk2>
          <a:srgbClr val="7BBE40"/>
        </a:dk2>
        <a:lt2>
          <a:srgbClr val="D4D7DB"/>
        </a:lt2>
        <a:accent1>
          <a:srgbClr val="0057A6"/>
        </a:accent1>
        <a:accent2>
          <a:srgbClr val="7FABD2"/>
        </a:accent2>
        <a:accent3>
          <a:srgbClr val="FFFFFF"/>
        </a:accent3>
        <a:accent4>
          <a:srgbClr val="343434"/>
        </a:accent4>
        <a:accent5>
          <a:srgbClr val="AAB4D0"/>
        </a:accent5>
        <a:accent6>
          <a:srgbClr val="729BBE"/>
        </a:accent6>
        <a:hlink>
          <a:srgbClr val="FCC917"/>
        </a:hlink>
        <a:folHlink>
          <a:srgbClr val="54616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3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3200" b="0" i="0" u="none" strike="noStrike" cap="none" normalizeH="0" baseline="0" smtClean="0">
            <a:ln>
              <a:noFill/>
            </a:ln>
            <a:solidFill>
              <a:schemeClr val="tx1"/>
            </a:solidFill>
            <a:effectLst/>
            <a:latin typeface="Arial"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ppt_template2[1]">
  <a:themeElements>
    <a:clrScheme name="ppt_template2[1]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ppt_template2[1]">
      <a:majorFont>
        <a:latin typeface="Lucida Sans"/>
        <a:ea typeface=""/>
        <a:cs typeface=""/>
      </a:majorFont>
      <a:minorFont>
        <a:latin typeface="Lucida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3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3200" b="0" i="0" u="none" strike="noStrike" cap="none" normalizeH="0" baseline="0" smtClean="0">
            <a:ln>
              <a:noFill/>
            </a:ln>
            <a:solidFill>
              <a:schemeClr val="tx1"/>
            </a:solidFill>
            <a:effectLst/>
            <a:latin typeface="Arial" charset="0"/>
          </a:defRPr>
        </a:defPPr>
      </a:lstStyle>
    </a:lnDef>
  </a:objectDefaults>
  <a:extraClrSchemeLst>
    <a:extraClrScheme>
      <a:clrScheme name="ppt_template2[1]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pt_template2[1]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pt_template2[1]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pt_template2[1]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pt_template2[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pt_template2[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pt_template2[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CPS corp theme</Template>
  <TotalTime>2300</TotalTime>
  <Words>319</Words>
  <Application>Microsoft Office PowerPoint</Application>
  <PresentationFormat>On-screen Show (4:3)</PresentationFormat>
  <Paragraphs>52</Paragraphs>
  <Slides>8</Slides>
  <Notes>0</Notes>
  <HiddenSlides>0</HiddenSlides>
  <MMClips>0</MMClips>
  <ScaleCrop>false</ScaleCrop>
  <HeadingPairs>
    <vt:vector size="4" baseType="variant">
      <vt:variant>
        <vt:lpstr>Theme</vt:lpstr>
      </vt:variant>
      <vt:variant>
        <vt:i4>3</vt:i4>
      </vt:variant>
      <vt:variant>
        <vt:lpstr>Slide Titles</vt:lpstr>
      </vt:variant>
      <vt:variant>
        <vt:i4>8</vt:i4>
      </vt:variant>
    </vt:vector>
  </HeadingPairs>
  <TitlesOfParts>
    <vt:vector size="11" baseType="lpstr">
      <vt:lpstr>CPS corp theme</vt:lpstr>
      <vt:lpstr>Custom Design</vt:lpstr>
      <vt:lpstr>ppt_template2[1]</vt:lpstr>
      <vt:lpstr>NPRR 532 Performance Measurement &amp; Verification and Telemetry Requirements for Load Resources providing Non-Spin</vt:lpstr>
      <vt:lpstr>Challenges</vt:lpstr>
      <vt:lpstr>Non-Spinning Reserve (Non-Spin)</vt:lpstr>
      <vt:lpstr>Challenges</vt:lpstr>
      <vt:lpstr>Price Suppression</vt:lpstr>
      <vt:lpstr>Deployment Example</vt:lpstr>
      <vt:lpstr>Risks</vt:lpstr>
      <vt:lpstr>QUESTIONS…?</vt:lpstr>
    </vt:vector>
  </TitlesOfParts>
  <Company>CPS Energy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Nodal Protocol Revision Request (NPRR)</dc:title>
  <dc:creator>rmowen</dc:creator>
  <cp:lastModifiedBy>David Kee</cp:lastModifiedBy>
  <cp:revision>56</cp:revision>
  <dcterms:created xsi:type="dcterms:W3CDTF">2013-03-06T16:36:53Z</dcterms:created>
  <dcterms:modified xsi:type="dcterms:W3CDTF">2013-06-11T13:19:23Z</dcterms:modified>
</cp:coreProperties>
</file>