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8F978-713E-49CC-B833-5ABBB41BEB59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81250"/>
          </a:xfrm>
        </p:spPr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June 13, 2013</a:t>
            </a:r>
          </a:p>
          <a:p>
            <a:r>
              <a:rPr lang="en-US" dirty="0" smtClean="0"/>
              <a:t>John Moore, PLWG Chair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PGRRs Under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PGRR028  </a:t>
            </a:r>
            <a:r>
              <a:rPr lang="en-US" i="1" dirty="0" smtClean="0"/>
              <a:t>“Evaluation of Compliance of Reactive Requirements”</a:t>
            </a:r>
          </a:p>
          <a:p>
            <a:pPr lvl="1"/>
            <a:r>
              <a:rPr lang="en-US" dirty="0" smtClean="0"/>
              <a:t>Internal ERCOT review</a:t>
            </a:r>
          </a:p>
          <a:p>
            <a:r>
              <a:rPr lang="en-US" dirty="0" smtClean="0"/>
              <a:t>PGRR029  “</a:t>
            </a:r>
            <a:r>
              <a:rPr lang="en-US" i="1" dirty="0" smtClean="0"/>
              <a:t>Deadline for Regional Plan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Performing </a:t>
            </a:r>
            <a:r>
              <a:rPr lang="en-US" dirty="0" smtClean="0"/>
              <a:t>Impact Analysis</a:t>
            </a:r>
          </a:p>
          <a:p>
            <a:pPr lvl="1"/>
            <a:r>
              <a:rPr lang="en-US" dirty="0" smtClean="0"/>
              <a:t>Expect to be at ROS July </a:t>
            </a:r>
            <a:r>
              <a:rPr lang="en-US" dirty="0" smtClean="0"/>
              <a:t>meeting</a:t>
            </a:r>
            <a:endParaRPr lang="en-US" dirty="0" smtClean="0"/>
          </a:p>
          <a:p>
            <a:r>
              <a:rPr lang="en-US" dirty="0" smtClean="0"/>
              <a:t>PGRR030  “</a:t>
            </a:r>
            <a:r>
              <a:rPr lang="en-US" i="1" dirty="0" smtClean="0"/>
              <a:t>New Planning Guide Section 8A, Declaration of Resource Data </a:t>
            </a:r>
            <a:r>
              <a:rPr lang="en-US" i="1" dirty="0" smtClean="0"/>
              <a:t>Accuracy</a:t>
            </a:r>
            <a:r>
              <a:rPr lang="en-US" dirty="0" smtClean="0"/>
              <a:t>”</a:t>
            </a:r>
            <a:endParaRPr lang="en-US" dirty="0" smtClean="0"/>
          </a:p>
          <a:p>
            <a:pPr lvl="1"/>
            <a:r>
              <a:rPr lang="en-US" dirty="0" smtClean="0"/>
              <a:t>Formally considered at June PLWG meeting</a:t>
            </a:r>
          </a:p>
          <a:p>
            <a:r>
              <a:rPr lang="en-US" dirty="0" smtClean="0"/>
              <a:t>PGRR031  </a:t>
            </a:r>
            <a:r>
              <a:rPr lang="en-US" dirty="0" smtClean="0"/>
              <a:t>“</a:t>
            </a:r>
            <a:r>
              <a:rPr lang="en-US" i="1" dirty="0" smtClean="0"/>
              <a:t>Implement 95% Facility Rating Limit in Planning Criteria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Formally considered in July PLWG meeting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PGRRS Under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Adjust DSB Schedule to Coordinate with TPIT Schedule</a:t>
            </a:r>
          </a:p>
          <a:p>
            <a:endParaRPr lang="en-US" dirty="0"/>
          </a:p>
          <a:p>
            <a:r>
              <a:rPr lang="en-US" dirty="0" smtClean="0"/>
              <a:t>Asynchronous Tie interconnection Process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to 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ROS Direct SSWG to Develop “Three year out” Seasonal Base Case for High Wind – Low Load Conditions</a:t>
            </a:r>
          </a:p>
          <a:p>
            <a:endParaRPr lang="en-US" dirty="0"/>
          </a:p>
          <a:p>
            <a:r>
              <a:rPr lang="en-US" dirty="0" smtClean="0"/>
              <a:t>ROS Recommend Removal of “Principals of Consistency” from TAC Approved Procedures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135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PLWG Report to ROS</vt:lpstr>
      <vt:lpstr>Active PGRRs Under Consideration</vt:lpstr>
      <vt:lpstr>PGRRS Under Development</vt:lpstr>
      <vt:lpstr>Recommendations to ROS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John Moore</dc:creator>
  <cp:lastModifiedBy>John Moore</cp:lastModifiedBy>
  <cp:revision>2</cp:revision>
  <dcterms:created xsi:type="dcterms:W3CDTF">2013-06-12T20:00:16Z</dcterms:created>
  <dcterms:modified xsi:type="dcterms:W3CDTF">2013-06-12T20:55:38Z</dcterms:modified>
</cp:coreProperties>
</file>