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12"/>
  </p:notesMasterIdLst>
  <p:handoutMasterIdLst>
    <p:handoutMasterId r:id="rId13"/>
  </p:handoutMasterIdLst>
  <p:sldIdLst>
    <p:sldId id="260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>
      <p:cViewPr>
        <p:scale>
          <a:sx n="75" d="100"/>
          <a:sy n="75" d="100"/>
        </p:scale>
        <p:origin x="-642" y="-33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68" d="100"/>
          <a:sy n="68" d="100"/>
        </p:scale>
        <p:origin x="-1896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maggio\AppData\Local\Microsoft\Windows\Temporary%20Internet%20Files\Content.IE5\GTZWIQ8U\jM8qhhCMGCjs2yqClq4vql4dwjhdGhMMyCqq8h4q%5b1%5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898765384909411"/>
          <c:y val="5.0951823977592389E-2"/>
          <c:w val="0.74865186147848028"/>
          <c:h val="0.74025360153104902"/>
        </c:manualLayout>
      </c:layout>
      <c:scatterChart>
        <c:scatterStyle val="smoothMarker"/>
        <c:varyColors val="0"/>
        <c:ser>
          <c:idx val="0"/>
          <c:order val="0"/>
          <c:spPr>
            <a:ln w="44450"/>
          </c:spPr>
          <c:marker>
            <c:symbol val="none"/>
          </c:marker>
          <c:xVal>
            <c:numRef>
              <c:f>'[jM8qhhCMGCjs2yqClq4vql4dwjhdGhMMyCqq8h4q(1).xlsx]Sheet3'!$A$2:$A$9330</c:f>
              <c:numCache>
                <c:formatCode>General</c:formatCode>
                <c:ptCount val="9329"/>
                <c:pt idx="0">
                  <c:v>1.0719262514738985E-4</c:v>
                </c:pt>
                <c:pt idx="1">
                  <c:v>2.1438525029477971E-4</c:v>
                </c:pt>
                <c:pt idx="2">
                  <c:v>3.2157787544216958E-4</c:v>
                </c:pt>
                <c:pt idx="3">
                  <c:v>4.2877050058955942E-4</c:v>
                </c:pt>
                <c:pt idx="4">
                  <c:v>5.3596312573694926E-4</c:v>
                </c:pt>
                <c:pt idx="5">
                  <c:v>6.4315575088433915E-4</c:v>
                </c:pt>
                <c:pt idx="6">
                  <c:v>7.5034837603172905E-4</c:v>
                </c:pt>
                <c:pt idx="7">
                  <c:v>8.5754100117911894E-4</c:v>
                </c:pt>
                <c:pt idx="8">
                  <c:v>9.6473362632650884E-4</c:v>
                </c:pt>
                <c:pt idx="9">
                  <c:v>1.0719262514738987E-3</c:v>
                </c:pt>
                <c:pt idx="10">
                  <c:v>1.1791188766212886E-3</c:v>
                </c:pt>
                <c:pt idx="11">
                  <c:v>1.2863115017686785E-3</c:v>
                </c:pt>
                <c:pt idx="12">
                  <c:v>1.3935041269160684E-3</c:v>
                </c:pt>
                <c:pt idx="13">
                  <c:v>1.5006967520634583E-3</c:v>
                </c:pt>
                <c:pt idx="14">
                  <c:v>1.6078893772108482E-3</c:v>
                </c:pt>
                <c:pt idx="15">
                  <c:v>1.7150820023582381E-3</c:v>
                </c:pt>
                <c:pt idx="16">
                  <c:v>1.822274627505628E-3</c:v>
                </c:pt>
                <c:pt idx="17">
                  <c:v>1.9294672526530179E-3</c:v>
                </c:pt>
                <c:pt idx="18">
                  <c:v>2.0366598778004076E-3</c:v>
                </c:pt>
                <c:pt idx="19">
                  <c:v>2.1438525029477975E-3</c:v>
                </c:pt>
                <c:pt idx="20">
                  <c:v>2.2510451280951874E-3</c:v>
                </c:pt>
                <c:pt idx="21">
                  <c:v>2.3582377532425773E-3</c:v>
                </c:pt>
                <c:pt idx="22">
                  <c:v>2.4654303783899672E-3</c:v>
                </c:pt>
                <c:pt idx="23">
                  <c:v>2.572623003537357E-3</c:v>
                </c:pt>
                <c:pt idx="24">
                  <c:v>2.6798156286847469E-3</c:v>
                </c:pt>
                <c:pt idx="25">
                  <c:v>2.7870082538321368E-3</c:v>
                </c:pt>
                <c:pt idx="26">
                  <c:v>2.8942008789795267E-3</c:v>
                </c:pt>
                <c:pt idx="27">
                  <c:v>3.0013935041269166E-3</c:v>
                </c:pt>
                <c:pt idx="28">
                  <c:v>3.1085861292743065E-3</c:v>
                </c:pt>
                <c:pt idx="29">
                  <c:v>3.2157787544216964E-3</c:v>
                </c:pt>
                <c:pt idx="30">
                  <c:v>3.3229713795690863E-3</c:v>
                </c:pt>
                <c:pt idx="31">
                  <c:v>3.4301640047164762E-3</c:v>
                </c:pt>
                <c:pt idx="32">
                  <c:v>3.5373566298638661E-3</c:v>
                </c:pt>
                <c:pt idx="33">
                  <c:v>3.644549255011256E-3</c:v>
                </c:pt>
                <c:pt idx="34">
                  <c:v>3.7517418801586459E-3</c:v>
                </c:pt>
                <c:pt idx="35">
                  <c:v>3.8589345053060358E-3</c:v>
                </c:pt>
                <c:pt idx="36">
                  <c:v>3.9661271304534257E-3</c:v>
                </c:pt>
                <c:pt idx="37">
                  <c:v>4.0733197556008151E-3</c:v>
                </c:pt>
                <c:pt idx="38">
                  <c:v>4.1805123807482046E-3</c:v>
                </c:pt>
                <c:pt idx="39">
                  <c:v>4.2877050058955941E-3</c:v>
                </c:pt>
                <c:pt idx="40">
                  <c:v>4.3948976310429835E-3</c:v>
                </c:pt>
                <c:pt idx="41">
                  <c:v>4.502090256190373E-3</c:v>
                </c:pt>
                <c:pt idx="42">
                  <c:v>4.6092828813377625E-3</c:v>
                </c:pt>
                <c:pt idx="43">
                  <c:v>4.7164755064851519E-3</c:v>
                </c:pt>
                <c:pt idx="44">
                  <c:v>4.8236681316325414E-3</c:v>
                </c:pt>
                <c:pt idx="45">
                  <c:v>4.9308607567799308E-3</c:v>
                </c:pt>
                <c:pt idx="46">
                  <c:v>5.0380533819273203E-3</c:v>
                </c:pt>
                <c:pt idx="47">
                  <c:v>5.1452460070747098E-3</c:v>
                </c:pt>
                <c:pt idx="48">
                  <c:v>5.2524386322220992E-3</c:v>
                </c:pt>
                <c:pt idx="49">
                  <c:v>5.3596312573694887E-3</c:v>
                </c:pt>
                <c:pt idx="50">
                  <c:v>5.4668238825168781E-3</c:v>
                </c:pt>
                <c:pt idx="51">
                  <c:v>5.5740165076642676E-3</c:v>
                </c:pt>
                <c:pt idx="52">
                  <c:v>5.6812091328116571E-3</c:v>
                </c:pt>
                <c:pt idx="53">
                  <c:v>5.7884017579590465E-3</c:v>
                </c:pt>
                <c:pt idx="54">
                  <c:v>5.895594383106436E-3</c:v>
                </c:pt>
                <c:pt idx="55">
                  <c:v>6.0027870082538255E-3</c:v>
                </c:pt>
                <c:pt idx="56">
                  <c:v>6.1099796334012149E-3</c:v>
                </c:pt>
                <c:pt idx="57">
                  <c:v>6.2171722585486044E-3</c:v>
                </c:pt>
                <c:pt idx="58">
                  <c:v>6.3243648836959938E-3</c:v>
                </c:pt>
                <c:pt idx="59">
                  <c:v>6.4315575088433833E-3</c:v>
                </c:pt>
                <c:pt idx="60">
                  <c:v>6.5387501339907728E-3</c:v>
                </c:pt>
                <c:pt idx="61">
                  <c:v>6.6459427591381622E-3</c:v>
                </c:pt>
                <c:pt idx="62">
                  <c:v>6.7531353842855517E-3</c:v>
                </c:pt>
                <c:pt idx="63">
                  <c:v>6.8603280094329411E-3</c:v>
                </c:pt>
                <c:pt idx="64">
                  <c:v>6.9675206345803306E-3</c:v>
                </c:pt>
                <c:pt idx="65">
                  <c:v>7.0747132597277201E-3</c:v>
                </c:pt>
                <c:pt idx="66">
                  <c:v>7.1819058848751095E-3</c:v>
                </c:pt>
                <c:pt idx="67">
                  <c:v>7.289098510022499E-3</c:v>
                </c:pt>
                <c:pt idx="68">
                  <c:v>7.3962911351698885E-3</c:v>
                </c:pt>
                <c:pt idx="69">
                  <c:v>7.5034837603172779E-3</c:v>
                </c:pt>
                <c:pt idx="70">
                  <c:v>7.6106763854646674E-3</c:v>
                </c:pt>
                <c:pt idx="71">
                  <c:v>7.7178690106120568E-3</c:v>
                </c:pt>
                <c:pt idx="72">
                  <c:v>7.8250616357594463E-3</c:v>
                </c:pt>
                <c:pt idx="73">
                  <c:v>7.9322542609068358E-3</c:v>
                </c:pt>
                <c:pt idx="74">
                  <c:v>8.0394468860542252E-3</c:v>
                </c:pt>
                <c:pt idx="75">
                  <c:v>8.1466395112016147E-3</c:v>
                </c:pt>
                <c:pt idx="76">
                  <c:v>8.2538321363490041E-3</c:v>
                </c:pt>
                <c:pt idx="77">
                  <c:v>8.3610247614963936E-3</c:v>
                </c:pt>
                <c:pt idx="78">
                  <c:v>8.4682173866437831E-3</c:v>
                </c:pt>
                <c:pt idx="79">
                  <c:v>8.5754100117911725E-3</c:v>
                </c:pt>
                <c:pt idx="80">
                  <c:v>8.682602636938562E-3</c:v>
                </c:pt>
                <c:pt idx="81">
                  <c:v>8.7897952620859515E-3</c:v>
                </c:pt>
                <c:pt idx="82">
                  <c:v>8.8969878872333409E-3</c:v>
                </c:pt>
                <c:pt idx="83">
                  <c:v>9.0041805123807304E-3</c:v>
                </c:pt>
                <c:pt idx="84">
                  <c:v>9.1113731375281198E-3</c:v>
                </c:pt>
                <c:pt idx="85">
                  <c:v>9.2185657626755093E-3</c:v>
                </c:pt>
                <c:pt idx="86">
                  <c:v>9.3257583878228988E-3</c:v>
                </c:pt>
                <c:pt idx="87">
                  <c:v>9.4329510129702882E-3</c:v>
                </c:pt>
                <c:pt idx="88">
                  <c:v>9.5401436381176777E-3</c:v>
                </c:pt>
                <c:pt idx="89">
                  <c:v>9.6473362632650671E-3</c:v>
                </c:pt>
                <c:pt idx="90">
                  <c:v>9.7545288884124566E-3</c:v>
                </c:pt>
                <c:pt idx="91">
                  <c:v>9.8617215135598461E-3</c:v>
                </c:pt>
                <c:pt idx="92">
                  <c:v>9.9689141387072355E-3</c:v>
                </c:pt>
                <c:pt idx="93">
                  <c:v>1.0076106763854625E-2</c:v>
                </c:pt>
                <c:pt idx="94">
                  <c:v>1.0183299389002014E-2</c:v>
                </c:pt>
                <c:pt idx="95">
                  <c:v>1.0290492014149404E-2</c:v>
                </c:pt>
                <c:pt idx="96">
                  <c:v>1.0397684639296793E-2</c:v>
                </c:pt>
                <c:pt idx="97">
                  <c:v>1.0504877264444183E-2</c:v>
                </c:pt>
                <c:pt idx="98">
                  <c:v>1.0612069889591572E-2</c:v>
                </c:pt>
                <c:pt idx="99">
                  <c:v>1.0719262514738962E-2</c:v>
                </c:pt>
                <c:pt idx="100">
                  <c:v>1.0826455139886351E-2</c:v>
                </c:pt>
                <c:pt idx="101">
                  <c:v>1.0933647765033741E-2</c:v>
                </c:pt>
                <c:pt idx="102">
                  <c:v>1.104084039018113E-2</c:v>
                </c:pt>
                <c:pt idx="103">
                  <c:v>1.114803301532852E-2</c:v>
                </c:pt>
                <c:pt idx="104">
                  <c:v>1.1255225640475909E-2</c:v>
                </c:pt>
                <c:pt idx="105">
                  <c:v>1.1362418265623299E-2</c:v>
                </c:pt>
                <c:pt idx="106">
                  <c:v>1.1469610890770688E-2</c:v>
                </c:pt>
                <c:pt idx="107">
                  <c:v>1.1576803515918077E-2</c:v>
                </c:pt>
                <c:pt idx="108">
                  <c:v>1.1683996141065467E-2</c:v>
                </c:pt>
                <c:pt idx="109">
                  <c:v>1.1791188766212856E-2</c:v>
                </c:pt>
                <c:pt idx="110">
                  <c:v>1.1898381391360246E-2</c:v>
                </c:pt>
                <c:pt idx="111">
                  <c:v>1.2005574016507635E-2</c:v>
                </c:pt>
                <c:pt idx="112">
                  <c:v>1.2112766641655025E-2</c:v>
                </c:pt>
                <c:pt idx="113">
                  <c:v>1.2219959266802414E-2</c:v>
                </c:pt>
                <c:pt idx="114">
                  <c:v>1.2327151891949804E-2</c:v>
                </c:pt>
                <c:pt idx="115">
                  <c:v>1.2434344517097193E-2</c:v>
                </c:pt>
                <c:pt idx="116">
                  <c:v>1.2541537142244583E-2</c:v>
                </c:pt>
                <c:pt idx="117">
                  <c:v>1.2648729767391972E-2</c:v>
                </c:pt>
                <c:pt idx="118">
                  <c:v>1.2755922392539362E-2</c:v>
                </c:pt>
                <c:pt idx="119">
                  <c:v>1.2863115017686751E-2</c:v>
                </c:pt>
                <c:pt idx="120">
                  <c:v>1.297030764283414E-2</c:v>
                </c:pt>
                <c:pt idx="121">
                  <c:v>1.307750026798153E-2</c:v>
                </c:pt>
                <c:pt idx="122">
                  <c:v>1.3184692893128919E-2</c:v>
                </c:pt>
                <c:pt idx="123">
                  <c:v>1.3291885518276309E-2</c:v>
                </c:pt>
                <c:pt idx="124">
                  <c:v>1.3399078143423698E-2</c:v>
                </c:pt>
                <c:pt idx="125">
                  <c:v>1.3506270768571088E-2</c:v>
                </c:pt>
                <c:pt idx="126">
                  <c:v>1.3613463393718477E-2</c:v>
                </c:pt>
                <c:pt idx="127">
                  <c:v>1.3720656018865867E-2</c:v>
                </c:pt>
                <c:pt idx="128">
                  <c:v>1.3827848644013256E-2</c:v>
                </c:pt>
                <c:pt idx="129">
                  <c:v>1.3935041269160646E-2</c:v>
                </c:pt>
                <c:pt idx="130">
                  <c:v>1.4042233894308035E-2</c:v>
                </c:pt>
                <c:pt idx="131">
                  <c:v>1.4149426519455425E-2</c:v>
                </c:pt>
                <c:pt idx="132">
                  <c:v>1.4256619144602814E-2</c:v>
                </c:pt>
                <c:pt idx="133">
                  <c:v>1.4363811769750203E-2</c:v>
                </c:pt>
                <c:pt idx="134">
                  <c:v>1.4471004394897593E-2</c:v>
                </c:pt>
                <c:pt idx="135">
                  <c:v>1.4578197020044982E-2</c:v>
                </c:pt>
                <c:pt idx="136">
                  <c:v>1.4685389645192372E-2</c:v>
                </c:pt>
                <c:pt idx="137">
                  <c:v>1.4792582270339761E-2</c:v>
                </c:pt>
                <c:pt idx="138">
                  <c:v>1.4899774895487151E-2</c:v>
                </c:pt>
                <c:pt idx="139">
                  <c:v>1.500696752063454E-2</c:v>
                </c:pt>
                <c:pt idx="140">
                  <c:v>1.511416014578193E-2</c:v>
                </c:pt>
                <c:pt idx="141">
                  <c:v>1.5221352770929319E-2</c:v>
                </c:pt>
                <c:pt idx="142">
                  <c:v>1.5328545396076709E-2</c:v>
                </c:pt>
                <c:pt idx="143">
                  <c:v>1.5435738021224098E-2</c:v>
                </c:pt>
                <c:pt idx="144">
                  <c:v>1.5542930646371488E-2</c:v>
                </c:pt>
                <c:pt idx="145">
                  <c:v>1.5650123271518879E-2</c:v>
                </c:pt>
                <c:pt idx="146">
                  <c:v>1.575731589666627E-2</c:v>
                </c:pt>
                <c:pt idx="147">
                  <c:v>1.5864508521813661E-2</c:v>
                </c:pt>
                <c:pt idx="148">
                  <c:v>1.5971701146961052E-2</c:v>
                </c:pt>
                <c:pt idx="149">
                  <c:v>1.6078893772108444E-2</c:v>
                </c:pt>
                <c:pt idx="150">
                  <c:v>1.6186086397255835E-2</c:v>
                </c:pt>
                <c:pt idx="151">
                  <c:v>1.6293279022403226E-2</c:v>
                </c:pt>
                <c:pt idx="152">
                  <c:v>1.6400471647550617E-2</c:v>
                </c:pt>
                <c:pt idx="153">
                  <c:v>1.6507664272698008E-2</c:v>
                </c:pt>
                <c:pt idx="154">
                  <c:v>1.6614856897845399E-2</c:v>
                </c:pt>
                <c:pt idx="155">
                  <c:v>1.6722049522992791E-2</c:v>
                </c:pt>
                <c:pt idx="156">
                  <c:v>1.6829242148140182E-2</c:v>
                </c:pt>
                <c:pt idx="157">
                  <c:v>1.6936434773287573E-2</c:v>
                </c:pt>
                <c:pt idx="158">
                  <c:v>1.7043627398434964E-2</c:v>
                </c:pt>
                <c:pt idx="159">
                  <c:v>1.7150820023582355E-2</c:v>
                </c:pt>
                <c:pt idx="160">
                  <c:v>1.7258012648729747E-2</c:v>
                </c:pt>
                <c:pt idx="161">
                  <c:v>1.7365205273877138E-2</c:v>
                </c:pt>
                <c:pt idx="162">
                  <c:v>1.7472397899024529E-2</c:v>
                </c:pt>
                <c:pt idx="163">
                  <c:v>1.757959052417192E-2</c:v>
                </c:pt>
                <c:pt idx="164">
                  <c:v>1.7686783149319311E-2</c:v>
                </c:pt>
                <c:pt idx="165">
                  <c:v>1.7793975774466703E-2</c:v>
                </c:pt>
                <c:pt idx="166">
                  <c:v>1.7901168399614094E-2</c:v>
                </c:pt>
                <c:pt idx="167">
                  <c:v>1.8008361024761485E-2</c:v>
                </c:pt>
                <c:pt idx="168">
                  <c:v>1.8115553649908876E-2</c:v>
                </c:pt>
                <c:pt idx="169">
                  <c:v>1.8222746275056267E-2</c:v>
                </c:pt>
                <c:pt idx="170">
                  <c:v>1.8329938900203659E-2</c:v>
                </c:pt>
                <c:pt idx="171">
                  <c:v>1.843713152535105E-2</c:v>
                </c:pt>
                <c:pt idx="172">
                  <c:v>1.8544324150498441E-2</c:v>
                </c:pt>
                <c:pt idx="173">
                  <c:v>1.8651516775645832E-2</c:v>
                </c:pt>
                <c:pt idx="174">
                  <c:v>1.8758709400793223E-2</c:v>
                </c:pt>
                <c:pt idx="175">
                  <c:v>1.8865902025940615E-2</c:v>
                </c:pt>
                <c:pt idx="176">
                  <c:v>1.8973094651088006E-2</c:v>
                </c:pt>
                <c:pt idx="177">
                  <c:v>1.9080287276235397E-2</c:v>
                </c:pt>
                <c:pt idx="178">
                  <c:v>1.9187479901382788E-2</c:v>
                </c:pt>
                <c:pt idx="179">
                  <c:v>1.9294672526530179E-2</c:v>
                </c:pt>
                <c:pt idx="180">
                  <c:v>1.9401865151677571E-2</c:v>
                </c:pt>
                <c:pt idx="181">
                  <c:v>1.9509057776824962E-2</c:v>
                </c:pt>
                <c:pt idx="182">
                  <c:v>1.9616250401972353E-2</c:v>
                </c:pt>
                <c:pt idx="183">
                  <c:v>1.9723443027119744E-2</c:v>
                </c:pt>
                <c:pt idx="184">
                  <c:v>1.9830635652267135E-2</c:v>
                </c:pt>
                <c:pt idx="185">
                  <c:v>1.9937828277414527E-2</c:v>
                </c:pt>
                <c:pt idx="186">
                  <c:v>2.0045020902561918E-2</c:v>
                </c:pt>
                <c:pt idx="187">
                  <c:v>2.0152213527709309E-2</c:v>
                </c:pt>
                <c:pt idx="188">
                  <c:v>2.02594061528567E-2</c:v>
                </c:pt>
                <c:pt idx="189">
                  <c:v>2.0366598778004091E-2</c:v>
                </c:pt>
                <c:pt idx="190">
                  <c:v>2.0473791403151483E-2</c:v>
                </c:pt>
                <c:pt idx="191">
                  <c:v>2.0580984028298874E-2</c:v>
                </c:pt>
                <c:pt idx="192">
                  <c:v>2.0688176653446265E-2</c:v>
                </c:pt>
                <c:pt idx="193">
                  <c:v>2.0795369278593656E-2</c:v>
                </c:pt>
                <c:pt idx="194">
                  <c:v>2.0902561903741047E-2</c:v>
                </c:pt>
                <c:pt idx="195">
                  <c:v>2.1009754528888439E-2</c:v>
                </c:pt>
                <c:pt idx="196">
                  <c:v>2.111694715403583E-2</c:v>
                </c:pt>
                <c:pt idx="197">
                  <c:v>2.1224139779183221E-2</c:v>
                </c:pt>
                <c:pt idx="198">
                  <c:v>2.1331332404330612E-2</c:v>
                </c:pt>
                <c:pt idx="199">
                  <c:v>2.1438525029478003E-2</c:v>
                </c:pt>
                <c:pt idx="200">
                  <c:v>2.1545717654625395E-2</c:v>
                </c:pt>
                <c:pt idx="201">
                  <c:v>2.1652910279772786E-2</c:v>
                </c:pt>
                <c:pt idx="202">
                  <c:v>2.1760102904920177E-2</c:v>
                </c:pt>
                <c:pt idx="203">
                  <c:v>2.1867295530067568E-2</c:v>
                </c:pt>
                <c:pt idx="204">
                  <c:v>2.1974488155214959E-2</c:v>
                </c:pt>
                <c:pt idx="205">
                  <c:v>2.208168078036235E-2</c:v>
                </c:pt>
                <c:pt idx="206">
                  <c:v>2.2188873405509742E-2</c:v>
                </c:pt>
                <c:pt idx="207">
                  <c:v>2.2296066030657133E-2</c:v>
                </c:pt>
                <c:pt idx="208">
                  <c:v>2.2403258655804524E-2</c:v>
                </c:pt>
                <c:pt idx="209">
                  <c:v>2.2510451280951915E-2</c:v>
                </c:pt>
                <c:pt idx="210">
                  <c:v>2.2617643906099306E-2</c:v>
                </c:pt>
                <c:pt idx="211">
                  <c:v>2.2724836531246698E-2</c:v>
                </c:pt>
                <c:pt idx="212">
                  <c:v>2.2832029156394089E-2</c:v>
                </c:pt>
                <c:pt idx="213">
                  <c:v>2.293922178154148E-2</c:v>
                </c:pt>
                <c:pt idx="214">
                  <c:v>2.3046414406688871E-2</c:v>
                </c:pt>
                <c:pt idx="215">
                  <c:v>2.3153607031836262E-2</c:v>
                </c:pt>
                <c:pt idx="216">
                  <c:v>2.3260799656983654E-2</c:v>
                </c:pt>
                <c:pt idx="217">
                  <c:v>2.3367992282131045E-2</c:v>
                </c:pt>
                <c:pt idx="218">
                  <c:v>2.3475184907278436E-2</c:v>
                </c:pt>
                <c:pt idx="219">
                  <c:v>2.3582377532425827E-2</c:v>
                </c:pt>
                <c:pt idx="220">
                  <c:v>2.3689570157573218E-2</c:v>
                </c:pt>
                <c:pt idx="221">
                  <c:v>2.379676278272061E-2</c:v>
                </c:pt>
                <c:pt idx="222">
                  <c:v>2.3903955407868001E-2</c:v>
                </c:pt>
                <c:pt idx="223">
                  <c:v>2.4011148033015392E-2</c:v>
                </c:pt>
                <c:pt idx="224">
                  <c:v>2.4118340658162783E-2</c:v>
                </c:pt>
                <c:pt idx="225">
                  <c:v>2.4225533283310174E-2</c:v>
                </c:pt>
                <c:pt idx="226">
                  <c:v>2.4332725908457566E-2</c:v>
                </c:pt>
                <c:pt idx="227">
                  <c:v>2.4439918533604957E-2</c:v>
                </c:pt>
                <c:pt idx="228">
                  <c:v>2.4547111158752348E-2</c:v>
                </c:pt>
                <c:pt idx="229">
                  <c:v>2.4654303783899739E-2</c:v>
                </c:pt>
                <c:pt idx="230">
                  <c:v>2.476149640904713E-2</c:v>
                </c:pt>
                <c:pt idx="231">
                  <c:v>2.4868689034194522E-2</c:v>
                </c:pt>
                <c:pt idx="232">
                  <c:v>2.4975881659341913E-2</c:v>
                </c:pt>
                <c:pt idx="233">
                  <c:v>2.5083074284489304E-2</c:v>
                </c:pt>
                <c:pt idx="234">
                  <c:v>2.5190266909636695E-2</c:v>
                </c:pt>
                <c:pt idx="235">
                  <c:v>2.5297459534784086E-2</c:v>
                </c:pt>
                <c:pt idx="236">
                  <c:v>2.5404652159931478E-2</c:v>
                </c:pt>
                <c:pt idx="237">
                  <c:v>2.5511844785078869E-2</c:v>
                </c:pt>
                <c:pt idx="238">
                  <c:v>2.561903741022626E-2</c:v>
                </c:pt>
                <c:pt idx="239">
                  <c:v>2.5726230035373651E-2</c:v>
                </c:pt>
                <c:pt idx="240">
                  <c:v>2.5833422660521042E-2</c:v>
                </c:pt>
                <c:pt idx="241">
                  <c:v>2.5940615285668434E-2</c:v>
                </c:pt>
                <c:pt idx="242">
                  <c:v>2.6047807910815825E-2</c:v>
                </c:pt>
                <c:pt idx="243">
                  <c:v>2.6155000535963216E-2</c:v>
                </c:pt>
                <c:pt idx="244">
                  <c:v>2.6262193161110607E-2</c:v>
                </c:pt>
                <c:pt idx="245">
                  <c:v>2.6369385786257998E-2</c:v>
                </c:pt>
                <c:pt idx="246">
                  <c:v>2.647657841140539E-2</c:v>
                </c:pt>
                <c:pt idx="247">
                  <c:v>2.6583771036552781E-2</c:v>
                </c:pt>
                <c:pt idx="248">
                  <c:v>2.6690963661700172E-2</c:v>
                </c:pt>
                <c:pt idx="249">
                  <c:v>2.6798156286847563E-2</c:v>
                </c:pt>
                <c:pt idx="250">
                  <c:v>2.6905348911994954E-2</c:v>
                </c:pt>
                <c:pt idx="251">
                  <c:v>2.7012541537142346E-2</c:v>
                </c:pt>
                <c:pt idx="252">
                  <c:v>2.7119734162289737E-2</c:v>
                </c:pt>
                <c:pt idx="253">
                  <c:v>2.7226926787437128E-2</c:v>
                </c:pt>
                <c:pt idx="254">
                  <c:v>2.7334119412584519E-2</c:v>
                </c:pt>
                <c:pt idx="255">
                  <c:v>2.744131203773191E-2</c:v>
                </c:pt>
                <c:pt idx="256">
                  <c:v>2.7548504662879301E-2</c:v>
                </c:pt>
                <c:pt idx="257">
                  <c:v>2.7655697288026693E-2</c:v>
                </c:pt>
                <c:pt idx="258">
                  <c:v>2.7762889913174084E-2</c:v>
                </c:pt>
                <c:pt idx="259">
                  <c:v>2.7870082538321475E-2</c:v>
                </c:pt>
                <c:pt idx="260">
                  <c:v>2.7977275163468866E-2</c:v>
                </c:pt>
                <c:pt idx="261">
                  <c:v>2.8084467788616257E-2</c:v>
                </c:pt>
                <c:pt idx="262">
                  <c:v>2.8191660413763649E-2</c:v>
                </c:pt>
                <c:pt idx="263">
                  <c:v>2.829885303891104E-2</c:v>
                </c:pt>
                <c:pt idx="264">
                  <c:v>2.8406045664058431E-2</c:v>
                </c:pt>
                <c:pt idx="265">
                  <c:v>2.8513238289205822E-2</c:v>
                </c:pt>
                <c:pt idx="266">
                  <c:v>2.8620430914353213E-2</c:v>
                </c:pt>
                <c:pt idx="267">
                  <c:v>2.8727623539500605E-2</c:v>
                </c:pt>
                <c:pt idx="268">
                  <c:v>2.8834816164647996E-2</c:v>
                </c:pt>
                <c:pt idx="269">
                  <c:v>2.8942008789795387E-2</c:v>
                </c:pt>
                <c:pt idx="270">
                  <c:v>2.9049201414942778E-2</c:v>
                </c:pt>
                <c:pt idx="271">
                  <c:v>2.9156394040090169E-2</c:v>
                </c:pt>
                <c:pt idx="272">
                  <c:v>2.9263586665237561E-2</c:v>
                </c:pt>
                <c:pt idx="273">
                  <c:v>2.9370779290384952E-2</c:v>
                </c:pt>
                <c:pt idx="274">
                  <c:v>2.9477971915532343E-2</c:v>
                </c:pt>
                <c:pt idx="275">
                  <c:v>2.9585164540679734E-2</c:v>
                </c:pt>
                <c:pt idx="276">
                  <c:v>2.9692357165827125E-2</c:v>
                </c:pt>
                <c:pt idx="277">
                  <c:v>2.9799549790974517E-2</c:v>
                </c:pt>
                <c:pt idx="278">
                  <c:v>2.9906742416121908E-2</c:v>
                </c:pt>
                <c:pt idx="279">
                  <c:v>3.0013935041269299E-2</c:v>
                </c:pt>
                <c:pt idx="280">
                  <c:v>3.012112766641669E-2</c:v>
                </c:pt>
                <c:pt idx="281">
                  <c:v>3.0228320291564081E-2</c:v>
                </c:pt>
                <c:pt idx="282">
                  <c:v>3.0335512916711473E-2</c:v>
                </c:pt>
                <c:pt idx="283">
                  <c:v>3.0442705541858864E-2</c:v>
                </c:pt>
                <c:pt idx="284">
                  <c:v>3.0549898167006255E-2</c:v>
                </c:pt>
                <c:pt idx="285">
                  <c:v>3.0657090792153646E-2</c:v>
                </c:pt>
                <c:pt idx="286">
                  <c:v>3.0764283417301037E-2</c:v>
                </c:pt>
                <c:pt idx="287">
                  <c:v>3.0871476042448429E-2</c:v>
                </c:pt>
                <c:pt idx="288">
                  <c:v>3.097866866759582E-2</c:v>
                </c:pt>
                <c:pt idx="289">
                  <c:v>3.1085861292743211E-2</c:v>
                </c:pt>
                <c:pt idx="290">
                  <c:v>3.1193053917890602E-2</c:v>
                </c:pt>
                <c:pt idx="291">
                  <c:v>3.1300246543037993E-2</c:v>
                </c:pt>
                <c:pt idx="292">
                  <c:v>3.1407439168185385E-2</c:v>
                </c:pt>
                <c:pt idx="293">
                  <c:v>3.1514631793332776E-2</c:v>
                </c:pt>
                <c:pt idx="294">
                  <c:v>3.1621824418480167E-2</c:v>
                </c:pt>
                <c:pt idx="295">
                  <c:v>3.1729017043627558E-2</c:v>
                </c:pt>
                <c:pt idx="296">
                  <c:v>3.1836209668774949E-2</c:v>
                </c:pt>
                <c:pt idx="297">
                  <c:v>3.1943402293922341E-2</c:v>
                </c:pt>
                <c:pt idx="298">
                  <c:v>3.2050594919069732E-2</c:v>
                </c:pt>
                <c:pt idx="299">
                  <c:v>3.2157787544217123E-2</c:v>
                </c:pt>
                <c:pt idx="300">
                  <c:v>3.2264980169364514E-2</c:v>
                </c:pt>
                <c:pt idx="301">
                  <c:v>3.2372172794511905E-2</c:v>
                </c:pt>
                <c:pt idx="302">
                  <c:v>3.2479365419659297E-2</c:v>
                </c:pt>
                <c:pt idx="303">
                  <c:v>3.2586558044806688E-2</c:v>
                </c:pt>
                <c:pt idx="304">
                  <c:v>3.2693750669954079E-2</c:v>
                </c:pt>
                <c:pt idx="305">
                  <c:v>3.280094329510147E-2</c:v>
                </c:pt>
                <c:pt idx="306">
                  <c:v>3.2908135920248861E-2</c:v>
                </c:pt>
                <c:pt idx="307">
                  <c:v>3.3015328545396253E-2</c:v>
                </c:pt>
                <c:pt idx="308">
                  <c:v>3.3122521170543644E-2</c:v>
                </c:pt>
                <c:pt idx="309">
                  <c:v>3.3229713795691035E-2</c:v>
                </c:pt>
                <c:pt idx="310">
                  <c:v>3.3336906420838426E-2</c:v>
                </c:pt>
                <c:pt idx="311">
                  <c:v>3.3444099045985817E-2</c:v>
                </c:pt>
                <c:pt idx="312">
                  <c:v>3.3551291671133208E-2</c:v>
                </c:pt>
                <c:pt idx="313">
                  <c:v>3.36584842962806E-2</c:v>
                </c:pt>
                <c:pt idx="314">
                  <c:v>3.3765676921427991E-2</c:v>
                </c:pt>
                <c:pt idx="315">
                  <c:v>3.3872869546575382E-2</c:v>
                </c:pt>
                <c:pt idx="316">
                  <c:v>3.3980062171722773E-2</c:v>
                </c:pt>
                <c:pt idx="317">
                  <c:v>3.4087254796870164E-2</c:v>
                </c:pt>
                <c:pt idx="318">
                  <c:v>3.4194447422017556E-2</c:v>
                </c:pt>
                <c:pt idx="319">
                  <c:v>3.4301640047164947E-2</c:v>
                </c:pt>
                <c:pt idx="320">
                  <c:v>3.4408832672312338E-2</c:v>
                </c:pt>
                <c:pt idx="321">
                  <c:v>3.4516025297459729E-2</c:v>
                </c:pt>
                <c:pt idx="322">
                  <c:v>3.462321792260712E-2</c:v>
                </c:pt>
                <c:pt idx="323">
                  <c:v>3.4730410547754512E-2</c:v>
                </c:pt>
                <c:pt idx="324">
                  <c:v>3.4837603172901903E-2</c:v>
                </c:pt>
                <c:pt idx="325">
                  <c:v>3.4944795798049294E-2</c:v>
                </c:pt>
                <c:pt idx="326">
                  <c:v>3.5051988423196685E-2</c:v>
                </c:pt>
                <c:pt idx="327">
                  <c:v>3.5159181048344076E-2</c:v>
                </c:pt>
                <c:pt idx="328">
                  <c:v>3.5266373673491468E-2</c:v>
                </c:pt>
                <c:pt idx="329">
                  <c:v>3.5373566298638859E-2</c:v>
                </c:pt>
                <c:pt idx="330">
                  <c:v>3.548075892378625E-2</c:v>
                </c:pt>
                <c:pt idx="331">
                  <c:v>3.5587951548933641E-2</c:v>
                </c:pt>
                <c:pt idx="332">
                  <c:v>3.5695144174081032E-2</c:v>
                </c:pt>
                <c:pt idx="333">
                  <c:v>3.5802336799228424E-2</c:v>
                </c:pt>
                <c:pt idx="334">
                  <c:v>3.5909529424375815E-2</c:v>
                </c:pt>
                <c:pt idx="335">
                  <c:v>3.6016722049523206E-2</c:v>
                </c:pt>
                <c:pt idx="336">
                  <c:v>3.6123914674670597E-2</c:v>
                </c:pt>
                <c:pt idx="337">
                  <c:v>3.6231107299817988E-2</c:v>
                </c:pt>
                <c:pt idx="338">
                  <c:v>3.633829992496538E-2</c:v>
                </c:pt>
                <c:pt idx="339">
                  <c:v>3.6445492550112771E-2</c:v>
                </c:pt>
                <c:pt idx="340">
                  <c:v>3.6552685175260162E-2</c:v>
                </c:pt>
                <c:pt idx="341">
                  <c:v>3.6659877800407553E-2</c:v>
                </c:pt>
                <c:pt idx="342">
                  <c:v>3.6767070425554944E-2</c:v>
                </c:pt>
                <c:pt idx="343">
                  <c:v>3.6874263050702336E-2</c:v>
                </c:pt>
                <c:pt idx="344">
                  <c:v>3.6981455675849727E-2</c:v>
                </c:pt>
                <c:pt idx="345">
                  <c:v>3.7088648300997118E-2</c:v>
                </c:pt>
                <c:pt idx="346">
                  <c:v>3.7195840926144509E-2</c:v>
                </c:pt>
                <c:pt idx="347">
                  <c:v>3.73030335512919E-2</c:v>
                </c:pt>
                <c:pt idx="348">
                  <c:v>3.7410226176439292E-2</c:v>
                </c:pt>
                <c:pt idx="349">
                  <c:v>3.7517418801586683E-2</c:v>
                </c:pt>
                <c:pt idx="350">
                  <c:v>3.7624611426734074E-2</c:v>
                </c:pt>
                <c:pt idx="351">
                  <c:v>3.7731804051881465E-2</c:v>
                </c:pt>
                <c:pt idx="352">
                  <c:v>3.7838996677028856E-2</c:v>
                </c:pt>
                <c:pt idx="353">
                  <c:v>3.7946189302176248E-2</c:v>
                </c:pt>
                <c:pt idx="354">
                  <c:v>3.8053381927323639E-2</c:v>
                </c:pt>
                <c:pt idx="355">
                  <c:v>3.816057455247103E-2</c:v>
                </c:pt>
                <c:pt idx="356">
                  <c:v>3.8267767177618421E-2</c:v>
                </c:pt>
                <c:pt idx="357">
                  <c:v>3.8374959802765812E-2</c:v>
                </c:pt>
                <c:pt idx="358">
                  <c:v>3.8482152427913204E-2</c:v>
                </c:pt>
                <c:pt idx="359">
                  <c:v>3.8589345053060595E-2</c:v>
                </c:pt>
                <c:pt idx="360">
                  <c:v>3.8696537678207986E-2</c:v>
                </c:pt>
                <c:pt idx="361">
                  <c:v>3.8803730303355377E-2</c:v>
                </c:pt>
                <c:pt idx="362">
                  <c:v>3.8910922928502768E-2</c:v>
                </c:pt>
                <c:pt idx="363">
                  <c:v>3.9018115553650159E-2</c:v>
                </c:pt>
                <c:pt idx="364">
                  <c:v>3.9125308178797551E-2</c:v>
                </c:pt>
                <c:pt idx="365">
                  <c:v>3.9232500803944942E-2</c:v>
                </c:pt>
                <c:pt idx="366">
                  <c:v>3.9339693429092333E-2</c:v>
                </c:pt>
                <c:pt idx="367">
                  <c:v>3.9446886054239724E-2</c:v>
                </c:pt>
                <c:pt idx="368">
                  <c:v>3.9554078679387115E-2</c:v>
                </c:pt>
                <c:pt idx="369">
                  <c:v>3.9661271304534507E-2</c:v>
                </c:pt>
                <c:pt idx="370">
                  <c:v>3.9768463929681898E-2</c:v>
                </c:pt>
                <c:pt idx="371">
                  <c:v>3.9875656554829289E-2</c:v>
                </c:pt>
                <c:pt idx="372">
                  <c:v>3.998284917997668E-2</c:v>
                </c:pt>
                <c:pt idx="373">
                  <c:v>4.0090041805124071E-2</c:v>
                </c:pt>
                <c:pt idx="374">
                  <c:v>4.0197234430271463E-2</c:v>
                </c:pt>
                <c:pt idx="375">
                  <c:v>4.0304427055418854E-2</c:v>
                </c:pt>
                <c:pt idx="376">
                  <c:v>4.0411619680566245E-2</c:v>
                </c:pt>
                <c:pt idx="377">
                  <c:v>4.0518812305713636E-2</c:v>
                </c:pt>
                <c:pt idx="378">
                  <c:v>4.0626004930861027E-2</c:v>
                </c:pt>
                <c:pt idx="379">
                  <c:v>4.0733197556008419E-2</c:v>
                </c:pt>
                <c:pt idx="380">
                  <c:v>4.084039018115581E-2</c:v>
                </c:pt>
                <c:pt idx="381">
                  <c:v>4.0947582806303201E-2</c:v>
                </c:pt>
                <c:pt idx="382">
                  <c:v>4.1054775431450592E-2</c:v>
                </c:pt>
                <c:pt idx="383">
                  <c:v>4.1161968056597983E-2</c:v>
                </c:pt>
                <c:pt idx="384">
                  <c:v>4.1269160681745375E-2</c:v>
                </c:pt>
                <c:pt idx="385">
                  <c:v>4.1376353306892766E-2</c:v>
                </c:pt>
                <c:pt idx="386">
                  <c:v>4.1483545932040157E-2</c:v>
                </c:pt>
                <c:pt idx="387">
                  <c:v>4.1590738557187548E-2</c:v>
                </c:pt>
                <c:pt idx="388">
                  <c:v>4.1697931182334939E-2</c:v>
                </c:pt>
                <c:pt idx="389">
                  <c:v>4.1805123807482331E-2</c:v>
                </c:pt>
                <c:pt idx="390">
                  <c:v>4.1912316432629722E-2</c:v>
                </c:pt>
                <c:pt idx="391">
                  <c:v>4.2019509057777113E-2</c:v>
                </c:pt>
                <c:pt idx="392">
                  <c:v>4.2126701682924504E-2</c:v>
                </c:pt>
                <c:pt idx="393">
                  <c:v>4.2233894308071895E-2</c:v>
                </c:pt>
                <c:pt idx="394">
                  <c:v>4.2341086933219287E-2</c:v>
                </c:pt>
                <c:pt idx="395">
                  <c:v>4.2448279558366678E-2</c:v>
                </c:pt>
                <c:pt idx="396">
                  <c:v>4.2555472183514069E-2</c:v>
                </c:pt>
                <c:pt idx="397">
                  <c:v>4.266266480866146E-2</c:v>
                </c:pt>
                <c:pt idx="398">
                  <c:v>4.2769857433808851E-2</c:v>
                </c:pt>
                <c:pt idx="399">
                  <c:v>4.2877050058956243E-2</c:v>
                </c:pt>
                <c:pt idx="400">
                  <c:v>4.2984242684103634E-2</c:v>
                </c:pt>
                <c:pt idx="401">
                  <c:v>4.3091435309251025E-2</c:v>
                </c:pt>
                <c:pt idx="402">
                  <c:v>4.3198627934398416E-2</c:v>
                </c:pt>
                <c:pt idx="403">
                  <c:v>4.3305820559545807E-2</c:v>
                </c:pt>
                <c:pt idx="404">
                  <c:v>4.3413013184693199E-2</c:v>
                </c:pt>
                <c:pt idx="405">
                  <c:v>4.352020580984059E-2</c:v>
                </c:pt>
                <c:pt idx="406">
                  <c:v>4.3627398434987981E-2</c:v>
                </c:pt>
                <c:pt idx="407">
                  <c:v>4.3734591060135372E-2</c:v>
                </c:pt>
                <c:pt idx="408">
                  <c:v>4.3841783685282763E-2</c:v>
                </c:pt>
                <c:pt idx="409">
                  <c:v>4.3948976310430155E-2</c:v>
                </c:pt>
                <c:pt idx="410">
                  <c:v>4.4056168935577546E-2</c:v>
                </c:pt>
                <c:pt idx="411">
                  <c:v>4.4163361560724937E-2</c:v>
                </c:pt>
                <c:pt idx="412">
                  <c:v>4.4270554185872328E-2</c:v>
                </c:pt>
                <c:pt idx="413">
                  <c:v>4.4377746811019719E-2</c:v>
                </c:pt>
                <c:pt idx="414">
                  <c:v>4.448493943616711E-2</c:v>
                </c:pt>
                <c:pt idx="415">
                  <c:v>4.4592132061314502E-2</c:v>
                </c:pt>
                <c:pt idx="416">
                  <c:v>4.4699324686461893E-2</c:v>
                </c:pt>
                <c:pt idx="417">
                  <c:v>4.4806517311609284E-2</c:v>
                </c:pt>
                <c:pt idx="418">
                  <c:v>4.4913709936756675E-2</c:v>
                </c:pt>
                <c:pt idx="419">
                  <c:v>4.5020902561904066E-2</c:v>
                </c:pt>
                <c:pt idx="420">
                  <c:v>4.5128095187051458E-2</c:v>
                </c:pt>
                <c:pt idx="421">
                  <c:v>4.5235287812198849E-2</c:v>
                </c:pt>
                <c:pt idx="422">
                  <c:v>4.534248043734624E-2</c:v>
                </c:pt>
                <c:pt idx="423">
                  <c:v>4.5449673062493631E-2</c:v>
                </c:pt>
                <c:pt idx="424">
                  <c:v>4.5556865687641022E-2</c:v>
                </c:pt>
                <c:pt idx="425">
                  <c:v>4.5664058312788414E-2</c:v>
                </c:pt>
                <c:pt idx="426">
                  <c:v>4.5771250937935805E-2</c:v>
                </c:pt>
                <c:pt idx="427">
                  <c:v>4.5878443563083196E-2</c:v>
                </c:pt>
                <c:pt idx="428">
                  <c:v>4.5985636188230587E-2</c:v>
                </c:pt>
                <c:pt idx="429">
                  <c:v>4.6092828813377978E-2</c:v>
                </c:pt>
                <c:pt idx="430">
                  <c:v>4.620002143852537E-2</c:v>
                </c:pt>
                <c:pt idx="431">
                  <c:v>4.6307214063672761E-2</c:v>
                </c:pt>
                <c:pt idx="432">
                  <c:v>4.6414406688820152E-2</c:v>
                </c:pt>
                <c:pt idx="433">
                  <c:v>4.6521599313967543E-2</c:v>
                </c:pt>
                <c:pt idx="434">
                  <c:v>4.6628791939114934E-2</c:v>
                </c:pt>
                <c:pt idx="435">
                  <c:v>4.6735984564262326E-2</c:v>
                </c:pt>
                <c:pt idx="436">
                  <c:v>4.6843177189409717E-2</c:v>
                </c:pt>
                <c:pt idx="437">
                  <c:v>4.6950369814557108E-2</c:v>
                </c:pt>
                <c:pt idx="438">
                  <c:v>4.7057562439704499E-2</c:v>
                </c:pt>
                <c:pt idx="439">
                  <c:v>4.716475506485189E-2</c:v>
                </c:pt>
                <c:pt idx="440">
                  <c:v>4.7271947689999282E-2</c:v>
                </c:pt>
                <c:pt idx="441">
                  <c:v>4.7379140315146673E-2</c:v>
                </c:pt>
                <c:pt idx="442">
                  <c:v>4.7486332940294064E-2</c:v>
                </c:pt>
                <c:pt idx="443">
                  <c:v>4.7593525565441455E-2</c:v>
                </c:pt>
                <c:pt idx="444">
                  <c:v>4.7700718190588846E-2</c:v>
                </c:pt>
                <c:pt idx="445">
                  <c:v>4.7807910815736238E-2</c:v>
                </c:pt>
                <c:pt idx="446">
                  <c:v>4.7915103440883629E-2</c:v>
                </c:pt>
                <c:pt idx="447">
                  <c:v>4.802229606603102E-2</c:v>
                </c:pt>
                <c:pt idx="448">
                  <c:v>4.8129488691178411E-2</c:v>
                </c:pt>
                <c:pt idx="449">
                  <c:v>4.8236681316325802E-2</c:v>
                </c:pt>
                <c:pt idx="450">
                  <c:v>4.8343873941473194E-2</c:v>
                </c:pt>
                <c:pt idx="451">
                  <c:v>4.8451066566620585E-2</c:v>
                </c:pt>
                <c:pt idx="452">
                  <c:v>4.8558259191767976E-2</c:v>
                </c:pt>
                <c:pt idx="453">
                  <c:v>4.8665451816915367E-2</c:v>
                </c:pt>
                <c:pt idx="454">
                  <c:v>4.8772644442062758E-2</c:v>
                </c:pt>
                <c:pt idx="455">
                  <c:v>4.887983706721015E-2</c:v>
                </c:pt>
                <c:pt idx="456">
                  <c:v>4.8987029692357541E-2</c:v>
                </c:pt>
                <c:pt idx="457">
                  <c:v>4.9094222317504932E-2</c:v>
                </c:pt>
                <c:pt idx="458">
                  <c:v>4.9201414942652323E-2</c:v>
                </c:pt>
                <c:pt idx="459">
                  <c:v>4.9308607567799714E-2</c:v>
                </c:pt>
                <c:pt idx="460">
                  <c:v>4.9415800192947106E-2</c:v>
                </c:pt>
                <c:pt idx="461">
                  <c:v>4.9522992818094497E-2</c:v>
                </c:pt>
                <c:pt idx="462">
                  <c:v>4.9630185443241888E-2</c:v>
                </c:pt>
                <c:pt idx="463">
                  <c:v>4.9737378068389279E-2</c:v>
                </c:pt>
                <c:pt idx="464">
                  <c:v>4.984457069353667E-2</c:v>
                </c:pt>
                <c:pt idx="465">
                  <c:v>4.9951763318684061E-2</c:v>
                </c:pt>
                <c:pt idx="466">
                  <c:v>5.0058955943831453E-2</c:v>
                </c:pt>
                <c:pt idx="467">
                  <c:v>5.0166148568978844E-2</c:v>
                </c:pt>
                <c:pt idx="468">
                  <c:v>5.0273341194126235E-2</c:v>
                </c:pt>
                <c:pt idx="469">
                  <c:v>5.0380533819273626E-2</c:v>
                </c:pt>
                <c:pt idx="470">
                  <c:v>5.0487726444421017E-2</c:v>
                </c:pt>
                <c:pt idx="471">
                  <c:v>5.0594919069568409E-2</c:v>
                </c:pt>
                <c:pt idx="472">
                  <c:v>5.07021116947158E-2</c:v>
                </c:pt>
                <c:pt idx="473">
                  <c:v>5.0809304319863191E-2</c:v>
                </c:pt>
                <c:pt idx="474">
                  <c:v>5.0916496945010582E-2</c:v>
                </c:pt>
                <c:pt idx="475">
                  <c:v>5.1023689570157973E-2</c:v>
                </c:pt>
                <c:pt idx="476">
                  <c:v>5.1130882195305365E-2</c:v>
                </c:pt>
                <c:pt idx="477">
                  <c:v>5.1238074820452756E-2</c:v>
                </c:pt>
                <c:pt idx="478">
                  <c:v>5.1345267445600147E-2</c:v>
                </c:pt>
                <c:pt idx="479">
                  <c:v>5.1452460070747538E-2</c:v>
                </c:pt>
                <c:pt idx="480">
                  <c:v>5.1559652695894929E-2</c:v>
                </c:pt>
                <c:pt idx="481">
                  <c:v>5.1666845321042321E-2</c:v>
                </c:pt>
                <c:pt idx="482">
                  <c:v>5.1774037946189712E-2</c:v>
                </c:pt>
                <c:pt idx="483">
                  <c:v>5.1881230571337103E-2</c:v>
                </c:pt>
                <c:pt idx="484">
                  <c:v>5.1988423196484494E-2</c:v>
                </c:pt>
                <c:pt idx="485">
                  <c:v>5.2095615821631885E-2</c:v>
                </c:pt>
                <c:pt idx="486">
                  <c:v>5.2202808446779277E-2</c:v>
                </c:pt>
                <c:pt idx="487">
                  <c:v>5.2310001071926668E-2</c:v>
                </c:pt>
                <c:pt idx="488">
                  <c:v>5.2417193697074059E-2</c:v>
                </c:pt>
                <c:pt idx="489">
                  <c:v>5.252438632222145E-2</c:v>
                </c:pt>
                <c:pt idx="490">
                  <c:v>5.2631578947368841E-2</c:v>
                </c:pt>
                <c:pt idx="491">
                  <c:v>5.2738771572516233E-2</c:v>
                </c:pt>
                <c:pt idx="492">
                  <c:v>5.2845964197663624E-2</c:v>
                </c:pt>
                <c:pt idx="493">
                  <c:v>5.2953156822811015E-2</c:v>
                </c:pt>
                <c:pt idx="494">
                  <c:v>5.3060349447958406E-2</c:v>
                </c:pt>
                <c:pt idx="495">
                  <c:v>5.3167542073105797E-2</c:v>
                </c:pt>
                <c:pt idx="496">
                  <c:v>5.3274734698253189E-2</c:v>
                </c:pt>
                <c:pt idx="497">
                  <c:v>5.338192732340058E-2</c:v>
                </c:pt>
                <c:pt idx="498">
                  <c:v>5.3489119948547971E-2</c:v>
                </c:pt>
                <c:pt idx="499">
                  <c:v>5.3596312573695362E-2</c:v>
                </c:pt>
                <c:pt idx="500">
                  <c:v>5.3703505198842753E-2</c:v>
                </c:pt>
                <c:pt idx="501">
                  <c:v>5.3810697823990145E-2</c:v>
                </c:pt>
                <c:pt idx="502">
                  <c:v>5.3917890449137536E-2</c:v>
                </c:pt>
                <c:pt idx="503">
                  <c:v>5.4025083074284927E-2</c:v>
                </c:pt>
                <c:pt idx="504">
                  <c:v>5.4132275699432318E-2</c:v>
                </c:pt>
                <c:pt idx="505">
                  <c:v>5.4239468324579709E-2</c:v>
                </c:pt>
                <c:pt idx="506">
                  <c:v>5.4346660949727101E-2</c:v>
                </c:pt>
                <c:pt idx="507">
                  <c:v>5.4453853574874492E-2</c:v>
                </c:pt>
                <c:pt idx="508">
                  <c:v>5.4561046200021883E-2</c:v>
                </c:pt>
                <c:pt idx="509">
                  <c:v>5.4668238825169274E-2</c:v>
                </c:pt>
                <c:pt idx="510">
                  <c:v>5.4775431450316665E-2</c:v>
                </c:pt>
                <c:pt idx="511">
                  <c:v>5.4882624075464057E-2</c:v>
                </c:pt>
                <c:pt idx="512">
                  <c:v>5.4989816700611448E-2</c:v>
                </c:pt>
                <c:pt idx="513">
                  <c:v>5.5097009325758839E-2</c:v>
                </c:pt>
                <c:pt idx="514">
                  <c:v>5.520420195090623E-2</c:v>
                </c:pt>
                <c:pt idx="515">
                  <c:v>5.5311394576053621E-2</c:v>
                </c:pt>
                <c:pt idx="516">
                  <c:v>5.5418587201201013E-2</c:v>
                </c:pt>
                <c:pt idx="517">
                  <c:v>5.5525779826348404E-2</c:v>
                </c:pt>
                <c:pt idx="518">
                  <c:v>5.5632972451495795E-2</c:v>
                </c:pt>
                <c:pt idx="519">
                  <c:v>5.5740165076643186E-2</c:v>
                </c:pt>
                <c:pt idx="520">
                  <c:v>5.5847357701790577E-2</c:v>
                </c:pt>
                <c:pt idx="521">
                  <c:v>5.5954550326937968E-2</c:v>
                </c:pt>
                <c:pt idx="522">
                  <c:v>5.606174295208536E-2</c:v>
                </c:pt>
                <c:pt idx="523">
                  <c:v>5.6168935577232751E-2</c:v>
                </c:pt>
                <c:pt idx="524">
                  <c:v>5.6276128202380142E-2</c:v>
                </c:pt>
                <c:pt idx="525">
                  <c:v>5.6383320827527533E-2</c:v>
                </c:pt>
                <c:pt idx="526">
                  <c:v>5.6490513452674924E-2</c:v>
                </c:pt>
                <c:pt idx="527">
                  <c:v>5.6597706077822316E-2</c:v>
                </c:pt>
                <c:pt idx="528">
                  <c:v>5.6704898702969707E-2</c:v>
                </c:pt>
                <c:pt idx="529">
                  <c:v>5.6812091328117098E-2</c:v>
                </c:pt>
                <c:pt idx="530">
                  <c:v>5.6919283953264489E-2</c:v>
                </c:pt>
                <c:pt idx="531">
                  <c:v>5.702647657841188E-2</c:v>
                </c:pt>
                <c:pt idx="532">
                  <c:v>5.7133669203559272E-2</c:v>
                </c:pt>
                <c:pt idx="533">
                  <c:v>5.7240861828706663E-2</c:v>
                </c:pt>
                <c:pt idx="534">
                  <c:v>5.7348054453854054E-2</c:v>
                </c:pt>
                <c:pt idx="535">
                  <c:v>5.7455247079001445E-2</c:v>
                </c:pt>
                <c:pt idx="536">
                  <c:v>5.7562439704148836E-2</c:v>
                </c:pt>
                <c:pt idx="537">
                  <c:v>5.7669632329296228E-2</c:v>
                </c:pt>
                <c:pt idx="538">
                  <c:v>5.7776824954443619E-2</c:v>
                </c:pt>
                <c:pt idx="539">
                  <c:v>5.788401757959101E-2</c:v>
                </c:pt>
                <c:pt idx="540">
                  <c:v>5.7991210204738401E-2</c:v>
                </c:pt>
                <c:pt idx="541">
                  <c:v>5.8098402829885792E-2</c:v>
                </c:pt>
                <c:pt idx="542">
                  <c:v>5.8205595455033184E-2</c:v>
                </c:pt>
                <c:pt idx="543">
                  <c:v>5.8312788080180575E-2</c:v>
                </c:pt>
                <c:pt idx="544">
                  <c:v>5.8419980705327966E-2</c:v>
                </c:pt>
                <c:pt idx="545">
                  <c:v>5.8527173330475357E-2</c:v>
                </c:pt>
                <c:pt idx="546">
                  <c:v>5.8634365955622748E-2</c:v>
                </c:pt>
                <c:pt idx="547">
                  <c:v>5.874155858077014E-2</c:v>
                </c:pt>
                <c:pt idx="548">
                  <c:v>5.8848751205917531E-2</c:v>
                </c:pt>
                <c:pt idx="549">
                  <c:v>5.8955943831064922E-2</c:v>
                </c:pt>
                <c:pt idx="550">
                  <c:v>5.9063136456212313E-2</c:v>
                </c:pt>
                <c:pt idx="551">
                  <c:v>5.9170329081359704E-2</c:v>
                </c:pt>
                <c:pt idx="552">
                  <c:v>5.9277521706507096E-2</c:v>
                </c:pt>
                <c:pt idx="553">
                  <c:v>5.9384714331654487E-2</c:v>
                </c:pt>
                <c:pt idx="554">
                  <c:v>5.9491906956801878E-2</c:v>
                </c:pt>
                <c:pt idx="555">
                  <c:v>5.9599099581949269E-2</c:v>
                </c:pt>
                <c:pt idx="556">
                  <c:v>5.970629220709666E-2</c:v>
                </c:pt>
                <c:pt idx="557">
                  <c:v>5.9813484832244052E-2</c:v>
                </c:pt>
                <c:pt idx="558">
                  <c:v>5.9920677457391443E-2</c:v>
                </c:pt>
                <c:pt idx="559">
                  <c:v>6.0027870082538834E-2</c:v>
                </c:pt>
                <c:pt idx="560">
                  <c:v>6.0135062707686225E-2</c:v>
                </c:pt>
                <c:pt idx="561">
                  <c:v>6.0242255332833616E-2</c:v>
                </c:pt>
                <c:pt idx="562">
                  <c:v>6.0349447957981008E-2</c:v>
                </c:pt>
                <c:pt idx="563">
                  <c:v>6.0456640583128399E-2</c:v>
                </c:pt>
                <c:pt idx="564">
                  <c:v>6.056383320827579E-2</c:v>
                </c:pt>
                <c:pt idx="565">
                  <c:v>6.0671025833423181E-2</c:v>
                </c:pt>
                <c:pt idx="566">
                  <c:v>6.0778218458570572E-2</c:v>
                </c:pt>
                <c:pt idx="567">
                  <c:v>6.0885411083717964E-2</c:v>
                </c:pt>
                <c:pt idx="568">
                  <c:v>6.0992603708865355E-2</c:v>
                </c:pt>
                <c:pt idx="569">
                  <c:v>6.1099796334012746E-2</c:v>
                </c:pt>
                <c:pt idx="570">
                  <c:v>6.1206988959160137E-2</c:v>
                </c:pt>
                <c:pt idx="571">
                  <c:v>6.1314181584307528E-2</c:v>
                </c:pt>
                <c:pt idx="572">
                  <c:v>6.1421374209454919E-2</c:v>
                </c:pt>
                <c:pt idx="573">
                  <c:v>6.1528566834602311E-2</c:v>
                </c:pt>
                <c:pt idx="574">
                  <c:v>6.1635759459749702E-2</c:v>
                </c:pt>
                <c:pt idx="575">
                  <c:v>6.1742952084897093E-2</c:v>
                </c:pt>
                <c:pt idx="576">
                  <c:v>6.1850144710044484E-2</c:v>
                </c:pt>
                <c:pt idx="577">
                  <c:v>6.1957337335191875E-2</c:v>
                </c:pt>
                <c:pt idx="578">
                  <c:v>6.2064529960339267E-2</c:v>
                </c:pt>
                <c:pt idx="579">
                  <c:v>6.2171722585486658E-2</c:v>
                </c:pt>
                <c:pt idx="580">
                  <c:v>6.2278915210634049E-2</c:v>
                </c:pt>
                <c:pt idx="581">
                  <c:v>6.238610783578144E-2</c:v>
                </c:pt>
                <c:pt idx="582">
                  <c:v>6.2493300460928831E-2</c:v>
                </c:pt>
                <c:pt idx="583">
                  <c:v>6.2600493086076223E-2</c:v>
                </c:pt>
                <c:pt idx="584">
                  <c:v>6.2707685711223607E-2</c:v>
                </c:pt>
                <c:pt idx="585">
                  <c:v>6.2814878336370991E-2</c:v>
                </c:pt>
                <c:pt idx="586">
                  <c:v>6.2922070961518375E-2</c:v>
                </c:pt>
                <c:pt idx="587">
                  <c:v>6.302926358666576E-2</c:v>
                </c:pt>
                <c:pt idx="588">
                  <c:v>6.3136456211813144E-2</c:v>
                </c:pt>
                <c:pt idx="589">
                  <c:v>6.3243648836960528E-2</c:v>
                </c:pt>
                <c:pt idx="590">
                  <c:v>6.3350841462107912E-2</c:v>
                </c:pt>
                <c:pt idx="591">
                  <c:v>6.3458034087255297E-2</c:v>
                </c:pt>
                <c:pt idx="592">
                  <c:v>6.3565226712402681E-2</c:v>
                </c:pt>
                <c:pt idx="593">
                  <c:v>6.3672419337550065E-2</c:v>
                </c:pt>
                <c:pt idx="594">
                  <c:v>6.3779611962697449E-2</c:v>
                </c:pt>
                <c:pt idx="595">
                  <c:v>6.3886804587844834E-2</c:v>
                </c:pt>
                <c:pt idx="596">
                  <c:v>6.3993997212992218E-2</c:v>
                </c:pt>
                <c:pt idx="597">
                  <c:v>6.4101189838139602E-2</c:v>
                </c:pt>
                <c:pt idx="598">
                  <c:v>6.4208382463286987E-2</c:v>
                </c:pt>
                <c:pt idx="599">
                  <c:v>6.4315575088434371E-2</c:v>
                </c:pt>
                <c:pt idx="600">
                  <c:v>6.4422767713581755E-2</c:v>
                </c:pt>
                <c:pt idx="601">
                  <c:v>6.4529960338729139E-2</c:v>
                </c:pt>
                <c:pt idx="602">
                  <c:v>6.4637152963876524E-2</c:v>
                </c:pt>
                <c:pt idx="603">
                  <c:v>6.4744345589023908E-2</c:v>
                </c:pt>
                <c:pt idx="604">
                  <c:v>6.4851538214171292E-2</c:v>
                </c:pt>
                <c:pt idx="605">
                  <c:v>6.4958730839318676E-2</c:v>
                </c:pt>
                <c:pt idx="606">
                  <c:v>6.5065923464466061E-2</c:v>
                </c:pt>
                <c:pt idx="607">
                  <c:v>6.5173116089613445E-2</c:v>
                </c:pt>
                <c:pt idx="608">
                  <c:v>6.5280308714760829E-2</c:v>
                </c:pt>
                <c:pt idx="609">
                  <c:v>6.5387501339908213E-2</c:v>
                </c:pt>
                <c:pt idx="610">
                  <c:v>6.5494693965055598E-2</c:v>
                </c:pt>
                <c:pt idx="611">
                  <c:v>6.5601886590202982E-2</c:v>
                </c:pt>
                <c:pt idx="612">
                  <c:v>6.5709079215350366E-2</c:v>
                </c:pt>
                <c:pt idx="613">
                  <c:v>6.581627184049775E-2</c:v>
                </c:pt>
                <c:pt idx="614">
                  <c:v>6.5923464465645135E-2</c:v>
                </c:pt>
                <c:pt idx="615">
                  <c:v>6.6030657090792519E-2</c:v>
                </c:pt>
                <c:pt idx="616">
                  <c:v>6.6137849715939903E-2</c:v>
                </c:pt>
                <c:pt idx="617">
                  <c:v>6.6245042341087287E-2</c:v>
                </c:pt>
                <c:pt idx="618">
                  <c:v>6.6352234966234672E-2</c:v>
                </c:pt>
                <c:pt idx="619">
                  <c:v>6.6459427591382056E-2</c:v>
                </c:pt>
                <c:pt idx="620">
                  <c:v>6.656662021652944E-2</c:v>
                </c:pt>
                <c:pt idx="621">
                  <c:v>6.6673812841676824E-2</c:v>
                </c:pt>
                <c:pt idx="622">
                  <c:v>6.6781005466824209E-2</c:v>
                </c:pt>
                <c:pt idx="623">
                  <c:v>6.6888198091971593E-2</c:v>
                </c:pt>
                <c:pt idx="624">
                  <c:v>6.6995390717118977E-2</c:v>
                </c:pt>
                <c:pt idx="625">
                  <c:v>6.7102583342266361E-2</c:v>
                </c:pt>
                <c:pt idx="626">
                  <c:v>6.7209775967413746E-2</c:v>
                </c:pt>
                <c:pt idx="627">
                  <c:v>6.731696859256113E-2</c:v>
                </c:pt>
                <c:pt idx="628">
                  <c:v>6.7424161217708514E-2</c:v>
                </c:pt>
                <c:pt idx="629">
                  <c:v>6.7531353842855898E-2</c:v>
                </c:pt>
                <c:pt idx="630">
                  <c:v>6.7638546468003283E-2</c:v>
                </c:pt>
                <c:pt idx="631">
                  <c:v>6.7745739093150667E-2</c:v>
                </c:pt>
                <c:pt idx="632">
                  <c:v>6.7852931718298051E-2</c:v>
                </c:pt>
                <c:pt idx="633">
                  <c:v>6.7960124343445436E-2</c:v>
                </c:pt>
                <c:pt idx="634">
                  <c:v>6.806731696859282E-2</c:v>
                </c:pt>
                <c:pt idx="635">
                  <c:v>6.8174509593740204E-2</c:v>
                </c:pt>
                <c:pt idx="636">
                  <c:v>6.8281702218887588E-2</c:v>
                </c:pt>
                <c:pt idx="637">
                  <c:v>6.8388894844034973E-2</c:v>
                </c:pt>
                <c:pt idx="638">
                  <c:v>6.8496087469182357E-2</c:v>
                </c:pt>
                <c:pt idx="639">
                  <c:v>6.8603280094329741E-2</c:v>
                </c:pt>
                <c:pt idx="640">
                  <c:v>6.8710472719477125E-2</c:v>
                </c:pt>
                <c:pt idx="641">
                  <c:v>6.881766534462451E-2</c:v>
                </c:pt>
                <c:pt idx="642">
                  <c:v>6.8924857969771894E-2</c:v>
                </c:pt>
                <c:pt idx="643">
                  <c:v>6.9032050594919278E-2</c:v>
                </c:pt>
                <c:pt idx="644">
                  <c:v>6.9139243220066662E-2</c:v>
                </c:pt>
                <c:pt idx="645">
                  <c:v>6.9246435845214047E-2</c:v>
                </c:pt>
                <c:pt idx="646">
                  <c:v>6.9353628470361431E-2</c:v>
                </c:pt>
                <c:pt idx="647">
                  <c:v>6.9460821095508815E-2</c:v>
                </c:pt>
                <c:pt idx="648">
                  <c:v>6.9568013720656199E-2</c:v>
                </c:pt>
                <c:pt idx="649">
                  <c:v>6.9675206345803584E-2</c:v>
                </c:pt>
                <c:pt idx="650">
                  <c:v>6.9782398970950968E-2</c:v>
                </c:pt>
                <c:pt idx="651">
                  <c:v>6.9889591596098352E-2</c:v>
                </c:pt>
                <c:pt idx="652">
                  <c:v>6.9996784221245736E-2</c:v>
                </c:pt>
                <c:pt idx="653">
                  <c:v>7.0103976846393121E-2</c:v>
                </c:pt>
                <c:pt idx="654">
                  <c:v>7.0211169471540505E-2</c:v>
                </c:pt>
                <c:pt idx="655">
                  <c:v>7.0318362096687889E-2</c:v>
                </c:pt>
                <c:pt idx="656">
                  <c:v>7.0425554721835273E-2</c:v>
                </c:pt>
                <c:pt idx="657">
                  <c:v>7.0532747346982658E-2</c:v>
                </c:pt>
                <c:pt idx="658">
                  <c:v>7.0639939972130042E-2</c:v>
                </c:pt>
                <c:pt idx="659">
                  <c:v>7.0747132597277426E-2</c:v>
                </c:pt>
                <c:pt idx="660">
                  <c:v>7.085432522242481E-2</c:v>
                </c:pt>
                <c:pt idx="661">
                  <c:v>7.0961517847572195E-2</c:v>
                </c:pt>
                <c:pt idx="662">
                  <c:v>7.1068710472719579E-2</c:v>
                </c:pt>
                <c:pt idx="663">
                  <c:v>7.1175903097866963E-2</c:v>
                </c:pt>
                <c:pt idx="664">
                  <c:v>7.1283095723014347E-2</c:v>
                </c:pt>
                <c:pt idx="665">
                  <c:v>7.1390288348161732E-2</c:v>
                </c:pt>
                <c:pt idx="666">
                  <c:v>7.1497480973309116E-2</c:v>
                </c:pt>
                <c:pt idx="667">
                  <c:v>7.16046735984565E-2</c:v>
                </c:pt>
                <c:pt idx="668">
                  <c:v>7.1711866223603885E-2</c:v>
                </c:pt>
                <c:pt idx="669">
                  <c:v>7.1819058848751269E-2</c:v>
                </c:pt>
                <c:pt idx="670">
                  <c:v>7.1926251473898653E-2</c:v>
                </c:pt>
                <c:pt idx="671">
                  <c:v>7.2033444099046037E-2</c:v>
                </c:pt>
                <c:pt idx="672">
                  <c:v>7.2140636724193422E-2</c:v>
                </c:pt>
                <c:pt idx="673">
                  <c:v>7.2247829349340806E-2</c:v>
                </c:pt>
                <c:pt idx="674">
                  <c:v>7.235502197448819E-2</c:v>
                </c:pt>
                <c:pt idx="675">
                  <c:v>7.2462214599635574E-2</c:v>
                </c:pt>
                <c:pt idx="676">
                  <c:v>7.2569407224782959E-2</c:v>
                </c:pt>
                <c:pt idx="677">
                  <c:v>7.2676599849930343E-2</c:v>
                </c:pt>
                <c:pt idx="678">
                  <c:v>7.2783792475077727E-2</c:v>
                </c:pt>
                <c:pt idx="679">
                  <c:v>7.2890985100225111E-2</c:v>
                </c:pt>
                <c:pt idx="680">
                  <c:v>7.2998177725372496E-2</c:v>
                </c:pt>
                <c:pt idx="681">
                  <c:v>7.310537035051988E-2</c:v>
                </c:pt>
                <c:pt idx="682">
                  <c:v>7.3212562975667264E-2</c:v>
                </c:pt>
                <c:pt idx="683">
                  <c:v>7.3319755600814648E-2</c:v>
                </c:pt>
                <c:pt idx="684">
                  <c:v>7.3426948225962033E-2</c:v>
                </c:pt>
                <c:pt idx="685">
                  <c:v>7.3534140851109417E-2</c:v>
                </c:pt>
                <c:pt idx="686">
                  <c:v>7.3641333476256801E-2</c:v>
                </c:pt>
                <c:pt idx="687">
                  <c:v>7.3748526101404185E-2</c:v>
                </c:pt>
                <c:pt idx="688">
                  <c:v>7.385571872655157E-2</c:v>
                </c:pt>
                <c:pt idx="689">
                  <c:v>7.3962911351698954E-2</c:v>
                </c:pt>
                <c:pt idx="690">
                  <c:v>7.4070103976846338E-2</c:v>
                </c:pt>
                <c:pt idx="691">
                  <c:v>7.4177296601993722E-2</c:v>
                </c:pt>
                <c:pt idx="692">
                  <c:v>7.4284489227141107E-2</c:v>
                </c:pt>
                <c:pt idx="693">
                  <c:v>7.4391681852288491E-2</c:v>
                </c:pt>
                <c:pt idx="694">
                  <c:v>7.4498874477435875E-2</c:v>
                </c:pt>
                <c:pt idx="695">
                  <c:v>7.4606067102583259E-2</c:v>
                </c:pt>
                <c:pt idx="696">
                  <c:v>7.4713259727730644E-2</c:v>
                </c:pt>
                <c:pt idx="697">
                  <c:v>7.4820452352878028E-2</c:v>
                </c:pt>
                <c:pt idx="698">
                  <c:v>7.4927644978025412E-2</c:v>
                </c:pt>
                <c:pt idx="699">
                  <c:v>7.5034837603172796E-2</c:v>
                </c:pt>
                <c:pt idx="700">
                  <c:v>7.5142030228320181E-2</c:v>
                </c:pt>
                <c:pt idx="701">
                  <c:v>7.5249222853467565E-2</c:v>
                </c:pt>
                <c:pt idx="702">
                  <c:v>7.5356415478614949E-2</c:v>
                </c:pt>
                <c:pt idx="703">
                  <c:v>7.5463608103762334E-2</c:v>
                </c:pt>
                <c:pt idx="704">
                  <c:v>7.5570800728909718E-2</c:v>
                </c:pt>
                <c:pt idx="705">
                  <c:v>7.5677993354057102E-2</c:v>
                </c:pt>
                <c:pt idx="706">
                  <c:v>7.5785185979204486E-2</c:v>
                </c:pt>
                <c:pt idx="707">
                  <c:v>7.5892378604351871E-2</c:v>
                </c:pt>
                <c:pt idx="708">
                  <c:v>7.5999571229499255E-2</c:v>
                </c:pt>
                <c:pt idx="709">
                  <c:v>7.6106763854646639E-2</c:v>
                </c:pt>
                <c:pt idx="710">
                  <c:v>7.6213956479794023E-2</c:v>
                </c:pt>
                <c:pt idx="711">
                  <c:v>7.6321149104941408E-2</c:v>
                </c:pt>
                <c:pt idx="712">
                  <c:v>7.6428341730088792E-2</c:v>
                </c:pt>
                <c:pt idx="713">
                  <c:v>7.6535534355236176E-2</c:v>
                </c:pt>
                <c:pt idx="714">
                  <c:v>7.664272698038356E-2</c:v>
                </c:pt>
                <c:pt idx="715">
                  <c:v>7.6749919605530945E-2</c:v>
                </c:pt>
                <c:pt idx="716">
                  <c:v>7.6857112230678329E-2</c:v>
                </c:pt>
                <c:pt idx="717">
                  <c:v>7.6964304855825713E-2</c:v>
                </c:pt>
                <c:pt idx="718">
                  <c:v>7.7071497480973097E-2</c:v>
                </c:pt>
                <c:pt idx="719">
                  <c:v>7.7178690106120482E-2</c:v>
                </c:pt>
                <c:pt idx="720">
                  <c:v>7.7285882731267866E-2</c:v>
                </c:pt>
                <c:pt idx="721">
                  <c:v>7.739307535641525E-2</c:v>
                </c:pt>
                <c:pt idx="722">
                  <c:v>7.7500267981562634E-2</c:v>
                </c:pt>
                <c:pt idx="723">
                  <c:v>7.7607460606710019E-2</c:v>
                </c:pt>
                <c:pt idx="724">
                  <c:v>7.7714653231857403E-2</c:v>
                </c:pt>
                <c:pt idx="725">
                  <c:v>7.7821845857004787E-2</c:v>
                </c:pt>
                <c:pt idx="726">
                  <c:v>7.7929038482152171E-2</c:v>
                </c:pt>
                <c:pt idx="727">
                  <c:v>7.8036231107299556E-2</c:v>
                </c:pt>
                <c:pt idx="728">
                  <c:v>7.814342373244694E-2</c:v>
                </c:pt>
                <c:pt idx="729">
                  <c:v>7.8250616357594324E-2</c:v>
                </c:pt>
                <c:pt idx="730">
                  <c:v>7.8357808982741708E-2</c:v>
                </c:pt>
                <c:pt idx="731">
                  <c:v>7.8465001607889093E-2</c:v>
                </c:pt>
                <c:pt idx="732">
                  <c:v>7.8572194233036477E-2</c:v>
                </c:pt>
                <c:pt idx="733">
                  <c:v>7.8679386858183861E-2</c:v>
                </c:pt>
                <c:pt idx="734">
                  <c:v>7.8786579483331245E-2</c:v>
                </c:pt>
                <c:pt idx="735">
                  <c:v>7.889377210847863E-2</c:v>
                </c:pt>
                <c:pt idx="736">
                  <c:v>7.9000964733626014E-2</c:v>
                </c:pt>
                <c:pt idx="737">
                  <c:v>7.9108157358773398E-2</c:v>
                </c:pt>
                <c:pt idx="738">
                  <c:v>7.9215349983920783E-2</c:v>
                </c:pt>
                <c:pt idx="739">
                  <c:v>7.9322542609068167E-2</c:v>
                </c:pt>
                <c:pt idx="740">
                  <c:v>7.9429735234215551E-2</c:v>
                </c:pt>
                <c:pt idx="741">
                  <c:v>7.9536927859362935E-2</c:v>
                </c:pt>
                <c:pt idx="742">
                  <c:v>7.964412048451032E-2</c:v>
                </c:pt>
                <c:pt idx="743">
                  <c:v>7.9751313109657704E-2</c:v>
                </c:pt>
                <c:pt idx="744">
                  <c:v>7.9858505734805088E-2</c:v>
                </c:pt>
                <c:pt idx="745">
                  <c:v>7.9965698359952472E-2</c:v>
                </c:pt>
                <c:pt idx="746">
                  <c:v>8.0072890985099857E-2</c:v>
                </c:pt>
                <c:pt idx="747">
                  <c:v>8.0180083610247241E-2</c:v>
                </c:pt>
                <c:pt idx="748">
                  <c:v>8.0287276235394625E-2</c:v>
                </c:pt>
                <c:pt idx="749">
                  <c:v>8.0394468860542009E-2</c:v>
                </c:pt>
                <c:pt idx="750">
                  <c:v>8.0501661485689394E-2</c:v>
                </c:pt>
                <c:pt idx="751">
                  <c:v>8.0608854110836778E-2</c:v>
                </c:pt>
                <c:pt idx="752">
                  <c:v>8.0716046735984162E-2</c:v>
                </c:pt>
                <c:pt idx="753">
                  <c:v>8.0823239361131546E-2</c:v>
                </c:pt>
                <c:pt idx="754">
                  <c:v>8.0930431986278931E-2</c:v>
                </c:pt>
                <c:pt idx="755">
                  <c:v>8.1037624611426315E-2</c:v>
                </c:pt>
                <c:pt idx="756">
                  <c:v>8.1144817236573699E-2</c:v>
                </c:pt>
                <c:pt idx="757">
                  <c:v>8.1252009861721083E-2</c:v>
                </c:pt>
                <c:pt idx="758">
                  <c:v>8.1359202486868468E-2</c:v>
                </c:pt>
                <c:pt idx="759">
                  <c:v>8.1466395112015852E-2</c:v>
                </c:pt>
                <c:pt idx="760">
                  <c:v>8.1573587737163236E-2</c:v>
                </c:pt>
                <c:pt idx="761">
                  <c:v>8.168078036231062E-2</c:v>
                </c:pt>
                <c:pt idx="762">
                  <c:v>8.1787972987458005E-2</c:v>
                </c:pt>
                <c:pt idx="763">
                  <c:v>8.1895165612605389E-2</c:v>
                </c:pt>
                <c:pt idx="764">
                  <c:v>8.2002358237752773E-2</c:v>
                </c:pt>
                <c:pt idx="765">
                  <c:v>8.2109550862900157E-2</c:v>
                </c:pt>
                <c:pt idx="766">
                  <c:v>8.2216743488047542E-2</c:v>
                </c:pt>
                <c:pt idx="767">
                  <c:v>8.2323936113194926E-2</c:v>
                </c:pt>
                <c:pt idx="768">
                  <c:v>8.243112873834231E-2</c:v>
                </c:pt>
                <c:pt idx="769">
                  <c:v>8.2538321363489695E-2</c:v>
                </c:pt>
                <c:pt idx="770">
                  <c:v>8.2645513988637079E-2</c:v>
                </c:pt>
                <c:pt idx="771">
                  <c:v>8.2752706613784463E-2</c:v>
                </c:pt>
                <c:pt idx="772">
                  <c:v>8.2859899238931847E-2</c:v>
                </c:pt>
                <c:pt idx="773">
                  <c:v>8.2967091864079232E-2</c:v>
                </c:pt>
                <c:pt idx="774">
                  <c:v>8.3074284489226616E-2</c:v>
                </c:pt>
                <c:pt idx="775">
                  <c:v>8.3181477114374E-2</c:v>
                </c:pt>
                <c:pt idx="776">
                  <c:v>8.3288669739521384E-2</c:v>
                </c:pt>
                <c:pt idx="777">
                  <c:v>8.3395862364668769E-2</c:v>
                </c:pt>
                <c:pt idx="778">
                  <c:v>8.3503054989816153E-2</c:v>
                </c:pt>
                <c:pt idx="779">
                  <c:v>8.3610247614963537E-2</c:v>
                </c:pt>
                <c:pt idx="780">
                  <c:v>8.3717440240110921E-2</c:v>
                </c:pt>
                <c:pt idx="781">
                  <c:v>8.3824632865258306E-2</c:v>
                </c:pt>
                <c:pt idx="782">
                  <c:v>8.393182549040569E-2</c:v>
                </c:pt>
                <c:pt idx="783">
                  <c:v>8.4039018115553074E-2</c:v>
                </c:pt>
                <c:pt idx="784">
                  <c:v>8.4146210740700458E-2</c:v>
                </c:pt>
                <c:pt idx="785">
                  <c:v>8.4253403365847843E-2</c:v>
                </c:pt>
                <c:pt idx="786">
                  <c:v>8.4360595990995227E-2</c:v>
                </c:pt>
                <c:pt idx="787">
                  <c:v>8.4467788616142611E-2</c:v>
                </c:pt>
                <c:pt idx="788">
                  <c:v>8.4574981241289995E-2</c:v>
                </c:pt>
                <c:pt idx="789">
                  <c:v>8.468217386643738E-2</c:v>
                </c:pt>
                <c:pt idx="790">
                  <c:v>8.4789366491584764E-2</c:v>
                </c:pt>
                <c:pt idx="791">
                  <c:v>8.4896559116732148E-2</c:v>
                </c:pt>
                <c:pt idx="792">
                  <c:v>8.5003751741879532E-2</c:v>
                </c:pt>
                <c:pt idx="793">
                  <c:v>8.5110944367026917E-2</c:v>
                </c:pt>
                <c:pt idx="794">
                  <c:v>8.5218136992174301E-2</c:v>
                </c:pt>
                <c:pt idx="795">
                  <c:v>8.5325329617321685E-2</c:v>
                </c:pt>
                <c:pt idx="796">
                  <c:v>8.5432522242469069E-2</c:v>
                </c:pt>
                <c:pt idx="797">
                  <c:v>8.5539714867616454E-2</c:v>
                </c:pt>
                <c:pt idx="798">
                  <c:v>8.5646907492763838E-2</c:v>
                </c:pt>
                <c:pt idx="799">
                  <c:v>8.5754100117911222E-2</c:v>
                </c:pt>
                <c:pt idx="800">
                  <c:v>8.5861292743058606E-2</c:v>
                </c:pt>
                <c:pt idx="801">
                  <c:v>8.5968485368205991E-2</c:v>
                </c:pt>
                <c:pt idx="802">
                  <c:v>8.6075677993353375E-2</c:v>
                </c:pt>
                <c:pt idx="803">
                  <c:v>8.6182870618500759E-2</c:v>
                </c:pt>
                <c:pt idx="804">
                  <c:v>8.6290063243648144E-2</c:v>
                </c:pt>
                <c:pt idx="805">
                  <c:v>8.6397255868795528E-2</c:v>
                </c:pt>
                <c:pt idx="806">
                  <c:v>8.6504448493942912E-2</c:v>
                </c:pt>
                <c:pt idx="807">
                  <c:v>8.6611641119090296E-2</c:v>
                </c:pt>
                <c:pt idx="808">
                  <c:v>8.6718833744237681E-2</c:v>
                </c:pt>
                <c:pt idx="809">
                  <c:v>8.6826026369385065E-2</c:v>
                </c:pt>
                <c:pt idx="810">
                  <c:v>8.6933218994532449E-2</c:v>
                </c:pt>
                <c:pt idx="811">
                  <c:v>8.7040411619679833E-2</c:v>
                </c:pt>
                <c:pt idx="812">
                  <c:v>8.7147604244827218E-2</c:v>
                </c:pt>
                <c:pt idx="813">
                  <c:v>8.7254796869974602E-2</c:v>
                </c:pt>
                <c:pt idx="814">
                  <c:v>8.7361989495121986E-2</c:v>
                </c:pt>
                <c:pt idx="815">
                  <c:v>8.746918212026937E-2</c:v>
                </c:pt>
                <c:pt idx="816">
                  <c:v>8.7576374745416755E-2</c:v>
                </c:pt>
                <c:pt idx="817">
                  <c:v>8.7683567370564139E-2</c:v>
                </c:pt>
                <c:pt idx="818">
                  <c:v>8.7790759995711523E-2</c:v>
                </c:pt>
                <c:pt idx="819">
                  <c:v>8.7897952620858907E-2</c:v>
                </c:pt>
                <c:pt idx="820">
                  <c:v>8.8005145246006292E-2</c:v>
                </c:pt>
                <c:pt idx="821">
                  <c:v>8.8112337871153676E-2</c:v>
                </c:pt>
                <c:pt idx="822">
                  <c:v>8.821953049630106E-2</c:v>
                </c:pt>
                <c:pt idx="823">
                  <c:v>8.8326723121448444E-2</c:v>
                </c:pt>
                <c:pt idx="824">
                  <c:v>8.8433915746595829E-2</c:v>
                </c:pt>
                <c:pt idx="825">
                  <c:v>8.8541108371743213E-2</c:v>
                </c:pt>
                <c:pt idx="826">
                  <c:v>8.8648300996890597E-2</c:v>
                </c:pt>
                <c:pt idx="827">
                  <c:v>8.8755493622037981E-2</c:v>
                </c:pt>
                <c:pt idx="828">
                  <c:v>8.8862686247185366E-2</c:v>
                </c:pt>
                <c:pt idx="829">
                  <c:v>8.896987887233275E-2</c:v>
                </c:pt>
                <c:pt idx="830">
                  <c:v>8.9077071497480134E-2</c:v>
                </c:pt>
                <c:pt idx="831">
                  <c:v>8.9184264122627518E-2</c:v>
                </c:pt>
                <c:pt idx="832">
                  <c:v>8.9291456747774903E-2</c:v>
                </c:pt>
                <c:pt idx="833">
                  <c:v>8.9398649372922287E-2</c:v>
                </c:pt>
                <c:pt idx="834">
                  <c:v>8.9505841998069671E-2</c:v>
                </c:pt>
                <c:pt idx="835">
                  <c:v>8.9613034623217055E-2</c:v>
                </c:pt>
                <c:pt idx="836">
                  <c:v>8.972022724836444E-2</c:v>
                </c:pt>
                <c:pt idx="837">
                  <c:v>8.9827419873511824E-2</c:v>
                </c:pt>
                <c:pt idx="838">
                  <c:v>8.9934612498659208E-2</c:v>
                </c:pt>
                <c:pt idx="839">
                  <c:v>9.0041805123806593E-2</c:v>
                </c:pt>
                <c:pt idx="840">
                  <c:v>9.0148997748953977E-2</c:v>
                </c:pt>
                <c:pt idx="841">
                  <c:v>9.0256190374101361E-2</c:v>
                </c:pt>
                <c:pt idx="842">
                  <c:v>9.0363382999248745E-2</c:v>
                </c:pt>
                <c:pt idx="843">
                  <c:v>9.047057562439613E-2</c:v>
                </c:pt>
                <c:pt idx="844">
                  <c:v>9.0577768249543514E-2</c:v>
                </c:pt>
                <c:pt idx="845">
                  <c:v>9.0684960874690898E-2</c:v>
                </c:pt>
                <c:pt idx="846">
                  <c:v>9.0792153499838282E-2</c:v>
                </c:pt>
                <c:pt idx="847">
                  <c:v>9.0899346124985667E-2</c:v>
                </c:pt>
                <c:pt idx="848">
                  <c:v>9.1006538750133051E-2</c:v>
                </c:pt>
                <c:pt idx="849">
                  <c:v>9.1113731375280435E-2</c:v>
                </c:pt>
                <c:pt idx="850">
                  <c:v>9.1220924000427819E-2</c:v>
                </c:pt>
                <c:pt idx="851">
                  <c:v>9.1328116625575204E-2</c:v>
                </c:pt>
                <c:pt idx="852">
                  <c:v>9.1435309250722588E-2</c:v>
                </c:pt>
                <c:pt idx="853">
                  <c:v>9.1542501875869972E-2</c:v>
                </c:pt>
                <c:pt idx="854">
                  <c:v>9.1649694501017356E-2</c:v>
                </c:pt>
                <c:pt idx="855">
                  <c:v>9.1756887126164741E-2</c:v>
                </c:pt>
                <c:pt idx="856">
                  <c:v>9.1864079751312125E-2</c:v>
                </c:pt>
                <c:pt idx="857">
                  <c:v>9.1971272376459509E-2</c:v>
                </c:pt>
                <c:pt idx="858">
                  <c:v>9.2078465001606893E-2</c:v>
                </c:pt>
                <c:pt idx="859">
                  <c:v>9.2185657626754278E-2</c:v>
                </c:pt>
                <c:pt idx="860">
                  <c:v>9.2292850251901662E-2</c:v>
                </c:pt>
                <c:pt idx="861">
                  <c:v>9.2400042877049046E-2</c:v>
                </c:pt>
                <c:pt idx="862">
                  <c:v>9.250723550219643E-2</c:v>
                </c:pt>
                <c:pt idx="863">
                  <c:v>9.2614428127343815E-2</c:v>
                </c:pt>
                <c:pt idx="864">
                  <c:v>9.2721620752491199E-2</c:v>
                </c:pt>
                <c:pt idx="865">
                  <c:v>9.2828813377638583E-2</c:v>
                </c:pt>
                <c:pt idx="866">
                  <c:v>9.2936006002785967E-2</c:v>
                </c:pt>
                <c:pt idx="867">
                  <c:v>9.3043198627933352E-2</c:v>
                </c:pt>
                <c:pt idx="868">
                  <c:v>9.3150391253080736E-2</c:v>
                </c:pt>
                <c:pt idx="869">
                  <c:v>9.325758387822812E-2</c:v>
                </c:pt>
                <c:pt idx="870">
                  <c:v>9.3364776503375504E-2</c:v>
                </c:pt>
                <c:pt idx="871">
                  <c:v>9.3471969128522889E-2</c:v>
                </c:pt>
                <c:pt idx="872">
                  <c:v>9.3579161753670273E-2</c:v>
                </c:pt>
                <c:pt idx="873">
                  <c:v>9.3686354378817657E-2</c:v>
                </c:pt>
                <c:pt idx="874">
                  <c:v>9.3793547003965042E-2</c:v>
                </c:pt>
                <c:pt idx="875">
                  <c:v>9.3900739629112426E-2</c:v>
                </c:pt>
                <c:pt idx="876">
                  <c:v>9.400793225425981E-2</c:v>
                </c:pt>
                <c:pt idx="877">
                  <c:v>9.4115124879407194E-2</c:v>
                </c:pt>
                <c:pt idx="878">
                  <c:v>9.4222317504554579E-2</c:v>
                </c:pt>
                <c:pt idx="879">
                  <c:v>9.4329510129701963E-2</c:v>
                </c:pt>
                <c:pt idx="880">
                  <c:v>9.4436702754849347E-2</c:v>
                </c:pt>
                <c:pt idx="881">
                  <c:v>9.4543895379996731E-2</c:v>
                </c:pt>
                <c:pt idx="882">
                  <c:v>9.4651088005144116E-2</c:v>
                </c:pt>
                <c:pt idx="883">
                  <c:v>9.47582806302915E-2</c:v>
                </c:pt>
                <c:pt idx="884">
                  <c:v>9.4865473255438884E-2</c:v>
                </c:pt>
                <c:pt idx="885">
                  <c:v>9.4972665880586268E-2</c:v>
                </c:pt>
                <c:pt idx="886">
                  <c:v>9.5079858505733653E-2</c:v>
                </c:pt>
                <c:pt idx="887">
                  <c:v>9.5187051130881037E-2</c:v>
                </c:pt>
                <c:pt idx="888">
                  <c:v>9.5294243756028421E-2</c:v>
                </c:pt>
                <c:pt idx="889">
                  <c:v>9.5401436381175805E-2</c:v>
                </c:pt>
                <c:pt idx="890">
                  <c:v>9.550862900632319E-2</c:v>
                </c:pt>
                <c:pt idx="891">
                  <c:v>9.5615821631470574E-2</c:v>
                </c:pt>
                <c:pt idx="892">
                  <c:v>9.5723014256617958E-2</c:v>
                </c:pt>
                <c:pt idx="893">
                  <c:v>9.5830206881765342E-2</c:v>
                </c:pt>
                <c:pt idx="894">
                  <c:v>9.5937399506912727E-2</c:v>
                </c:pt>
                <c:pt idx="895">
                  <c:v>9.6044592132060111E-2</c:v>
                </c:pt>
                <c:pt idx="896">
                  <c:v>9.6151784757207495E-2</c:v>
                </c:pt>
                <c:pt idx="897">
                  <c:v>9.6258977382354879E-2</c:v>
                </c:pt>
                <c:pt idx="898">
                  <c:v>9.6366170007502264E-2</c:v>
                </c:pt>
                <c:pt idx="899">
                  <c:v>9.6473362632649648E-2</c:v>
                </c:pt>
                <c:pt idx="900">
                  <c:v>9.6580555257797032E-2</c:v>
                </c:pt>
                <c:pt idx="901">
                  <c:v>9.6687747882944416E-2</c:v>
                </c:pt>
                <c:pt idx="902">
                  <c:v>9.6794940508091801E-2</c:v>
                </c:pt>
                <c:pt idx="903">
                  <c:v>9.6902133133239185E-2</c:v>
                </c:pt>
                <c:pt idx="904">
                  <c:v>9.7009325758386569E-2</c:v>
                </c:pt>
                <c:pt idx="905">
                  <c:v>9.7116518383533953E-2</c:v>
                </c:pt>
                <c:pt idx="906">
                  <c:v>9.7223711008681338E-2</c:v>
                </c:pt>
                <c:pt idx="907">
                  <c:v>9.7330903633828722E-2</c:v>
                </c:pt>
                <c:pt idx="908">
                  <c:v>9.7438096258976106E-2</c:v>
                </c:pt>
                <c:pt idx="909">
                  <c:v>9.7545288884123491E-2</c:v>
                </c:pt>
                <c:pt idx="910">
                  <c:v>9.7652481509270875E-2</c:v>
                </c:pt>
                <c:pt idx="911">
                  <c:v>9.7759674134418259E-2</c:v>
                </c:pt>
                <c:pt idx="912">
                  <c:v>9.7866866759565643E-2</c:v>
                </c:pt>
                <c:pt idx="913">
                  <c:v>9.7974059384713028E-2</c:v>
                </c:pt>
                <c:pt idx="914">
                  <c:v>9.8081252009860412E-2</c:v>
                </c:pt>
                <c:pt idx="915">
                  <c:v>9.8188444635007796E-2</c:v>
                </c:pt>
                <c:pt idx="916">
                  <c:v>9.829563726015518E-2</c:v>
                </c:pt>
                <c:pt idx="917">
                  <c:v>9.8402829885302565E-2</c:v>
                </c:pt>
                <c:pt idx="918">
                  <c:v>9.8510022510449949E-2</c:v>
                </c:pt>
                <c:pt idx="919">
                  <c:v>9.8617215135597333E-2</c:v>
                </c:pt>
                <c:pt idx="920">
                  <c:v>9.8724407760744717E-2</c:v>
                </c:pt>
                <c:pt idx="921">
                  <c:v>9.8831600385892102E-2</c:v>
                </c:pt>
                <c:pt idx="922">
                  <c:v>9.8938793011039486E-2</c:v>
                </c:pt>
                <c:pt idx="923">
                  <c:v>9.904598563618687E-2</c:v>
                </c:pt>
                <c:pt idx="924">
                  <c:v>9.9153178261334254E-2</c:v>
                </c:pt>
                <c:pt idx="925">
                  <c:v>9.9260370886481639E-2</c:v>
                </c:pt>
                <c:pt idx="926">
                  <c:v>9.9367563511629023E-2</c:v>
                </c:pt>
                <c:pt idx="927">
                  <c:v>9.9474756136776407E-2</c:v>
                </c:pt>
                <c:pt idx="928">
                  <c:v>9.9581948761923791E-2</c:v>
                </c:pt>
                <c:pt idx="929">
                  <c:v>9.9689141387071176E-2</c:v>
                </c:pt>
                <c:pt idx="930">
                  <c:v>9.979633401221856E-2</c:v>
                </c:pt>
                <c:pt idx="931">
                  <c:v>9.9903526637365944E-2</c:v>
                </c:pt>
                <c:pt idx="932">
                  <c:v>0.10001071926251333</c:v>
                </c:pt>
                <c:pt idx="933">
                  <c:v>0.10011791188766071</c:v>
                </c:pt>
                <c:pt idx="934">
                  <c:v>0.1002251045128081</c:v>
                </c:pt>
                <c:pt idx="935">
                  <c:v>0.10033229713795548</c:v>
                </c:pt>
                <c:pt idx="936">
                  <c:v>0.10043948976310287</c:v>
                </c:pt>
                <c:pt idx="937">
                  <c:v>0.10054668238825025</c:v>
                </c:pt>
                <c:pt idx="938">
                  <c:v>0.10065387501339763</c:v>
                </c:pt>
                <c:pt idx="939">
                  <c:v>0.10076106763854502</c:v>
                </c:pt>
                <c:pt idx="940">
                  <c:v>0.1008682602636924</c:v>
                </c:pt>
                <c:pt idx="941">
                  <c:v>0.10097545288883979</c:v>
                </c:pt>
                <c:pt idx="942">
                  <c:v>0.10108264551398717</c:v>
                </c:pt>
                <c:pt idx="943">
                  <c:v>0.10118983813913456</c:v>
                </c:pt>
                <c:pt idx="944">
                  <c:v>0.10129703076428194</c:v>
                </c:pt>
                <c:pt idx="945">
                  <c:v>0.10140422338942932</c:v>
                </c:pt>
                <c:pt idx="946">
                  <c:v>0.10151141601457671</c:v>
                </c:pt>
                <c:pt idx="947">
                  <c:v>0.10161860863972409</c:v>
                </c:pt>
                <c:pt idx="948">
                  <c:v>0.10172580126487148</c:v>
                </c:pt>
                <c:pt idx="949">
                  <c:v>0.10183299389001886</c:v>
                </c:pt>
                <c:pt idx="950">
                  <c:v>0.10194018651516625</c:v>
                </c:pt>
                <c:pt idx="951">
                  <c:v>0.10204737914031363</c:v>
                </c:pt>
                <c:pt idx="952">
                  <c:v>0.10215457176546101</c:v>
                </c:pt>
                <c:pt idx="953">
                  <c:v>0.1022617643906084</c:v>
                </c:pt>
                <c:pt idx="954">
                  <c:v>0.10236895701575578</c:v>
                </c:pt>
                <c:pt idx="955">
                  <c:v>0.10247614964090317</c:v>
                </c:pt>
                <c:pt idx="956">
                  <c:v>0.10258334226605055</c:v>
                </c:pt>
                <c:pt idx="957">
                  <c:v>0.10269053489119793</c:v>
                </c:pt>
                <c:pt idx="958">
                  <c:v>0.10279772751634532</c:v>
                </c:pt>
                <c:pt idx="959">
                  <c:v>0.1029049201414927</c:v>
                </c:pt>
                <c:pt idx="960">
                  <c:v>0.10301211276664009</c:v>
                </c:pt>
                <c:pt idx="961">
                  <c:v>0.10311930539178747</c:v>
                </c:pt>
                <c:pt idx="962">
                  <c:v>0.10322649801693486</c:v>
                </c:pt>
                <c:pt idx="963">
                  <c:v>0.10333369064208224</c:v>
                </c:pt>
                <c:pt idx="964">
                  <c:v>0.10344088326722962</c:v>
                </c:pt>
                <c:pt idx="965">
                  <c:v>0.10354807589237701</c:v>
                </c:pt>
                <c:pt idx="966">
                  <c:v>0.10365526851752439</c:v>
                </c:pt>
                <c:pt idx="967">
                  <c:v>0.10376246114267178</c:v>
                </c:pt>
                <c:pt idx="968">
                  <c:v>0.10386965376781916</c:v>
                </c:pt>
                <c:pt idx="969">
                  <c:v>0.10397684639296655</c:v>
                </c:pt>
                <c:pt idx="970">
                  <c:v>0.10408403901811393</c:v>
                </c:pt>
                <c:pt idx="971">
                  <c:v>0.10419123164326131</c:v>
                </c:pt>
                <c:pt idx="972">
                  <c:v>0.1042984242684087</c:v>
                </c:pt>
                <c:pt idx="973">
                  <c:v>0.10440561689355608</c:v>
                </c:pt>
                <c:pt idx="974">
                  <c:v>0.10451280951870347</c:v>
                </c:pt>
                <c:pt idx="975">
                  <c:v>0.10462000214385085</c:v>
                </c:pt>
                <c:pt idx="976">
                  <c:v>0.10472719476899824</c:v>
                </c:pt>
                <c:pt idx="977">
                  <c:v>0.10483438739414562</c:v>
                </c:pt>
                <c:pt idx="978">
                  <c:v>0.104941580019293</c:v>
                </c:pt>
                <c:pt idx="979">
                  <c:v>0.10504877264444039</c:v>
                </c:pt>
                <c:pt idx="980">
                  <c:v>0.10515596526958777</c:v>
                </c:pt>
                <c:pt idx="981">
                  <c:v>0.10526315789473516</c:v>
                </c:pt>
                <c:pt idx="982">
                  <c:v>0.10537035051988254</c:v>
                </c:pt>
                <c:pt idx="983">
                  <c:v>0.10547754314502993</c:v>
                </c:pt>
                <c:pt idx="984">
                  <c:v>0.10558473577017731</c:v>
                </c:pt>
                <c:pt idx="985">
                  <c:v>0.10569192839532469</c:v>
                </c:pt>
                <c:pt idx="986">
                  <c:v>0.10579912102047208</c:v>
                </c:pt>
                <c:pt idx="987">
                  <c:v>0.10590631364561946</c:v>
                </c:pt>
                <c:pt idx="988">
                  <c:v>0.10601350627076685</c:v>
                </c:pt>
                <c:pt idx="989">
                  <c:v>0.10612069889591423</c:v>
                </c:pt>
                <c:pt idx="990">
                  <c:v>0.10622789152106162</c:v>
                </c:pt>
                <c:pt idx="991">
                  <c:v>0.106335084146209</c:v>
                </c:pt>
                <c:pt idx="992">
                  <c:v>0.10644227677135638</c:v>
                </c:pt>
                <c:pt idx="993">
                  <c:v>0.10654946939650377</c:v>
                </c:pt>
                <c:pt idx="994">
                  <c:v>0.10665666202165115</c:v>
                </c:pt>
                <c:pt idx="995">
                  <c:v>0.10676385464679854</c:v>
                </c:pt>
                <c:pt idx="996">
                  <c:v>0.10687104727194592</c:v>
                </c:pt>
                <c:pt idx="997">
                  <c:v>0.10697823989709331</c:v>
                </c:pt>
                <c:pt idx="998">
                  <c:v>0.10708543252224069</c:v>
                </c:pt>
                <c:pt idx="999">
                  <c:v>0.10719262514738807</c:v>
                </c:pt>
                <c:pt idx="1000">
                  <c:v>0.10729981777253546</c:v>
                </c:pt>
                <c:pt idx="1001">
                  <c:v>0.10740701039768284</c:v>
                </c:pt>
                <c:pt idx="1002">
                  <c:v>0.10751420302283023</c:v>
                </c:pt>
                <c:pt idx="1003">
                  <c:v>0.10762139564797761</c:v>
                </c:pt>
                <c:pt idx="1004">
                  <c:v>0.10772858827312499</c:v>
                </c:pt>
                <c:pt idx="1005">
                  <c:v>0.10783578089827238</c:v>
                </c:pt>
                <c:pt idx="1006">
                  <c:v>0.10794297352341976</c:v>
                </c:pt>
                <c:pt idx="1007">
                  <c:v>0.10805016614856715</c:v>
                </c:pt>
                <c:pt idx="1008">
                  <c:v>0.10815735877371453</c:v>
                </c:pt>
                <c:pt idx="1009">
                  <c:v>0.10826455139886192</c:v>
                </c:pt>
                <c:pt idx="1010">
                  <c:v>0.1083717440240093</c:v>
                </c:pt>
                <c:pt idx="1011">
                  <c:v>0.10847893664915668</c:v>
                </c:pt>
                <c:pt idx="1012">
                  <c:v>0.10858612927430407</c:v>
                </c:pt>
                <c:pt idx="1013">
                  <c:v>0.10869332189945145</c:v>
                </c:pt>
                <c:pt idx="1014">
                  <c:v>0.10880051452459884</c:v>
                </c:pt>
                <c:pt idx="1015">
                  <c:v>0.10890770714974622</c:v>
                </c:pt>
                <c:pt idx="1016">
                  <c:v>0.10901489977489361</c:v>
                </c:pt>
                <c:pt idx="1017">
                  <c:v>0.10912209240004099</c:v>
                </c:pt>
                <c:pt idx="1018">
                  <c:v>0.10922928502518837</c:v>
                </c:pt>
                <c:pt idx="1019">
                  <c:v>0.10933647765033576</c:v>
                </c:pt>
                <c:pt idx="1020">
                  <c:v>0.10944367027548314</c:v>
                </c:pt>
                <c:pt idx="1021">
                  <c:v>0.10955086290063053</c:v>
                </c:pt>
                <c:pt idx="1022">
                  <c:v>0.10965805552577791</c:v>
                </c:pt>
                <c:pt idx="1023">
                  <c:v>0.1097652481509253</c:v>
                </c:pt>
                <c:pt idx="1024">
                  <c:v>0.10987244077607268</c:v>
                </c:pt>
                <c:pt idx="1025">
                  <c:v>0.10997963340122006</c:v>
                </c:pt>
                <c:pt idx="1026">
                  <c:v>0.11008682602636745</c:v>
                </c:pt>
                <c:pt idx="1027">
                  <c:v>0.11019401865151483</c:v>
                </c:pt>
                <c:pt idx="1028">
                  <c:v>0.11030121127666222</c:v>
                </c:pt>
                <c:pt idx="1029">
                  <c:v>0.1104084039018096</c:v>
                </c:pt>
                <c:pt idx="1030">
                  <c:v>0.11051559652695699</c:v>
                </c:pt>
                <c:pt idx="1031">
                  <c:v>0.11062278915210437</c:v>
                </c:pt>
                <c:pt idx="1032">
                  <c:v>0.11072998177725175</c:v>
                </c:pt>
                <c:pt idx="1033">
                  <c:v>0.11083717440239914</c:v>
                </c:pt>
                <c:pt idx="1034">
                  <c:v>0.11094436702754652</c:v>
                </c:pt>
                <c:pt idx="1035">
                  <c:v>0.11105155965269391</c:v>
                </c:pt>
                <c:pt idx="1036">
                  <c:v>0.11115875227784129</c:v>
                </c:pt>
                <c:pt idx="1037">
                  <c:v>0.11126594490298868</c:v>
                </c:pt>
                <c:pt idx="1038">
                  <c:v>0.11137313752813606</c:v>
                </c:pt>
                <c:pt idx="1039">
                  <c:v>0.11148033015328344</c:v>
                </c:pt>
                <c:pt idx="1040">
                  <c:v>0.11158752277843083</c:v>
                </c:pt>
                <c:pt idx="1041">
                  <c:v>0.11169471540357821</c:v>
                </c:pt>
                <c:pt idx="1042">
                  <c:v>0.1118019080287256</c:v>
                </c:pt>
                <c:pt idx="1043">
                  <c:v>0.11190910065387298</c:v>
                </c:pt>
                <c:pt idx="1044">
                  <c:v>0.11201629327902037</c:v>
                </c:pt>
                <c:pt idx="1045">
                  <c:v>0.11212348590416775</c:v>
                </c:pt>
                <c:pt idx="1046">
                  <c:v>0.11223067852931513</c:v>
                </c:pt>
                <c:pt idx="1047">
                  <c:v>0.11233787115446252</c:v>
                </c:pt>
                <c:pt idx="1048">
                  <c:v>0.1124450637796099</c:v>
                </c:pt>
                <c:pt idx="1049">
                  <c:v>0.11255225640475729</c:v>
                </c:pt>
                <c:pt idx="1050">
                  <c:v>0.11265944902990467</c:v>
                </c:pt>
                <c:pt idx="1051">
                  <c:v>0.11276664165505206</c:v>
                </c:pt>
                <c:pt idx="1052">
                  <c:v>0.11287383428019944</c:v>
                </c:pt>
                <c:pt idx="1053">
                  <c:v>0.11298102690534682</c:v>
                </c:pt>
                <c:pt idx="1054">
                  <c:v>0.11308821953049421</c:v>
                </c:pt>
                <c:pt idx="1055">
                  <c:v>0.11319541215564159</c:v>
                </c:pt>
                <c:pt idx="1056">
                  <c:v>0.11330260478078898</c:v>
                </c:pt>
                <c:pt idx="1057">
                  <c:v>0.11340979740593636</c:v>
                </c:pt>
                <c:pt idx="1058">
                  <c:v>0.11351699003108374</c:v>
                </c:pt>
                <c:pt idx="1059">
                  <c:v>0.11362418265623113</c:v>
                </c:pt>
                <c:pt idx="1060">
                  <c:v>0.11373137528137851</c:v>
                </c:pt>
                <c:pt idx="1061">
                  <c:v>0.1138385679065259</c:v>
                </c:pt>
                <c:pt idx="1062">
                  <c:v>0.11394576053167328</c:v>
                </c:pt>
                <c:pt idx="1063">
                  <c:v>0.11405295315682067</c:v>
                </c:pt>
                <c:pt idx="1064">
                  <c:v>0.11416014578196805</c:v>
                </c:pt>
                <c:pt idx="1065">
                  <c:v>0.11426733840711543</c:v>
                </c:pt>
                <c:pt idx="1066">
                  <c:v>0.11437453103226282</c:v>
                </c:pt>
                <c:pt idx="1067">
                  <c:v>0.1144817236574102</c:v>
                </c:pt>
                <c:pt idx="1068">
                  <c:v>0.11458891628255759</c:v>
                </c:pt>
                <c:pt idx="1069">
                  <c:v>0.11469610890770497</c:v>
                </c:pt>
                <c:pt idx="1070">
                  <c:v>0.11480330153285236</c:v>
                </c:pt>
                <c:pt idx="1071">
                  <c:v>0.11491049415799974</c:v>
                </c:pt>
                <c:pt idx="1072">
                  <c:v>0.11501768678314712</c:v>
                </c:pt>
                <c:pt idx="1073">
                  <c:v>0.11512487940829451</c:v>
                </c:pt>
                <c:pt idx="1074">
                  <c:v>0.11523207203344189</c:v>
                </c:pt>
                <c:pt idx="1075">
                  <c:v>0.11533926465858928</c:v>
                </c:pt>
                <c:pt idx="1076">
                  <c:v>0.11544645728373666</c:v>
                </c:pt>
                <c:pt idx="1077">
                  <c:v>0.11555364990888405</c:v>
                </c:pt>
                <c:pt idx="1078">
                  <c:v>0.11566084253403143</c:v>
                </c:pt>
                <c:pt idx="1079">
                  <c:v>0.11576803515917881</c:v>
                </c:pt>
                <c:pt idx="1080">
                  <c:v>0.1158752277843262</c:v>
                </c:pt>
                <c:pt idx="1081">
                  <c:v>0.11598242040947358</c:v>
                </c:pt>
                <c:pt idx="1082">
                  <c:v>0.11608961303462097</c:v>
                </c:pt>
                <c:pt idx="1083">
                  <c:v>0.11619680565976835</c:v>
                </c:pt>
                <c:pt idx="1084">
                  <c:v>0.11630399828491574</c:v>
                </c:pt>
                <c:pt idx="1085">
                  <c:v>0.11641119091006312</c:v>
                </c:pt>
                <c:pt idx="1086">
                  <c:v>0.1165183835352105</c:v>
                </c:pt>
                <c:pt idx="1087">
                  <c:v>0.11662557616035789</c:v>
                </c:pt>
                <c:pt idx="1088">
                  <c:v>0.11673276878550527</c:v>
                </c:pt>
                <c:pt idx="1089">
                  <c:v>0.11683996141065266</c:v>
                </c:pt>
                <c:pt idx="1090">
                  <c:v>0.11694715403580004</c:v>
                </c:pt>
                <c:pt idx="1091">
                  <c:v>0.11705434666094743</c:v>
                </c:pt>
                <c:pt idx="1092">
                  <c:v>0.11716153928609481</c:v>
                </c:pt>
                <c:pt idx="1093">
                  <c:v>0.11726873191124219</c:v>
                </c:pt>
                <c:pt idx="1094">
                  <c:v>0.11737592453638958</c:v>
                </c:pt>
                <c:pt idx="1095">
                  <c:v>0.11748311716153696</c:v>
                </c:pt>
                <c:pt idx="1096">
                  <c:v>0.11759030978668435</c:v>
                </c:pt>
                <c:pt idx="1097">
                  <c:v>0.11769750241183173</c:v>
                </c:pt>
                <c:pt idx="1098">
                  <c:v>0.11780469503697912</c:v>
                </c:pt>
                <c:pt idx="1099">
                  <c:v>0.1179118876621265</c:v>
                </c:pt>
                <c:pt idx="1100">
                  <c:v>0.11801908028727388</c:v>
                </c:pt>
                <c:pt idx="1101">
                  <c:v>0.11812627291242127</c:v>
                </c:pt>
                <c:pt idx="1102">
                  <c:v>0.11823346553756865</c:v>
                </c:pt>
                <c:pt idx="1103">
                  <c:v>0.11834065816271604</c:v>
                </c:pt>
                <c:pt idx="1104">
                  <c:v>0.11844785078786342</c:v>
                </c:pt>
                <c:pt idx="1105">
                  <c:v>0.1185550434130108</c:v>
                </c:pt>
                <c:pt idx="1106">
                  <c:v>0.11866223603815819</c:v>
                </c:pt>
                <c:pt idx="1107">
                  <c:v>0.11876942866330557</c:v>
                </c:pt>
                <c:pt idx="1108">
                  <c:v>0.11887662128845296</c:v>
                </c:pt>
                <c:pt idx="1109">
                  <c:v>0.11898381391360034</c:v>
                </c:pt>
                <c:pt idx="1110">
                  <c:v>0.11909100653874773</c:v>
                </c:pt>
                <c:pt idx="1111">
                  <c:v>0.11919819916389511</c:v>
                </c:pt>
                <c:pt idx="1112">
                  <c:v>0.11930539178904249</c:v>
                </c:pt>
                <c:pt idx="1113">
                  <c:v>0.11941258441418988</c:v>
                </c:pt>
                <c:pt idx="1114">
                  <c:v>0.11951977703933726</c:v>
                </c:pt>
                <c:pt idx="1115">
                  <c:v>0.11962696966448465</c:v>
                </c:pt>
                <c:pt idx="1116">
                  <c:v>0.11973416228963203</c:v>
                </c:pt>
                <c:pt idx="1117">
                  <c:v>0.11984135491477942</c:v>
                </c:pt>
                <c:pt idx="1118">
                  <c:v>0.1199485475399268</c:v>
                </c:pt>
                <c:pt idx="1119">
                  <c:v>0.12005574016507418</c:v>
                </c:pt>
                <c:pt idx="1120">
                  <c:v>0.12016293279022157</c:v>
                </c:pt>
                <c:pt idx="1121">
                  <c:v>0.12027012541536895</c:v>
                </c:pt>
                <c:pt idx="1122">
                  <c:v>0.12037731804051634</c:v>
                </c:pt>
                <c:pt idx="1123">
                  <c:v>0.12048451066566372</c:v>
                </c:pt>
                <c:pt idx="1124">
                  <c:v>0.12059170329081111</c:v>
                </c:pt>
                <c:pt idx="1125">
                  <c:v>0.12069889591595849</c:v>
                </c:pt>
                <c:pt idx="1126">
                  <c:v>0.12080608854110587</c:v>
                </c:pt>
                <c:pt idx="1127">
                  <c:v>0.12091328116625326</c:v>
                </c:pt>
                <c:pt idx="1128">
                  <c:v>0.12102047379140064</c:v>
                </c:pt>
                <c:pt idx="1129">
                  <c:v>0.12112766641654803</c:v>
                </c:pt>
                <c:pt idx="1130">
                  <c:v>0.12123485904169541</c:v>
                </c:pt>
                <c:pt idx="1131">
                  <c:v>0.1213420516668428</c:v>
                </c:pt>
                <c:pt idx="1132">
                  <c:v>0.12144924429199018</c:v>
                </c:pt>
                <c:pt idx="1133">
                  <c:v>0.12155643691713756</c:v>
                </c:pt>
                <c:pt idx="1134">
                  <c:v>0.12166362954228495</c:v>
                </c:pt>
                <c:pt idx="1135">
                  <c:v>0.12177082216743233</c:v>
                </c:pt>
                <c:pt idx="1136">
                  <c:v>0.12187801479257972</c:v>
                </c:pt>
                <c:pt idx="1137">
                  <c:v>0.1219852074177271</c:v>
                </c:pt>
                <c:pt idx="1138">
                  <c:v>0.12209240004287449</c:v>
                </c:pt>
                <c:pt idx="1139">
                  <c:v>0.12219959266802187</c:v>
                </c:pt>
                <c:pt idx="1140">
                  <c:v>0.12230678529316925</c:v>
                </c:pt>
                <c:pt idx="1141">
                  <c:v>0.12241397791831664</c:v>
                </c:pt>
                <c:pt idx="1142">
                  <c:v>0.12252117054346402</c:v>
                </c:pt>
                <c:pt idx="1143">
                  <c:v>0.12262836316861141</c:v>
                </c:pt>
                <c:pt idx="1144">
                  <c:v>0.12273555579375879</c:v>
                </c:pt>
                <c:pt idx="1145">
                  <c:v>0.12284274841890618</c:v>
                </c:pt>
                <c:pt idx="1146">
                  <c:v>0.12294994104405356</c:v>
                </c:pt>
                <c:pt idx="1147">
                  <c:v>0.12305713366920094</c:v>
                </c:pt>
                <c:pt idx="1148">
                  <c:v>0.12316432629434833</c:v>
                </c:pt>
                <c:pt idx="1149">
                  <c:v>0.12327151891949571</c:v>
                </c:pt>
                <c:pt idx="1150">
                  <c:v>0.1233787115446431</c:v>
                </c:pt>
                <c:pt idx="1151">
                  <c:v>0.12348590416979048</c:v>
                </c:pt>
                <c:pt idx="1152">
                  <c:v>0.12359309679493787</c:v>
                </c:pt>
                <c:pt idx="1153">
                  <c:v>0.12370028942008525</c:v>
                </c:pt>
                <c:pt idx="1154">
                  <c:v>0.12380748204523263</c:v>
                </c:pt>
                <c:pt idx="1155">
                  <c:v>0.12391467467038002</c:v>
                </c:pt>
                <c:pt idx="1156">
                  <c:v>0.1240218672955274</c:v>
                </c:pt>
                <c:pt idx="1157">
                  <c:v>0.12412905992067479</c:v>
                </c:pt>
                <c:pt idx="1158">
                  <c:v>0.12423625254582217</c:v>
                </c:pt>
                <c:pt idx="1159">
                  <c:v>0.12434344517096955</c:v>
                </c:pt>
                <c:pt idx="1160">
                  <c:v>0.12445063779611694</c:v>
                </c:pt>
                <c:pt idx="1161">
                  <c:v>0.12455783042126432</c:v>
                </c:pt>
                <c:pt idx="1162">
                  <c:v>0.12466502304641171</c:v>
                </c:pt>
                <c:pt idx="1163">
                  <c:v>0.12477221567155909</c:v>
                </c:pt>
                <c:pt idx="1164">
                  <c:v>0.12487940829670648</c:v>
                </c:pt>
                <c:pt idx="1165">
                  <c:v>0.12498660092185386</c:v>
                </c:pt>
                <c:pt idx="1166">
                  <c:v>0.12509379354700126</c:v>
                </c:pt>
                <c:pt idx="1167">
                  <c:v>0.12520098617214864</c:v>
                </c:pt>
                <c:pt idx="1168">
                  <c:v>0.12530817879729603</c:v>
                </c:pt>
                <c:pt idx="1169">
                  <c:v>0.12541537142244341</c:v>
                </c:pt>
                <c:pt idx="1170">
                  <c:v>0.1255225640475908</c:v>
                </c:pt>
                <c:pt idx="1171">
                  <c:v>0.12562975667273818</c:v>
                </c:pt>
                <c:pt idx="1172">
                  <c:v>0.12573694929788556</c:v>
                </c:pt>
                <c:pt idx="1173">
                  <c:v>0.12584414192303295</c:v>
                </c:pt>
                <c:pt idx="1174">
                  <c:v>0.12595133454818033</c:v>
                </c:pt>
                <c:pt idx="1175">
                  <c:v>0.12605852717332772</c:v>
                </c:pt>
                <c:pt idx="1176">
                  <c:v>0.1261657197984751</c:v>
                </c:pt>
                <c:pt idx="1177">
                  <c:v>0.12627291242362249</c:v>
                </c:pt>
                <c:pt idx="1178">
                  <c:v>0.12638010504876987</c:v>
                </c:pt>
                <c:pt idx="1179">
                  <c:v>0.12648729767391725</c:v>
                </c:pt>
                <c:pt idx="1180">
                  <c:v>0.12659449029906464</c:v>
                </c:pt>
                <c:pt idx="1181">
                  <c:v>0.12670168292421202</c:v>
                </c:pt>
                <c:pt idx="1182">
                  <c:v>0.12680887554935941</c:v>
                </c:pt>
                <c:pt idx="1183">
                  <c:v>0.12691606817450679</c:v>
                </c:pt>
                <c:pt idx="1184">
                  <c:v>0.12702326079965418</c:v>
                </c:pt>
                <c:pt idx="1185">
                  <c:v>0.12713045342480156</c:v>
                </c:pt>
                <c:pt idx="1186">
                  <c:v>0.12723764604994894</c:v>
                </c:pt>
                <c:pt idx="1187">
                  <c:v>0.12734483867509633</c:v>
                </c:pt>
                <c:pt idx="1188">
                  <c:v>0.12745203130024371</c:v>
                </c:pt>
                <c:pt idx="1189">
                  <c:v>0.1275592239253911</c:v>
                </c:pt>
                <c:pt idx="1190">
                  <c:v>0.12766641655053848</c:v>
                </c:pt>
                <c:pt idx="1191">
                  <c:v>0.12777360917568586</c:v>
                </c:pt>
                <c:pt idx="1192">
                  <c:v>0.12788080180083325</c:v>
                </c:pt>
                <c:pt idx="1193">
                  <c:v>0.12798799442598063</c:v>
                </c:pt>
                <c:pt idx="1194">
                  <c:v>0.12809518705112802</c:v>
                </c:pt>
                <c:pt idx="1195">
                  <c:v>0.1282023796762754</c:v>
                </c:pt>
                <c:pt idx="1196">
                  <c:v>0.12830957230142279</c:v>
                </c:pt>
                <c:pt idx="1197">
                  <c:v>0.12841676492657017</c:v>
                </c:pt>
                <c:pt idx="1198">
                  <c:v>0.12852395755171755</c:v>
                </c:pt>
                <c:pt idx="1199">
                  <c:v>0.12863115017686494</c:v>
                </c:pt>
                <c:pt idx="1200">
                  <c:v>0.12873834280201232</c:v>
                </c:pt>
                <c:pt idx="1201">
                  <c:v>0.12884553542715971</c:v>
                </c:pt>
                <c:pt idx="1202">
                  <c:v>0.12895272805230709</c:v>
                </c:pt>
                <c:pt idx="1203">
                  <c:v>0.12905992067745448</c:v>
                </c:pt>
                <c:pt idx="1204">
                  <c:v>0.12916711330260186</c:v>
                </c:pt>
                <c:pt idx="1205">
                  <c:v>0.12927430592774924</c:v>
                </c:pt>
                <c:pt idx="1206">
                  <c:v>0.12938149855289663</c:v>
                </c:pt>
                <c:pt idx="1207">
                  <c:v>0.12948869117804401</c:v>
                </c:pt>
                <c:pt idx="1208">
                  <c:v>0.1295958838031914</c:v>
                </c:pt>
                <c:pt idx="1209">
                  <c:v>0.12970307642833878</c:v>
                </c:pt>
                <c:pt idx="1210">
                  <c:v>0.12981026905348617</c:v>
                </c:pt>
                <c:pt idx="1211">
                  <c:v>0.12991746167863355</c:v>
                </c:pt>
                <c:pt idx="1212">
                  <c:v>0.13002465430378093</c:v>
                </c:pt>
                <c:pt idx="1213">
                  <c:v>0.13013184692892832</c:v>
                </c:pt>
                <c:pt idx="1214">
                  <c:v>0.1302390395540757</c:v>
                </c:pt>
                <c:pt idx="1215">
                  <c:v>0.13034623217922309</c:v>
                </c:pt>
                <c:pt idx="1216">
                  <c:v>0.13045342480437047</c:v>
                </c:pt>
                <c:pt idx="1217">
                  <c:v>0.13056061742951786</c:v>
                </c:pt>
                <c:pt idx="1218">
                  <c:v>0.13066781005466524</c:v>
                </c:pt>
                <c:pt idx="1219">
                  <c:v>0.13077500267981262</c:v>
                </c:pt>
                <c:pt idx="1220">
                  <c:v>0.13088219530496001</c:v>
                </c:pt>
                <c:pt idx="1221">
                  <c:v>0.13098938793010739</c:v>
                </c:pt>
                <c:pt idx="1222">
                  <c:v>0.13109658055525478</c:v>
                </c:pt>
                <c:pt idx="1223">
                  <c:v>0.13120377318040216</c:v>
                </c:pt>
                <c:pt idx="1224">
                  <c:v>0.13131096580554955</c:v>
                </c:pt>
                <c:pt idx="1225">
                  <c:v>0.13141815843069693</c:v>
                </c:pt>
                <c:pt idx="1226">
                  <c:v>0.13152535105584431</c:v>
                </c:pt>
                <c:pt idx="1227">
                  <c:v>0.1316325436809917</c:v>
                </c:pt>
                <c:pt idx="1228">
                  <c:v>0.13173973630613908</c:v>
                </c:pt>
                <c:pt idx="1229">
                  <c:v>0.13184692893128647</c:v>
                </c:pt>
                <c:pt idx="1230">
                  <c:v>0.13195412155643385</c:v>
                </c:pt>
                <c:pt idx="1231">
                  <c:v>0.13206131418158124</c:v>
                </c:pt>
                <c:pt idx="1232">
                  <c:v>0.13216850680672862</c:v>
                </c:pt>
                <c:pt idx="1233">
                  <c:v>0.132275699431876</c:v>
                </c:pt>
                <c:pt idx="1234">
                  <c:v>0.13238289205702339</c:v>
                </c:pt>
                <c:pt idx="1235">
                  <c:v>0.13249008468217077</c:v>
                </c:pt>
                <c:pt idx="1236">
                  <c:v>0.13259727730731816</c:v>
                </c:pt>
                <c:pt idx="1237">
                  <c:v>0.13270446993246554</c:v>
                </c:pt>
                <c:pt idx="1238">
                  <c:v>0.13281166255761293</c:v>
                </c:pt>
                <c:pt idx="1239">
                  <c:v>0.13291885518276031</c:v>
                </c:pt>
                <c:pt idx="1240">
                  <c:v>0.13302604780790769</c:v>
                </c:pt>
                <c:pt idx="1241">
                  <c:v>0.13313324043305508</c:v>
                </c:pt>
                <c:pt idx="1242">
                  <c:v>0.13324043305820246</c:v>
                </c:pt>
                <c:pt idx="1243">
                  <c:v>0.13334762568334985</c:v>
                </c:pt>
                <c:pt idx="1244">
                  <c:v>0.13345481830849723</c:v>
                </c:pt>
                <c:pt idx="1245">
                  <c:v>0.13356201093364461</c:v>
                </c:pt>
                <c:pt idx="1246">
                  <c:v>0.133669203558792</c:v>
                </c:pt>
                <c:pt idx="1247">
                  <c:v>0.13377639618393938</c:v>
                </c:pt>
                <c:pt idx="1248">
                  <c:v>0.13388358880908677</c:v>
                </c:pt>
                <c:pt idx="1249">
                  <c:v>0.13399078143423415</c:v>
                </c:pt>
                <c:pt idx="1250">
                  <c:v>0.13409797405938154</c:v>
                </c:pt>
                <c:pt idx="1251">
                  <c:v>0.13420516668452892</c:v>
                </c:pt>
                <c:pt idx="1252">
                  <c:v>0.1343123593096763</c:v>
                </c:pt>
                <c:pt idx="1253">
                  <c:v>0.13441955193482369</c:v>
                </c:pt>
                <c:pt idx="1254">
                  <c:v>0.13452674455997107</c:v>
                </c:pt>
                <c:pt idx="1255">
                  <c:v>0.13463393718511846</c:v>
                </c:pt>
                <c:pt idx="1256">
                  <c:v>0.13474112981026584</c:v>
                </c:pt>
                <c:pt idx="1257">
                  <c:v>0.13484832243541323</c:v>
                </c:pt>
                <c:pt idx="1258">
                  <c:v>0.13495551506056061</c:v>
                </c:pt>
                <c:pt idx="1259">
                  <c:v>0.13506270768570799</c:v>
                </c:pt>
                <c:pt idx="1260">
                  <c:v>0.13516990031085538</c:v>
                </c:pt>
                <c:pt idx="1261">
                  <c:v>0.13527709293600276</c:v>
                </c:pt>
                <c:pt idx="1262">
                  <c:v>0.13538428556115015</c:v>
                </c:pt>
                <c:pt idx="1263">
                  <c:v>0.13549147818629753</c:v>
                </c:pt>
                <c:pt idx="1264">
                  <c:v>0.13559867081144492</c:v>
                </c:pt>
                <c:pt idx="1265">
                  <c:v>0.1357058634365923</c:v>
                </c:pt>
                <c:pt idx="1266">
                  <c:v>0.13581305606173968</c:v>
                </c:pt>
                <c:pt idx="1267">
                  <c:v>0.13592024868688707</c:v>
                </c:pt>
                <c:pt idx="1268">
                  <c:v>0.13602744131203445</c:v>
                </c:pt>
                <c:pt idx="1269">
                  <c:v>0.13613463393718184</c:v>
                </c:pt>
                <c:pt idx="1270">
                  <c:v>0.13624182656232922</c:v>
                </c:pt>
                <c:pt idx="1271">
                  <c:v>0.13634901918747661</c:v>
                </c:pt>
                <c:pt idx="1272">
                  <c:v>0.13645621181262399</c:v>
                </c:pt>
                <c:pt idx="1273">
                  <c:v>0.13656340443777137</c:v>
                </c:pt>
                <c:pt idx="1274">
                  <c:v>0.13667059706291876</c:v>
                </c:pt>
                <c:pt idx="1275">
                  <c:v>0.13677778968806614</c:v>
                </c:pt>
                <c:pt idx="1276">
                  <c:v>0.13688498231321353</c:v>
                </c:pt>
                <c:pt idx="1277">
                  <c:v>0.13699217493836091</c:v>
                </c:pt>
                <c:pt idx="1278">
                  <c:v>0.1370993675635083</c:v>
                </c:pt>
                <c:pt idx="1279">
                  <c:v>0.13720656018865568</c:v>
                </c:pt>
                <c:pt idx="1280">
                  <c:v>0.13731375281380306</c:v>
                </c:pt>
                <c:pt idx="1281">
                  <c:v>0.13742094543895045</c:v>
                </c:pt>
                <c:pt idx="1282">
                  <c:v>0.13752813806409783</c:v>
                </c:pt>
                <c:pt idx="1283">
                  <c:v>0.13763533068924522</c:v>
                </c:pt>
                <c:pt idx="1284">
                  <c:v>0.1377425233143926</c:v>
                </c:pt>
                <c:pt idx="1285">
                  <c:v>0.13784971593953999</c:v>
                </c:pt>
                <c:pt idx="1286">
                  <c:v>0.13795690856468737</c:v>
                </c:pt>
                <c:pt idx="1287">
                  <c:v>0.13806410118983475</c:v>
                </c:pt>
                <c:pt idx="1288">
                  <c:v>0.13817129381498214</c:v>
                </c:pt>
                <c:pt idx="1289">
                  <c:v>0.13827848644012952</c:v>
                </c:pt>
                <c:pt idx="1290">
                  <c:v>0.13838567906527691</c:v>
                </c:pt>
                <c:pt idx="1291">
                  <c:v>0.13849287169042429</c:v>
                </c:pt>
                <c:pt idx="1292">
                  <c:v>0.13860006431557167</c:v>
                </c:pt>
                <c:pt idx="1293">
                  <c:v>0.13870725694071906</c:v>
                </c:pt>
                <c:pt idx="1294">
                  <c:v>0.13881444956586644</c:v>
                </c:pt>
                <c:pt idx="1295">
                  <c:v>0.13892164219101383</c:v>
                </c:pt>
                <c:pt idx="1296">
                  <c:v>0.13902883481616121</c:v>
                </c:pt>
                <c:pt idx="1297">
                  <c:v>0.1391360274413086</c:v>
                </c:pt>
                <c:pt idx="1298">
                  <c:v>0.13924322006645598</c:v>
                </c:pt>
                <c:pt idx="1299">
                  <c:v>0.13935041269160336</c:v>
                </c:pt>
                <c:pt idx="1300">
                  <c:v>0.13945760531675075</c:v>
                </c:pt>
                <c:pt idx="1301">
                  <c:v>0.13956479794189813</c:v>
                </c:pt>
                <c:pt idx="1302">
                  <c:v>0.13967199056704552</c:v>
                </c:pt>
                <c:pt idx="1303">
                  <c:v>0.1397791831921929</c:v>
                </c:pt>
                <c:pt idx="1304">
                  <c:v>0.13988637581734029</c:v>
                </c:pt>
                <c:pt idx="1305">
                  <c:v>0.13999356844248767</c:v>
                </c:pt>
                <c:pt idx="1306">
                  <c:v>0.14010076106763505</c:v>
                </c:pt>
                <c:pt idx="1307">
                  <c:v>0.14020795369278244</c:v>
                </c:pt>
                <c:pt idx="1308">
                  <c:v>0.14031514631792982</c:v>
                </c:pt>
                <c:pt idx="1309">
                  <c:v>0.14042233894307721</c:v>
                </c:pt>
                <c:pt idx="1310">
                  <c:v>0.14052953156822459</c:v>
                </c:pt>
                <c:pt idx="1311">
                  <c:v>0.14063672419337198</c:v>
                </c:pt>
                <c:pt idx="1312">
                  <c:v>0.14074391681851936</c:v>
                </c:pt>
                <c:pt idx="1313">
                  <c:v>0.14085110944366674</c:v>
                </c:pt>
                <c:pt idx="1314">
                  <c:v>0.14095830206881413</c:v>
                </c:pt>
                <c:pt idx="1315">
                  <c:v>0.14106549469396151</c:v>
                </c:pt>
                <c:pt idx="1316">
                  <c:v>0.1411726873191089</c:v>
                </c:pt>
                <c:pt idx="1317">
                  <c:v>0.14127987994425628</c:v>
                </c:pt>
                <c:pt idx="1318">
                  <c:v>0.14138707256940367</c:v>
                </c:pt>
                <c:pt idx="1319">
                  <c:v>0.14149426519455105</c:v>
                </c:pt>
                <c:pt idx="1320">
                  <c:v>0.14160145781969843</c:v>
                </c:pt>
                <c:pt idx="1321">
                  <c:v>0.14170865044484582</c:v>
                </c:pt>
                <c:pt idx="1322">
                  <c:v>0.1418158430699932</c:v>
                </c:pt>
                <c:pt idx="1323">
                  <c:v>0.14192303569514059</c:v>
                </c:pt>
                <c:pt idx="1324">
                  <c:v>0.14203022832028797</c:v>
                </c:pt>
                <c:pt idx="1325">
                  <c:v>0.14213742094543536</c:v>
                </c:pt>
                <c:pt idx="1326">
                  <c:v>0.14224461357058274</c:v>
                </c:pt>
                <c:pt idx="1327">
                  <c:v>0.14235180619573012</c:v>
                </c:pt>
                <c:pt idx="1328">
                  <c:v>0.14245899882087751</c:v>
                </c:pt>
                <c:pt idx="1329">
                  <c:v>0.14256619144602489</c:v>
                </c:pt>
                <c:pt idx="1330">
                  <c:v>0.14267338407117228</c:v>
                </c:pt>
                <c:pt idx="1331">
                  <c:v>0.14278057669631966</c:v>
                </c:pt>
                <c:pt idx="1332">
                  <c:v>0.14288776932146705</c:v>
                </c:pt>
                <c:pt idx="1333">
                  <c:v>0.14299496194661443</c:v>
                </c:pt>
                <c:pt idx="1334">
                  <c:v>0.14310215457176181</c:v>
                </c:pt>
                <c:pt idx="1335">
                  <c:v>0.1432093471969092</c:v>
                </c:pt>
                <c:pt idx="1336">
                  <c:v>0.14331653982205658</c:v>
                </c:pt>
                <c:pt idx="1337">
                  <c:v>0.14342373244720397</c:v>
                </c:pt>
                <c:pt idx="1338">
                  <c:v>0.14353092507235135</c:v>
                </c:pt>
                <c:pt idx="1339">
                  <c:v>0.14363811769749874</c:v>
                </c:pt>
                <c:pt idx="1340">
                  <c:v>0.14374531032264612</c:v>
                </c:pt>
                <c:pt idx="1341">
                  <c:v>0.1438525029477935</c:v>
                </c:pt>
                <c:pt idx="1342">
                  <c:v>0.14395969557294089</c:v>
                </c:pt>
                <c:pt idx="1343">
                  <c:v>0.14406688819808827</c:v>
                </c:pt>
                <c:pt idx="1344">
                  <c:v>0.14417408082323566</c:v>
                </c:pt>
                <c:pt idx="1345">
                  <c:v>0.14428127344838304</c:v>
                </c:pt>
                <c:pt idx="1346">
                  <c:v>0.14438846607353042</c:v>
                </c:pt>
                <c:pt idx="1347">
                  <c:v>0.14449565869867781</c:v>
                </c:pt>
                <c:pt idx="1348">
                  <c:v>0.14460285132382519</c:v>
                </c:pt>
                <c:pt idx="1349">
                  <c:v>0.14471004394897258</c:v>
                </c:pt>
                <c:pt idx="1350">
                  <c:v>0.14481723657411996</c:v>
                </c:pt>
                <c:pt idx="1351">
                  <c:v>0.14492442919926735</c:v>
                </c:pt>
                <c:pt idx="1352">
                  <c:v>0.14503162182441473</c:v>
                </c:pt>
                <c:pt idx="1353">
                  <c:v>0.14513881444956211</c:v>
                </c:pt>
                <c:pt idx="1354">
                  <c:v>0.1452460070747095</c:v>
                </c:pt>
                <c:pt idx="1355">
                  <c:v>0.14535319969985688</c:v>
                </c:pt>
                <c:pt idx="1356">
                  <c:v>0.14546039232500427</c:v>
                </c:pt>
                <c:pt idx="1357">
                  <c:v>0.14556758495015165</c:v>
                </c:pt>
                <c:pt idx="1358">
                  <c:v>0.14567477757529904</c:v>
                </c:pt>
                <c:pt idx="1359">
                  <c:v>0.14578197020044642</c:v>
                </c:pt>
                <c:pt idx="1360">
                  <c:v>0.1458891628255938</c:v>
                </c:pt>
                <c:pt idx="1361">
                  <c:v>0.14599635545074119</c:v>
                </c:pt>
                <c:pt idx="1362">
                  <c:v>0.14610354807588857</c:v>
                </c:pt>
                <c:pt idx="1363">
                  <c:v>0.14621074070103596</c:v>
                </c:pt>
                <c:pt idx="1364">
                  <c:v>0.14631793332618334</c:v>
                </c:pt>
                <c:pt idx="1365">
                  <c:v>0.14642512595133073</c:v>
                </c:pt>
                <c:pt idx="1366">
                  <c:v>0.14653231857647811</c:v>
                </c:pt>
                <c:pt idx="1367">
                  <c:v>0.14663951120162549</c:v>
                </c:pt>
                <c:pt idx="1368">
                  <c:v>0.14674670382677288</c:v>
                </c:pt>
                <c:pt idx="1369">
                  <c:v>0.14685389645192026</c:v>
                </c:pt>
                <c:pt idx="1370">
                  <c:v>0.14696108907706765</c:v>
                </c:pt>
                <c:pt idx="1371">
                  <c:v>0.14706828170221503</c:v>
                </c:pt>
                <c:pt idx="1372">
                  <c:v>0.14717547432736242</c:v>
                </c:pt>
                <c:pt idx="1373">
                  <c:v>0.1472826669525098</c:v>
                </c:pt>
                <c:pt idx="1374">
                  <c:v>0.14738985957765718</c:v>
                </c:pt>
                <c:pt idx="1375">
                  <c:v>0.14749705220280457</c:v>
                </c:pt>
                <c:pt idx="1376">
                  <c:v>0.14760424482795195</c:v>
                </c:pt>
                <c:pt idx="1377">
                  <c:v>0.14771143745309934</c:v>
                </c:pt>
                <c:pt idx="1378">
                  <c:v>0.14781863007824672</c:v>
                </c:pt>
                <c:pt idx="1379">
                  <c:v>0.14792582270339411</c:v>
                </c:pt>
                <c:pt idx="1380">
                  <c:v>0.14803301532854149</c:v>
                </c:pt>
                <c:pt idx="1381">
                  <c:v>0.14814020795368887</c:v>
                </c:pt>
                <c:pt idx="1382">
                  <c:v>0.14824740057883626</c:v>
                </c:pt>
                <c:pt idx="1383">
                  <c:v>0.14835459320398364</c:v>
                </c:pt>
                <c:pt idx="1384">
                  <c:v>0.14846178582913103</c:v>
                </c:pt>
                <c:pt idx="1385">
                  <c:v>0.14856897845427841</c:v>
                </c:pt>
                <c:pt idx="1386">
                  <c:v>0.1486761710794258</c:v>
                </c:pt>
                <c:pt idx="1387">
                  <c:v>0.14878336370457318</c:v>
                </c:pt>
                <c:pt idx="1388">
                  <c:v>0.14889055632972056</c:v>
                </c:pt>
                <c:pt idx="1389">
                  <c:v>0.14899774895486795</c:v>
                </c:pt>
                <c:pt idx="1390">
                  <c:v>0.14910494158001533</c:v>
                </c:pt>
                <c:pt idx="1391">
                  <c:v>0.14921213420516272</c:v>
                </c:pt>
                <c:pt idx="1392">
                  <c:v>0.1493193268303101</c:v>
                </c:pt>
                <c:pt idx="1393">
                  <c:v>0.14942651945545748</c:v>
                </c:pt>
                <c:pt idx="1394">
                  <c:v>0.14953371208060487</c:v>
                </c:pt>
                <c:pt idx="1395">
                  <c:v>0.14964090470575225</c:v>
                </c:pt>
                <c:pt idx="1396">
                  <c:v>0.14974809733089964</c:v>
                </c:pt>
                <c:pt idx="1397">
                  <c:v>0.14985528995604702</c:v>
                </c:pt>
                <c:pt idx="1398">
                  <c:v>0.14996248258119441</c:v>
                </c:pt>
                <c:pt idx="1399">
                  <c:v>0.15006967520634179</c:v>
                </c:pt>
                <c:pt idx="1400">
                  <c:v>0.15017686783148917</c:v>
                </c:pt>
                <c:pt idx="1401">
                  <c:v>0.15028406045663656</c:v>
                </c:pt>
                <c:pt idx="1402">
                  <c:v>0.15039125308178394</c:v>
                </c:pt>
                <c:pt idx="1403">
                  <c:v>0.15049844570693133</c:v>
                </c:pt>
                <c:pt idx="1404">
                  <c:v>0.15060563833207871</c:v>
                </c:pt>
                <c:pt idx="1405">
                  <c:v>0.1507128309572261</c:v>
                </c:pt>
                <c:pt idx="1406">
                  <c:v>0.15082002358237348</c:v>
                </c:pt>
                <c:pt idx="1407">
                  <c:v>0.15092721620752086</c:v>
                </c:pt>
                <c:pt idx="1408">
                  <c:v>0.15103440883266825</c:v>
                </c:pt>
                <c:pt idx="1409">
                  <c:v>0.15114160145781563</c:v>
                </c:pt>
                <c:pt idx="1410">
                  <c:v>0.15124879408296302</c:v>
                </c:pt>
                <c:pt idx="1411">
                  <c:v>0.1513559867081104</c:v>
                </c:pt>
                <c:pt idx="1412">
                  <c:v>0.15146317933325779</c:v>
                </c:pt>
                <c:pt idx="1413">
                  <c:v>0.15157037195840517</c:v>
                </c:pt>
                <c:pt idx="1414">
                  <c:v>0.15167756458355255</c:v>
                </c:pt>
                <c:pt idx="1415">
                  <c:v>0.15178475720869994</c:v>
                </c:pt>
                <c:pt idx="1416">
                  <c:v>0.15189194983384732</c:v>
                </c:pt>
                <c:pt idx="1417">
                  <c:v>0.15199914245899471</c:v>
                </c:pt>
                <c:pt idx="1418">
                  <c:v>0.15210633508414209</c:v>
                </c:pt>
                <c:pt idx="1419">
                  <c:v>0.15221352770928948</c:v>
                </c:pt>
                <c:pt idx="1420">
                  <c:v>0.15232072033443686</c:v>
                </c:pt>
                <c:pt idx="1421">
                  <c:v>0.15242791295958424</c:v>
                </c:pt>
                <c:pt idx="1422">
                  <c:v>0.15253510558473163</c:v>
                </c:pt>
                <c:pt idx="1423">
                  <c:v>0.15264229820987901</c:v>
                </c:pt>
                <c:pt idx="1424">
                  <c:v>0.1527494908350264</c:v>
                </c:pt>
                <c:pt idx="1425">
                  <c:v>0.15285668346017378</c:v>
                </c:pt>
                <c:pt idx="1426">
                  <c:v>0.15296387608532117</c:v>
                </c:pt>
                <c:pt idx="1427">
                  <c:v>0.15307106871046855</c:v>
                </c:pt>
                <c:pt idx="1428">
                  <c:v>0.15317826133561593</c:v>
                </c:pt>
                <c:pt idx="1429">
                  <c:v>0.15328545396076332</c:v>
                </c:pt>
                <c:pt idx="1430">
                  <c:v>0.1533926465859107</c:v>
                </c:pt>
                <c:pt idx="1431">
                  <c:v>0.15349983921105809</c:v>
                </c:pt>
                <c:pt idx="1432">
                  <c:v>0.15360703183620547</c:v>
                </c:pt>
                <c:pt idx="1433">
                  <c:v>0.15371422446135286</c:v>
                </c:pt>
                <c:pt idx="1434">
                  <c:v>0.15382141708650024</c:v>
                </c:pt>
                <c:pt idx="1435">
                  <c:v>0.15392860971164762</c:v>
                </c:pt>
                <c:pt idx="1436">
                  <c:v>0.15403580233679501</c:v>
                </c:pt>
                <c:pt idx="1437">
                  <c:v>0.15414299496194239</c:v>
                </c:pt>
                <c:pt idx="1438">
                  <c:v>0.15425018758708978</c:v>
                </c:pt>
                <c:pt idx="1439">
                  <c:v>0.15435738021223716</c:v>
                </c:pt>
                <c:pt idx="1440">
                  <c:v>0.15446457283738455</c:v>
                </c:pt>
                <c:pt idx="1441">
                  <c:v>0.15457176546253193</c:v>
                </c:pt>
                <c:pt idx="1442">
                  <c:v>0.15467895808767931</c:v>
                </c:pt>
                <c:pt idx="1443">
                  <c:v>0.1547861507128267</c:v>
                </c:pt>
                <c:pt idx="1444">
                  <c:v>0.15489334333797408</c:v>
                </c:pt>
                <c:pt idx="1445">
                  <c:v>0.15500053596312147</c:v>
                </c:pt>
                <c:pt idx="1446">
                  <c:v>0.15510772858826885</c:v>
                </c:pt>
                <c:pt idx="1447">
                  <c:v>0.15521492121341623</c:v>
                </c:pt>
                <c:pt idx="1448">
                  <c:v>0.15532211383856362</c:v>
                </c:pt>
                <c:pt idx="1449">
                  <c:v>0.155429306463711</c:v>
                </c:pt>
                <c:pt idx="1450">
                  <c:v>0.15553649908885839</c:v>
                </c:pt>
                <c:pt idx="1451">
                  <c:v>0.15564369171400577</c:v>
                </c:pt>
                <c:pt idx="1452">
                  <c:v>0.15575088433915316</c:v>
                </c:pt>
                <c:pt idx="1453">
                  <c:v>0.15585807696430054</c:v>
                </c:pt>
                <c:pt idx="1454">
                  <c:v>0.15596526958944792</c:v>
                </c:pt>
                <c:pt idx="1455">
                  <c:v>0.15607246221459531</c:v>
                </c:pt>
                <c:pt idx="1456">
                  <c:v>0.15617965483974269</c:v>
                </c:pt>
                <c:pt idx="1457">
                  <c:v>0.15628684746489008</c:v>
                </c:pt>
                <c:pt idx="1458">
                  <c:v>0.15639404009003746</c:v>
                </c:pt>
                <c:pt idx="1459">
                  <c:v>0.15650123271518485</c:v>
                </c:pt>
                <c:pt idx="1460">
                  <c:v>0.15660842534033223</c:v>
                </c:pt>
                <c:pt idx="1461">
                  <c:v>0.15671561796547961</c:v>
                </c:pt>
                <c:pt idx="1462">
                  <c:v>0.156822810590627</c:v>
                </c:pt>
                <c:pt idx="1463">
                  <c:v>0.15693000321577438</c:v>
                </c:pt>
                <c:pt idx="1464">
                  <c:v>0.15703719584092177</c:v>
                </c:pt>
                <c:pt idx="1465">
                  <c:v>0.15714438846606915</c:v>
                </c:pt>
                <c:pt idx="1466">
                  <c:v>0.15725158109121654</c:v>
                </c:pt>
                <c:pt idx="1467">
                  <c:v>0.15735877371636392</c:v>
                </c:pt>
                <c:pt idx="1468">
                  <c:v>0.1574659663415113</c:v>
                </c:pt>
                <c:pt idx="1469">
                  <c:v>0.15757315896665869</c:v>
                </c:pt>
                <c:pt idx="1470">
                  <c:v>0.15768035159180607</c:v>
                </c:pt>
                <c:pt idx="1471">
                  <c:v>0.15778754421695346</c:v>
                </c:pt>
                <c:pt idx="1472">
                  <c:v>0.15789473684210084</c:v>
                </c:pt>
                <c:pt idx="1473">
                  <c:v>0.15800192946724823</c:v>
                </c:pt>
                <c:pt idx="1474">
                  <c:v>0.15810912209239561</c:v>
                </c:pt>
                <c:pt idx="1475">
                  <c:v>0.15821631471754299</c:v>
                </c:pt>
                <c:pt idx="1476">
                  <c:v>0.15832350734269038</c:v>
                </c:pt>
                <c:pt idx="1477">
                  <c:v>0.15843069996783776</c:v>
                </c:pt>
                <c:pt idx="1478">
                  <c:v>0.15853789259298515</c:v>
                </c:pt>
                <c:pt idx="1479">
                  <c:v>0.15864508521813253</c:v>
                </c:pt>
                <c:pt idx="1480">
                  <c:v>0.15875227784327992</c:v>
                </c:pt>
                <c:pt idx="1481">
                  <c:v>0.1588594704684273</c:v>
                </c:pt>
                <c:pt idx="1482">
                  <c:v>0.15896666309357468</c:v>
                </c:pt>
                <c:pt idx="1483">
                  <c:v>0.15907385571872207</c:v>
                </c:pt>
                <c:pt idx="1484">
                  <c:v>0.15918104834386945</c:v>
                </c:pt>
                <c:pt idx="1485">
                  <c:v>0.15928824096901684</c:v>
                </c:pt>
                <c:pt idx="1486">
                  <c:v>0.15939543359416422</c:v>
                </c:pt>
                <c:pt idx="1487">
                  <c:v>0.15950262621931161</c:v>
                </c:pt>
                <c:pt idx="1488">
                  <c:v>0.15960981884445899</c:v>
                </c:pt>
                <c:pt idx="1489">
                  <c:v>0.15971701146960637</c:v>
                </c:pt>
                <c:pt idx="1490">
                  <c:v>0.15982420409475376</c:v>
                </c:pt>
                <c:pt idx="1491">
                  <c:v>0.15993139671990114</c:v>
                </c:pt>
                <c:pt idx="1492">
                  <c:v>0.16003858934504853</c:v>
                </c:pt>
                <c:pt idx="1493">
                  <c:v>0.16014578197019591</c:v>
                </c:pt>
                <c:pt idx="1494">
                  <c:v>0.16025297459534329</c:v>
                </c:pt>
                <c:pt idx="1495">
                  <c:v>0.16036016722049068</c:v>
                </c:pt>
                <c:pt idx="1496">
                  <c:v>0.16046735984563806</c:v>
                </c:pt>
                <c:pt idx="1497">
                  <c:v>0.16057455247078545</c:v>
                </c:pt>
                <c:pt idx="1498">
                  <c:v>0.16068174509593283</c:v>
                </c:pt>
                <c:pt idx="1499">
                  <c:v>0.16078893772108022</c:v>
                </c:pt>
                <c:pt idx="1500">
                  <c:v>0.1608961303462276</c:v>
                </c:pt>
                <c:pt idx="1501">
                  <c:v>0.16100332297137498</c:v>
                </c:pt>
                <c:pt idx="1502">
                  <c:v>0.16111051559652237</c:v>
                </c:pt>
                <c:pt idx="1503">
                  <c:v>0.16121770822166975</c:v>
                </c:pt>
                <c:pt idx="1504">
                  <c:v>0.16132490084681714</c:v>
                </c:pt>
                <c:pt idx="1505">
                  <c:v>0.16143209347196452</c:v>
                </c:pt>
                <c:pt idx="1506">
                  <c:v>0.16153928609711191</c:v>
                </c:pt>
                <c:pt idx="1507">
                  <c:v>0.16164647872225929</c:v>
                </c:pt>
                <c:pt idx="1508">
                  <c:v>0.16175367134740667</c:v>
                </c:pt>
                <c:pt idx="1509">
                  <c:v>0.16186086397255406</c:v>
                </c:pt>
                <c:pt idx="1510">
                  <c:v>0.16196805659770144</c:v>
                </c:pt>
                <c:pt idx="1511">
                  <c:v>0.16207524922284883</c:v>
                </c:pt>
                <c:pt idx="1512">
                  <c:v>0.16218244184799621</c:v>
                </c:pt>
                <c:pt idx="1513">
                  <c:v>0.1622896344731436</c:v>
                </c:pt>
                <c:pt idx="1514">
                  <c:v>0.16239682709829098</c:v>
                </c:pt>
                <c:pt idx="1515">
                  <c:v>0.16250401972343836</c:v>
                </c:pt>
                <c:pt idx="1516">
                  <c:v>0.16261121234858575</c:v>
                </c:pt>
                <c:pt idx="1517">
                  <c:v>0.16271840497373313</c:v>
                </c:pt>
                <c:pt idx="1518">
                  <c:v>0.16282559759888052</c:v>
                </c:pt>
                <c:pt idx="1519">
                  <c:v>0.1629327902240279</c:v>
                </c:pt>
                <c:pt idx="1520">
                  <c:v>0.16303998284917529</c:v>
                </c:pt>
                <c:pt idx="1521">
                  <c:v>0.16314717547432267</c:v>
                </c:pt>
                <c:pt idx="1522">
                  <c:v>0.16325436809947005</c:v>
                </c:pt>
                <c:pt idx="1523">
                  <c:v>0.16336156072461744</c:v>
                </c:pt>
                <c:pt idx="1524">
                  <c:v>0.16346875334976482</c:v>
                </c:pt>
                <c:pt idx="1525">
                  <c:v>0.16357594597491221</c:v>
                </c:pt>
                <c:pt idx="1526">
                  <c:v>0.16368313860005959</c:v>
                </c:pt>
                <c:pt idx="1527">
                  <c:v>0.16379033122520698</c:v>
                </c:pt>
                <c:pt idx="1528">
                  <c:v>0.16389752385035436</c:v>
                </c:pt>
                <c:pt idx="1529">
                  <c:v>0.16400471647550174</c:v>
                </c:pt>
                <c:pt idx="1530">
                  <c:v>0.16411190910064913</c:v>
                </c:pt>
                <c:pt idx="1531">
                  <c:v>0.16421910172579651</c:v>
                </c:pt>
                <c:pt idx="1532">
                  <c:v>0.1643262943509439</c:v>
                </c:pt>
                <c:pt idx="1533">
                  <c:v>0.16443348697609128</c:v>
                </c:pt>
                <c:pt idx="1534">
                  <c:v>0.16454067960123867</c:v>
                </c:pt>
                <c:pt idx="1535">
                  <c:v>0.16464787222638605</c:v>
                </c:pt>
                <c:pt idx="1536">
                  <c:v>0.16475506485153343</c:v>
                </c:pt>
                <c:pt idx="1537">
                  <c:v>0.16486225747668082</c:v>
                </c:pt>
                <c:pt idx="1538">
                  <c:v>0.1649694501018282</c:v>
                </c:pt>
                <c:pt idx="1539">
                  <c:v>0.16507664272697559</c:v>
                </c:pt>
                <c:pt idx="1540">
                  <c:v>0.16518383535212297</c:v>
                </c:pt>
                <c:pt idx="1541">
                  <c:v>0.16529102797727036</c:v>
                </c:pt>
                <c:pt idx="1542">
                  <c:v>0.16539822060241774</c:v>
                </c:pt>
                <c:pt idx="1543">
                  <c:v>0.16550541322756512</c:v>
                </c:pt>
                <c:pt idx="1544">
                  <c:v>0.16561260585271251</c:v>
                </c:pt>
                <c:pt idx="1545">
                  <c:v>0.16571979847785989</c:v>
                </c:pt>
                <c:pt idx="1546">
                  <c:v>0.16582699110300728</c:v>
                </c:pt>
                <c:pt idx="1547">
                  <c:v>0.16593418372815466</c:v>
                </c:pt>
                <c:pt idx="1548">
                  <c:v>0.16604137635330204</c:v>
                </c:pt>
                <c:pt idx="1549">
                  <c:v>0.16614856897844943</c:v>
                </c:pt>
                <c:pt idx="1550">
                  <c:v>0.16625576160359681</c:v>
                </c:pt>
                <c:pt idx="1551">
                  <c:v>0.1663629542287442</c:v>
                </c:pt>
                <c:pt idx="1552">
                  <c:v>0.16647014685389158</c:v>
                </c:pt>
                <c:pt idx="1553">
                  <c:v>0.16657733947903897</c:v>
                </c:pt>
                <c:pt idx="1554">
                  <c:v>0.16668453210418635</c:v>
                </c:pt>
                <c:pt idx="1555">
                  <c:v>0.16679172472933373</c:v>
                </c:pt>
                <c:pt idx="1556">
                  <c:v>0.16689891735448112</c:v>
                </c:pt>
                <c:pt idx="1557">
                  <c:v>0.1670061099796285</c:v>
                </c:pt>
                <c:pt idx="1558">
                  <c:v>0.16711330260477589</c:v>
                </c:pt>
                <c:pt idx="1559">
                  <c:v>0.16722049522992327</c:v>
                </c:pt>
                <c:pt idx="1560">
                  <c:v>0.16732768785507066</c:v>
                </c:pt>
                <c:pt idx="1561">
                  <c:v>0.16743488048021804</c:v>
                </c:pt>
                <c:pt idx="1562">
                  <c:v>0.16754207310536542</c:v>
                </c:pt>
                <c:pt idx="1563">
                  <c:v>0.16764926573051281</c:v>
                </c:pt>
                <c:pt idx="1564">
                  <c:v>0.16775645835566019</c:v>
                </c:pt>
                <c:pt idx="1565">
                  <c:v>0.16786365098080758</c:v>
                </c:pt>
                <c:pt idx="1566">
                  <c:v>0.16797084360595496</c:v>
                </c:pt>
                <c:pt idx="1567">
                  <c:v>0.16807803623110235</c:v>
                </c:pt>
                <c:pt idx="1568">
                  <c:v>0.16818522885624973</c:v>
                </c:pt>
                <c:pt idx="1569">
                  <c:v>0.16829242148139711</c:v>
                </c:pt>
                <c:pt idx="1570">
                  <c:v>0.1683996141065445</c:v>
                </c:pt>
                <c:pt idx="1571">
                  <c:v>0.16850680673169188</c:v>
                </c:pt>
                <c:pt idx="1572">
                  <c:v>0.16861399935683927</c:v>
                </c:pt>
                <c:pt idx="1573">
                  <c:v>0.16872119198198665</c:v>
                </c:pt>
                <c:pt idx="1574">
                  <c:v>0.16882838460713404</c:v>
                </c:pt>
                <c:pt idx="1575">
                  <c:v>0.16893557723228142</c:v>
                </c:pt>
                <c:pt idx="1576">
                  <c:v>0.1690427698574288</c:v>
                </c:pt>
                <c:pt idx="1577">
                  <c:v>0.16914996248257619</c:v>
                </c:pt>
                <c:pt idx="1578">
                  <c:v>0.16925715510772357</c:v>
                </c:pt>
                <c:pt idx="1579">
                  <c:v>0.16936434773287096</c:v>
                </c:pt>
                <c:pt idx="1580">
                  <c:v>0.16947154035801834</c:v>
                </c:pt>
                <c:pt idx="1581">
                  <c:v>0.16957873298316573</c:v>
                </c:pt>
                <c:pt idx="1582">
                  <c:v>0.16968592560831311</c:v>
                </c:pt>
                <c:pt idx="1583">
                  <c:v>0.16979311823346049</c:v>
                </c:pt>
                <c:pt idx="1584">
                  <c:v>0.16990031085860788</c:v>
                </c:pt>
                <c:pt idx="1585">
                  <c:v>0.17000750348375526</c:v>
                </c:pt>
                <c:pt idx="1586">
                  <c:v>0.17011469610890265</c:v>
                </c:pt>
                <c:pt idx="1587">
                  <c:v>0.17022188873405003</c:v>
                </c:pt>
                <c:pt idx="1588">
                  <c:v>0.17032908135919742</c:v>
                </c:pt>
                <c:pt idx="1589">
                  <c:v>0.1704362739843448</c:v>
                </c:pt>
                <c:pt idx="1590">
                  <c:v>0.17054346660949218</c:v>
                </c:pt>
                <c:pt idx="1591">
                  <c:v>0.17065065923463957</c:v>
                </c:pt>
                <c:pt idx="1592">
                  <c:v>0.17075785185978695</c:v>
                </c:pt>
                <c:pt idx="1593">
                  <c:v>0.17086504448493434</c:v>
                </c:pt>
                <c:pt idx="1594">
                  <c:v>0.17097223711008172</c:v>
                </c:pt>
                <c:pt idx="1595">
                  <c:v>0.1710794297352291</c:v>
                </c:pt>
                <c:pt idx="1596">
                  <c:v>0.17118662236037649</c:v>
                </c:pt>
                <c:pt idx="1597">
                  <c:v>0.17129381498552387</c:v>
                </c:pt>
                <c:pt idx="1598">
                  <c:v>0.17140100761067126</c:v>
                </c:pt>
                <c:pt idx="1599">
                  <c:v>0.17150820023581864</c:v>
                </c:pt>
                <c:pt idx="1600">
                  <c:v>0.17161539286096603</c:v>
                </c:pt>
                <c:pt idx="1601">
                  <c:v>0.17172258548611341</c:v>
                </c:pt>
                <c:pt idx="1602">
                  <c:v>0.17182977811126079</c:v>
                </c:pt>
                <c:pt idx="1603">
                  <c:v>0.17193697073640818</c:v>
                </c:pt>
                <c:pt idx="1604">
                  <c:v>0.17204416336155556</c:v>
                </c:pt>
                <c:pt idx="1605">
                  <c:v>0.17215135598670295</c:v>
                </c:pt>
                <c:pt idx="1606">
                  <c:v>0.17225854861185033</c:v>
                </c:pt>
                <c:pt idx="1607">
                  <c:v>0.17236574123699772</c:v>
                </c:pt>
                <c:pt idx="1608">
                  <c:v>0.1724729338621451</c:v>
                </c:pt>
                <c:pt idx="1609">
                  <c:v>0.17258012648729248</c:v>
                </c:pt>
                <c:pt idx="1610">
                  <c:v>0.17268731911243987</c:v>
                </c:pt>
                <c:pt idx="1611">
                  <c:v>0.17279451173758725</c:v>
                </c:pt>
                <c:pt idx="1612">
                  <c:v>0.17290170436273464</c:v>
                </c:pt>
                <c:pt idx="1613">
                  <c:v>0.17300889698788202</c:v>
                </c:pt>
                <c:pt idx="1614">
                  <c:v>0.17311608961302941</c:v>
                </c:pt>
                <c:pt idx="1615">
                  <c:v>0.17322328223817679</c:v>
                </c:pt>
                <c:pt idx="1616">
                  <c:v>0.17333047486332417</c:v>
                </c:pt>
                <c:pt idx="1617">
                  <c:v>0.17343766748847156</c:v>
                </c:pt>
                <c:pt idx="1618">
                  <c:v>0.17354486011361894</c:v>
                </c:pt>
                <c:pt idx="1619">
                  <c:v>0.17365205273876633</c:v>
                </c:pt>
                <c:pt idx="1620">
                  <c:v>0.17375924536391371</c:v>
                </c:pt>
                <c:pt idx="1621">
                  <c:v>0.1738664379890611</c:v>
                </c:pt>
                <c:pt idx="1622">
                  <c:v>0.17397363061420848</c:v>
                </c:pt>
                <c:pt idx="1623">
                  <c:v>0.17408082323935586</c:v>
                </c:pt>
                <c:pt idx="1624">
                  <c:v>0.17418801586450325</c:v>
                </c:pt>
                <c:pt idx="1625">
                  <c:v>0.17429520848965063</c:v>
                </c:pt>
                <c:pt idx="1626">
                  <c:v>0.17440240111479802</c:v>
                </c:pt>
                <c:pt idx="1627">
                  <c:v>0.1745095937399454</c:v>
                </c:pt>
                <c:pt idx="1628">
                  <c:v>0.17461678636509279</c:v>
                </c:pt>
                <c:pt idx="1629">
                  <c:v>0.17472397899024017</c:v>
                </c:pt>
                <c:pt idx="1630">
                  <c:v>0.17483117161538755</c:v>
                </c:pt>
                <c:pt idx="1631">
                  <c:v>0.17493836424053494</c:v>
                </c:pt>
                <c:pt idx="1632">
                  <c:v>0.17504555686568232</c:v>
                </c:pt>
                <c:pt idx="1633">
                  <c:v>0.17515274949082971</c:v>
                </c:pt>
                <c:pt idx="1634">
                  <c:v>0.17525994211597709</c:v>
                </c:pt>
                <c:pt idx="1635">
                  <c:v>0.17536713474112448</c:v>
                </c:pt>
                <c:pt idx="1636">
                  <c:v>0.17547432736627186</c:v>
                </c:pt>
                <c:pt idx="1637">
                  <c:v>0.17558151999141924</c:v>
                </c:pt>
                <c:pt idx="1638">
                  <c:v>0.17568871261656663</c:v>
                </c:pt>
                <c:pt idx="1639">
                  <c:v>0.17579590524171401</c:v>
                </c:pt>
                <c:pt idx="1640">
                  <c:v>0.1759030978668614</c:v>
                </c:pt>
                <c:pt idx="1641">
                  <c:v>0.17601029049200878</c:v>
                </c:pt>
                <c:pt idx="1642">
                  <c:v>0.17611748311715616</c:v>
                </c:pt>
                <c:pt idx="1643">
                  <c:v>0.17622467574230355</c:v>
                </c:pt>
                <c:pt idx="1644">
                  <c:v>0.17633186836745093</c:v>
                </c:pt>
                <c:pt idx="1645">
                  <c:v>0.17643906099259832</c:v>
                </c:pt>
                <c:pt idx="1646">
                  <c:v>0.1765462536177457</c:v>
                </c:pt>
                <c:pt idx="1647">
                  <c:v>0.17665344624289309</c:v>
                </c:pt>
                <c:pt idx="1648">
                  <c:v>0.17676063886804047</c:v>
                </c:pt>
                <c:pt idx="1649">
                  <c:v>0.17686783149318785</c:v>
                </c:pt>
                <c:pt idx="1650">
                  <c:v>0.17697502411833524</c:v>
                </c:pt>
                <c:pt idx="1651">
                  <c:v>0.17708221674348262</c:v>
                </c:pt>
                <c:pt idx="1652">
                  <c:v>0.17718940936863001</c:v>
                </c:pt>
                <c:pt idx="1653">
                  <c:v>0.17729660199377739</c:v>
                </c:pt>
                <c:pt idx="1654">
                  <c:v>0.17740379461892478</c:v>
                </c:pt>
                <c:pt idx="1655">
                  <c:v>0.17751098724407216</c:v>
                </c:pt>
                <c:pt idx="1656">
                  <c:v>0.17761817986921954</c:v>
                </c:pt>
                <c:pt idx="1657">
                  <c:v>0.17772537249436693</c:v>
                </c:pt>
                <c:pt idx="1658">
                  <c:v>0.17783256511951431</c:v>
                </c:pt>
                <c:pt idx="1659">
                  <c:v>0.1779397577446617</c:v>
                </c:pt>
                <c:pt idx="1660">
                  <c:v>0.17804695036980908</c:v>
                </c:pt>
                <c:pt idx="1661">
                  <c:v>0.17815414299495647</c:v>
                </c:pt>
                <c:pt idx="1662">
                  <c:v>0.17826133562010385</c:v>
                </c:pt>
                <c:pt idx="1663">
                  <c:v>0.17836852824525123</c:v>
                </c:pt>
                <c:pt idx="1664">
                  <c:v>0.17847572087039862</c:v>
                </c:pt>
                <c:pt idx="1665">
                  <c:v>0.178582913495546</c:v>
                </c:pt>
                <c:pt idx="1666">
                  <c:v>0.17869010612069339</c:v>
                </c:pt>
                <c:pt idx="1667">
                  <c:v>0.17879729874584077</c:v>
                </c:pt>
                <c:pt idx="1668">
                  <c:v>0.17890449137098816</c:v>
                </c:pt>
                <c:pt idx="1669">
                  <c:v>0.17901168399613554</c:v>
                </c:pt>
                <c:pt idx="1670">
                  <c:v>0.17911887662128292</c:v>
                </c:pt>
                <c:pt idx="1671">
                  <c:v>0.17922606924643031</c:v>
                </c:pt>
                <c:pt idx="1672">
                  <c:v>0.17933326187157769</c:v>
                </c:pt>
                <c:pt idx="1673">
                  <c:v>0.17944045449672508</c:v>
                </c:pt>
                <c:pt idx="1674">
                  <c:v>0.17954764712187246</c:v>
                </c:pt>
                <c:pt idx="1675">
                  <c:v>0.17965483974701985</c:v>
                </c:pt>
                <c:pt idx="1676">
                  <c:v>0.17976203237216723</c:v>
                </c:pt>
                <c:pt idx="1677">
                  <c:v>0.17986922499731461</c:v>
                </c:pt>
                <c:pt idx="1678">
                  <c:v>0.179976417622462</c:v>
                </c:pt>
                <c:pt idx="1679">
                  <c:v>0.18008361024760938</c:v>
                </c:pt>
                <c:pt idx="1680">
                  <c:v>0.18019080287275677</c:v>
                </c:pt>
                <c:pt idx="1681">
                  <c:v>0.18029799549790415</c:v>
                </c:pt>
                <c:pt idx="1682">
                  <c:v>0.18040518812305154</c:v>
                </c:pt>
                <c:pt idx="1683">
                  <c:v>0.18051238074819892</c:v>
                </c:pt>
                <c:pt idx="1684">
                  <c:v>0.1806195733733463</c:v>
                </c:pt>
                <c:pt idx="1685">
                  <c:v>0.18072676599849369</c:v>
                </c:pt>
                <c:pt idx="1686">
                  <c:v>0.18083395862364107</c:v>
                </c:pt>
                <c:pt idx="1687">
                  <c:v>0.18094115124878846</c:v>
                </c:pt>
                <c:pt idx="1688">
                  <c:v>0.18104834387393584</c:v>
                </c:pt>
                <c:pt idx="1689">
                  <c:v>0.18115553649908323</c:v>
                </c:pt>
                <c:pt idx="1690">
                  <c:v>0.18126272912423061</c:v>
                </c:pt>
                <c:pt idx="1691">
                  <c:v>0.18136992174937799</c:v>
                </c:pt>
                <c:pt idx="1692">
                  <c:v>0.18147711437452538</c:v>
                </c:pt>
                <c:pt idx="1693">
                  <c:v>0.18158430699967276</c:v>
                </c:pt>
                <c:pt idx="1694">
                  <c:v>0.18169149962482015</c:v>
                </c:pt>
                <c:pt idx="1695">
                  <c:v>0.18179869224996753</c:v>
                </c:pt>
                <c:pt idx="1696">
                  <c:v>0.18190588487511491</c:v>
                </c:pt>
                <c:pt idx="1697">
                  <c:v>0.1820130775002623</c:v>
                </c:pt>
                <c:pt idx="1698">
                  <c:v>0.18212027012540968</c:v>
                </c:pt>
                <c:pt idx="1699">
                  <c:v>0.18222746275055707</c:v>
                </c:pt>
                <c:pt idx="1700">
                  <c:v>0.18233465537570445</c:v>
                </c:pt>
                <c:pt idx="1701">
                  <c:v>0.18244184800085184</c:v>
                </c:pt>
                <c:pt idx="1702">
                  <c:v>0.18254904062599922</c:v>
                </c:pt>
                <c:pt idx="1703">
                  <c:v>0.1826562332511466</c:v>
                </c:pt>
                <c:pt idx="1704">
                  <c:v>0.18276342587629399</c:v>
                </c:pt>
                <c:pt idx="1705">
                  <c:v>0.18287061850144137</c:v>
                </c:pt>
                <c:pt idx="1706">
                  <c:v>0.18297781112658876</c:v>
                </c:pt>
                <c:pt idx="1707">
                  <c:v>0.18308500375173614</c:v>
                </c:pt>
                <c:pt idx="1708">
                  <c:v>0.18319219637688353</c:v>
                </c:pt>
                <c:pt idx="1709">
                  <c:v>0.18329938900203091</c:v>
                </c:pt>
                <c:pt idx="1710">
                  <c:v>0.18340658162717829</c:v>
                </c:pt>
                <c:pt idx="1711">
                  <c:v>0.18351377425232568</c:v>
                </c:pt>
                <c:pt idx="1712">
                  <c:v>0.18362096687747306</c:v>
                </c:pt>
                <c:pt idx="1713">
                  <c:v>0.18372815950262045</c:v>
                </c:pt>
                <c:pt idx="1714">
                  <c:v>0.18383535212776783</c:v>
                </c:pt>
                <c:pt idx="1715">
                  <c:v>0.18394254475291522</c:v>
                </c:pt>
                <c:pt idx="1716">
                  <c:v>0.1840497373780626</c:v>
                </c:pt>
                <c:pt idx="1717">
                  <c:v>0.18415693000320998</c:v>
                </c:pt>
                <c:pt idx="1718">
                  <c:v>0.18426412262835737</c:v>
                </c:pt>
                <c:pt idx="1719">
                  <c:v>0.18437131525350475</c:v>
                </c:pt>
                <c:pt idx="1720">
                  <c:v>0.18447850787865214</c:v>
                </c:pt>
                <c:pt idx="1721">
                  <c:v>0.18458570050379952</c:v>
                </c:pt>
                <c:pt idx="1722">
                  <c:v>0.18469289312894691</c:v>
                </c:pt>
                <c:pt idx="1723">
                  <c:v>0.18480008575409429</c:v>
                </c:pt>
                <c:pt idx="1724">
                  <c:v>0.18490727837924167</c:v>
                </c:pt>
                <c:pt idx="1725">
                  <c:v>0.18501447100438906</c:v>
                </c:pt>
                <c:pt idx="1726">
                  <c:v>0.18512166362953644</c:v>
                </c:pt>
                <c:pt idx="1727">
                  <c:v>0.18522885625468383</c:v>
                </c:pt>
                <c:pt idx="1728">
                  <c:v>0.18533604887983121</c:v>
                </c:pt>
                <c:pt idx="1729">
                  <c:v>0.1854432415049786</c:v>
                </c:pt>
                <c:pt idx="1730">
                  <c:v>0.18555043413012598</c:v>
                </c:pt>
                <c:pt idx="1731">
                  <c:v>0.18565762675527336</c:v>
                </c:pt>
                <c:pt idx="1732">
                  <c:v>0.18576481938042075</c:v>
                </c:pt>
                <c:pt idx="1733">
                  <c:v>0.18587201200556813</c:v>
                </c:pt>
                <c:pt idx="1734">
                  <c:v>0.18597920463071552</c:v>
                </c:pt>
                <c:pt idx="1735">
                  <c:v>0.1860863972558629</c:v>
                </c:pt>
                <c:pt idx="1736">
                  <c:v>0.18619358988101029</c:v>
                </c:pt>
                <c:pt idx="1737">
                  <c:v>0.18630078250615767</c:v>
                </c:pt>
                <c:pt idx="1738">
                  <c:v>0.18640797513130505</c:v>
                </c:pt>
                <c:pt idx="1739">
                  <c:v>0.18651516775645244</c:v>
                </c:pt>
                <c:pt idx="1740">
                  <c:v>0.18662236038159982</c:v>
                </c:pt>
                <c:pt idx="1741">
                  <c:v>0.18672955300674721</c:v>
                </c:pt>
                <c:pt idx="1742">
                  <c:v>0.18683674563189459</c:v>
                </c:pt>
                <c:pt idx="1743">
                  <c:v>0.18694393825704197</c:v>
                </c:pt>
                <c:pt idx="1744">
                  <c:v>0.18705113088218936</c:v>
                </c:pt>
                <c:pt idx="1745">
                  <c:v>0.18715832350733674</c:v>
                </c:pt>
                <c:pt idx="1746">
                  <c:v>0.18726551613248413</c:v>
                </c:pt>
                <c:pt idx="1747">
                  <c:v>0.18737270875763151</c:v>
                </c:pt>
                <c:pt idx="1748">
                  <c:v>0.1874799013827789</c:v>
                </c:pt>
                <c:pt idx="1749">
                  <c:v>0.18758709400792628</c:v>
                </c:pt>
                <c:pt idx="1750">
                  <c:v>0.18769428663307366</c:v>
                </c:pt>
                <c:pt idx="1751">
                  <c:v>0.18780147925822105</c:v>
                </c:pt>
                <c:pt idx="1752">
                  <c:v>0.18790867188336843</c:v>
                </c:pt>
                <c:pt idx="1753">
                  <c:v>0.18801586450851582</c:v>
                </c:pt>
                <c:pt idx="1754">
                  <c:v>0.1881230571336632</c:v>
                </c:pt>
                <c:pt idx="1755">
                  <c:v>0.18823024975881059</c:v>
                </c:pt>
                <c:pt idx="1756">
                  <c:v>0.18833744238395797</c:v>
                </c:pt>
                <c:pt idx="1757">
                  <c:v>0.18844463500910535</c:v>
                </c:pt>
                <c:pt idx="1758">
                  <c:v>0.18855182763425274</c:v>
                </c:pt>
                <c:pt idx="1759">
                  <c:v>0.18865902025940012</c:v>
                </c:pt>
                <c:pt idx="1760">
                  <c:v>0.18876621288454751</c:v>
                </c:pt>
                <c:pt idx="1761">
                  <c:v>0.18887340550969489</c:v>
                </c:pt>
                <c:pt idx="1762">
                  <c:v>0.18898059813484228</c:v>
                </c:pt>
                <c:pt idx="1763">
                  <c:v>0.18908779075998966</c:v>
                </c:pt>
                <c:pt idx="1764">
                  <c:v>0.18919498338513704</c:v>
                </c:pt>
                <c:pt idx="1765">
                  <c:v>0.18930217601028443</c:v>
                </c:pt>
                <c:pt idx="1766">
                  <c:v>0.18940936863543181</c:v>
                </c:pt>
                <c:pt idx="1767">
                  <c:v>0.1895165612605792</c:v>
                </c:pt>
                <c:pt idx="1768">
                  <c:v>0.18962375388572658</c:v>
                </c:pt>
                <c:pt idx="1769">
                  <c:v>0.18973094651087397</c:v>
                </c:pt>
                <c:pt idx="1770">
                  <c:v>0.18983813913602135</c:v>
                </c:pt>
                <c:pt idx="1771">
                  <c:v>0.18994533176116873</c:v>
                </c:pt>
                <c:pt idx="1772">
                  <c:v>0.19005252438631612</c:v>
                </c:pt>
                <c:pt idx="1773">
                  <c:v>0.1901597170114635</c:v>
                </c:pt>
                <c:pt idx="1774">
                  <c:v>0.19026690963661089</c:v>
                </c:pt>
                <c:pt idx="1775">
                  <c:v>0.19037410226175827</c:v>
                </c:pt>
                <c:pt idx="1776">
                  <c:v>0.19048129488690566</c:v>
                </c:pt>
                <c:pt idx="1777">
                  <c:v>0.19058848751205304</c:v>
                </c:pt>
                <c:pt idx="1778">
                  <c:v>0.19069568013720042</c:v>
                </c:pt>
                <c:pt idx="1779">
                  <c:v>0.19080287276234781</c:v>
                </c:pt>
                <c:pt idx="1780">
                  <c:v>0.19091006538749519</c:v>
                </c:pt>
                <c:pt idx="1781">
                  <c:v>0.19101725801264258</c:v>
                </c:pt>
                <c:pt idx="1782">
                  <c:v>0.19112445063778996</c:v>
                </c:pt>
                <c:pt idx="1783">
                  <c:v>0.19123164326293735</c:v>
                </c:pt>
                <c:pt idx="1784">
                  <c:v>0.19133883588808473</c:v>
                </c:pt>
                <c:pt idx="1785">
                  <c:v>0.19144602851323211</c:v>
                </c:pt>
                <c:pt idx="1786">
                  <c:v>0.1915532211383795</c:v>
                </c:pt>
                <c:pt idx="1787">
                  <c:v>0.19166041376352688</c:v>
                </c:pt>
                <c:pt idx="1788">
                  <c:v>0.19176760638867427</c:v>
                </c:pt>
                <c:pt idx="1789">
                  <c:v>0.19187479901382165</c:v>
                </c:pt>
                <c:pt idx="1790">
                  <c:v>0.19198199163896904</c:v>
                </c:pt>
                <c:pt idx="1791">
                  <c:v>0.19208918426411642</c:v>
                </c:pt>
                <c:pt idx="1792">
                  <c:v>0.1921963768892638</c:v>
                </c:pt>
                <c:pt idx="1793">
                  <c:v>0.19230356951441119</c:v>
                </c:pt>
                <c:pt idx="1794">
                  <c:v>0.19241076213955857</c:v>
                </c:pt>
                <c:pt idx="1795">
                  <c:v>0.19251795476470596</c:v>
                </c:pt>
                <c:pt idx="1796">
                  <c:v>0.19262514738985334</c:v>
                </c:pt>
                <c:pt idx="1797">
                  <c:v>0.19273234001500072</c:v>
                </c:pt>
                <c:pt idx="1798">
                  <c:v>0.19283953264014811</c:v>
                </c:pt>
                <c:pt idx="1799">
                  <c:v>0.19294672526529549</c:v>
                </c:pt>
                <c:pt idx="1800">
                  <c:v>0.19305391789044288</c:v>
                </c:pt>
                <c:pt idx="1801">
                  <c:v>0.19316111051559026</c:v>
                </c:pt>
                <c:pt idx="1802">
                  <c:v>0.19326830314073765</c:v>
                </c:pt>
                <c:pt idx="1803">
                  <c:v>0.19337549576588503</c:v>
                </c:pt>
                <c:pt idx="1804">
                  <c:v>0.19348268839103241</c:v>
                </c:pt>
                <c:pt idx="1805">
                  <c:v>0.1935898810161798</c:v>
                </c:pt>
                <c:pt idx="1806">
                  <c:v>0.19369707364132718</c:v>
                </c:pt>
                <c:pt idx="1807">
                  <c:v>0.19380426626647457</c:v>
                </c:pt>
                <c:pt idx="1808">
                  <c:v>0.19391145889162195</c:v>
                </c:pt>
                <c:pt idx="1809">
                  <c:v>0.19401865151676934</c:v>
                </c:pt>
                <c:pt idx="1810">
                  <c:v>0.19412584414191672</c:v>
                </c:pt>
                <c:pt idx="1811">
                  <c:v>0.1942330367670641</c:v>
                </c:pt>
                <c:pt idx="1812">
                  <c:v>0.19434022939221149</c:v>
                </c:pt>
                <c:pt idx="1813">
                  <c:v>0.19444742201735887</c:v>
                </c:pt>
                <c:pt idx="1814">
                  <c:v>0.19455461464250626</c:v>
                </c:pt>
                <c:pt idx="1815">
                  <c:v>0.19466180726765364</c:v>
                </c:pt>
                <c:pt idx="1816">
                  <c:v>0.19476899989280103</c:v>
                </c:pt>
                <c:pt idx="1817">
                  <c:v>0.19487619251794841</c:v>
                </c:pt>
                <c:pt idx="1818">
                  <c:v>0.19498338514309579</c:v>
                </c:pt>
                <c:pt idx="1819">
                  <c:v>0.19509057776824318</c:v>
                </c:pt>
                <c:pt idx="1820">
                  <c:v>0.19519777039339056</c:v>
                </c:pt>
                <c:pt idx="1821">
                  <c:v>0.19530496301853795</c:v>
                </c:pt>
                <c:pt idx="1822">
                  <c:v>0.19541215564368533</c:v>
                </c:pt>
                <c:pt idx="1823">
                  <c:v>0.19551934826883272</c:v>
                </c:pt>
                <c:pt idx="1824">
                  <c:v>0.1956265408939801</c:v>
                </c:pt>
                <c:pt idx="1825">
                  <c:v>0.19573373351912748</c:v>
                </c:pt>
                <c:pt idx="1826">
                  <c:v>0.19584092614427487</c:v>
                </c:pt>
                <c:pt idx="1827">
                  <c:v>0.19594811876942225</c:v>
                </c:pt>
                <c:pt idx="1828">
                  <c:v>0.19605531139456964</c:v>
                </c:pt>
                <c:pt idx="1829">
                  <c:v>0.19616250401971702</c:v>
                </c:pt>
                <c:pt idx="1830">
                  <c:v>0.19626969664486441</c:v>
                </c:pt>
                <c:pt idx="1831">
                  <c:v>0.19637688927001179</c:v>
                </c:pt>
                <c:pt idx="1832">
                  <c:v>0.19648408189515917</c:v>
                </c:pt>
                <c:pt idx="1833">
                  <c:v>0.19659127452030656</c:v>
                </c:pt>
                <c:pt idx="1834">
                  <c:v>0.19669846714545394</c:v>
                </c:pt>
                <c:pt idx="1835">
                  <c:v>0.19680565977060133</c:v>
                </c:pt>
                <c:pt idx="1836">
                  <c:v>0.19691285239574871</c:v>
                </c:pt>
                <c:pt idx="1837">
                  <c:v>0.1970200450208961</c:v>
                </c:pt>
                <c:pt idx="1838">
                  <c:v>0.19712723764604348</c:v>
                </c:pt>
                <c:pt idx="1839">
                  <c:v>0.19723443027119086</c:v>
                </c:pt>
                <c:pt idx="1840">
                  <c:v>0.19734162289633825</c:v>
                </c:pt>
                <c:pt idx="1841">
                  <c:v>0.19744881552148563</c:v>
                </c:pt>
                <c:pt idx="1842">
                  <c:v>0.19755600814663302</c:v>
                </c:pt>
                <c:pt idx="1843">
                  <c:v>0.1976632007717804</c:v>
                </c:pt>
                <c:pt idx="1844">
                  <c:v>0.19777039339692778</c:v>
                </c:pt>
                <c:pt idx="1845">
                  <c:v>0.19787758602207517</c:v>
                </c:pt>
                <c:pt idx="1846">
                  <c:v>0.19798477864722255</c:v>
                </c:pt>
                <c:pt idx="1847">
                  <c:v>0.19809197127236994</c:v>
                </c:pt>
                <c:pt idx="1848">
                  <c:v>0.19819916389751732</c:v>
                </c:pt>
                <c:pt idx="1849">
                  <c:v>0.19830635652266471</c:v>
                </c:pt>
                <c:pt idx="1850">
                  <c:v>0.19841354914781209</c:v>
                </c:pt>
                <c:pt idx="1851">
                  <c:v>0.19852074177295947</c:v>
                </c:pt>
                <c:pt idx="1852">
                  <c:v>0.19862793439810686</c:v>
                </c:pt>
                <c:pt idx="1853">
                  <c:v>0.19873512702325424</c:v>
                </c:pt>
                <c:pt idx="1854">
                  <c:v>0.19884231964840163</c:v>
                </c:pt>
                <c:pt idx="1855">
                  <c:v>0.19894951227354901</c:v>
                </c:pt>
                <c:pt idx="1856">
                  <c:v>0.1990567048986964</c:v>
                </c:pt>
                <c:pt idx="1857">
                  <c:v>0.19916389752384378</c:v>
                </c:pt>
                <c:pt idx="1858">
                  <c:v>0.19927109014899116</c:v>
                </c:pt>
                <c:pt idx="1859">
                  <c:v>0.19937828277413855</c:v>
                </c:pt>
                <c:pt idx="1860">
                  <c:v>0.19948547539928593</c:v>
                </c:pt>
                <c:pt idx="1861">
                  <c:v>0.19959266802443332</c:v>
                </c:pt>
                <c:pt idx="1862">
                  <c:v>0.1996998606495807</c:v>
                </c:pt>
                <c:pt idx="1863">
                  <c:v>0.19980705327472809</c:v>
                </c:pt>
                <c:pt idx="1864">
                  <c:v>0.19991424589987547</c:v>
                </c:pt>
                <c:pt idx="1865">
                  <c:v>0.20002143852502285</c:v>
                </c:pt>
                <c:pt idx="1866">
                  <c:v>0.20012863115017024</c:v>
                </c:pt>
                <c:pt idx="1867">
                  <c:v>0.20023582377531762</c:v>
                </c:pt>
                <c:pt idx="1868">
                  <c:v>0.20034301640046501</c:v>
                </c:pt>
                <c:pt idx="1869">
                  <c:v>0.20045020902561239</c:v>
                </c:pt>
                <c:pt idx="1870">
                  <c:v>0.20055740165075978</c:v>
                </c:pt>
                <c:pt idx="1871">
                  <c:v>0.20066459427590716</c:v>
                </c:pt>
                <c:pt idx="1872">
                  <c:v>0.20077178690105454</c:v>
                </c:pt>
                <c:pt idx="1873">
                  <c:v>0.20087897952620193</c:v>
                </c:pt>
                <c:pt idx="1874">
                  <c:v>0.20098617215134931</c:v>
                </c:pt>
                <c:pt idx="1875">
                  <c:v>0.2010933647764967</c:v>
                </c:pt>
                <c:pt idx="1876">
                  <c:v>0.20120055740164408</c:v>
                </c:pt>
                <c:pt idx="1877">
                  <c:v>0.20130775002679147</c:v>
                </c:pt>
                <c:pt idx="1878">
                  <c:v>0.20141494265193885</c:v>
                </c:pt>
                <c:pt idx="1879">
                  <c:v>0.20152213527708623</c:v>
                </c:pt>
                <c:pt idx="1880">
                  <c:v>0.20162932790223362</c:v>
                </c:pt>
                <c:pt idx="1881">
                  <c:v>0.201736520527381</c:v>
                </c:pt>
                <c:pt idx="1882">
                  <c:v>0.20184371315252839</c:v>
                </c:pt>
                <c:pt idx="1883">
                  <c:v>0.20195090577767577</c:v>
                </c:pt>
                <c:pt idx="1884">
                  <c:v>0.20205809840282316</c:v>
                </c:pt>
                <c:pt idx="1885">
                  <c:v>0.20216529102797054</c:v>
                </c:pt>
                <c:pt idx="1886">
                  <c:v>0.20227248365311792</c:v>
                </c:pt>
                <c:pt idx="1887">
                  <c:v>0.20237967627826531</c:v>
                </c:pt>
                <c:pt idx="1888">
                  <c:v>0.20248686890341269</c:v>
                </c:pt>
                <c:pt idx="1889">
                  <c:v>0.20259406152856008</c:v>
                </c:pt>
                <c:pt idx="1890">
                  <c:v>0.20270125415370746</c:v>
                </c:pt>
                <c:pt idx="1891">
                  <c:v>0.20280844677885485</c:v>
                </c:pt>
                <c:pt idx="1892">
                  <c:v>0.20291563940400223</c:v>
                </c:pt>
                <c:pt idx="1893">
                  <c:v>0.20302283202914961</c:v>
                </c:pt>
                <c:pt idx="1894">
                  <c:v>0.203130024654297</c:v>
                </c:pt>
                <c:pt idx="1895">
                  <c:v>0.20323721727944438</c:v>
                </c:pt>
                <c:pt idx="1896">
                  <c:v>0.20334440990459177</c:v>
                </c:pt>
                <c:pt idx="1897">
                  <c:v>0.20345160252973915</c:v>
                </c:pt>
                <c:pt idx="1898">
                  <c:v>0.20355879515488653</c:v>
                </c:pt>
                <c:pt idx="1899">
                  <c:v>0.20366598778003392</c:v>
                </c:pt>
                <c:pt idx="1900">
                  <c:v>0.2037731804051813</c:v>
                </c:pt>
                <c:pt idx="1901">
                  <c:v>0.20388037303032869</c:v>
                </c:pt>
                <c:pt idx="1902">
                  <c:v>0.20398756565547607</c:v>
                </c:pt>
                <c:pt idx="1903">
                  <c:v>0.20409475828062346</c:v>
                </c:pt>
                <c:pt idx="1904">
                  <c:v>0.20420195090577084</c:v>
                </c:pt>
                <c:pt idx="1905">
                  <c:v>0.20430914353091822</c:v>
                </c:pt>
                <c:pt idx="1906">
                  <c:v>0.20441633615606561</c:v>
                </c:pt>
                <c:pt idx="1907">
                  <c:v>0.20452352878121299</c:v>
                </c:pt>
                <c:pt idx="1908">
                  <c:v>0.20463072140636038</c:v>
                </c:pt>
                <c:pt idx="1909">
                  <c:v>0.20473791403150776</c:v>
                </c:pt>
                <c:pt idx="1910">
                  <c:v>0.20484510665665515</c:v>
                </c:pt>
                <c:pt idx="1911">
                  <c:v>0.20495229928180253</c:v>
                </c:pt>
                <c:pt idx="1912">
                  <c:v>0.20505949190694991</c:v>
                </c:pt>
                <c:pt idx="1913">
                  <c:v>0.2051666845320973</c:v>
                </c:pt>
                <c:pt idx="1914">
                  <c:v>0.20527387715724468</c:v>
                </c:pt>
                <c:pt idx="1915">
                  <c:v>0.20538106978239207</c:v>
                </c:pt>
                <c:pt idx="1916">
                  <c:v>0.20548826240753945</c:v>
                </c:pt>
                <c:pt idx="1917">
                  <c:v>0.20559545503268684</c:v>
                </c:pt>
                <c:pt idx="1918">
                  <c:v>0.20570264765783422</c:v>
                </c:pt>
                <c:pt idx="1919">
                  <c:v>0.2058098402829816</c:v>
                </c:pt>
                <c:pt idx="1920">
                  <c:v>0.20591703290812899</c:v>
                </c:pt>
                <c:pt idx="1921">
                  <c:v>0.20602422553327637</c:v>
                </c:pt>
                <c:pt idx="1922">
                  <c:v>0.20613141815842376</c:v>
                </c:pt>
                <c:pt idx="1923">
                  <c:v>0.20623861078357114</c:v>
                </c:pt>
                <c:pt idx="1924">
                  <c:v>0.20634580340871853</c:v>
                </c:pt>
                <c:pt idx="1925">
                  <c:v>0.20645299603386591</c:v>
                </c:pt>
                <c:pt idx="1926">
                  <c:v>0.20656018865901329</c:v>
                </c:pt>
                <c:pt idx="1927">
                  <c:v>0.20666738128416068</c:v>
                </c:pt>
                <c:pt idx="1928">
                  <c:v>0.20677457390930806</c:v>
                </c:pt>
                <c:pt idx="1929">
                  <c:v>0.20688176653445545</c:v>
                </c:pt>
                <c:pt idx="1930">
                  <c:v>0.20698895915960283</c:v>
                </c:pt>
                <c:pt idx="1931">
                  <c:v>0.20709615178475022</c:v>
                </c:pt>
                <c:pt idx="1932">
                  <c:v>0.2072033444098976</c:v>
                </c:pt>
                <c:pt idx="1933">
                  <c:v>0.20731053703504498</c:v>
                </c:pt>
                <c:pt idx="1934">
                  <c:v>0.20741772966019237</c:v>
                </c:pt>
                <c:pt idx="1935">
                  <c:v>0.20752492228533975</c:v>
                </c:pt>
                <c:pt idx="1936">
                  <c:v>0.20763211491048714</c:v>
                </c:pt>
                <c:pt idx="1937">
                  <c:v>0.20773930753563452</c:v>
                </c:pt>
                <c:pt idx="1938">
                  <c:v>0.20784650016078191</c:v>
                </c:pt>
                <c:pt idx="1939">
                  <c:v>0.20795369278592929</c:v>
                </c:pt>
                <c:pt idx="1940">
                  <c:v>0.20806088541107667</c:v>
                </c:pt>
                <c:pt idx="1941">
                  <c:v>0.20816807803622406</c:v>
                </c:pt>
                <c:pt idx="1942">
                  <c:v>0.20827527066137144</c:v>
                </c:pt>
                <c:pt idx="1943">
                  <c:v>0.20838246328651883</c:v>
                </c:pt>
                <c:pt idx="1944">
                  <c:v>0.20848965591166621</c:v>
                </c:pt>
                <c:pt idx="1945">
                  <c:v>0.20859684853681359</c:v>
                </c:pt>
                <c:pt idx="1946">
                  <c:v>0.20870404116196098</c:v>
                </c:pt>
                <c:pt idx="1947">
                  <c:v>0.20881123378710836</c:v>
                </c:pt>
                <c:pt idx="1948">
                  <c:v>0.20891842641225575</c:v>
                </c:pt>
                <c:pt idx="1949">
                  <c:v>0.20902561903740313</c:v>
                </c:pt>
                <c:pt idx="1950">
                  <c:v>0.20913281166255052</c:v>
                </c:pt>
                <c:pt idx="1951">
                  <c:v>0.2092400042876979</c:v>
                </c:pt>
                <c:pt idx="1952">
                  <c:v>0.20934719691284528</c:v>
                </c:pt>
                <c:pt idx="1953">
                  <c:v>0.20945438953799267</c:v>
                </c:pt>
                <c:pt idx="1954">
                  <c:v>0.20956158216314005</c:v>
                </c:pt>
                <c:pt idx="1955">
                  <c:v>0.20966877478828744</c:v>
                </c:pt>
                <c:pt idx="1956">
                  <c:v>0.20977596741343482</c:v>
                </c:pt>
                <c:pt idx="1957">
                  <c:v>0.20988316003858221</c:v>
                </c:pt>
                <c:pt idx="1958">
                  <c:v>0.20999035266372959</c:v>
                </c:pt>
                <c:pt idx="1959">
                  <c:v>0.21009754528887697</c:v>
                </c:pt>
                <c:pt idx="1960">
                  <c:v>0.21020473791402436</c:v>
                </c:pt>
                <c:pt idx="1961">
                  <c:v>0.21031193053917174</c:v>
                </c:pt>
                <c:pt idx="1962">
                  <c:v>0.21041912316431913</c:v>
                </c:pt>
                <c:pt idx="1963">
                  <c:v>0.21052631578946651</c:v>
                </c:pt>
                <c:pt idx="1964">
                  <c:v>0.2106335084146139</c:v>
                </c:pt>
                <c:pt idx="1965">
                  <c:v>0.21074070103976128</c:v>
                </c:pt>
                <c:pt idx="1966">
                  <c:v>0.21084789366490866</c:v>
                </c:pt>
                <c:pt idx="1967">
                  <c:v>0.21095508629005605</c:v>
                </c:pt>
                <c:pt idx="1968">
                  <c:v>0.21106227891520343</c:v>
                </c:pt>
                <c:pt idx="1969">
                  <c:v>0.21116947154035082</c:v>
                </c:pt>
                <c:pt idx="1970">
                  <c:v>0.2112766641654982</c:v>
                </c:pt>
                <c:pt idx="1971">
                  <c:v>0.21138385679064559</c:v>
                </c:pt>
                <c:pt idx="1972">
                  <c:v>0.21149104941579297</c:v>
                </c:pt>
                <c:pt idx="1973">
                  <c:v>0.21159824204094035</c:v>
                </c:pt>
                <c:pt idx="1974">
                  <c:v>0.21170543466608774</c:v>
                </c:pt>
                <c:pt idx="1975">
                  <c:v>0.21181262729123512</c:v>
                </c:pt>
                <c:pt idx="1976">
                  <c:v>0.21191981991638251</c:v>
                </c:pt>
                <c:pt idx="1977">
                  <c:v>0.21202701254152989</c:v>
                </c:pt>
                <c:pt idx="1978">
                  <c:v>0.21213420516667728</c:v>
                </c:pt>
                <c:pt idx="1979">
                  <c:v>0.21224139779182466</c:v>
                </c:pt>
                <c:pt idx="1980">
                  <c:v>0.21234859041697204</c:v>
                </c:pt>
                <c:pt idx="1981">
                  <c:v>0.21245578304211943</c:v>
                </c:pt>
                <c:pt idx="1982">
                  <c:v>0.21256297566726681</c:v>
                </c:pt>
                <c:pt idx="1983">
                  <c:v>0.2126701682924142</c:v>
                </c:pt>
                <c:pt idx="1984">
                  <c:v>0.21277736091756158</c:v>
                </c:pt>
                <c:pt idx="1985">
                  <c:v>0.21288455354270897</c:v>
                </c:pt>
                <c:pt idx="1986">
                  <c:v>0.21299174616785635</c:v>
                </c:pt>
                <c:pt idx="1987">
                  <c:v>0.21309893879300373</c:v>
                </c:pt>
                <c:pt idx="1988">
                  <c:v>0.21320613141815112</c:v>
                </c:pt>
                <c:pt idx="1989">
                  <c:v>0.2133133240432985</c:v>
                </c:pt>
                <c:pt idx="1990">
                  <c:v>0.21342051666844589</c:v>
                </c:pt>
                <c:pt idx="1991">
                  <c:v>0.21352770929359327</c:v>
                </c:pt>
                <c:pt idx="1992">
                  <c:v>0.21363490191874066</c:v>
                </c:pt>
                <c:pt idx="1993">
                  <c:v>0.21374209454388804</c:v>
                </c:pt>
                <c:pt idx="1994">
                  <c:v>0.21384928716903542</c:v>
                </c:pt>
                <c:pt idx="1995">
                  <c:v>0.21395647979418281</c:v>
                </c:pt>
                <c:pt idx="1996">
                  <c:v>0.21406367241933019</c:v>
                </c:pt>
                <c:pt idx="1997">
                  <c:v>0.21417086504447758</c:v>
                </c:pt>
                <c:pt idx="1998">
                  <c:v>0.21427805766962496</c:v>
                </c:pt>
                <c:pt idx="1999">
                  <c:v>0.21438525029477234</c:v>
                </c:pt>
                <c:pt idx="2000">
                  <c:v>0.21449244291991973</c:v>
                </c:pt>
                <c:pt idx="2001">
                  <c:v>0.21459963554506711</c:v>
                </c:pt>
                <c:pt idx="2002">
                  <c:v>0.2147068281702145</c:v>
                </c:pt>
                <c:pt idx="2003">
                  <c:v>0.21481402079536188</c:v>
                </c:pt>
                <c:pt idx="2004">
                  <c:v>0.21492121342050927</c:v>
                </c:pt>
                <c:pt idx="2005">
                  <c:v>0.21502840604565665</c:v>
                </c:pt>
                <c:pt idx="2006">
                  <c:v>0.21513559867080403</c:v>
                </c:pt>
                <c:pt idx="2007">
                  <c:v>0.21524279129595142</c:v>
                </c:pt>
                <c:pt idx="2008">
                  <c:v>0.2153499839210988</c:v>
                </c:pt>
                <c:pt idx="2009">
                  <c:v>0.21545717654624619</c:v>
                </c:pt>
                <c:pt idx="2010">
                  <c:v>0.21556436917139357</c:v>
                </c:pt>
                <c:pt idx="2011">
                  <c:v>0.21567156179654096</c:v>
                </c:pt>
                <c:pt idx="2012">
                  <c:v>0.21577875442168834</c:v>
                </c:pt>
                <c:pt idx="2013">
                  <c:v>0.21588594704683572</c:v>
                </c:pt>
                <c:pt idx="2014">
                  <c:v>0.21599313967198311</c:v>
                </c:pt>
                <c:pt idx="2015">
                  <c:v>0.21610033229713049</c:v>
                </c:pt>
                <c:pt idx="2016">
                  <c:v>0.21620752492227788</c:v>
                </c:pt>
                <c:pt idx="2017">
                  <c:v>0.21631471754742526</c:v>
                </c:pt>
                <c:pt idx="2018">
                  <c:v>0.21642191017257265</c:v>
                </c:pt>
                <c:pt idx="2019">
                  <c:v>0.21652910279772003</c:v>
                </c:pt>
                <c:pt idx="2020">
                  <c:v>0.21663629542286741</c:v>
                </c:pt>
                <c:pt idx="2021">
                  <c:v>0.2167434880480148</c:v>
                </c:pt>
                <c:pt idx="2022">
                  <c:v>0.21685068067316218</c:v>
                </c:pt>
                <c:pt idx="2023">
                  <c:v>0.21695787329830957</c:v>
                </c:pt>
                <c:pt idx="2024">
                  <c:v>0.21706506592345695</c:v>
                </c:pt>
                <c:pt idx="2025">
                  <c:v>0.21717225854860434</c:v>
                </c:pt>
                <c:pt idx="2026">
                  <c:v>0.21727945117375172</c:v>
                </c:pt>
                <c:pt idx="2027">
                  <c:v>0.2173866437988991</c:v>
                </c:pt>
                <c:pt idx="2028">
                  <c:v>0.21749383642404649</c:v>
                </c:pt>
                <c:pt idx="2029">
                  <c:v>0.21760102904919387</c:v>
                </c:pt>
                <c:pt idx="2030">
                  <c:v>0.21770822167434126</c:v>
                </c:pt>
                <c:pt idx="2031">
                  <c:v>0.21781541429948864</c:v>
                </c:pt>
                <c:pt idx="2032">
                  <c:v>0.21792260692463603</c:v>
                </c:pt>
                <c:pt idx="2033">
                  <c:v>0.21802979954978341</c:v>
                </c:pt>
                <c:pt idx="2034">
                  <c:v>0.21813699217493079</c:v>
                </c:pt>
                <c:pt idx="2035">
                  <c:v>0.21824418480007818</c:v>
                </c:pt>
                <c:pt idx="2036">
                  <c:v>0.21835137742522556</c:v>
                </c:pt>
                <c:pt idx="2037">
                  <c:v>0.21845857005037295</c:v>
                </c:pt>
                <c:pt idx="2038">
                  <c:v>0.21856576267552033</c:v>
                </c:pt>
                <c:pt idx="2039">
                  <c:v>0.21867295530066772</c:v>
                </c:pt>
                <c:pt idx="2040">
                  <c:v>0.2187801479258151</c:v>
                </c:pt>
                <c:pt idx="2041">
                  <c:v>0.21888734055096248</c:v>
                </c:pt>
                <c:pt idx="2042">
                  <c:v>0.21899453317610987</c:v>
                </c:pt>
                <c:pt idx="2043">
                  <c:v>0.21910172580125725</c:v>
                </c:pt>
                <c:pt idx="2044">
                  <c:v>0.21920891842640464</c:v>
                </c:pt>
                <c:pt idx="2045">
                  <c:v>0.21931611105155202</c:v>
                </c:pt>
                <c:pt idx="2046">
                  <c:v>0.2194233036766994</c:v>
                </c:pt>
                <c:pt idx="2047">
                  <c:v>0.21953049630184679</c:v>
                </c:pt>
                <c:pt idx="2048">
                  <c:v>0.21963768892699417</c:v>
                </c:pt>
                <c:pt idx="2049">
                  <c:v>0.21974488155214156</c:v>
                </c:pt>
                <c:pt idx="2050">
                  <c:v>0.21985207417728894</c:v>
                </c:pt>
                <c:pt idx="2051">
                  <c:v>0.21995926680243633</c:v>
                </c:pt>
                <c:pt idx="2052">
                  <c:v>0.22006645942758371</c:v>
                </c:pt>
                <c:pt idx="2053">
                  <c:v>0.22017365205273109</c:v>
                </c:pt>
                <c:pt idx="2054">
                  <c:v>0.22028084467787848</c:v>
                </c:pt>
                <c:pt idx="2055">
                  <c:v>0.22038803730302586</c:v>
                </c:pt>
                <c:pt idx="2056">
                  <c:v>0.22049522992817325</c:v>
                </c:pt>
                <c:pt idx="2057">
                  <c:v>0.22060242255332063</c:v>
                </c:pt>
                <c:pt idx="2058">
                  <c:v>0.22070961517846802</c:v>
                </c:pt>
                <c:pt idx="2059">
                  <c:v>0.2208168078036154</c:v>
                </c:pt>
                <c:pt idx="2060">
                  <c:v>0.22092400042876278</c:v>
                </c:pt>
                <c:pt idx="2061">
                  <c:v>0.22103119305391017</c:v>
                </c:pt>
                <c:pt idx="2062">
                  <c:v>0.22113838567905755</c:v>
                </c:pt>
                <c:pt idx="2063">
                  <c:v>0.22124557830420494</c:v>
                </c:pt>
                <c:pt idx="2064">
                  <c:v>0.22135277092935232</c:v>
                </c:pt>
                <c:pt idx="2065">
                  <c:v>0.22145996355449971</c:v>
                </c:pt>
                <c:pt idx="2066">
                  <c:v>0.22156715617964709</c:v>
                </c:pt>
                <c:pt idx="2067">
                  <c:v>0.22167434880479447</c:v>
                </c:pt>
                <c:pt idx="2068">
                  <c:v>0.22178154142994186</c:v>
                </c:pt>
                <c:pt idx="2069">
                  <c:v>0.22188873405508924</c:v>
                </c:pt>
                <c:pt idx="2070">
                  <c:v>0.22199592668023663</c:v>
                </c:pt>
                <c:pt idx="2071">
                  <c:v>0.22210311930538401</c:v>
                </c:pt>
                <c:pt idx="2072">
                  <c:v>0.2222103119305314</c:v>
                </c:pt>
                <c:pt idx="2073">
                  <c:v>0.22231750455567878</c:v>
                </c:pt>
                <c:pt idx="2074">
                  <c:v>0.22242469718082616</c:v>
                </c:pt>
                <c:pt idx="2075">
                  <c:v>0.22253188980597355</c:v>
                </c:pt>
                <c:pt idx="2076">
                  <c:v>0.22263908243112093</c:v>
                </c:pt>
                <c:pt idx="2077">
                  <c:v>0.22274627505626832</c:v>
                </c:pt>
                <c:pt idx="2078">
                  <c:v>0.2228534676814157</c:v>
                </c:pt>
                <c:pt idx="2079">
                  <c:v>0.22296066030656309</c:v>
                </c:pt>
                <c:pt idx="2080">
                  <c:v>0.22306785293171047</c:v>
                </c:pt>
                <c:pt idx="2081">
                  <c:v>0.22317504555685785</c:v>
                </c:pt>
                <c:pt idx="2082">
                  <c:v>0.22328223818200524</c:v>
                </c:pt>
                <c:pt idx="2083">
                  <c:v>0.22338943080715262</c:v>
                </c:pt>
                <c:pt idx="2084">
                  <c:v>0.22349662343230001</c:v>
                </c:pt>
                <c:pt idx="2085">
                  <c:v>0.22360381605744739</c:v>
                </c:pt>
                <c:pt idx="2086">
                  <c:v>0.22371100868259478</c:v>
                </c:pt>
                <c:pt idx="2087">
                  <c:v>0.22381820130774216</c:v>
                </c:pt>
                <c:pt idx="2088">
                  <c:v>0.22392539393288954</c:v>
                </c:pt>
                <c:pt idx="2089">
                  <c:v>0.22403258655803693</c:v>
                </c:pt>
                <c:pt idx="2090">
                  <c:v>0.22413977918318431</c:v>
                </c:pt>
                <c:pt idx="2091">
                  <c:v>0.2242469718083317</c:v>
                </c:pt>
                <c:pt idx="2092">
                  <c:v>0.22435416443347908</c:v>
                </c:pt>
                <c:pt idx="2093">
                  <c:v>0.22446135705862647</c:v>
                </c:pt>
                <c:pt idx="2094">
                  <c:v>0.22456854968377385</c:v>
                </c:pt>
                <c:pt idx="2095">
                  <c:v>0.22467574230892123</c:v>
                </c:pt>
                <c:pt idx="2096">
                  <c:v>0.22478293493406862</c:v>
                </c:pt>
                <c:pt idx="2097">
                  <c:v>0.224890127559216</c:v>
                </c:pt>
                <c:pt idx="2098">
                  <c:v>0.22499732018436339</c:v>
                </c:pt>
                <c:pt idx="2099">
                  <c:v>0.22510451280951077</c:v>
                </c:pt>
                <c:pt idx="2100">
                  <c:v>0.22521170543465815</c:v>
                </c:pt>
                <c:pt idx="2101">
                  <c:v>0.22531889805980554</c:v>
                </c:pt>
                <c:pt idx="2102">
                  <c:v>0.22542609068495292</c:v>
                </c:pt>
                <c:pt idx="2103">
                  <c:v>0.22553328331010031</c:v>
                </c:pt>
                <c:pt idx="2104">
                  <c:v>0.22564047593524769</c:v>
                </c:pt>
                <c:pt idx="2105">
                  <c:v>0.22574766856039508</c:v>
                </c:pt>
                <c:pt idx="2106">
                  <c:v>0.22585486118554246</c:v>
                </c:pt>
                <c:pt idx="2107">
                  <c:v>0.22596205381068984</c:v>
                </c:pt>
                <c:pt idx="2108">
                  <c:v>0.22606924643583723</c:v>
                </c:pt>
                <c:pt idx="2109">
                  <c:v>0.22617643906098461</c:v>
                </c:pt>
                <c:pt idx="2110">
                  <c:v>0.226283631686132</c:v>
                </c:pt>
                <c:pt idx="2111">
                  <c:v>0.22639082431127938</c:v>
                </c:pt>
                <c:pt idx="2112">
                  <c:v>0.22649801693642677</c:v>
                </c:pt>
                <c:pt idx="2113">
                  <c:v>0.22660520956157415</c:v>
                </c:pt>
                <c:pt idx="2114">
                  <c:v>0.22671240218672153</c:v>
                </c:pt>
                <c:pt idx="2115">
                  <c:v>0.22681959481186892</c:v>
                </c:pt>
                <c:pt idx="2116">
                  <c:v>0.2269267874370163</c:v>
                </c:pt>
                <c:pt idx="2117">
                  <c:v>0.22703398006216369</c:v>
                </c:pt>
                <c:pt idx="2118">
                  <c:v>0.22714117268731107</c:v>
                </c:pt>
                <c:pt idx="2119">
                  <c:v>0.22724836531245846</c:v>
                </c:pt>
                <c:pt idx="2120">
                  <c:v>0.22735555793760584</c:v>
                </c:pt>
                <c:pt idx="2121">
                  <c:v>0.22746275056275322</c:v>
                </c:pt>
                <c:pt idx="2122">
                  <c:v>0.22756994318790061</c:v>
                </c:pt>
                <c:pt idx="2123">
                  <c:v>0.22767713581304799</c:v>
                </c:pt>
                <c:pt idx="2124">
                  <c:v>0.22778432843819538</c:v>
                </c:pt>
                <c:pt idx="2125">
                  <c:v>0.22789152106334276</c:v>
                </c:pt>
                <c:pt idx="2126">
                  <c:v>0.22799871368849015</c:v>
                </c:pt>
                <c:pt idx="2127">
                  <c:v>0.22810590631363753</c:v>
                </c:pt>
                <c:pt idx="2128">
                  <c:v>0.22821309893878491</c:v>
                </c:pt>
                <c:pt idx="2129">
                  <c:v>0.2283202915639323</c:v>
                </c:pt>
                <c:pt idx="2130">
                  <c:v>0.22842748418907968</c:v>
                </c:pt>
                <c:pt idx="2131">
                  <c:v>0.22853467681422707</c:v>
                </c:pt>
                <c:pt idx="2132">
                  <c:v>0.22864186943937445</c:v>
                </c:pt>
                <c:pt idx="2133">
                  <c:v>0.22874906206452184</c:v>
                </c:pt>
                <c:pt idx="2134">
                  <c:v>0.22885625468966922</c:v>
                </c:pt>
                <c:pt idx="2135">
                  <c:v>0.2289634473148166</c:v>
                </c:pt>
                <c:pt idx="2136">
                  <c:v>0.22907063993996399</c:v>
                </c:pt>
                <c:pt idx="2137">
                  <c:v>0.22917783256511137</c:v>
                </c:pt>
                <c:pt idx="2138">
                  <c:v>0.22928502519025876</c:v>
                </c:pt>
                <c:pt idx="2139">
                  <c:v>0.22939221781540614</c:v>
                </c:pt>
                <c:pt idx="2140">
                  <c:v>0.22949941044055353</c:v>
                </c:pt>
                <c:pt idx="2141">
                  <c:v>0.22960660306570091</c:v>
                </c:pt>
                <c:pt idx="2142">
                  <c:v>0.22971379569084829</c:v>
                </c:pt>
                <c:pt idx="2143">
                  <c:v>0.22982098831599568</c:v>
                </c:pt>
                <c:pt idx="2144">
                  <c:v>0.22992818094114306</c:v>
                </c:pt>
                <c:pt idx="2145">
                  <c:v>0.23003537356629045</c:v>
                </c:pt>
                <c:pt idx="2146">
                  <c:v>0.23014256619143783</c:v>
                </c:pt>
                <c:pt idx="2147">
                  <c:v>0.23024975881658521</c:v>
                </c:pt>
                <c:pt idx="2148">
                  <c:v>0.2303569514417326</c:v>
                </c:pt>
                <c:pt idx="2149">
                  <c:v>0.23046414406687998</c:v>
                </c:pt>
                <c:pt idx="2150">
                  <c:v>0.23057133669202737</c:v>
                </c:pt>
                <c:pt idx="2151">
                  <c:v>0.23067852931717475</c:v>
                </c:pt>
                <c:pt idx="2152">
                  <c:v>0.23078572194232214</c:v>
                </c:pt>
                <c:pt idx="2153">
                  <c:v>0.23089291456746952</c:v>
                </c:pt>
                <c:pt idx="2154">
                  <c:v>0.2310001071926169</c:v>
                </c:pt>
                <c:pt idx="2155">
                  <c:v>0.23110729981776429</c:v>
                </c:pt>
                <c:pt idx="2156">
                  <c:v>0.23121449244291167</c:v>
                </c:pt>
                <c:pt idx="2157">
                  <c:v>0.23132168506805906</c:v>
                </c:pt>
                <c:pt idx="2158">
                  <c:v>0.23142887769320644</c:v>
                </c:pt>
                <c:pt idx="2159">
                  <c:v>0.23153607031835383</c:v>
                </c:pt>
                <c:pt idx="2160">
                  <c:v>0.23164326294350121</c:v>
                </c:pt>
                <c:pt idx="2161">
                  <c:v>0.23175045556864859</c:v>
                </c:pt>
                <c:pt idx="2162">
                  <c:v>0.23185764819379598</c:v>
                </c:pt>
                <c:pt idx="2163">
                  <c:v>0.23196484081894336</c:v>
                </c:pt>
                <c:pt idx="2164">
                  <c:v>0.23207203344409075</c:v>
                </c:pt>
                <c:pt idx="2165">
                  <c:v>0.23217922606923813</c:v>
                </c:pt>
                <c:pt idx="2166">
                  <c:v>0.23228641869438552</c:v>
                </c:pt>
                <c:pt idx="2167">
                  <c:v>0.2323936113195329</c:v>
                </c:pt>
                <c:pt idx="2168">
                  <c:v>0.23250080394468028</c:v>
                </c:pt>
                <c:pt idx="2169">
                  <c:v>0.23260799656982767</c:v>
                </c:pt>
                <c:pt idx="2170">
                  <c:v>0.23271518919497505</c:v>
                </c:pt>
                <c:pt idx="2171">
                  <c:v>0.23282238182012244</c:v>
                </c:pt>
                <c:pt idx="2172">
                  <c:v>0.23292957444526982</c:v>
                </c:pt>
                <c:pt idx="2173">
                  <c:v>0.23303676707041721</c:v>
                </c:pt>
                <c:pt idx="2174">
                  <c:v>0.23314395969556459</c:v>
                </c:pt>
                <c:pt idx="2175">
                  <c:v>0.23325115232071197</c:v>
                </c:pt>
                <c:pt idx="2176">
                  <c:v>0.23335834494585936</c:v>
                </c:pt>
                <c:pt idx="2177">
                  <c:v>0.23346553757100674</c:v>
                </c:pt>
                <c:pt idx="2178">
                  <c:v>0.23357273019615413</c:v>
                </c:pt>
                <c:pt idx="2179">
                  <c:v>0.23367992282130151</c:v>
                </c:pt>
                <c:pt idx="2180">
                  <c:v>0.2337871154464489</c:v>
                </c:pt>
                <c:pt idx="2181">
                  <c:v>0.23389430807159628</c:v>
                </c:pt>
                <c:pt idx="2182">
                  <c:v>0.23400150069674366</c:v>
                </c:pt>
                <c:pt idx="2183">
                  <c:v>0.23410869332189105</c:v>
                </c:pt>
                <c:pt idx="2184">
                  <c:v>0.23421588594703843</c:v>
                </c:pt>
                <c:pt idx="2185">
                  <c:v>0.23432307857218582</c:v>
                </c:pt>
                <c:pt idx="2186">
                  <c:v>0.2344302711973332</c:v>
                </c:pt>
                <c:pt idx="2187">
                  <c:v>0.23453746382248059</c:v>
                </c:pt>
                <c:pt idx="2188">
                  <c:v>0.23464465644762797</c:v>
                </c:pt>
                <c:pt idx="2189">
                  <c:v>0.23475184907277535</c:v>
                </c:pt>
                <c:pt idx="2190">
                  <c:v>0.23485904169792274</c:v>
                </c:pt>
                <c:pt idx="2191">
                  <c:v>0.23496623432307012</c:v>
                </c:pt>
                <c:pt idx="2192">
                  <c:v>0.23507342694821751</c:v>
                </c:pt>
                <c:pt idx="2193">
                  <c:v>0.23518061957336489</c:v>
                </c:pt>
                <c:pt idx="2194">
                  <c:v>0.23528781219851228</c:v>
                </c:pt>
                <c:pt idx="2195">
                  <c:v>0.23539500482365966</c:v>
                </c:pt>
                <c:pt idx="2196">
                  <c:v>0.23550219744880704</c:v>
                </c:pt>
                <c:pt idx="2197">
                  <c:v>0.23560939007395443</c:v>
                </c:pt>
                <c:pt idx="2198">
                  <c:v>0.23571658269910181</c:v>
                </c:pt>
                <c:pt idx="2199">
                  <c:v>0.2358237753242492</c:v>
                </c:pt>
                <c:pt idx="2200">
                  <c:v>0.23593096794939658</c:v>
                </c:pt>
                <c:pt idx="2201">
                  <c:v>0.23603816057454396</c:v>
                </c:pt>
                <c:pt idx="2202">
                  <c:v>0.23614535319969135</c:v>
                </c:pt>
                <c:pt idx="2203">
                  <c:v>0.23625254582483873</c:v>
                </c:pt>
                <c:pt idx="2204">
                  <c:v>0.23635973844998612</c:v>
                </c:pt>
                <c:pt idx="2205">
                  <c:v>0.2364669310751335</c:v>
                </c:pt>
                <c:pt idx="2206">
                  <c:v>0.23657412370028089</c:v>
                </c:pt>
                <c:pt idx="2207">
                  <c:v>0.23668131632542827</c:v>
                </c:pt>
                <c:pt idx="2208">
                  <c:v>0.23678850895057565</c:v>
                </c:pt>
                <c:pt idx="2209">
                  <c:v>0.23689570157572304</c:v>
                </c:pt>
                <c:pt idx="2210">
                  <c:v>0.23700289420087042</c:v>
                </c:pt>
                <c:pt idx="2211">
                  <c:v>0.23711008682601781</c:v>
                </c:pt>
                <c:pt idx="2212">
                  <c:v>0.23721727945116519</c:v>
                </c:pt>
                <c:pt idx="2213">
                  <c:v>0.23732447207631258</c:v>
                </c:pt>
                <c:pt idx="2214">
                  <c:v>0.23743166470145996</c:v>
                </c:pt>
                <c:pt idx="2215">
                  <c:v>0.23753885732660734</c:v>
                </c:pt>
                <c:pt idx="2216">
                  <c:v>0.23764604995175473</c:v>
                </c:pt>
                <c:pt idx="2217">
                  <c:v>0.23775324257690211</c:v>
                </c:pt>
                <c:pt idx="2218">
                  <c:v>0.2378604352020495</c:v>
                </c:pt>
                <c:pt idx="2219">
                  <c:v>0.23796762782719688</c:v>
                </c:pt>
                <c:pt idx="2220">
                  <c:v>0.23807482045234427</c:v>
                </c:pt>
                <c:pt idx="2221">
                  <c:v>0.23818201307749165</c:v>
                </c:pt>
                <c:pt idx="2222">
                  <c:v>0.23828920570263903</c:v>
                </c:pt>
                <c:pt idx="2223">
                  <c:v>0.23839639832778642</c:v>
                </c:pt>
                <c:pt idx="2224">
                  <c:v>0.2385035909529338</c:v>
                </c:pt>
                <c:pt idx="2225">
                  <c:v>0.23861078357808119</c:v>
                </c:pt>
                <c:pt idx="2226">
                  <c:v>0.23871797620322857</c:v>
                </c:pt>
                <c:pt idx="2227">
                  <c:v>0.23882516882837596</c:v>
                </c:pt>
                <c:pt idx="2228">
                  <c:v>0.23893236145352334</c:v>
                </c:pt>
                <c:pt idx="2229">
                  <c:v>0.23903955407867072</c:v>
                </c:pt>
                <c:pt idx="2230">
                  <c:v>0.23914674670381811</c:v>
                </c:pt>
                <c:pt idx="2231">
                  <c:v>0.23925393932896549</c:v>
                </c:pt>
                <c:pt idx="2232">
                  <c:v>0.23936113195411288</c:v>
                </c:pt>
                <c:pt idx="2233">
                  <c:v>0.23946832457926026</c:v>
                </c:pt>
                <c:pt idx="2234">
                  <c:v>0.23957551720440765</c:v>
                </c:pt>
                <c:pt idx="2235">
                  <c:v>0.23968270982955503</c:v>
                </c:pt>
                <c:pt idx="2236">
                  <c:v>0.23978990245470241</c:v>
                </c:pt>
                <c:pt idx="2237">
                  <c:v>0.2398970950798498</c:v>
                </c:pt>
                <c:pt idx="2238">
                  <c:v>0.24000428770499718</c:v>
                </c:pt>
                <c:pt idx="2239">
                  <c:v>0.24011148033014457</c:v>
                </c:pt>
                <c:pt idx="2240">
                  <c:v>0.24021867295529195</c:v>
                </c:pt>
                <c:pt idx="2241">
                  <c:v>0.24032586558043934</c:v>
                </c:pt>
                <c:pt idx="2242">
                  <c:v>0.24043305820558672</c:v>
                </c:pt>
                <c:pt idx="2243">
                  <c:v>0.2405402508307341</c:v>
                </c:pt>
                <c:pt idx="2244">
                  <c:v>0.24064744345588149</c:v>
                </c:pt>
                <c:pt idx="2245">
                  <c:v>0.24075463608102887</c:v>
                </c:pt>
                <c:pt idx="2246">
                  <c:v>0.24086182870617626</c:v>
                </c:pt>
                <c:pt idx="2247">
                  <c:v>0.24096902133132364</c:v>
                </c:pt>
                <c:pt idx="2248">
                  <c:v>0.24107621395647102</c:v>
                </c:pt>
                <c:pt idx="2249">
                  <c:v>0.24118340658161841</c:v>
                </c:pt>
                <c:pt idx="2250">
                  <c:v>0.24129059920676579</c:v>
                </c:pt>
                <c:pt idx="2251">
                  <c:v>0.24139779183191318</c:v>
                </c:pt>
                <c:pt idx="2252">
                  <c:v>0.24150498445706056</c:v>
                </c:pt>
                <c:pt idx="2253">
                  <c:v>0.24161217708220795</c:v>
                </c:pt>
                <c:pt idx="2254">
                  <c:v>0.24171936970735533</c:v>
                </c:pt>
                <c:pt idx="2255">
                  <c:v>0.24182656233250271</c:v>
                </c:pt>
                <c:pt idx="2256">
                  <c:v>0.2419337549576501</c:v>
                </c:pt>
                <c:pt idx="2257">
                  <c:v>0.24204094758279748</c:v>
                </c:pt>
                <c:pt idx="2258">
                  <c:v>0.24214814020794487</c:v>
                </c:pt>
                <c:pt idx="2259">
                  <c:v>0.24225533283309225</c:v>
                </c:pt>
                <c:pt idx="2260">
                  <c:v>0.24236252545823964</c:v>
                </c:pt>
                <c:pt idx="2261">
                  <c:v>0.24246971808338702</c:v>
                </c:pt>
                <c:pt idx="2262">
                  <c:v>0.2425769107085344</c:v>
                </c:pt>
                <c:pt idx="2263">
                  <c:v>0.24268410333368179</c:v>
                </c:pt>
                <c:pt idx="2264">
                  <c:v>0.24279129595882917</c:v>
                </c:pt>
                <c:pt idx="2265">
                  <c:v>0.24289848858397656</c:v>
                </c:pt>
                <c:pt idx="2266">
                  <c:v>0.24300568120912394</c:v>
                </c:pt>
                <c:pt idx="2267">
                  <c:v>0.24311287383427133</c:v>
                </c:pt>
                <c:pt idx="2268">
                  <c:v>0.24322006645941871</c:v>
                </c:pt>
                <c:pt idx="2269">
                  <c:v>0.24332725908456609</c:v>
                </c:pt>
                <c:pt idx="2270">
                  <c:v>0.24343445170971348</c:v>
                </c:pt>
                <c:pt idx="2271">
                  <c:v>0.24354164433486086</c:v>
                </c:pt>
                <c:pt idx="2272">
                  <c:v>0.24364883696000825</c:v>
                </c:pt>
                <c:pt idx="2273">
                  <c:v>0.24375602958515563</c:v>
                </c:pt>
                <c:pt idx="2274">
                  <c:v>0.24386322221030302</c:v>
                </c:pt>
                <c:pt idx="2275">
                  <c:v>0.2439704148354504</c:v>
                </c:pt>
                <c:pt idx="2276">
                  <c:v>0.24407760746059778</c:v>
                </c:pt>
                <c:pt idx="2277">
                  <c:v>0.24418480008574517</c:v>
                </c:pt>
                <c:pt idx="2278">
                  <c:v>0.24429199271089255</c:v>
                </c:pt>
                <c:pt idx="2279">
                  <c:v>0.24439918533603994</c:v>
                </c:pt>
                <c:pt idx="2280">
                  <c:v>0.24450637796118732</c:v>
                </c:pt>
                <c:pt idx="2281">
                  <c:v>0.24461357058633471</c:v>
                </c:pt>
                <c:pt idx="2282">
                  <c:v>0.24472076321148209</c:v>
                </c:pt>
                <c:pt idx="2283">
                  <c:v>0.24482795583662947</c:v>
                </c:pt>
                <c:pt idx="2284">
                  <c:v>0.24493514846177686</c:v>
                </c:pt>
                <c:pt idx="2285">
                  <c:v>0.24504234108692424</c:v>
                </c:pt>
                <c:pt idx="2286">
                  <c:v>0.24514953371207163</c:v>
                </c:pt>
                <c:pt idx="2287">
                  <c:v>0.24525672633721901</c:v>
                </c:pt>
                <c:pt idx="2288">
                  <c:v>0.2453639189623664</c:v>
                </c:pt>
                <c:pt idx="2289">
                  <c:v>0.24547111158751378</c:v>
                </c:pt>
                <c:pt idx="2290">
                  <c:v>0.24557830421266116</c:v>
                </c:pt>
                <c:pt idx="2291">
                  <c:v>0.24568549683780855</c:v>
                </c:pt>
                <c:pt idx="2292">
                  <c:v>0.24579268946295593</c:v>
                </c:pt>
                <c:pt idx="2293">
                  <c:v>0.24589988208810332</c:v>
                </c:pt>
                <c:pt idx="2294">
                  <c:v>0.2460070747132507</c:v>
                </c:pt>
                <c:pt idx="2295">
                  <c:v>0.24611426733839809</c:v>
                </c:pt>
                <c:pt idx="2296">
                  <c:v>0.24622145996354547</c:v>
                </c:pt>
                <c:pt idx="2297">
                  <c:v>0.24632865258869285</c:v>
                </c:pt>
                <c:pt idx="2298">
                  <c:v>0.24643584521384024</c:v>
                </c:pt>
                <c:pt idx="2299">
                  <c:v>0.24654303783898762</c:v>
                </c:pt>
                <c:pt idx="2300">
                  <c:v>0.24665023046413501</c:v>
                </c:pt>
                <c:pt idx="2301">
                  <c:v>0.24675742308928239</c:v>
                </c:pt>
                <c:pt idx="2302">
                  <c:v>0.24686461571442977</c:v>
                </c:pt>
                <c:pt idx="2303">
                  <c:v>0.24697180833957716</c:v>
                </c:pt>
                <c:pt idx="2304">
                  <c:v>0.24707900096472454</c:v>
                </c:pt>
                <c:pt idx="2305">
                  <c:v>0.24718619358987193</c:v>
                </c:pt>
                <c:pt idx="2306">
                  <c:v>0.24729338621501931</c:v>
                </c:pt>
                <c:pt idx="2307">
                  <c:v>0.2474005788401667</c:v>
                </c:pt>
                <c:pt idx="2308">
                  <c:v>0.24750777146531408</c:v>
                </c:pt>
                <c:pt idx="2309">
                  <c:v>0.24761496409046146</c:v>
                </c:pt>
                <c:pt idx="2310">
                  <c:v>0.24772215671560885</c:v>
                </c:pt>
                <c:pt idx="2311">
                  <c:v>0.24782934934075623</c:v>
                </c:pt>
                <c:pt idx="2312">
                  <c:v>0.24793654196590362</c:v>
                </c:pt>
                <c:pt idx="2313">
                  <c:v>0.248043734591051</c:v>
                </c:pt>
                <c:pt idx="2314">
                  <c:v>0.24815092721619839</c:v>
                </c:pt>
                <c:pt idx="2315">
                  <c:v>0.24825811984134577</c:v>
                </c:pt>
                <c:pt idx="2316">
                  <c:v>0.24836531246649315</c:v>
                </c:pt>
                <c:pt idx="2317">
                  <c:v>0.24847250509164054</c:v>
                </c:pt>
                <c:pt idx="2318">
                  <c:v>0.24857969771678792</c:v>
                </c:pt>
                <c:pt idx="2319">
                  <c:v>0.24868689034193531</c:v>
                </c:pt>
                <c:pt idx="2320">
                  <c:v>0.24879408296708269</c:v>
                </c:pt>
                <c:pt idx="2321">
                  <c:v>0.24890127559223008</c:v>
                </c:pt>
                <c:pt idx="2322">
                  <c:v>0.24900846821737746</c:v>
                </c:pt>
                <c:pt idx="2323">
                  <c:v>0.24911566084252484</c:v>
                </c:pt>
                <c:pt idx="2324">
                  <c:v>0.24922285346767223</c:v>
                </c:pt>
                <c:pt idx="2325">
                  <c:v>0.24933004609281961</c:v>
                </c:pt>
                <c:pt idx="2326">
                  <c:v>0.249437238717967</c:v>
                </c:pt>
                <c:pt idx="2327">
                  <c:v>0.24954443134311438</c:v>
                </c:pt>
                <c:pt idx="2328">
                  <c:v>0.24965162396826177</c:v>
                </c:pt>
                <c:pt idx="2329">
                  <c:v>0.24975881659340915</c:v>
                </c:pt>
                <c:pt idx="2330">
                  <c:v>0.24986600921855653</c:v>
                </c:pt>
                <c:pt idx="2331">
                  <c:v>0.24997320184370392</c:v>
                </c:pt>
                <c:pt idx="2332">
                  <c:v>0.25008039446885133</c:v>
                </c:pt>
                <c:pt idx="2333">
                  <c:v>0.25018758709399874</c:v>
                </c:pt>
                <c:pt idx="2334">
                  <c:v>0.25029477971914615</c:v>
                </c:pt>
                <c:pt idx="2335">
                  <c:v>0.25040197234429357</c:v>
                </c:pt>
                <c:pt idx="2336">
                  <c:v>0.25050916496944098</c:v>
                </c:pt>
                <c:pt idx="2337">
                  <c:v>0.25061635759458839</c:v>
                </c:pt>
                <c:pt idx="2338">
                  <c:v>0.2507235502197358</c:v>
                </c:pt>
                <c:pt idx="2339">
                  <c:v>0.25083074284488321</c:v>
                </c:pt>
                <c:pt idx="2340">
                  <c:v>0.25093793547003063</c:v>
                </c:pt>
                <c:pt idx="2341">
                  <c:v>0.25104512809517804</c:v>
                </c:pt>
                <c:pt idx="2342">
                  <c:v>0.25115232072032545</c:v>
                </c:pt>
                <c:pt idx="2343">
                  <c:v>0.25125951334547286</c:v>
                </c:pt>
                <c:pt idx="2344">
                  <c:v>0.25136670597062027</c:v>
                </c:pt>
                <c:pt idx="2345">
                  <c:v>0.25147389859576769</c:v>
                </c:pt>
                <c:pt idx="2346">
                  <c:v>0.2515810912209151</c:v>
                </c:pt>
                <c:pt idx="2347">
                  <c:v>0.25168828384606251</c:v>
                </c:pt>
                <c:pt idx="2348">
                  <c:v>0.25179547647120992</c:v>
                </c:pt>
                <c:pt idx="2349">
                  <c:v>0.25190266909635733</c:v>
                </c:pt>
                <c:pt idx="2350">
                  <c:v>0.25200986172150475</c:v>
                </c:pt>
                <c:pt idx="2351">
                  <c:v>0.25211705434665216</c:v>
                </c:pt>
                <c:pt idx="2352">
                  <c:v>0.25222424697179957</c:v>
                </c:pt>
                <c:pt idx="2353">
                  <c:v>0.25233143959694698</c:v>
                </c:pt>
                <c:pt idx="2354">
                  <c:v>0.25243863222209439</c:v>
                </c:pt>
                <c:pt idx="2355">
                  <c:v>0.25254582484724181</c:v>
                </c:pt>
                <c:pt idx="2356">
                  <c:v>0.25265301747238922</c:v>
                </c:pt>
                <c:pt idx="2357">
                  <c:v>0.25276021009753663</c:v>
                </c:pt>
                <c:pt idx="2358">
                  <c:v>0.25286740272268404</c:v>
                </c:pt>
                <c:pt idx="2359">
                  <c:v>0.25297459534783145</c:v>
                </c:pt>
                <c:pt idx="2360">
                  <c:v>0.25308178797297887</c:v>
                </c:pt>
                <c:pt idx="2361">
                  <c:v>0.25318898059812628</c:v>
                </c:pt>
                <c:pt idx="2362">
                  <c:v>0.25329617322327369</c:v>
                </c:pt>
                <c:pt idx="2363">
                  <c:v>0.2534033658484211</c:v>
                </c:pt>
                <c:pt idx="2364">
                  <c:v>0.25351055847356851</c:v>
                </c:pt>
                <c:pt idx="2365">
                  <c:v>0.25361775109871593</c:v>
                </c:pt>
                <c:pt idx="2366">
                  <c:v>0.25372494372386334</c:v>
                </c:pt>
                <c:pt idx="2367">
                  <c:v>0.25383213634901075</c:v>
                </c:pt>
                <c:pt idx="2368">
                  <c:v>0.25393932897415816</c:v>
                </c:pt>
                <c:pt idx="2369">
                  <c:v>0.25404652159930557</c:v>
                </c:pt>
                <c:pt idx="2370">
                  <c:v>0.25415371422445299</c:v>
                </c:pt>
                <c:pt idx="2371">
                  <c:v>0.2542609068496004</c:v>
                </c:pt>
                <c:pt idx="2372">
                  <c:v>0.25436809947474781</c:v>
                </c:pt>
                <c:pt idx="2373">
                  <c:v>0.25447529209989522</c:v>
                </c:pt>
                <c:pt idx="2374">
                  <c:v>0.25458248472504263</c:v>
                </c:pt>
                <c:pt idx="2375">
                  <c:v>0.25468967735019005</c:v>
                </c:pt>
                <c:pt idx="2376">
                  <c:v>0.25479686997533746</c:v>
                </c:pt>
                <c:pt idx="2377">
                  <c:v>0.25490406260048487</c:v>
                </c:pt>
                <c:pt idx="2378">
                  <c:v>0.25501125522563228</c:v>
                </c:pt>
                <c:pt idx="2379">
                  <c:v>0.25511844785077969</c:v>
                </c:pt>
                <c:pt idx="2380">
                  <c:v>0.25522564047592711</c:v>
                </c:pt>
                <c:pt idx="2381">
                  <c:v>0.25533283310107452</c:v>
                </c:pt>
                <c:pt idx="2382">
                  <c:v>0.25544002572622193</c:v>
                </c:pt>
                <c:pt idx="2383">
                  <c:v>0.25554721835136934</c:v>
                </c:pt>
                <c:pt idx="2384">
                  <c:v>0.25565441097651675</c:v>
                </c:pt>
                <c:pt idx="2385">
                  <c:v>0.25576160360166417</c:v>
                </c:pt>
                <c:pt idx="2386">
                  <c:v>0.25586879622681158</c:v>
                </c:pt>
                <c:pt idx="2387">
                  <c:v>0.25597598885195899</c:v>
                </c:pt>
                <c:pt idx="2388">
                  <c:v>0.2560831814771064</c:v>
                </c:pt>
                <c:pt idx="2389">
                  <c:v>0.25619037410225382</c:v>
                </c:pt>
                <c:pt idx="2390">
                  <c:v>0.25629756672740123</c:v>
                </c:pt>
                <c:pt idx="2391">
                  <c:v>0.25640475935254864</c:v>
                </c:pt>
                <c:pt idx="2392">
                  <c:v>0.25651195197769605</c:v>
                </c:pt>
                <c:pt idx="2393">
                  <c:v>0.25661914460284346</c:v>
                </c:pt>
                <c:pt idx="2394">
                  <c:v>0.25672633722799088</c:v>
                </c:pt>
                <c:pt idx="2395">
                  <c:v>0.25683352985313829</c:v>
                </c:pt>
                <c:pt idx="2396">
                  <c:v>0.2569407224782857</c:v>
                </c:pt>
                <c:pt idx="2397">
                  <c:v>0.25704791510343311</c:v>
                </c:pt>
                <c:pt idx="2398">
                  <c:v>0.25715510772858052</c:v>
                </c:pt>
                <c:pt idx="2399">
                  <c:v>0.25726230035372794</c:v>
                </c:pt>
                <c:pt idx="2400">
                  <c:v>0.25736949297887535</c:v>
                </c:pt>
                <c:pt idx="2401">
                  <c:v>0.25747668560402276</c:v>
                </c:pt>
                <c:pt idx="2402">
                  <c:v>0.25758387822917017</c:v>
                </c:pt>
                <c:pt idx="2403">
                  <c:v>0.25769107085431758</c:v>
                </c:pt>
                <c:pt idx="2404">
                  <c:v>0.257798263479465</c:v>
                </c:pt>
                <c:pt idx="2405">
                  <c:v>0.25790545610461241</c:v>
                </c:pt>
                <c:pt idx="2406">
                  <c:v>0.25801264872975982</c:v>
                </c:pt>
                <c:pt idx="2407">
                  <c:v>0.25811984135490723</c:v>
                </c:pt>
                <c:pt idx="2408">
                  <c:v>0.25822703398005464</c:v>
                </c:pt>
                <c:pt idx="2409">
                  <c:v>0.25833422660520206</c:v>
                </c:pt>
                <c:pt idx="2410">
                  <c:v>0.25844141923034947</c:v>
                </c:pt>
                <c:pt idx="2411">
                  <c:v>0.25854861185549688</c:v>
                </c:pt>
                <c:pt idx="2412">
                  <c:v>0.25865580448064429</c:v>
                </c:pt>
                <c:pt idx="2413">
                  <c:v>0.2587629971057917</c:v>
                </c:pt>
                <c:pt idx="2414">
                  <c:v>0.25887018973093912</c:v>
                </c:pt>
                <c:pt idx="2415">
                  <c:v>0.25897738235608653</c:v>
                </c:pt>
                <c:pt idx="2416">
                  <c:v>0.25908457498123394</c:v>
                </c:pt>
                <c:pt idx="2417">
                  <c:v>0.25919176760638135</c:v>
                </c:pt>
                <c:pt idx="2418">
                  <c:v>0.25929896023152876</c:v>
                </c:pt>
                <c:pt idx="2419">
                  <c:v>0.25940615285667618</c:v>
                </c:pt>
                <c:pt idx="2420">
                  <c:v>0.25951334548182359</c:v>
                </c:pt>
                <c:pt idx="2421">
                  <c:v>0.259620538106971</c:v>
                </c:pt>
                <c:pt idx="2422">
                  <c:v>0.25972773073211841</c:v>
                </c:pt>
                <c:pt idx="2423">
                  <c:v>0.25983492335726582</c:v>
                </c:pt>
                <c:pt idx="2424">
                  <c:v>0.25994211598241324</c:v>
                </c:pt>
                <c:pt idx="2425">
                  <c:v>0.26004930860756065</c:v>
                </c:pt>
                <c:pt idx="2426">
                  <c:v>0.26015650123270806</c:v>
                </c:pt>
                <c:pt idx="2427">
                  <c:v>0.26026369385785547</c:v>
                </c:pt>
                <c:pt idx="2428">
                  <c:v>0.26037088648300288</c:v>
                </c:pt>
                <c:pt idx="2429">
                  <c:v>0.2604780791081503</c:v>
                </c:pt>
                <c:pt idx="2430">
                  <c:v>0.26058527173329771</c:v>
                </c:pt>
                <c:pt idx="2431">
                  <c:v>0.26069246435844512</c:v>
                </c:pt>
                <c:pt idx="2432">
                  <c:v>0.26079965698359253</c:v>
                </c:pt>
                <c:pt idx="2433">
                  <c:v>0.26090684960873994</c:v>
                </c:pt>
                <c:pt idx="2434">
                  <c:v>0.26101404223388736</c:v>
                </c:pt>
                <c:pt idx="2435">
                  <c:v>0.26112123485903477</c:v>
                </c:pt>
                <c:pt idx="2436">
                  <c:v>0.26122842748418218</c:v>
                </c:pt>
                <c:pt idx="2437">
                  <c:v>0.26133562010932959</c:v>
                </c:pt>
                <c:pt idx="2438">
                  <c:v>0.261442812734477</c:v>
                </c:pt>
                <c:pt idx="2439">
                  <c:v>0.26155000535962442</c:v>
                </c:pt>
                <c:pt idx="2440">
                  <c:v>0.26165719798477183</c:v>
                </c:pt>
                <c:pt idx="2441">
                  <c:v>0.26176439060991924</c:v>
                </c:pt>
                <c:pt idx="2442">
                  <c:v>0.26187158323506665</c:v>
                </c:pt>
                <c:pt idx="2443">
                  <c:v>0.26197877586021406</c:v>
                </c:pt>
                <c:pt idx="2444">
                  <c:v>0.26208596848536148</c:v>
                </c:pt>
                <c:pt idx="2445">
                  <c:v>0.26219316111050889</c:v>
                </c:pt>
                <c:pt idx="2446">
                  <c:v>0.2623003537356563</c:v>
                </c:pt>
                <c:pt idx="2447">
                  <c:v>0.26240754636080371</c:v>
                </c:pt>
                <c:pt idx="2448">
                  <c:v>0.26251473898595112</c:v>
                </c:pt>
                <c:pt idx="2449">
                  <c:v>0.26262193161109854</c:v>
                </c:pt>
                <c:pt idx="2450">
                  <c:v>0.26272912423624595</c:v>
                </c:pt>
                <c:pt idx="2451">
                  <c:v>0.26283631686139336</c:v>
                </c:pt>
                <c:pt idx="2452">
                  <c:v>0.26294350948654077</c:v>
                </c:pt>
                <c:pt idx="2453">
                  <c:v>0.26305070211168818</c:v>
                </c:pt>
                <c:pt idx="2454">
                  <c:v>0.2631578947368356</c:v>
                </c:pt>
                <c:pt idx="2455">
                  <c:v>0.26326508736198301</c:v>
                </c:pt>
                <c:pt idx="2456">
                  <c:v>0.26337227998713042</c:v>
                </c:pt>
                <c:pt idx="2457">
                  <c:v>0.26347947261227783</c:v>
                </c:pt>
                <c:pt idx="2458">
                  <c:v>0.26358666523742524</c:v>
                </c:pt>
                <c:pt idx="2459">
                  <c:v>0.26369385786257266</c:v>
                </c:pt>
                <c:pt idx="2460">
                  <c:v>0.26380105048772007</c:v>
                </c:pt>
                <c:pt idx="2461">
                  <c:v>0.26390824311286748</c:v>
                </c:pt>
                <c:pt idx="2462">
                  <c:v>0.26401543573801489</c:v>
                </c:pt>
                <c:pt idx="2463">
                  <c:v>0.2641226283631623</c:v>
                </c:pt>
                <c:pt idx="2464">
                  <c:v>0.26422982098830972</c:v>
                </c:pt>
                <c:pt idx="2465">
                  <c:v>0.26433701361345713</c:v>
                </c:pt>
                <c:pt idx="2466">
                  <c:v>0.26444420623860454</c:v>
                </c:pt>
                <c:pt idx="2467">
                  <c:v>0.26455139886375195</c:v>
                </c:pt>
                <c:pt idx="2468">
                  <c:v>0.26465859148889936</c:v>
                </c:pt>
                <c:pt idx="2469">
                  <c:v>0.26476578411404678</c:v>
                </c:pt>
                <c:pt idx="2470">
                  <c:v>0.26487297673919419</c:v>
                </c:pt>
                <c:pt idx="2471">
                  <c:v>0.2649801693643416</c:v>
                </c:pt>
                <c:pt idx="2472">
                  <c:v>0.26508736198948901</c:v>
                </c:pt>
                <c:pt idx="2473">
                  <c:v>0.26519455461463642</c:v>
                </c:pt>
                <c:pt idx="2474">
                  <c:v>0.26530174723978384</c:v>
                </c:pt>
                <c:pt idx="2475">
                  <c:v>0.26540893986493125</c:v>
                </c:pt>
                <c:pt idx="2476">
                  <c:v>0.26551613249007866</c:v>
                </c:pt>
                <c:pt idx="2477">
                  <c:v>0.26562332511522607</c:v>
                </c:pt>
                <c:pt idx="2478">
                  <c:v>0.26573051774037348</c:v>
                </c:pt>
                <c:pt idx="2479">
                  <c:v>0.2658377103655209</c:v>
                </c:pt>
                <c:pt idx="2480">
                  <c:v>0.26594490299066831</c:v>
                </c:pt>
                <c:pt idx="2481">
                  <c:v>0.26605209561581572</c:v>
                </c:pt>
                <c:pt idx="2482">
                  <c:v>0.26615928824096313</c:v>
                </c:pt>
                <c:pt idx="2483">
                  <c:v>0.26626648086611054</c:v>
                </c:pt>
                <c:pt idx="2484">
                  <c:v>0.26637367349125796</c:v>
                </c:pt>
                <c:pt idx="2485">
                  <c:v>0.26648086611640537</c:v>
                </c:pt>
                <c:pt idx="2486">
                  <c:v>0.26658805874155278</c:v>
                </c:pt>
                <c:pt idx="2487">
                  <c:v>0.26669525136670019</c:v>
                </c:pt>
                <c:pt idx="2488">
                  <c:v>0.2668024439918476</c:v>
                </c:pt>
                <c:pt idx="2489">
                  <c:v>0.26690963661699502</c:v>
                </c:pt>
                <c:pt idx="2490">
                  <c:v>0.26701682924214243</c:v>
                </c:pt>
                <c:pt idx="2491">
                  <c:v>0.26712402186728984</c:v>
                </c:pt>
                <c:pt idx="2492">
                  <c:v>0.26723121449243725</c:v>
                </c:pt>
                <c:pt idx="2493">
                  <c:v>0.26733840711758466</c:v>
                </c:pt>
                <c:pt idx="2494">
                  <c:v>0.26744559974273208</c:v>
                </c:pt>
                <c:pt idx="2495">
                  <c:v>0.26755279236787949</c:v>
                </c:pt>
                <c:pt idx="2496">
                  <c:v>0.2676599849930269</c:v>
                </c:pt>
                <c:pt idx="2497">
                  <c:v>0.26776717761817431</c:v>
                </c:pt>
                <c:pt idx="2498">
                  <c:v>0.26787437024332172</c:v>
                </c:pt>
                <c:pt idx="2499">
                  <c:v>0.26798156286846914</c:v>
                </c:pt>
                <c:pt idx="2500">
                  <c:v>0.26808875549361655</c:v>
                </c:pt>
                <c:pt idx="2501">
                  <c:v>0.26819594811876396</c:v>
                </c:pt>
                <c:pt idx="2502">
                  <c:v>0.26830314074391137</c:v>
                </c:pt>
                <c:pt idx="2503">
                  <c:v>0.26841033336905878</c:v>
                </c:pt>
                <c:pt idx="2504">
                  <c:v>0.2685175259942062</c:v>
                </c:pt>
                <c:pt idx="2505">
                  <c:v>0.26862471861935361</c:v>
                </c:pt>
                <c:pt idx="2506">
                  <c:v>0.26873191124450102</c:v>
                </c:pt>
                <c:pt idx="2507">
                  <c:v>0.26883910386964843</c:v>
                </c:pt>
                <c:pt idx="2508">
                  <c:v>0.26894629649479584</c:v>
                </c:pt>
                <c:pt idx="2509">
                  <c:v>0.26905348911994326</c:v>
                </c:pt>
                <c:pt idx="2510">
                  <c:v>0.26916068174509067</c:v>
                </c:pt>
                <c:pt idx="2511">
                  <c:v>0.26926787437023808</c:v>
                </c:pt>
                <c:pt idx="2512">
                  <c:v>0.26937506699538549</c:v>
                </c:pt>
                <c:pt idx="2513">
                  <c:v>0.2694822596205329</c:v>
                </c:pt>
                <c:pt idx="2514">
                  <c:v>0.26958945224568032</c:v>
                </c:pt>
                <c:pt idx="2515">
                  <c:v>0.26969664487082773</c:v>
                </c:pt>
                <c:pt idx="2516">
                  <c:v>0.26980383749597514</c:v>
                </c:pt>
                <c:pt idx="2517">
                  <c:v>0.26991103012112255</c:v>
                </c:pt>
                <c:pt idx="2518">
                  <c:v>0.27001822274626996</c:v>
                </c:pt>
                <c:pt idx="2519">
                  <c:v>0.27012541537141738</c:v>
                </c:pt>
                <c:pt idx="2520">
                  <c:v>0.27023260799656479</c:v>
                </c:pt>
                <c:pt idx="2521">
                  <c:v>0.2703398006217122</c:v>
                </c:pt>
                <c:pt idx="2522">
                  <c:v>0.27044699324685961</c:v>
                </c:pt>
                <c:pt idx="2523">
                  <c:v>0.27055418587200702</c:v>
                </c:pt>
                <c:pt idx="2524">
                  <c:v>0.27066137849715444</c:v>
                </c:pt>
                <c:pt idx="2525">
                  <c:v>0.27076857112230185</c:v>
                </c:pt>
                <c:pt idx="2526">
                  <c:v>0.27087576374744926</c:v>
                </c:pt>
                <c:pt idx="2527">
                  <c:v>0.27098295637259667</c:v>
                </c:pt>
                <c:pt idx="2528">
                  <c:v>0.27109014899774408</c:v>
                </c:pt>
                <c:pt idx="2529">
                  <c:v>0.2711973416228915</c:v>
                </c:pt>
                <c:pt idx="2530">
                  <c:v>0.27130453424803891</c:v>
                </c:pt>
                <c:pt idx="2531">
                  <c:v>0.27141172687318632</c:v>
                </c:pt>
                <c:pt idx="2532">
                  <c:v>0.27151891949833373</c:v>
                </c:pt>
                <c:pt idx="2533">
                  <c:v>0.27162611212348114</c:v>
                </c:pt>
                <c:pt idx="2534">
                  <c:v>0.27173330474862856</c:v>
                </c:pt>
                <c:pt idx="2535">
                  <c:v>0.27184049737377597</c:v>
                </c:pt>
                <c:pt idx="2536">
                  <c:v>0.27194768999892338</c:v>
                </c:pt>
                <c:pt idx="2537">
                  <c:v>0.27205488262407079</c:v>
                </c:pt>
                <c:pt idx="2538">
                  <c:v>0.2721620752492182</c:v>
                </c:pt>
                <c:pt idx="2539">
                  <c:v>0.27226926787436562</c:v>
                </c:pt>
                <c:pt idx="2540">
                  <c:v>0.27237646049951303</c:v>
                </c:pt>
                <c:pt idx="2541">
                  <c:v>0.27248365312466044</c:v>
                </c:pt>
                <c:pt idx="2542">
                  <c:v>0.27259084574980785</c:v>
                </c:pt>
                <c:pt idx="2543">
                  <c:v>0.27269803837495526</c:v>
                </c:pt>
                <c:pt idx="2544">
                  <c:v>0.27280523100010268</c:v>
                </c:pt>
                <c:pt idx="2545">
                  <c:v>0.27291242362525009</c:v>
                </c:pt>
                <c:pt idx="2546">
                  <c:v>0.2730196162503975</c:v>
                </c:pt>
                <c:pt idx="2547">
                  <c:v>0.27312680887554491</c:v>
                </c:pt>
                <c:pt idx="2548">
                  <c:v>0.27323400150069233</c:v>
                </c:pt>
                <c:pt idx="2549">
                  <c:v>0.27334119412583974</c:v>
                </c:pt>
                <c:pt idx="2550">
                  <c:v>0.27344838675098715</c:v>
                </c:pt>
                <c:pt idx="2551">
                  <c:v>0.27355557937613456</c:v>
                </c:pt>
                <c:pt idx="2552">
                  <c:v>0.27366277200128197</c:v>
                </c:pt>
                <c:pt idx="2553">
                  <c:v>0.27376996462642939</c:v>
                </c:pt>
                <c:pt idx="2554">
                  <c:v>0.2738771572515768</c:v>
                </c:pt>
                <c:pt idx="2555">
                  <c:v>0.27398434987672421</c:v>
                </c:pt>
                <c:pt idx="2556">
                  <c:v>0.27409154250187162</c:v>
                </c:pt>
                <c:pt idx="2557">
                  <c:v>0.27419873512701903</c:v>
                </c:pt>
                <c:pt idx="2558">
                  <c:v>0.27430592775216645</c:v>
                </c:pt>
                <c:pt idx="2559">
                  <c:v>0.27441312037731386</c:v>
                </c:pt>
                <c:pt idx="2560">
                  <c:v>0.27452031300246127</c:v>
                </c:pt>
                <c:pt idx="2561">
                  <c:v>0.27462750562760868</c:v>
                </c:pt>
                <c:pt idx="2562">
                  <c:v>0.27473469825275609</c:v>
                </c:pt>
                <c:pt idx="2563">
                  <c:v>0.27484189087790351</c:v>
                </c:pt>
                <c:pt idx="2564">
                  <c:v>0.27494908350305092</c:v>
                </c:pt>
                <c:pt idx="2565">
                  <c:v>0.27505627612819833</c:v>
                </c:pt>
                <c:pt idx="2566">
                  <c:v>0.27516346875334574</c:v>
                </c:pt>
                <c:pt idx="2567">
                  <c:v>0.27527066137849315</c:v>
                </c:pt>
                <c:pt idx="2568">
                  <c:v>0.27537785400364057</c:v>
                </c:pt>
                <c:pt idx="2569">
                  <c:v>0.27548504662878798</c:v>
                </c:pt>
                <c:pt idx="2570">
                  <c:v>0.27559223925393539</c:v>
                </c:pt>
                <c:pt idx="2571">
                  <c:v>0.2756994318790828</c:v>
                </c:pt>
                <c:pt idx="2572">
                  <c:v>0.27580662450423021</c:v>
                </c:pt>
                <c:pt idx="2573">
                  <c:v>0.27591381712937763</c:v>
                </c:pt>
                <c:pt idx="2574">
                  <c:v>0.27602100975452504</c:v>
                </c:pt>
                <c:pt idx="2575">
                  <c:v>0.27612820237967245</c:v>
                </c:pt>
                <c:pt idx="2576">
                  <c:v>0.27623539500481986</c:v>
                </c:pt>
                <c:pt idx="2577">
                  <c:v>0.27634258762996727</c:v>
                </c:pt>
                <c:pt idx="2578">
                  <c:v>0.27644978025511469</c:v>
                </c:pt>
                <c:pt idx="2579">
                  <c:v>0.2765569728802621</c:v>
                </c:pt>
                <c:pt idx="2580">
                  <c:v>0.27666416550540951</c:v>
                </c:pt>
                <c:pt idx="2581">
                  <c:v>0.27677135813055692</c:v>
                </c:pt>
                <c:pt idx="2582">
                  <c:v>0.27687855075570433</c:v>
                </c:pt>
                <c:pt idx="2583">
                  <c:v>0.27698574338085175</c:v>
                </c:pt>
                <c:pt idx="2584">
                  <c:v>0.27709293600599916</c:v>
                </c:pt>
                <c:pt idx="2585">
                  <c:v>0.27720012863114657</c:v>
                </c:pt>
                <c:pt idx="2586">
                  <c:v>0.27730732125629398</c:v>
                </c:pt>
                <c:pt idx="2587">
                  <c:v>0.27741451388144139</c:v>
                </c:pt>
                <c:pt idx="2588">
                  <c:v>0.27752170650658881</c:v>
                </c:pt>
                <c:pt idx="2589">
                  <c:v>0.27762889913173622</c:v>
                </c:pt>
                <c:pt idx="2590">
                  <c:v>0.27773609175688363</c:v>
                </c:pt>
                <c:pt idx="2591">
                  <c:v>0.27784328438203104</c:v>
                </c:pt>
                <c:pt idx="2592">
                  <c:v>0.27795047700717845</c:v>
                </c:pt>
                <c:pt idx="2593">
                  <c:v>0.27805766963232587</c:v>
                </c:pt>
                <c:pt idx="2594">
                  <c:v>0.27816486225747328</c:v>
                </c:pt>
                <c:pt idx="2595">
                  <c:v>0.27827205488262069</c:v>
                </c:pt>
                <c:pt idx="2596">
                  <c:v>0.2783792475077681</c:v>
                </c:pt>
                <c:pt idx="2597">
                  <c:v>0.27848644013291551</c:v>
                </c:pt>
                <c:pt idx="2598">
                  <c:v>0.27859363275806293</c:v>
                </c:pt>
                <c:pt idx="2599">
                  <c:v>0.27870082538321034</c:v>
                </c:pt>
                <c:pt idx="2600">
                  <c:v>0.27880801800835775</c:v>
                </c:pt>
                <c:pt idx="2601">
                  <c:v>0.27891521063350516</c:v>
                </c:pt>
                <c:pt idx="2602">
                  <c:v>0.27902240325865257</c:v>
                </c:pt>
                <c:pt idx="2603">
                  <c:v>0.27912959588379999</c:v>
                </c:pt>
                <c:pt idx="2604">
                  <c:v>0.2792367885089474</c:v>
                </c:pt>
                <c:pt idx="2605">
                  <c:v>0.27934398113409481</c:v>
                </c:pt>
                <c:pt idx="2606">
                  <c:v>0.27945117375924222</c:v>
                </c:pt>
                <c:pt idx="2607">
                  <c:v>0.27955836638438963</c:v>
                </c:pt>
                <c:pt idx="2608">
                  <c:v>0.27966555900953705</c:v>
                </c:pt>
                <c:pt idx="2609">
                  <c:v>0.27977275163468446</c:v>
                </c:pt>
                <c:pt idx="2610">
                  <c:v>0.27987994425983187</c:v>
                </c:pt>
                <c:pt idx="2611">
                  <c:v>0.27998713688497928</c:v>
                </c:pt>
                <c:pt idx="2612">
                  <c:v>0.28009432951012669</c:v>
                </c:pt>
                <c:pt idx="2613">
                  <c:v>0.28020152213527411</c:v>
                </c:pt>
                <c:pt idx="2614">
                  <c:v>0.28030871476042152</c:v>
                </c:pt>
                <c:pt idx="2615">
                  <c:v>0.28041590738556893</c:v>
                </c:pt>
                <c:pt idx="2616">
                  <c:v>0.28052310001071634</c:v>
                </c:pt>
                <c:pt idx="2617">
                  <c:v>0.28063029263586375</c:v>
                </c:pt>
                <c:pt idx="2618">
                  <c:v>0.28073748526101117</c:v>
                </c:pt>
                <c:pt idx="2619">
                  <c:v>0.28084467788615858</c:v>
                </c:pt>
                <c:pt idx="2620">
                  <c:v>0.28095187051130599</c:v>
                </c:pt>
                <c:pt idx="2621">
                  <c:v>0.2810590631364534</c:v>
                </c:pt>
                <c:pt idx="2622">
                  <c:v>0.28116625576160081</c:v>
                </c:pt>
                <c:pt idx="2623">
                  <c:v>0.28127344838674823</c:v>
                </c:pt>
                <c:pt idx="2624">
                  <c:v>0.28138064101189564</c:v>
                </c:pt>
                <c:pt idx="2625">
                  <c:v>0.28148783363704305</c:v>
                </c:pt>
                <c:pt idx="2626">
                  <c:v>0.28159502626219046</c:v>
                </c:pt>
                <c:pt idx="2627">
                  <c:v>0.28170221888733787</c:v>
                </c:pt>
                <c:pt idx="2628">
                  <c:v>0.28180941151248529</c:v>
                </c:pt>
                <c:pt idx="2629">
                  <c:v>0.2819166041376327</c:v>
                </c:pt>
                <c:pt idx="2630">
                  <c:v>0.28202379676278011</c:v>
                </c:pt>
                <c:pt idx="2631">
                  <c:v>0.28213098938792752</c:v>
                </c:pt>
                <c:pt idx="2632">
                  <c:v>0.28223818201307493</c:v>
                </c:pt>
                <c:pt idx="2633">
                  <c:v>0.28234537463822235</c:v>
                </c:pt>
                <c:pt idx="2634">
                  <c:v>0.28245256726336976</c:v>
                </c:pt>
                <c:pt idx="2635">
                  <c:v>0.28255975988851717</c:v>
                </c:pt>
                <c:pt idx="2636">
                  <c:v>0.28266695251366458</c:v>
                </c:pt>
                <c:pt idx="2637">
                  <c:v>0.28277414513881199</c:v>
                </c:pt>
                <c:pt idx="2638">
                  <c:v>0.28288133776395941</c:v>
                </c:pt>
                <c:pt idx="2639">
                  <c:v>0.28298853038910682</c:v>
                </c:pt>
                <c:pt idx="2640">
                  <c:v>0.28309572301425423</c:v>
                </c:pt>
                <c:pt idx="2641">
                  <c:v>0.28320291563940164</c:v>
                </c:pt>
                <c:pt idx="2642">
                  <c:v>0.28331010826454905</c:v>
                </c:pt>
                <c:pt idx="2643">
                  <c:v>0.28341730088969647</c:v>
                </c:pt>
                <c:pt idx="2644">
                  <c:v>0.28352449351484388</c:v>
                </c:pt>
                <c:pt idx="2645">
                  <c:v>0.28363168613999129</c:v>
                </c:pt>
                <c:pt idx="2646">
                  <c:v>0.2837388787651387</c:v>
                </c:pt>
                <c:pt idx="2647">
                  <c:v>0.28384607139028611</c:v>
                </c:pt>
                <c:pt idx="2648">
                  <c:v>0.28395326401543353</c:v>
                </c:pt>
                <c:pt idx="2649">
                  <c:v>0.28406045664058094</c:v>
                </c:pt>
                <c:pt idx="2650">
                  <c:v>0.28416764926572835</c:v>
                </c:pt>
                <c:pt idx="2651">
                  <c:v>0.28427484189087576</c:v>
                </c:pt>
                <c:pt idx="2652">
                  <c:v>0.28438203451602317</c:v>
                </c:pt>
                <c:pt idx="2653">
                  <c:v>0.28448922714117059</c:v>
                </c:pt>
                <c:pt idx="2654">
                  <c:v>0.284596419766318</c:v>
                </c:pt>
                <c:pt idx="2655">
                  <c:v>0.28470361239146541</c:v>
                </c:pt>
                <c:pt idx="2656">
                  <c:v>0.28481080501661282</c:v>
                </c:pt>
                <c:pt idx="2657">
                  <c:v>0.28491799764176023</c:v>
                </c:pt>
                <c:pt idx="2658">
                  <c:v>0.28502519026690765</c:v>
                </c:pt>
                <c:pt idx="2659">
                  <c:v>0.28513238289205506</c:v>
                </c:pt>
                <c:pt idx="2660">
                  <c:v>0.28523957551720247</c:v>
                </c:pt>
                <c:pt idx="2661">
                  <c:v>0.28534676814234988</c:v>
                </c:pt>
                <c:pt idx="2662">
                  <c:v>0.28545396076749729</c:v>
                </c:pt>
                <c:pt idx="2663">
                  <c:v>0.28556115339264471</c:v>
                </c:pt>
                <c:pt idx="2664">
                  <c:v>0.28566834601779212</c:v>
                </c:pt>
                <c:pt idx="2665">
                  <c:v>0.28577553864293953</c:v>
                </c:pt>
                <c:pt idx="2666">
                  <c:v>0.28588273126808694</c:v>
                </c:pt>
                <c:pt idx="2667">
                  <c:v>0.28598992389323435</c:v>
                </c:pt>
                <c:pt idx="2668">
                  <c:v>0.28609711651838177</c:v>
                </c:pt>
                <c:pt idx="2669">
                  <c:v>0.28620430914352918</c:v>
                </c:pt>
                <c:pt idx="2670">
                  <c:v>0.28631150176867659</c:v>
                </c:pt>
                <c:pt idx="2671">
                  <c:v>0.286418694393824</c:v>
                </c:pt>
                <c:pt idx="2672">
                  <c:v>0.28652588701897141</c:v>
                </c:pt>
                <c:pt idx="2673">
                  <c:v>0.28663307964411883</c:v>
                </c:pt>
                <c:pt idx="2674">
                  <c:v>0.28674027226926624</c:v>
                </c:pt>
                <c:pt idx="2675">
                  <c:v>0.28684746489441365</c:v>
                </c:pt>
                <c:pt idx="2676">
                  <c:v>0.28695465751956106</c:v>
                </c:pt>
                <c:pt idx="2677">
                  <c:v>0.28706185014470847</c:v>
                </c:pt>
                <c:pt idx="2678">
                  <c:v>0.28716904276985589</c:v>
                </c:pt>
                <c:pt idx="2679">
                  <c:v>0.2872762353950033</c:v>
                </c:pt>
                <c:pt idx="2680">
                  <c:v>0.28738342802015071</c:v>
                </c:pt>
                <c:pt idx="2681">
                  <c:v>0.28749062064529812</c:v>
                </c:pt>
                <c:pt idx="2682">
                  <c:v>0.28759781327044553</c:v>
                </c:pt>
                <c:pt idx="2683">
                  <c:v>0.28770500589559295</c:v>
                </c:pt>
                <c:pt idx="2684">
                  <c:v>0.28781219852074036</c:v>
                </c:pt>
                <c:pt idx="2685">
                  <c:v>0.28791939114588777</c:v>
                </c:pt>
                <c:pt idx="2686">
                  <c:v>0.28802658377103518</c:v>
                </c:pt>
                <c:pt idx="2687">
                  <c:v>0.28813377639618259</c:v>
                </c:pt>
                <c:pt idx="2688">
                  <c:v>0.28824096902133001</c:v>
                </c:pt>
                <c:pt idx="2689">
                  <c:v>0.28834816164647742</c:v>
                </c:pt>
                <c:pt idx="2690">
                  <c:v>0.28845535427162483</c:v>
                </c:pt>
                <c:pt idx="2691">
                  <c:v>0.28856254689677224</c:v>
                </c:pt>
                <c:pt idx="2692">
                  <c:v>0.28866973952191965</c:v>
                </c:pt>
                <c:pt idx="2693">
                  <c:v>0.28877693214706707</c:v>
                </c:pt>
                <c:pt idx="2694">
                  <c:v>0.28888412477221448</c:v>
                </c:pt>
                <c:pt idx="2695">
                  <c:v>0.28899131739736189</c:v>
                </c:pt>
                <c:pt idx="2696">
                  <c:v>0.2890985100225093</c:v>
                </c:pt>
                <c:pt idx="2697">
                  <c:v>0.28920570264765671</c:v>
                </c:pt>
                <c:pt idx="2698">
                  <c:v>0.28931289527280413</c:v>
                </c:pt>
                <c:pt idx="2699">
                  <c:v>0.28942008789795154</c:v>
                </c:pt>
                <c:pt idx="2700">
                  <c:v>0.28952728052309895</c:v>
                </c:pt>
                <c:pt idx="2701">
                  <c:v>0.28963447314824636</c:v>
                </c:pt>
                <c:pt idx="2702">
                  <c:v>0.28974166577339378</c:v>
                </c:pt>
                <c:pt idx="2703">
                  <c:v>0.28984885839854119</c:v>
                </c:pt>
                <c:pt idx="2704">
                  <c:v>0.2899560510236886</c:v>
                </c:pt>
                <c:pt idx="2705">
                  <c:v>0.29006324364883601</c:v>
                </c:pt>
                <c:pt idx="2706">
                  <c:v>0.29017043627398342</c:v>
                </c:pt>
                <c:pt idx="2707">
                  <c:v>0.29027762889913084</c:v>
                </c:pt>
                <c:pt idx="2708">
                  <c:v>0.29038482152427825</c:v>
                </c:pt>
                <c:pt idx="2709">
                  <c:v>0.29049201414942566</c:v>
                </c:pt>
                <c:pt idx="2710">
                  <c:v>0.29059920677457307</c:v>
                </c:pt>
                <c:pt idx="2711">
                  <c:v>0.29070639939972048</c:v>
                </c:pt>
                <c:pt idx="2712">
                  <c:v>0.2908135920248679</c:v>
                </c:pt>
                <c:pt idx="2713">
                  <c:v>0.29092078465001531</c:v>
                </c:pt>
                <c:pt idx="2714">
                  <c:v>0.29102797727516272</c:v>
                </c:pt>
                <c:pt idx="2715">
                  <c:v>0.29113516990031013</c:v>
                </c:pt>
                <c:pt idx="2716">
                  <c:v>0.29124236252545754</c:v>
                </c:pt>
                <c:pt idx="2717">
                  <c:v>0.29134955515060496</c:v>
                </c:pt>
                <c:pt idx="2718">
                  <c:v>0.29145674777575237</c:v>
                </c:pt>
                <c:pt idx="2719">
                  <c:v>0.29156394040089978</c:v>
                </c:pt>
                <c:pt idx="2720">
                  <c:v>0.29167113302604719</c:v>
                </c:pt>
                <c:pt idx="2721">
                  <c:v>0.2917783256511946</c:v>
                </c:pt>
                <c:pt idx="2722">
                  <c:v>0.29188551827634202</c:v>
                </c:pt>
                <c:pt idx="2723">
                  <c:v>0.29199271090148943</c:v>
                </c:pt>
                <c:pt idx="2724">
                  <c:v>0.29209990352663684</c:v>
                </c:pt>
                <c:pt idx="2725">
                  <c:v>0.29220709615178425</c:v>
                </c:pt>
                <c:pt idx="2726">
                  <c:v>0.29231428877693166</c:v>
                </c:pt>
                <c:pt idx="2727">
                  <c:v>0.29242148140207908</c:v>
                </c:pt>
                <c:pt idx="2728">
                  <c:v>0.29252867402722649</c:v>
                </c:pt>
                <c:pt idx="2729">
                  <c:v>0.2926358666523739</c:v>
                </c:pt>
                <c:pt idx="2730">
                  <c:v>0.29274305927752131</c:v>
                </c:pt>
                <c:pt idx="2731">
                  <c:v>0.29285025190266872</c:v>
                </c:pt>
                <c:pt idx="2732">
                  <c:v>0.29295744452781614</c:v>
                </c:pt>
                <c:pt idx="2733">
                  <c:v>0.29306463715296355</c:v>
                </c:pt>
                <c:pt idx="2734">
                  <c:v>0.29317182977811096</c:v>
                </c:pt>
                <c:pt idx="2735">
                  <c:v>0.29327902240325837</c:v>
                </c:pt>
                <c:pt idx="2736">
                  <c:v>0.29338621502840578</c:v>
                </c:pt>
                <c:pt idx="2737">
                  <c:v>0.2934934076535532</c:v>
                </c:pt>
                <c:pt idx="2738">
                  <c:v>0.29360060027870061</c:v>
                </c:pt>
                <c:pt idx="2739">
                  <c:v>0.29370779290384802</c:v>
                </c:pt>
                <c:pt idx="2740">
                  <c:v>0.29381498552899543</c:v>
                </c:pt>
                <c:pt idx="2741">
                  <c:v>0.29392217815414284</c:v>
                </c:pt>
                <c:pt idx="2742">
                  <c:v>0.29402937077929026</c:v>
                </c:pt>
                <c:pt idx="2743">
                  <c:v>0.29413656340443767</c:v>
                </c:pt>
                <c:pt idx="2744">
                  <c:v>0.29424375602958508</c:v>
                </c:pt>
                <c:pt idx="2745">
                  <c:v>0.29435094865473249</c:v>
                </c:pt>
                <c:pt idx="2746">
                  <c:v>0.2944581412798799</c:v>
                </c:pt>
                <c:pt idx="2747">
                  <c:v>0.29456533390502732</c:v>
                </c:pt>
                <c:pt idx="2748">
                  <c:v>0.29467252653017473</c:v>
                </c:pt>
                <c:pt idx="2749">
                  <c:v>0.29477971915532214</c:v>
                </c:pt>
                <c:pt idx="2750">
                  <c:v>0.29488691178046955</c:v>
                </c:pt>
                <c:pt idx="2751">
                  <c:v>0.29499410440561696</c:v>
                </c:pt>
                <c:pt idx="2752">
                  <c:v>0.29510129703076438</c:v>
                </c:pt>
                <c:pt idx="2753">
                  <c:v>0.29520848965591179</c:v>
                </c:pt>
                <c:pt idx="2754">
                  <c:v>0.2953156822810592</c:v>
                </c:pt>
                <c:pt idx="2755">
                  <c:v>0.29542287490620661</c:v>
                </c:pt>
                <c:pt idx="2756">
                  <c:v>0.29553006753135402</c:v>
                </c:pt>
                <c:pt idx="2757">
                  <c:v>0.29563726015650144</c:v>
                </c:pt>
                <c:pt idx="2758">
                  <c:v>0.29574445278164885</c:v>
                </c:pt>
                <c:pt idx="2759">
                  <c:v>0.29585164540679626</c:v>
                </c:pt>
                <c:pt idx="2760">
                  <c:v>0.29595883803194367</c:v>
                </c:pt>
                <c:pt idx="2761">
                  <c:v>0.29606603065709108</c:v>
                </c:pt>
                <c:pt idx="2762">
                  <c:v>0.2961732232822385</c:v>
                </c:pt>
                <c:pt idx="2763">
                  <c:v>0.29628041590738591</c:v>
                </c:pt>
                <c:pt idx="2764">
                  <c:v>0.29638760853253332</c:v>
                </c:pt>
                <c:pt idx="2765">
                  <c:v>0.29649480115768073</c:v>
                </c:pt>
                <c:pt idx="2766">
                  <c:v>0.29660199378282814</c:v>
                </c:pt>
                <c:pt idx="2767">
                  <c:v>0.29670918640797556</c:v>
                </c:pt>
                <c:pt idx="2768">
                  <c:v>0.29681637903312297</c:v>
                </c:pt>
                <c:pt idx="2769">
                  <c:v>0.29692357165827038</c:v>
                </c:pt>
                <c:pt idx="2770">
                  <c:v>0.29703076428341779</c:v>
                </c:pt>
                <c:pt idx="2771">
                  <c:v>0.2971379569085652</c:v>
                </c:pt>
                <c:pt idx="2772">
                  <c:v>0.29724514953371262</c:v>
                </c:pt>
                <c:pt idx="2773">
                  <c:v>0.29735234215886003</c:v>
                </c:pt>
                <c:pt idx="2774">
                  <c:v>0.29745953478400744</c:v>
                </c:pt>
                <c:pt idx="2775">
                  <c:v>0.29756672740915485</c:v>
                </c:pt>
                <c:pt idx="2776">
                  <c:v>0.29767392003430226</c:v>
                </c:pt>
                <c:pt idx="2777">
                  <c:v>0.29778111265944968</c:v>
                </c:pt>
                <c:pt idx="2778">
                  <c:v>0.29788830528459709</c:v>
                </c:pt>
                <c:pt idx="2779">
                  <c:v>0.2979954979097445</c:v>
                </c:pt>
                <c:pt idx="2780">
                  <c:v>0.29810269053489191</c:v>
                </c:pt>
                <c:pt idx="2781">
                  <c:v>0.29820988316003932</c:v>
                </c:pt>
                <c:pt idx="2782">
                  <c:v>0.29831707578518674</c:v>
                </c:pt>
                <c:pt idx="2783">
                  <c:v>0.29842426841033415</c:v>
                </c:pt>
                <c:pt idx="2784">
                  <c:v>0.29853146103548156</c:v>
                </c:pt>
                <c:pt idx="2785">
                  <c:v>0.29863865366062897</c:v>
                </c:pt>
                <c:pt idx="2786">
                  <c:v>0.29874584628577638</c:v>
                </c:pt>
                <c:pt idx="2787">
                  <c:v>0.2988530389109238</c:v>
                </c:pt>
                <c:pt idx="2788">
                  <c:v>0.29896023153607121</c:v>
                </c:pt>
                <c:pt idx="2789">
                  <c:v>0.29906742416121862</c:v>
                </c:pt>
                <c:pt idx="2790">
                  <c:v>0.29917461678636603</c:v>
                </c:pt>
                <c:pt idx="2791">
                  <c:v>0.29928180941151344</c:v>
                </c:pt>
                <c:pt idx="2792">
                  <c:v>0.29938900203666086</c:v>
                </c:pt>
                <c:pt idx="2793">
                  <c:v>0.29949619466180827</c:v>
                </c:pt>
                <c:pt idx="2794">
                  <c:v>0.29960338728695568</c:v>
                </c:pt>
                <c:pt idx="2795">
                  <c:v>0.29971057991210309</c:v>
                </c:pt>
                <c:pt idx="2796">
                  <c:v>0.2998177725372505</c:v>
                </c:pt>
                <c:pt idx="2797">
                  <c:v>0.29992496516239792</c:v>
                </c:pt>
                <c:pt idx="2798">
                  <c:v>0.30003215778754533</c:v>
                </c:pt>
                <c:pt idx="2799">
                  <c:v>0.30013935041269274</c:v>
                </c:pt>
                <c:pt idx="2800">
                  <c:v>0.30024654303784015</c:v>
                </c:pt>
                <c:pt idx="2801">
                  <c:v>0.30035373566298756</c:v>
                </c:pt>
                <c:pt idx="2802">
                  <c:v>0.30046092828813498</c:v>
                </c:pt>
                <c:pt idx="2803">
                  <c:v>0.30056812091328239</c:v>
                </c:pt>
                <c:pt idx="2804">
                  <c:v>0.3006753135384298</c:v>
                </c:pt>
                <c:pt idx="2805">
                  <c:v>0.30078250616357721</c:v>
                </c:pt>
                <c:pt idx="2806">
                  <c:v>0.30088969878872462</c:v>
                </c:pt>
                <c:pt idx="2807">
                  <c:v>0.30099689141387204</c:v>
                </c:pt>
                <c:pt idx="2808">
                  <c:v>0.30110408403901945</c:v>
                </c:pt>
                <c:pt idx="2809">
                  <c:v>0.30121127666416686</c:v>
                </c:pt>
                <c:pt idx="2810">
                  <c:v>0.30131846928931427</c:v>
                </c:pt>
                <c:pt idx="2811">
                  <c:v>0.30142566191446168</c:v>
                </c:pt>
                <c:pt idx="2812">
                  <c:v>0.3015328545396091</c:v>
                </c:pt>
                <c:pt idx="2813">
                  <c:v>0.30164004716475651</c:v>
                </c:pt>
                <c:pt idx="2814">
                  <c:v>0.30174723978990392</c:v>
                </c:pt>
                <c:pt idx="2815">
                  <c:v>0.30185443241505133</c:v>
                </c:pt>
                <c:pt idx="2816">
                  <c:v>0.30196162504019874</c:v>
                </c:pt>
                <c:pt idx="2817">
                  <c:v>0.30206881766534616</c:v>
                </c:pt>
                <c:pt idx="2818">
                  <c:v>0.30217601029049357</c:v>
                </c:pt>
                <c:pt idx="2819">
                  <c:v>0.30228320291564098</c:v>
                </c:pt>
                <c:pt idx="2820">
                  <c:v>0.30239039554078839</c:v>
                </c:pt>
                <c:pt idx="2821">
                  <c:v>0.3024975881659358</c:v>
                </c:pt>
                <c:pt idx="2822">
                  <c:v>0.30260478079108322</c:v>
                </c:pt>
                <c:pt idx="2823">
                  <c:v>0.30271197341623063</c:v>
                </c:pt>
                <c:pt idx="2824">
                  <c:v>0.30281916604137804</c:v>
                </c:pt>
                <c:pt idx="2825">
                  <c:v>0.30292635866652545</c:v>
                </c:pt>
                <c:pt idx="2826">
                  <c:v>0.30303355129167286</c:v>
                </c:pt>
                <c:pt idx="2827">
                  <c:v>0.30314074391682028</c:v>
                </c:pt>
                <c:pt idx="2828">
                  <c:v>0.30324793654196769</c:v>
                </c:pt>
                <c:pt idx="2829">
                  <c:v>0.3033551291671151</c:v>
                </c:pt>
                <c:pt idx="2830">
                  <c:v>0.30346232179226251</c:v>
                </c:pt>
                <c:pt idx="2831">
                  <c:v>0.30356951441740992</c:v>
                </c:pt>
                <c:pt idx="2832">
                  <c:v>0.30367670704255734</c:v>
                </c:pt>
                <c:pt idx="2833">
                  <c:v>0.30378389966770475</c:v>
                </c:pt>
                <c:pt idx="2834">
                  <c:v>0.30389109229285216</c:v>
                </c:pt>
                <c:pt idx="2835">
                  <c:v>0.30399828491799957</c:v>
                </c:pt>
                <c:pt idx="2836">
                  <c:v>0.30410547754314698</c:v>
                </c:pt>
                <c:pt idx="2837">
                  <c:v>0.3042126701682944</c:v>
                </c:pt>
                <c:pt idx="2838">
                  <c:v>0.30431986279344181</c:v>
                </c:pt>
                <c:pt idx="2839">
                  <c:v>0.30442705541858922</c:v>
                </c:pt>
                <c:pt idx="2840">
                  <c:v>0.30453424804373663</c:v>
                </c:pt>
                <c:pt idx="2841">
                  <c:v>0.30464144066888404</c:v>
                </c:pt>
                <c:pt idx="2842">
                  <c:v>0.30474863329403146</c:v>
                </c:pt>
                <c:pt idx="2843">
                  <c:v>0.30485582591917887</c:v>
                </c:pt>
                <c:pt idx="2844">
                  <c:v>0.30496301854432628</c:v>
                </c:pt>
                <c:pt idx="2845">
                  <c:v>0.30507021116947369</c:v>
                </c:pt>
                <c:pt idx="2846">
                  <c:v>0.3051774037946211</c:v>
                </c:pt>
                <c:pt idx="2847">
                  <c:v>0.30528459641976852</c:v>
                </c:pt>
                <c:pt idx="2848">
                  <c:v>0.30539178904491593</c:v>
                </c:pt>
                <c:pt idx="2849">
                  <c:v>0.30549898167006334</c:v>
                </c:pt>
                <c:pt idx="2850">
                  <c:v>0.30560617429521075</c:v>
                </c:pt>
                <c:pt idx="2851">
                  <c:v>0.30571336692035816</c:v>
                </c:pt>
                <c:pt idx="2852">
                  <c:v>0.30582055954550558</c:v>
                </c:pt>
                <c:pt idx="2853">
                  <c:v>0.30592775217065299</c:v>
                </c:pt>
                <c:pt idx="2854">
                  <c:v>0.3060349447958004</c:v>
                </c:pt>
                <c:pt idx="2855">
                  <c:v>0.30614213742094781</c:v>
                </c:pt>
                <c:pt idx="2856">
                  <c:v>0.30624933004609523</c:v>
                </c:pt>
                <c:pt idx="2857">
                  <c:v>0.30635652267124264</c:v>
                </c:pt>
                <c:pt idx="2858">
                  <c:v>0.30646371529639005</c:v>
                </c:pt>
                <c:pt idx="2859">
                  <c:v>0.30657090792153746</c:v>
                </c:pt>
                <c:pt idx="2860">
                  <c:v>0.30667810054668487</c:v>
                </c:pt>
                <c:pt idx="2861">
                  <c:v>0.30678529317183229</c:v>
                </c:pt>
                <c:pt idx="2862">
                  <c:v>0.3068924857969797</c:v>
                </c:pt>
                <c:pt idx="2863">
                  <c:v>0.30699967842212711</c:v>
                </c:pt>
                <c:pt idx="2864">
                  <c:v>0.30710687104727452</c:v>
                </c:pt>
                <c:pt idx="2865">
                  <c:v>0.30721406367242193</c:v>
                </c:pt>
                <c:pt idx="2866">
                  <c:v>0.30732125629756935</c:v>
                </c:pt>
                <c:pt idx="2867">
                  <c:v>0.30742844892271676</c:v>
                </c:pt>
                <c:pt idx="2868">
                  <c:v>0.30753564154786417</c:v>
                </c:pt>
                <c:pt idx="2869">
                  <c:v>0.30764283417301158</c:v>
                </c:pt>
                <c:pt idx="2870">
                  <c:v>0.30775002679815899</c:v>
                </c:pt>
                <c:pt idx="2871">
                  <c:v>0.30785721942330641</c:v>
                </c:pt>
                <c:pt idx="2872">
                  <c:v>0.30796441204845382</c:v>
                </c:pt>
                <c:pt idx="2873">
                  <c:v>0.30807160467360123</c:v>
                </c:pt>
                <c:pt idx="2874">
                  <c:v>0.30817879729874864</c:v>
                </c:pt>
                <c:pt idx="2875">
                  <c:v>0.30828598992389605</c:v>
                </c:pt>
                <c:pt idx="2876">
                  <c:v>0.30839318254904347</c:v>
                </c:pt>
                <c:pt idx="2877">
                  <c:v>0.30850037517419088</c:v>
                </c:pt>
                <c:pt idx="2878">
                  <c:v>0.30860756779933829</c:v>
                </c:pt>
                <c:pt idx="2879">
                  <c:v>0.3087147604244857</c:v>
                </c:pt>
                <c:pt idx="2880">
                  <c:v>0.30882195304963311</c:v>
                </c:pt>
                <c:pt idx="2881">
                  <c:v>0.30892914567478053</c:v>
                </c:pt>
                <c:pt idx="2882">
                  <c:v>0.30903633829992794</c:v>
                </c:pt>
                <c:pt idx="2883">
                  <c:v>0.30914353092507535</c:v>
                </c:pt>
                <c:pt idx="2884">
                  <c:v>0.30925072355022276</c:v>
                </c:pt>
                <c:pt idx="2885">
                  <c:v>0.30935791617537017</c:v>
                </c:pt>
                <c:pt idx="2886">
                  <c:v>0.30946510880051759</c:v>
                </c:pt>
                <c:pt idx="2887">
                  <c:v>0.309572301425665</c:v>
                </c:pt>
                <c:pt idx="2888">
                  <c:v>0.30967949405081241</c:v>
                </c:pt>
                <c:pt idx="2889">
                  <c:v>0.30978668667595982</c:v>
                </c:pt>
                <c:pt idx="2890">
                  <c:v>0.30989387930110723</c:v>
                </c:pt>
                <c:pt idx="2891">
                  <c:v>0.31000107192625465</c:v>
                </c:pt>
                <c:pt idx="2892">
                  <c:v>0.31010826455140206</c:v>
                </c:pt>
                <c:pt idx="2893">
                  <c:v>0.31021545717654947</c:v>
                </c:pt>
                <c:pt idx="2894">
                  <c:v>0.31032264980169688</c:v>
                </c:pt>
                <c:pt idx="2895">
                  <c:v>0.31042984242684429</c:v>
                </c:pt>
                <c:pt idx="2896">
                  <c:v>0.31053703505199171</c:v>
                </c:pt>
                <c:pt idx="2897">
                  <c:v>0.31064422767713912</c:v>
                </c:pt>
                <c:pt idx="2898">
                  <c:v>0.31075142030228653</c:v>
                </c:pt>
                <c:pt idx="2899">
                  <c:v>0.31085861292743394</c:v>
                </c:pt>
                <c:pt idx="2900">
                  <c:v>0.31096580555258135</c:v>
                </c:pt>
                <c:pt idx="2901">
                  <c:v>0.31107299817772877</c:v>
                </c:pt>
                <c:pt idx="2902">
                  <c:v>0.31118019080287618</c:v>
                </c:pt>
                <c:pt idx="2903">
                  <c:v>0.31128738342802359</c:v>
                </c:pt>
                <c:pt idx="2904">
                  <c:v>0.311394576053171</c:v>
                </c:pt>
                <c:pt idx="2905">
                  <c:v>0.31150176867831841</c:v>
                </c:pt>
                <c:pt idx="2906">
                  <c:v>0.31160896130346583</c:v>
                </c:pt>
                <c:pt idx="2907">
                  <c:v>0.31171615392861324</c:v>
                </c:pt>
                <c:pt idx="2908">
                  <c:v>0.31182334655376065</c:v>
                </c:pt>
                <c:pt idx="2909">
                  <c:v>0.31193053917890806</c:v>
                </c:pt>
                <c:pt idx="2910">
                  <c:v>0.31203773180405547</c:v>
                </c:pt>
                <c:pt idx="2911">
                  <c:v>0.31214492442920289</c:v>
                </c:pt>
                <c:pt idx="2912">
                  <c:v>0.3122521170543503</c:v>
                </c:pt>
                <c:pt idx="2913">
                  <c:v>0.31235930967949771</c:v>
                </c:pt>
                <c:pt idx="2914">
                  <c:v>0.31246650230464512</c:v>
                </c:pt>
                <c:pt idx="2915">
                  <c:v>0.31257369492979253</c:v>
                </c:pt>
                <c:pt idx="2916">
                  <c:v>0.31268088755493995</c:v>
                </c:pt>
                <c:pt idx="2917">
                  <c:v>0.31278808018008736</c:v>
                </c:pt>
                <c:pt idx="2918">
                  <c:v>0.31289527280523477</c:v>
                </c:pt>
                <c:pt idx="2919">
                  <c:v>0.31300246543038218</c:v>
                </c:pt>
                <c:pt idx="2920">
                  <c:v>0.31310965805552959</c:v>
                </c:pt>
                <c:pt idx="2921">
                  <c:v>0.31321685068067701</c:v>
                </c:pt>
                <c:pt idx="2922">
                  <c:v>0.31332404330582442</c:v>
                </c:pt>
                <c:pt idx="2923">
                  <c:v>0.31343123593097183</c:v>
                </c:pt>
                <c:pt idx="2924">
                  <c:v>0.31353842855611924</c:v>
                </c:pt>
                <c:pt idx="2925">
                  <c:v>0.31364562118126665</c:v>
                </c:pt>
                <c:pt idx="2926">
                  <c:v>0.31375281380641407</c:v>
                </c:pt>
                <c:pt idx="2927">
                  <c:v>0.31386000643156148</c:v>
                </c:pt>
                <c:pt idx="2928">
                  <c:v>0.31396719905670889</c:v>
                </c:pt>
                <c:pt idx="2929">
                  <c:v>0.3140743916818563</c:v>
                </c:pt>
                <c:pt idx="2930">
                  <c:v>0.31418158430700371</c:v>
                </c:pt>
                <c:pt idx="2931">
                  <c:v>0.31428877693215113</c:v>
                </c:pt>
                <c:pt idx="2932">
                  <c:v>0.31439596955729854</c:v>
                </c:pt>
                <c:pt idx="2933">
                  <c:v>0.31450316218244595</c:v>
                </c:pt>
                <c:pt idx="2934">
                  <c:v>0.31461035480759336</c:v>
                </c:pt>
                <c:pt idx="2935">
                  <c:v>0.31471754743274077</c:v>
                </c:pt>
                <c:pt idx="2936">
                  <c:v>0.31482474005788819</c:v>
                </c:pt>
                <c:pt idx="2937">
                  <c:v>0.3149319326830356</c:v>
                </c:pt>
                <c:pt idx="2938">
                  <c:v>0.31503912530818301</c:v>
                </c:pt>
                <c:pt idx="2939">
                  <c:v>0.31514631793333042</c:v>
                </c:pt>
                <c:pt idx="2940">
                  <c:v>0.31525351055847783</c:v>
                </c:pt>
                <c:pt idx="2941">
                  <c:v>0.31536070318362525</c:v>
                </c:pt>
                <c:pt idx="2942">
                  <c:v>0.31546789580877266</c:v>
                </c:pt>
                <c:pt idx="2943">
                  <c:v>0.31557508843392007</c:v>
                </c:pt>
                <c:pt idx="2944">
                  <c:v>0.31568228105906748</c:v>
                </c:pt>
                <c:pt idx="2945">
                  <c:v>0.31578947368421489</c:v>
                </c:pt>
                <c:pt idx="2946">
                  <c:v>0.31589666630936231</c:v>
                </c:pt>
                <c:pt idx="2947">
                  <c:v>0.31600385893450972</c:v>
                </c:pt>
                <c:pt idx="2948">
                  <c:v>0.31611105155965713</c:v>
                </c:pt>
                <c:pt idx="2949">
                  <c:v>0.31621824418480454</c:v>
                </c:pt>
                <c:pt idx="2950">
                  <c:v>0.31632543680995195</c:v>
                </c:pt>
                <c:pt idx="2951">
                  <c:v>0.31643262943509937</c:v>
                </c:pt>
                <c:pt idx="2952">
                  <c:v>0.31653982206024678</c:v>
                </c:pt>
                <c:pt idx="2953">
                  <c:v>0.31664701468539419</c:v>
                </c:pt>
                <c:pt idx="2954">
                  <c:v>0.3167542073105416</c:v>
                </c:pt>
                <c:pt idx="2955">
                  <c:v>0.31686139993568901</c:v>
                </c:pt>
                <c:pt idx="2956">
                  <c:v>0.31696859256083643</c:v>
                </c:pt>
                <c:pt idx="2957">
                  <c:v>0.31707578518598384</c:v>
                </c:pt>
                <c:pt idx="2958">
                  <c:v>0.31718297781113125</c:v>
                </c:pt>
                <c:pt idx="2959">
                  <c:v>0.31729017043627866</c:v>
                </c:pt>
                <c:pt idx="2960">
                  <c:v>0.31739736306142607</c:v>
                </c:pt>
                <c:pt idx="2961">
                  <c:v>0.31750455568657349</c:v>
                </c:pt>
                <c:pt idx="2962">
                  <c:v>0.3176117483117209</c:v>
                </c:pt>
                <c:pt idx="2963">
                  <c:v>0.31771894093686831</c:v>
                </c:pt>
                <c:pt idx="2964">
                  <c:v>0.31782613356201572</c:v>
                </c:pt>
                <c:pt idx="2965">
                  <c:v>0.31793332618716313</c:v>
                </c:pt>
                <c:pt idx="2966">
                  <c:v>0.31804051881231055</c:v>
                </c:pt>
                <c:pt idx="2967">
                  <c:v>0.31814771143745796</c:v>
                </c:pt>
                <c:pt idx="2968">
                  <c:v>0.31825490406260537</c:v>
                </c:pt>
                <c:pt idx="2969">
                  <c:v>0.31836209668775278</c:v>
                </c:pt>
                <c:pt idx="2970">
                  <c:v>0.31846928931290019</c:v>
                </c:pt>
                <c:pt idx="2971">
                  <c:v>0.31857648193804761</c:v>
                </c:pt>
                <c:pt idx="2972">
                  <c:v>0.31868367456319502</c:v>
                </c:pt>
                <c:pt idx="2973">
                  <c:v>0.31879086718834243</c:v>
                </c:pt>
                <c:pt idx="2974">
                  <c:v>0.31889805981348984</c:v>
                </c:pt>
                <c:pt idx="2975">
                  <c:v>0.31900525243863725</c:v>
                </c:pt>
                <c:pt idx="2976">
                  <c:v>0.31911244506378467</c:v>
                </c:pt>
                <c:pt idx="2977">
                  <c:v>0.31921963768893208</c:v>
                </c:pt>
                <c:pt idx="2978">
                  <c:v>0.31932683031407949</c:v>
                </c:pt>
                <c:pt idx="2979">
                  <c:v>0.3194340229392269</c:v>
                </c:pt>
                <c:pt idx="2980">
                  <c:v>0.31954121556437431</c:v>
                </c:pt>
                <c:pt idx="2981">
                  <c:v>0.31964840818952173</c:v>
                </c:pt>
                <c:pt idx="2982">
                  <c:v>0.31975560081466914</c:v>
                </c:pt>
                <c:pt idx="2983">
                  <c:v>0.31986279343981655</c:v>
                </c:pt>
                <c:pt idx="2984">
                  <c:v>0.31996998606496396</c:v>
                </c:pt>
                <c:pt idx="2985">
                  <c:v>0.32007717869011137</c:v>
                </c:pt>
                <c:pt idx="2986">
                  <c:v>0.32018437131525879</c:v>
                </c:pt>
                <c:pt idx="2987">
                  <c:v>0.3202915639404062</c:v>
                </c:pt>
                <c:pt idx="2988">
                  <c:v>0.32039875656555361</c:v>
                </c:pt>
                <c:pt idx="2989">
                  <c:v>0.32050594919070102</c:v>
                </c:pt>
                <c:pt idx="2990">
                  <c:v>0.32061314181584843</c:v>
                </c:pt>
                <c:pt idx="2991">
                  <c:v>0.32072033444099585</c:v>
                </c:pt>
                <c:pt idx="2992">
                  <c:v>0.32082752706614326</c:v>
                </c:pt>
                <c:pt idx="2993">
                  <c:v>0.32093471969129067</c:v>
                </c:pt>
                <c:pt idx="2994">
                  <c:v>0.32104191231643808</c:v>
                </c:pt>
                <c:pt idx="2995">
                  <c:v>0.32114910494158549</c:v>
                </c:pt>
                <c:pt idx="2996">
                  <c:v>0.32125629756673291</c:v>
                </c:pt>
                <c:pt idx="2997">
                  <c:v>0.32136349019188032</c:v>
                </c:pt>
                <c:pt idx="2998">
                  <c:v>0.32147068281702773</c:v>
                </c:pt>
                <c:pt idx="2999">
                  <c:v>0.32157787544217514</c:v>
                </c:pt>
                <c:pt idx="3000">
                  <c:v>0.32168506806732255</c:v>
                </c:pt>
                <c:pt idx="3001">
                  <c:v>0.32179226069246997</c:v>
                </c:pt>
                <c:pt idx="3002">
                  <c:v>0.32189945331761738</c:v>
                </c:pt>
                <c:pt idx="3003">
                  <c:v>0.32200664594276479</c:v>
                </c:pt>
                <c:pt idx="3004">
                  <c:v>0.3221138385679122</c:v>
                </c:pt>
                <c:pt idx="3005">
                  <c:v>0.32222103119305961</c:v>
                </c:pt>
                <c:pt idx="3006">
                  <c:v>0.32232822381820703</c:v>
                </c:pt>
                <c:pt idx="3007">
                  <c:v>0.32243541644335444</c:v>
                </c:pt>
                <c:pt idx="3008">
                  <c:v>0.32254260906850185</c:v>
                </c:pt>
                <c:pt idx="3009">
                  <c:v>0.32264980169364926</c:v>
                </c:pt>
                <c:pt idx="3010">
                  <c:v>0.32275699431879668</c:v>
                </c:pt>
                <c:pt idx="3011">
                  <c:v>0.32286418694394409</c:v>
                </c:pt>
                <c:pt idx="3012">
                  <c:v>0.3229713795690915</c:v>
                </c:pt>
                <c:pt idx="3013">
                  <c:v>0.32307857219423891</c:v>
                </c:pt>
                <c:pt idx="3014">
                  <c:v>0.32318576481938632</c:v>
                </c:pt>
                <c:pt idx="3015">
                  <c:v>0.32329295744453374</c:v>
                </c:pt>
                <c:pt idx="3016">
                  <c:v>0.32340015006968115</c:v>
                </c:pt>
                <c:pt idx="3017">
                  <c:v>0.32350734269482856</c:v>
                </c:pt>
                <c:pt idx="3018">
                  <c:v>0.32361453531997597</c:v>
                </c:pt>
                <c:pt idx="3019">
                  <c:v>0.32372172794512338</c:v>
                </c:pt>
                <c:pt idx="3020">
                  <c:v>0.3238289205702708</c:v>
                </c:pt>
                <c:pt idx="3021">
                  <c:v>0.32393611319541821</c:v>
                </c:pt>
                <c:pt idx="3022">
                  <c:v>0.32404330582056562</c:v>
                </c:pt>
                <c:pt idx="3023">
                  <c:v>0.32415049844571303</c:v>
                </c:pt>
                <c:pt idx="3024">
                  <c:v>0.32425769107086044</c:v>
                </c:pt>
                <c:pt idx="3025">
                  <c:v>0.32436488369600786</c:v>
                </c:pt>
                <c:pt idx="3026">
                  <c:v>0.32447207632115527</c:v>
                </c:pt>
                <c:pt idx="3027">
                  <c:v>0.32457926894630268</c:v>
                </c:pt>
                <c:pt idx="3028">
                  <c:v>0.32468646157145009</c:v>
                </c:pt>
                <c:pt idx="3029">
                  <c:v>0.3247936541965975</c:v>
                </c:pt>
                <c:pt idx="3030">
                  <c:v>0.32490084682174492</c:v>
                </c:pt>
                <c:pt idx="3031">
                  <c:v>0.32500803944689233</c:v>
                </c:pt>
                <c:pt idx="3032">
                  <c:v>0.32511523207203974</c:v>
                </c:pt>
                <c:pt idx="3033">
                  <c:v>0.32522242469718715</c:v>
                </c:pt>
                <c:pt idx="3034">
                  <c:v>0.32532961732233456</c:v>
                </c:pt>
                <c:pt idx="3035">
                  <c:v>0.32543680994748198</c:v>
                </c:pt>
                <c:pt idx="3036">
                  <c:v>0.32554400257262939</c:v>
                </c:pt>
                <c:pt idx="3037">
                  <c:v>0.3256511951977768</c:v>
                </c:pt>
                <c:pt idx="3038">
                  <c:v>0.32575838782292421</c:v>
                </c:pt>
                <c:pt idx="3039">
                  <c:v>0.32586558044807162</c:v>
                </c:pt>
                <c:pt idx="3040">
                  <c:v>0.32597277307321904</c:v>
                </c:pt>
                <c:pt idx="3041">
                  <c:v>0.32607996569836645</c:v>
                </c:pt>
                <c:pt idx="3042">
                  <c:v>0.32618715832351386</c:v>
                </c:pt>
                <c:pt idx="3043">
                  <c:v>0.32629435094866127</c:v>
                </c:pt>
                <c:pt idx="3044">
                  <c:v>0.32640154357380868</c:v>
                </c:pt>
                <c:pt idx="3045">
                  <c:v>0.3265087361989561</c:v>
                </c:pt>
                <c:pt idx="3046">
                  <c:v>0.32661592882410351</c:v>
                </c:pt>
                <c:pt idx="3047">
                  <c:v>0.32672312144925092</c:v>
                </c:pt>
                <c:pt idx="3048">
                  <c:v>0.32683031407439833</c:v>
                </c:pt>
                <c:pt idx="3049">
                  <c:v>0.32693750669954574</c:v>
                </c:pt>
                <c:pt idx="3050">
                  <c:v>0.32704469932469316</c:v>
                </c:pt>
                <c:pt idx="3051">
                  <c:v>0.32715189194984057</c:v>
                </c:pt>
                <c:pt idx="3052">
                  <c:v>0.32725908457498798</c:v>
                </c:pt>
                <c:pt idx="3053">
                  <c:v>0.32736627720013539</c:v>
                </c:pt>
                <c:pt idx="3054">
                  <c:v>0.3274734698252828</c:v>
                </c:pt>
                <c:pt idx="3055">
                  <c:v>0.32758066245043022</c:v>
                </c:pt>
                <c:pt idx="3056">
                  <c:v>0.32768785507557763</c:v>
                </c:pt>
                <c:pt idx="3057">
                  <c:v>0.32779504770072504</c:v>
                </c:pt>
                <c:pt idx="3058">
                  <c:v>0.32790224032587245</c:v>
                </c:pt>
                <c:pt idx="3059">
                  <c:v>0.32800943295101986</c:v>
                </c:pt>
                <c:pt idx="3060">
                  <c:v>0.32811662557616728</c:v>
                </c:pt>
                <c:pt idx="3061">
                  <c:v>0.32822381820131469</c:v>
                </c:pt>
                <c:pt idx="3062">
                  <c:v>0.3283310108264621</c:v>
                </c:pt>
                <c:pt idx="3063">
                  <c:v>0.32843820345160951</c:v>
                </c:pt>
                <c:pt idx="3064">
                  <c:v>0.32854539607675692</c:v>
                </c:pt>
                <c:pt idx="3065">
                  <c:v>0.32865258870190434</c:v>
                </c:pt>
                <c:pt idx="3066">
                  <c:v>0.32875978132705175</c:v>
                </c:pt>
                <c:pt idx="3067">
                  <c:v>0.32886697395219916</c:v>
                </c:pt>
                <c:pt idx="3068">
                  <c:v>0.32897416657734657</c:v>
                </c:pt>
                <c:pt idx="3069">
                  <c:v>0.32908135920249398</c:v>
                </c:pt>
                <c:pt idx="3070">
                  <c:v>0.3291885518276414</c:v>
                </c:pt>
                <c:pt idx="3071">
                  <c:v>0.32929574445278881</c:v>
                </c:pt>
                <c:pt idx="3072">
                  <c:v>0.32940293707793622</c:v>
                </c:pt>
                <c:pt idx="3073">
                  <c:v>0.32951012970308363</c:v>
                </c:pt>
                <c:pt idx="3074">
                  <c:v>0.32961732232823104</c:v>
                </c:pt>
                <c:pt idx="3075">
                  <c:v>0.32972451495337846</c:v>
                </c:pt>
                <c:pt idx="3076">
                  <c:v>0.32983170757852587</c:v>
                </c:pt>
                <c:pt idx="3077">
                  <c:v>0.32993890020367328</c:v>
                </c:pt>
                <c:pt idx="3078">
                  <c:v>0.33004609282882069</c:v>
                </c:pt>
                <c:pt idx="3079">
                  <c:v>0.3301532854539681</c:v>
                </c:pt>
                <c:pt idx="3080">
                  <c:v>0.33026047807911552</c:v>
                </c:pt>
                <c:pt idx="3081">
                  <c:v>0.33036767070426293</c:v>
                </c:pt>
                <c:pt idx="3082">
                  <c:v>0.33047486332941034</c:v>
                </c:pt>
                <c:pt idx="3083">
                  <c:v>0.33058205595455775</c:v>
                </c:pt>
                <c:pt idx="3084">
                  <c:v>0.33068924857970516</c:v>
                </c:pt>
                <c:pt idx="3085">
                  <c:v>0.33079644120485258</c:v>
                </c:pt>
                <c:pt idx="3086">
                  <c:v>0.33090363382999999</c:v>
                </c:pt>
                <c:pt idx="3087">
                  <c:v>0.3310108264551474</c:v>
                </c:pt>
                <c:pt idx="3088">
                  <c:v>0.33111801908029481</c:v>
                </c:pt>
                <c:pt idx="3089">
                  <c:v>0.33122521170544222</c:v>
                </c:pt>
                <c:pt idx="3090">
                  <c:v>0.33133240433058964</c:v>
                </c:pt>
                <c:pt idx="3091">
                  <c:v>0.33143959695573705</c:v>
                </c:pt>
                <c:pt idx="3092">
                  <c:v>0.33154678958088446</c:v>
                </c:pt>
                <c:pt idx="3093">
                  <c:v>0.33165398220603187</c:v>
                </c:pt>
                <c:pt idx="3094">
                  <c:v>0.33176117483117928</c:v>
                </c:pt>
                <c:pt idx="3095">
                  <c:v>0.3318683674563267</c:v>
                </c:pt>
                <c:pt idx="3096">
                  <c:v>0.33197556008147411</c:v>
                </c:pt>
                <c:pt idx="3097">
                  <c:v>0.33208275270662152</c:v>
                </c:pt>
                <c:pt idx="3098">
                  <c:v>0.33218994533176893</c:v>
                </c:pt>
                <c:pt idx="3099">
                  <c:v>0.33229713795691634</c:v>
                </c:pt>
                <c:pt idx="3100">
                  <c:v>0.33240433058206376</c:v>
                </c:pt>
                <c:pt idx="3101">
                  <c:v>0.33251152320721117</c:v>
                </c:pt>
                <c:pt idx="3102">
                  <c:v>0.33261871583235858</c:v>
                </c:pt>
                <c:pt idx="3103">
                  <c:v>0.33272590845750599</c:v>
                </c:pt>
                <c:pt idx="3104">
                  <c:v>0.3328331010826534</c:v>
                </c:pt>
                <c:pt idx="3105">
                  <c:v>0.33294029370780082</c:v>
                </c:pt>
                <c:pt idx="3106">
                  <c:v>0.33304748633294823</c:v>
                </c:pt>
                <c:pt idx="3107">
                  <c:v>0.33315467895809564</c:v>
                </c:pt>
                <c:pt idx="3108">
                  <c:v>0.33326187158324305</c:v>
                </c:pt>
                <c:pt idx="3109">
                  <c:v>0.33336906420839046</c:v>
                </c:pt>
                <c:pt idx="3110">
                  <c:v>0.33347625683353788</c:v>
                </c:pt>
                <c:pt idx="3111">
                  <c:v>0.33358344945868529</c:v>
                </c:pt>
                <c:pt idx="3112">
                  <c:v>0.3336906420838327</c:v>
                </c:pt>
                <c:pt idx="3113">
                  <c:v>0.33379783470898011</c:v>
                </c:pt>
                <c:pt idx="3114">
                  <c:v>0.33390502733412752</c:v>
                </c:pt>
                <c:pt idx="3115">
                  <c:v>0.33401221995927494</c:v>
                </c:pt>
                <c:pt idx="3116">
                  <c:v>0.33411941258442235</c:v>
                </c:pt>
                <c:pt idx="3117">
                  <c:v>0.33422660520956976</c:v>
                </c:pt>
                <c:pt idx="3118">
                  <c:v>0.33433379783471717</c:v>
                </c:pt>
                <c:pt idx="3119">
                  <c:v>0.33444099045986458</c:v>
                </c:pt>
                <c:pt idx="3120">
                  <c:v>0.334548183085012</c:v>
                </c:pt>
                <c:pt idx="3121">
                  <c:v>0.33465537571015941</c:v>
                </c:pt>
                <c:pt idx="3122">
                  <c:v>0.33476256833530682</c:v>
                </c:pt>
                <c:pt idx="3123">
                  <c:v>0.33486976096045423</c:v>
                </c:pt>
                <c:pt idx="3124">
                  <c:v>0.33497695358560164</c:v>
                </c:pt>
                <c:pt idx="3125">
                  <c:v>0.33508414621074906</c:v>
                </c:pt>
                <c:pt idx="3126">
                  <c:v>0.33519133883589647</c:v>
                </c:pt>
                <c:pt idx="3127">
                  <c:v>0.33529853146104388</c:v>
                </c:pt>
                <c:pt idx="3128">
                  <c:v>0.33540572408619129</c:v>
                </c:pt>
                <c:pt idx="3129">
                  <c:v>0.3355129167113387</c:v>
                </c:pt>
                <c:pt idx="3130">
                  <c:v>0.33562010933648612</c:v>
                </c:pt>
                <c:pt idx="3131">
                  <c:v>0.33572730196163353</c:v>
                </c:pt>
                <c:pt idx="3132">
                  <c:v>0.33583449458678094</c:v>
                </c:pt>
                <c:pt idx="3133">
                  <c:v>0.33594168721192835</c:v>
                </c:pt>
                <c:pt idx="3134">
                  <c:v>0.33604887983707576</c:v>
                </c:pt>
                <c:pt idx="3135">
                  <c:v>0.33615607246222318</c:v>
                </c:pt>
                <c:pt idx="3136">
                  <c:v>0.33626326508737059</c:v>
                </c:pt>
                <c:pt idx="3137">
                  <c:v>0.336370457712518</c:v>
                </c:pt>
                <c:pt idx="3138">
                  <c:v>0.33647765033766541</c:v>
                </c:pt>
                <c:pt idx="3139">
                  <c:v>0.33658484296281282</c:v>
                </c:pt>
                <c:pt idx="3140">
                  <c:v>0.33669203558796024</c:v>
                </c:pt>
                <c:pt idx="3141">
                  <c:v>0.33679922821310765</c:v>
                </c:pt>
                <c:pt idx="3142">
                  <c:v>0.33690642083825506</c:v>
                </c:pt>
                <c:pt idx="3143">
                  <c:v>0.33701361346340247</c:v>
                </c:pt>
                <c:pt idx="3144">
                  <c:v>0.33712080608854988</c:v>
                </c:pt>
                <c:pt idx="3145">
                  <c:v>0.3372279987136973</c:v>
                </c:pt>
                <c:pt idx="3146">
                  <c:v>0.33733519133884471</c:v>
                </c:pt>
                <c:pt idx="3147">
                  <c:v>0.33744238396399212</c:v>
                </c:pt>
                <c:pt idx="3148">
                  <c:v>0.33754957658913953</c:v>
                </c:pt>
                <c:pt idx="3149">
                  <c:v>0.33765676921428694</c:v>
                </c:pt>
                <c:pt idx="3150">
                  <c:v>0.33776396183943436</c:v>
                </c:pt>
                <c:pt idx="3151">
                  <c:v>0.33787115446458177</c:v>
                </c:pt>
                <c:pt idx="3152">
                  <c:v>0.33797834708972918</c:v>
                </c:pt>
                <c:pt idx="3153">
                  <c:v>0.33808553971487659</c:v>
                </c:pt>
                <c:pt idx="3154">
                  <c:v>0.338192732340024</c:v>
                </c:pt>
                <c:pt idx="3155">
                  <c:v>0.33829992496517142</c:v>
                </c:pt>
                <c:pt idx="3156">
                  <c:v>0.33840711759031883</c:v>
                </c:pt>
                <c:pt idx="3157">
                  <c:v>0.33851431021546624</c:v>
                </c:pt>
                <c:pt idx="3158">
                  <c:v>0.33862150284061365</c:v>
                </c:pt>
                <c:pt idx="3159">
                  <c:v>0.33872869546576106</c:v>
                </c:pt>
                <c:pt idx="3160">
                  <c:v>0.33883588809090848</c:v>
                </c:pt>
                <c:pt idx="3161">
                  <c:v>0.33894308071605589</c:v>
                </c:pt>
                <c:pt idx="3162">
                  <c:v>0.3390502733412033</c:v>
                </c:pt>
                <c:pt idx="3163">
                  <c:v>0.33915746596635071</c:v>
                </c:pt>
                <c:pt idx="3164">
                  <c:v>0.33926465859149812</c:v>
                </c:pt>
                <c:pt idx="3165">
                  <c:v>0.33937185121664554</c:v>
                </c:pt>
                <c:pt idx="3166">
                  <c:v>0.33947904384179295</c:v>
                </c:pt>
                <c:pt idx="3167">
                  <c:v>0.33958623646694036</c:v>
                </c:pt>
                <c:pt idx="3168">
                  <c:v>0.33969342909208777</c:v>
                </c:pt>
                <c:pt idx="3169">
                  <c:v>0.33980062171723519</c:v>
                </c:pt>
                <c:pt idx="3170">
                  <c:v>0.3399078143423826</c:v>
                </c:pt>
                <c:pt idx="3171">
                  <c:v>0.34001500696753001</c:v>
                </c:pt>
                <c:pt idx="3172">
                  <c:v>0.34012219959267742</c:v>
                </c:pt>
                <c:pt idx="3173">
                  <c:v>0.34022939221782483</c:v>
                </c:pt>
                <c:pt idx="3174">
                  <c:v>0.34033658484297225</c:v>
                </c:pt>
                <c:pt idx="3175">
                  <c:v>0.34044377746811966</c:v>
                </c:pt>
                <c:pt idx="3176">
                  <c:v>0.34055097009326707</c:v>
                </c:pt>
                <c:pt idx="3177">
                  <c:v>0.34065816271841448</c:v>
                </c:pt>
                <c:pt idx="3178">
                  <c:v>0.34076535534356189</c:v>
                </c:pt>
                <c:pt idx="3179">
                  <c:v>0.34087254796870931</c:v>
                </c:pt>
                <c:pt idx="3180">
                  <c:v>0.34097974059385672</c:v>
                </c:pt>
                <c:pt idx="3181">
                  <c:v>0.34108693321900413</c:v>
                </c:pt>
                <c:pt idx="3182">
                  <c:v>0.34119412584415154</c:v>
                </c:pt>
                <c:pt idx="3183">
                  <c:v>0.34130131846929895</c:v>
                </c:pt>
                <c:pt idx="3184">
                  <c:v>0.34140851109444637</c:v>
                </c:pt>
                <c:pt idx="3185">
                  <c:v>0.34151570371959378</c:v>
                </c:pt>
                <c:pt idx="3186">
                  <c:v>0.34162289634474119</c:v>
                </c:pt>
                <c:pt idx="3187">
                  <c:v>0.3417300889698886</c:v>
                </c:pt>
                <c:pt idx="3188">
                  <c:v>0.34183728159503601</c:v>
                </c:pt>
                <c:pt idx="3189">
                  <c:v>0.34194447422018343</c:v>
                </c:pt>
                <c:pt idx="3190">
                  <c:v>0.34205166684533084</c:v>
                </c:pt>
                <c:pt idx="3191">
                  <c:v>0.34215885947047825</c:v>
                </c:pt>
                <c:pt idx="3192">
                  <c:v>0.34226605209562566</c:v>
                </c:pt>
                <c:pt idx="3193">
                  <c:v>0.34237324472077307</c:v>
                </c:pt>
                <c:pt idx="3194">
                  <c:v>0.34248043734592049</c:v>
                </c:pt>
                <c:pt idx="3195">
                  <c:v>0.3425876299710679</c:v>
                </c:pt>
                <c:pt idx="3196">
                  <c:v>0.34269482259621531</c:v>
                </c:pt>
                <c:pt idx="3197">
                  <c:v>0.34280201522136272</c:v>
                </c:pt>
                <c:pt idx="3198">
                  <c:v>0.34290920784651013</c:v>
                </c:pt>
                <c:pt idx="3199">
                  <c:v>0.34301640047165755</c:v>
                </c:pt>
                <c:pt idx="3200">
                  <c:v>0.34312359309680496</c:v>
                </c:pt>
                <c:pt idx="3201">
                  <c:v>0.34323078572195237</c:v>
                </c:pt>
                <c:pt idx="3202">
                  <c:v>0.34333797834709978</c:v>
                </c:pt>
                <c:pt idx="3203">
                  <c:v>0.34344517097224719</c:v>
                </c:pt>
                <c:pt idx="3204">
                  <c:v>0.34355236359739461</c:v>
                </c:pt>
                <c:pt idx="3205">
                  <c:v>0.34365955622254202</c:v>
                </c:pt>
                <c:pt idx="3206">
                  <c:v>0.34376674884768943</c:v>
                </c:pt>
                <c:pt idx="3207">
                  <c:v>0.34387394147283684</c:v>
                </c:pt>
                <c:pt idx="3208">
                  <c:v>0.34398113409798425</c:v>
                </c:pt>
                <c:pt idx="3209">
                  <c:v>0.34408832672313167</c:v>
                </c:pt>
                <c:pt idx="3210">
                  <c:v>0.34419551934827908</c:v>
                </c:pt>
                <c:pt idx="3211">
                  <c:v>0.34430271197342649</c:v>
                </c:pt>
                <c:pt idx="3212">
                  <c:v>0.3444099045985739</c:v>
                </c:pt>
                <c:pt idx="3213">
                  <c:v>0.34451709722372131</c:v>
                </c:pt>
                <c:pt idx="3214">
                  <c:v>0.34462428984886873</c:v>
                </c:pt>
                <c:pt idx="3215">
                  <c:v>0.34473148247401614</c:v>
                </c:pt>
                <c:pt idx="3216">
                  <c:v>0.34483867509916355</c:v>
                </c:pt>
                <c:pt idx="3217">
                  <c:v>0.34494586772431096</c:v>
                </c:pt>
                <c:pt idx="3218">
                  <c:v>0.34505306034945837</c:v>
                </c:pt>
                <c:pt idx="3219">
                  <c:v>0.34516025297460579</c:v>
                </c:pt>
                <c:pt idx="3220">
                  <c:v>0.3452674455997532</c:v>
                </c:pt>
                <c:pt idx="3221">
                  <c:v>0.34537463822490061</c:v>
                </c:pt>
                <c:pt idx="3222">
                  <c:v>0.34548183085004802</c:v>
                </c:pt>
                <c:pt idx="3223">
                  <c:v>0.34558902347519543</c:v>
                </c:pt>
                <c:pt idx="3224">
                  <c:v>0.34569621610034285</c:v>
                </c:pt>
                <c:pt idx="3225">
                  <c:v>0.34580340872549026</c:v>
                </c:pt>
                <c:pt idx="3226">
                  <c:v>0.34591060135063767</c:v>
                </c:pt>
                <c:pt idx="3227">
                  <c:v>0.34601779397578508</c:v>
                </c:pt>
                <c:pt idx="3228">
                  <c:v>0.34612498660093249</c:v>
                </c:pt>
                <c:pt idx="3229">
                  <c:v>0.34623217922607991</c:v>
                </c:pt>
                <c:pt idx="3230">
                  <c:v>0.34633937185122732</c:v>
                </c:pt>
                <c:pt idx="3231">
                  <c:v>0.34644656447637473</c:v>
                </c:pt>
                <c:pt idx="3232">
                  <c:v>0.34655375710152214</c:v>
                </c:pt>
                <c:pt idx="3233">
                  <c:v>0.34666094972666955</c:v>
                </c:pt>
                <c:pt idx="3234">
                  <c:v>0.34676814235181697</c:v>
                </c:pt>
                <c:pt idx="3235">
                  <c:v>0.34687533497696438</c:v>
                </c:pt>
                <c:pt idx="3236">
                  <c:v>0.34698252760211179</c:v>
                </c:pt>
                <c:pt idx="3237">
                  <c:v>0.3470897202272592</c:v>
                </c:pt>
                <c:pt idx="3238">
                  <c:v>0.34719691285240661</c:v>
                </c:pt>
                <c:pt idx="3239">
                  <c:v>0.34730410547755403</c:v>
                </c:pt>
                <c:pt idx="3240">
                  <c:v>0.34741129810270144</c:v>
                </c:pt>
                <c:pt idx="3241">
                  <c:v>0.34751849072784885</c:v>
                </c:pt>
                <c:pt idx="3242">
                  <c:v>0.34762568335299626</c:v>
                </c:pt>
                <c:pt idx="3243">
                  <c:v>0.34773287597814367</c:v>
                </c:pt>
                <c:pt idx="3244">
                  <c:v>0.34784006860329109</c:v>
                </c:pt>
                <c:pt idx="3245">
                  <c:v>0.3479472612284385</c:v>
                </c:pt>
                <c:pt idx="3246">
                  <c:v>0.34805445385358591</c:v>
                </c:pt>
                <c:pt idx="3247">
                  <c:v>0.34816164647873332</c:v>
                </c:pt>
                <c:pt idx="3248">
                  <c:v>0.34826883910388073</c:v>
                </c:pt>
                <c:pt idx="3249">
                  <c:v>0.34837603172902815</c:v>
                </c:pt>
                <c:pt idx="3250">
                  <c:v>0.34848322435417556</c:v>
                </c:pt>
                <c:pt idx="3251">
                  <c:v>0.34859041697932297</c:v>
                </c:pt>
                <c:pt idx="3252">
                  <c:v>0.34869760960447038</c:v>
                </c:pt>
                <c:pt idx="3253">
                  <c:v>0.34880480222961779</c:v>
                </c:pt>
                <c:pt idx="3254">
                  <c:v>0.34891199485476521</c:v>
                </c:pt>
                <c:pt idx="3255">
                  <c:v>0.34901918747991262</c:v>
                </c:pt>
                <c:pt idx="3256">
                  <c:v>0.34912638010506003</c:v>
                </c:pt>
                <c:pt idx="3257">
                  <c:v>0.34923357273020744</c:v>
                </c:pt>
                <c:pt idx="3258">
                  <c:v>0.34934076535535485</c:v>
                </c:pt>
                <c:pt idx="3259">
                  <c:v>0.34944795798050227</c:v>
                </c:pt>
                <c:pt idx="3260">
                  <c:v>0.34955515060564968</c:v>
                </c:pt>
                <c:pt idx="3261">
                  <c:v>0.34966234323079709</c:v>
                </c:pt>
                <c:pt idx="3262">
                  <c:v>0.3497695358559445</c:v>
                </c:pt>
                <c:pt idx="3263">
                  <c:v>0.34987672848109191</c:v>
                </c:pt>
                <c:pt idx="3264">
                  <c:v>0.34998392110623933</c:v>
                </c:pt>
                <c:pt idx="3265">
                  <c:v>0.35009111373138674</c:v>
                </c:pt>
                <c:pt idx="3266">
                  <c:v>0.35019830635653415</c:v>
                </c:pt>
                <c:pt idx="3267">
                  <c:v>0.35030549898168156</c:v>
                </c:pt>
                <c:pt idx="3268">
                  <c:v>0.35041269160682897</c:v>
                </c:pt>
                <c:pt idx="3269">
                  <c:v>0.35051988423197639</c:v>
                </c:pt>
                <c:pt idx="3270">
                  <c:v>0.3506270768571238</c:v>
                </c:pt>
                <c:pt idx="3271">
                  <c:v>0.35073426948227121</c:v>
                </c:pt>
                <c:pt idx="3272">
                  <c:v>0.35084146210741862</c:v>
                </c:pt>
                <c:pt idx="3273">
                  <c:v>0.35094865473256603</c:v>
                </c:pt>
                <c:pt idx="3274">
                  <c:v>0.35105584735771345</c:v>
                </c:pt>
                <c:pt idx="3275">
                  <c:v>0.35116303998286086</c:v>
                </c:pt>
                <c:pt idx="3276">
                  <c:v>0.35127023260800827</c:v>
                </c:pt>
                <c:pt idx="3277">
                  <c:v>0.35137742523315568</c:v>
                </c:pt>
                <c:pt idx="3278">
                  <c:v>0.35148461785830309</c:v>
                </c:pt>
                <c:pt idx="3279">
                  <c:v>0.35159181048345051</c:v>
                </c:pt>
                <c:pt idx="3280">
                  <c:v>0.35169900310859792</c:v>
                </c:pt>
                <c:pt idx="3281">
                  <c:v>0.35180619573374533</c:v>
                </c:pt>
                <c:pt idx="3282">
                  <c:v>0.35191338835889274</c:v>
                </c:pt>
                <c:pt idx="3283">
                  <c:v>0.35202058098404015</c:v>
                </c:pt>
                <c:pt idx="3284">
                  <c:v>0.35212777360918757</c:v>
                </c:pt>
                <c:pt idx="3285">
                  <c:v>0.35223496623433498</c:v>
                </c:pt>
                <c:pt idx="3286">
                  <c:v>0.35234215885948239</c:v>
                </c:pt>
                <c:pt idx="3287">
                  <c:v>0.3524493514846298</c:v>
                </c:pt>
                <c:pt idx="3288">
                  <c:v>0.35255654410977721</c:v>
                </c:pt>
                <c:pt idx="3289">
                  <c:v>0.35266373673492463</c:v>
                </c:pt>
                <c:pt idx="3290">
                  <c:v>0.35277092936007204</c:v>
                </c:pt>
                <c:pt idx="3291">
                  <c:v>0.35287812198521945</c:v>
                </c:pt>
                <c:pt idx="3292">
                  <c:v>0.35298531461036686</c:v>
                </c:pt>
                <c:pt idx="3293">
                  <c:v>0.35309250723551427</c:v>
                </c:pt>
                <c:pt idx="3294">
                  <c:v>0.35319969986066169</c:v>
                </c:pt>
                <c:pt idx="3295">
                  <c:v>0.3533068924858091</c:v>
                </c:pt>
                <c:pt idx="3296">
                  <c:v>0.35341408511095651</c:v>
                </c:pt>
                <c:pt idx="3297">
                  <c:v>0.35352127773610392</c:v>
                </c:pt>
                <c:pt idx="3298">
                  <c:v>0.35362847036125133</c:v>
                </c:pt>
                <c:pt idx="3299">
                  <c:v>0.35373566298639875</c:v>
                </c:pt>
                <c:pt idx="3300">
                  <c:v>0.35384285561154616</c:v>
                </c:pt>
                <c:pt idx="3301">
                  <c:v>0.35395004823669357</c:v>
                </c:pt>
                <c:pt idx="3302">
                  <c:v>0.35405724086184098</c:v>
                </c:pt>
                <c:pt idx="3303">
                  <c:v>0.35416443348698839</c:v>
                </c:pt>
                <c:pt idx="3304">
                  <c:v>0.35427162611213581</c:v>
                </c:pt>
                <c:pt idx="3305">
                  <c:v>0.35437881873728322</c:v>
                </c:pt>
                <c:pt idx="3306">
                  <c:v>0.35448601136243063</c:v>
                </c:pt>
                <c:pt idx="3307">
                  <c:v>0.35459320398757804</c:v>
                </c:pt>
                <c:pt idx="3308">
                  <c:v>0.35470039661272545</c:v>
                </c:pt>
                <c:pt idx="3309">
                  <c:v>0.35480758923787287</c:v>
                </c:pt>
                <c:pt idx="3310">
                  <c:v>0.35491478186302028</c:v>
                </c:pt>
                <c:pt idx="3311">
                  <c:v>0.35502197448816769</c:v>
                </c:pt>
                <c:pt idx="3312">
                  <c:v>0.3551291671133151</c:v>
                </c:pt>
                <c:pt idx="3313">
                  <c:v>0.35523635973846251</c:v>
                </c:pt>
                <c:pt idx="3314">
                  <c:v>0.35534355236360993</c:v>
                </c:pt>
                <c:pt idx="3315">
                  <c:v>0.35545074498875734</c:v>
                </c:pt>
                <c:pt idx="3316">
                  <c:v>0.35555793761390475</c:v>
                </c:pt>
                <c:pt idx="3317">
                  <c:v>0.35566513023905216</c:v>
                </c:pt>
                <c:pt idx="3318">
                  <c:v>0.35577232286419957</c:v>
                </c:pt>
                <c:pt idx="3319">
                  <c:v>0.35587951548934699</c:v>
                </c:pt>
                <c:pt idx="3320">
                  <c:v>0.3559867081144944</c:v>
                </c:pt>
                <c:pt idx="3321">
                  <c:v>0.35609390073964181</c:v>
                </c:pt>
                <c:pt idx="3322">
                  <c:v>0.35620109336478922</c:v>
                </c:pt>
                <c:pt idx="3323">
                  <c:v>0.35630828598993664</c:v>
                </c:pt>
                <c:pt idx="3324">
                  <c:v>0.35641547861508405</c:v>
                </c:pt>
                <c:pt idx="3325">
                  <c:v>0.35652267124023146</c:v>
                </c:pt>
                <c:pt idx="3326">
                  <c:v>0.35662986386537887</c:v>
                </c:pt>
                <c:pt idx="3327">
                  <c:v>0.35673705649052628</c:v>
                </c:pt>
                <c:pt idx="3328">
                  <c:v>0.3568442491156737</c:v>
                </c:pt>
                <c:pt idx="3329">
                  <c:v>0.35695144174082111</c:v>
                </c:pt>
                <c:pt idx="3330">
                  <c:v>0.35705863436596852</c:v>
                </c:pt>
                <c:pt idx="3331">
                  <c:v>0.35716582699111593</c:v>
                </c:pt>
                <c:pt idx="3332">
                  <c:v>0.35727301961626334</c:v>
                </c:pt>
                <c:pt idx="3333">
                  <c:v>0.35738021224141076</c:v>
                </c:pt>
                <c:pt idx="3334">
                  <c:v>0.35748740486655817</c:v>
                </c:pt>
                <c:pt idx="3335">
                  <c:v>0.35759459749170558</c:v>
                </c:pt>
                <c:pt idx="3336">
                  <c:v>0.35770179011685299</c:v>
                </c:pt>
                <c:pt idx="3337">
                  <c:v>0.3578089827420004</c:v>
                </c:pt>
                <c:pt idx="3338">
                  <c:v>0.35791617536714782</c:v>
                </c:pt>
                <c:pt idx="3339">
                  <c:v>0.35802336799229523</c:v>
                </c:pt>
                <c:pt idx="3340">
                  <c:v>0.35813056061744264</c:v>
                </c:pt>
                <c:pt idx="3341">
                  <c:v>0.35823775324259005</c:v>
                </c:pt>
                <c:pt idx="3342">
                  <c:v>0.35834494586773746</c:v>
                </c:pt>
                <c:pt idx="3343">
                  <c:v>0.35845213849288488</c:v>
                </c:pt>
                <c:pt idx="3344">
                  <c:v>0.35855933111803229</c:v>
                </c:pt>
                <c:pt idx="3345">
                  <c:v>0.3586665237431797</c:v>
                </c:pt>
                <c:pt idx="3346">
                  <c:v>0.35877371636832711</c:v>
                </c:pt>
                <c:pt idx="3347">
                  <c:v>0.35888090899347452</c:v>
                </c:pt>
                <c:pt idx="3348">
                  <c:v>0.35898810161862194</c:v>
                </c:pt>
                <c:pt idx="3349">
                  <c:v>0.35909529424376935</c:v>
                </c:pt>
                <c:pt idx="3350">
                  <c:v>0.35920248686891676</c:v>
                </c:pt>
                <c:pt idx="3351">
                  <c:v>0.35930967949406417</c:v>
                </c:pt>
                <c:pt idx="3352">
                  <c:v>0.35941687211921158</c:v>
                </c:pt>
                <c:pt idx="3353">
                  <c:v>0.359524064744359</c:v>
                </c:pt>
                <c:pt idx="3354">
                  <c:v>0.35963125736950641</c:v>
                </c:pt>
                <c:pt idx="3355">
                  <c:v>0.35973844999465382</c:v>
                </c:pt>
                <c:pt idx="3356">
                  <c:v>0.35984564261980123</c:v>
                </c:pt>
                <c:pt idx="3357">
                  <c:v>0.35995283524494864</c:v>
                </c:pt>
                <c:pt idx="3358">
                  <c:v>0.36006002787009606</c:v>
                </c:pt>
                <c:pt idx="3359">
                  <c:v>0.36016722049524347</c:v>
                </c:pt>
                <c:pt idx="3360">
                  <c:v>0.36027441312039088</c:v>
                </c:pt>
                <c:pt idx="3361">
                  <c:v>0.36038160574553829</c:v>
                </c:pt>
                <c:pt idx="3362">
                  <c:v>0.3604887983706857</c:v>
                </c:pt>
                <c:pt idx="3363">
                  <c:v>0.36059599099583312</c:v>
                </c:pt>
                <c:pt idx="3364">
                  <c:v>0.36070318362098053</c:v>
                </c:pt>
                <c:pt idx="3365">
                  <c:v>0.36081037624612794</c:v>
                </c:pt>
                <c:pt idx="3366">
                  <c:v>0.36091756887127535</c:v>
                </c:pt>
                <c:pt idx="3367">
                  <c:v>0.36102476149642276</c:v>
                </c:pt>
                <c:pt idx="3368">
                  <c:v>0.36113195412157018</c:v>
                </c:pt>
                <c:pt idx="3369">
                  <c:v>0.36123914674671759</c:v>
                </c:pt>
                <c:pt idx="3370">
                  <c:v>0.361346339371865</c:v>
                </c:pt>
                <c:pt idx="3371">
                  <c:v>0.36145353199701241</c:v>
                </c:pt>
                <c:pt idx="3372">
                  <c:v>0.36156072462215982</c:v>
                </c:pt>
                <c:pt idx="3373">
                  <c:v>0.36166791724730724</c:v>
                </c:pt>
                <c:pt idx="3374">
                  <c:v>0.36177510987245465</c:v>
                </c:pt>
                <c:pt idx="3375">
                  <c:v>0.36188230249760206</c:v>
                </c:pt>
                <c:pt idx="3376">
                  <c:v>0.36198949512274947</c:v>
                </c:pt>
                <c:pt idx="3377">
                  <c:v>0.36209668774789688</c:v>
                </c:pt>
                <c:pt idx="3378">
                  <c:v>0.3622038803730443</c:v>
                </c:pt>
                <c:pt idx="3379">
                  <c:v>0.36231107299819171</c:v>
                </c:pt>
                <c:pt idx="3380">
                  <c:v>0.36241826562333912</c:v>
                </c:pt>
                <c:pt idx="3381">
                  <c:v>0.36252545824848653</c:v>
                </c:pt>
                <c:pt idx="3382">
                  <c:v>0.36263265087363394</c:v>
                </c:pt>
                <c:pt idx="3383">
                  <c:v>0.36273984349878136</c:v>
                </c:pt>
                <c:pt idx="3384">
                  <c:v>0.36284703612392877</c:v>
                </c:pt>
                <c:pt idx="3385">
                  <c:v>0.36295422874907618</c:v>
                </c:pt>
                <c:pt idx="3386">
                  <c:v>0.36306142137422359</c:v>
                </c:pt>
                <c:pt idx="3387">
                  <c:v>0.363168613999371</c:v>
                </c:pt>
                <c:pt idx="3388">
                  <c:v>0.36327580662451842</c:v>
                </c:pt>
                <c:pt idx="3389">
                  <c:v>0.36338299924966583</c:v>
                </c:pt>
                <c:pt idx="3390">
                  <c:v>0.36349019187481324</c:v>
                </c:pt>
                <c:pt idx="3391">
                  <c:v>0.36359738449996065</c:v>
                </c:pt>
                <c:pt idx="3392">
                  <c:v>0.36370457712510806</c:v>
                </c:pt>
                <c:pt idx="3393">
                  <c:v>0.36381176975025548</c:v>
                </c:pt>
                <c:pt idx="3394">
                  <c:v>0.36391896237540289</c:v>
                </c:pt>
                <c:pt idx="3395">
                  <c:v>0.3640261550005503</c:v>
                </c:pt>
                <c:pt idx="3396">
                  <c:v>0.36413334762569771</c:v>
                </c:pt>
                <c:pt idx="3397">
                  <c:v>0.36424054025084512</c:v>
                </c:pt>
                <c:pt idx="3398">
                  <c:v>0.36434773287599254</c:v>
                </c:pt>
                <c:pt idx="3399">
                  <c:v>0.36445492550113995</c:v>
                </c:pt>
                <c:pt idx="3400">
                  <c:v>0.36456211812628736</c:v>
                </c:pt>
                <c:pt idx="3401">
                  <c:v>0.36466931075143477</c:v>
                </c:pt>
                <c:pt idx="3402">
                  <c:v>0.36477650337658218</c:v>
                </c:pt>
                <c:pt idx="3403">
                  <c:v>0.3648836960017296</c:v>
                </c:pt>
                <c:pt idx="3404">
                  <c:v>0.36499088862687701</c:v>
                </c:pt>
                <c:pt idx="3405">
                  <c:v>0.36509808125202442</c:v>
                </c:pt>
                <c:pt idx="3406">
                  <c:v>0.36520527387717183</c:v>
                </c:pt>
                <c:pt idx="3407">
                  <c:v>0.36531246650231924</c:v>
                </c:pt>
                <c:pt idx="3408">
                  <c:v>0.36541965912746666</c:v>
                </c:pt>
                <c:pt idx="3409">
                  <c:v>0.36552685175261407</c:v>
                </c:pt>
                <c:pt idx="3410">
                  <c:v>0.36563404437776148</c:v>
                </c:pt>
                <c:pt idx="3411">
                  <c:v>0.36574123700290889</c:v>
                </c:pt>
                <c:pt idx="3412">
                  <c:v>0.3658484296280563</c:v>
                </c:pt>
                <c:pt idx="3413">
                  <c:v>0.36595562225320372</c:v>
                </c:pt>
                <c:pt idx="3414">
                  <c:v>0.36606281487835113</c:v>
                </c:pt>
                <c:pt idx="3415">
                  <c:v>0.36617000750349854</c:v>
                </c:pt>
                <c:pt idx="3416">
                  <c:v>0.36627720012864595</c:v>
                </c:pt>
                <c:pt idx="3417">
                  <c:v>0.36638439275379336</c:v>
                </c:pt>
                <c:pt idx="3418">
                  <c:v>0.36649158537894078</c:v>
                </c:pt>
                <c:pt idx="3419">
                  <c:v>0.36659877800408819</c:v>
                </c:pt>
                <c:pt idx="3420">
                  <c:v>0.3667059706292356</c:v>
                </c:pt>
                <c:pt idx="3421">
                  <c:v>0.36681316325438301</c:v>
                </c:pt>
                <c:pt idx="3422">
                  <c:v>0.36692035587953042</c:v>
                </c:pt>
                <c:pt idx="3423">
                  <c:v>0.36702754850467784</c:v>
                </c:pt>
                <c:pt idx="3424">
                  <c:v>0.36713474112982525</c:v>
                </c:pt>
                <c:pt idx="3425">
                  <c:v>0.36724193375497266</c:v>
                </c:pt>
                <c:pt idx="3426">
                  <c:v>0.36734912638012007</c:v>
                </c:pt>
                <c:pt idx="3427">
                  <c:v>0.36745631900526748</c:v>
                </c:pt>
                <c:pt idx="3428">
                  <c:v>0.3675635116304149</c:v>
                </c:pt>
                <c:pt idx="3429">
                  <c:v>0.36767070425556231</c:v>
                </c:pt>
                <c:pt idx="3430">
                  <c:v>0.36777789688070972</c:v>
                </c:pt>
                <c:pt idx="3431">
                  <c:v>0.36788508950585713</c:v>
                </c:pt>
                <c:pt idx="3432">
                  <c:v>0.36799228213100454</c:v>
                </c:pt>
                <c:pt idx="3433">
                  <c:v>0.36809947475615196</c:v>
                </c:pt>
                <c:pt idx="3434">
                  <c:v>0.36820666738129937</c:v>
                </c:pt>
                <c:pt idx="3435">
                  <c:v>0.36831386000644678</c:v>
                </c:pt>
                <c:pt idx="3436">
                  <c:v>0.36842105263159419</c:v>
                </c:pt>
                <c:pt idx="3437">
                  <c:v>0.3685282452567416</c:v>
                </c:pt>
                <c:pt idx="3438">
                  <c:v>0.36863543788188902</c:v>
                </c:pt>
                <c:pt idx="3439">
                  <c:v>0.36874263050703643</c:v>
                </c:pt>
                <c:pt idx="3440">
                  <c:v>0.36884982313218384</c:v>
                </c:pt>
                <c:pt idx="3441">
                  <c:v>0.36895701575733125</c:v>
                </c:pt>
                <c:pt idx="3442">
                  <c:v>0.36906420838247866</c:v>
                </c:pt>
                <c:pt idx="3443">
                  <c:v>0.36917140100762608</c:v>
                </c:pt>
                <c:pt idx="3444">
                  <c:v>0.36927859363277349</c:v>
                </c:pt>
                <c:pt idx="3445">
                  <c:v>0.3693857862579209</c:v>
                </c:pt>
                <c:pt idx="3446">
                  <c:v>0.36949297888306831</c:v>
                </c:pt>
                <c:pt idx="3447">
                  <c:v>0.36960017150821572</c:v>
                </c:pt>
                <c:pt idx="3448">
                  <c:v>0.36970736413336314</c:v>
                </c:pt>
                <c:pt idx="3449">
                  <c:v>0.36981455675851055</c:v>
                </c:pt>
                <c:pt idx="3450">
                  <c:v>0.36992174938365796</c:v>
                </c:pt>
                <c:pt idx="3451">
                  <c:v>0.37002894200880537</c:v>
                </c:pt>
                <c:pt idx="3452">
                  <c:v>0.37013613463395278</c:v>
                </c:pt>
                <c:pt idx="3453">
                  <c:v>0.3702433272591002</c:v>
                </c:pt>
                <c:pt idx="3454">
                  <c:v>0.37035051988424761</c:v>
                </c:pt>
                <c:pt idx="3455">
                  <c:v>0.37045771250939502</c:v>
                </c:pt>
                <c:pt idx="3456">
                  <c:v>0.37056490513454243</c:v>
                </c:pt>
                <c:pt idx="3457">
                  <c:v>0.37067209775968984</c:v>
                </c:pt>
                <c:pt idx="3458">
                  <c:v>0.37077929038483726</c:v>
                </c:pt>
                <c:pt idx="3459">
                  <c:v>0.37088648300998467</c:v>
                </c:pt>
                <c:pt idx="3460">
                  <c:v>0.37099367563513208</c:v>
                </c:pt>
                <c:pt idx="3461">
                  <c:v>0.37110086826027949</c:v>
                </c:pt>
                <c:pt idx="3462">
                  <c:v>0.3712080608854269</c:v>
                </c:pt>
                <c:pt idx="3463">
                  <c:v>0.37131525351057432</c:v>
                </c:pt>
                <c:pt idx="3464">
                  <c:v>0.37142244613572173</c:v>
                </c:pt>
                <c:pt idx="3465">
                  <c:v>0.37152963876086914</c:v>
                </c:pt>
                <c:pt idx="3466">
                  <c:v>0.37163683138601655</c:v>
                </c:pt>
                <c:pt idx="3467">
                  <c:v>0.37174402401116396</c:v>
                </c:pt>
                <c:pt idx="3468">
                  <c:v>0.37185121663631138</c:v>
                </c:pt>
                <c:pt idx="3469">
                  <c:v>0.37195840926145879</c:v>
                </c:pt>
                <c:pt idx="3470">
                  <c:v>0.3720656018866062</c:v>
                </c:pt>
                <c:pt idx="3471">
                  <c:v>0.37217279451175361</c:v>
                </c:pt>
                <c:pt idx="3472">
                  <c:v>0.37227998713690102</c:v>
                </c:pt>
                <c:pt idx="3473">
                  <c:v>0.37238717976204844</c:v>
                </c:pt>
                <c:pt idx="3474">
                  <c:v>0.37249437238719585</c:v>
                </c:pt>
                <c:pt idx="3475">
                  <c:v>0.37260156501234326</c:v>
                </c:pt>
                <c:pt idx="3476">
                  <c:v>0.37270875763749067</c:v>
                </c:pt>
                <c:pt idx="3477">
                  <c:v>0.37281595026263809</c:v>
                </c:pt>
                <c:pt idx="3478">
                  <c:v>0.3729231428877855</c:v>
                </c:pt>
                <c:pt idx="3479">
                  <c:v>0.37303033551293291</c:v>
                </c:pt>
                <c:pt idx="3480">
                  <c:v>0.37313752813808032</c:v>
                </c:pt>
                <c:pt idx="3481">
                  <c:v>0.37324472076322773</c:v>
                </c:pt>
                <c:pt idx="3482">
                  <c:v>0.37335191338837515</c:v>
                </c:pt>
                <c:pt idx="3483">
                  <c:v>0.37345910601352256</c:v>
                </c:pt>
                <c:pt idx="3484">
                  <c:v>0.37356629863866997</c:v>
                </c:pt>
                <c:pt idx="3485">
                  <c:v>0.37367349126381738</c:v>
                </c:pt>
                <c:pt idx="3486">
                  <c:v>0.37378068388896479</c:v>
                </c:pt>
                <c:pt idx="3487">
                  <c:v>0.37388787651411221</c:v>
                </c:pt>
                <c:pt idx="3488">
                  <c:v>0.37399506913925962</c:v>
                </c:pt>
                <c:pt idx="3489">
                  <c:v>0.37410226176440703</c:v>
                </c:pt>
                <c:pt idx="3490">
                  <c:v>0.37420945438955444</c:v>
                </c:pt>
                <c:pt idx="3491">
                  <c:v>0.37431664701470185</c:v>
                </c:pt>
                <c:pt idx="3492">
                  <c:v>0.37442383963984927</c:v>
                </c:pt>
                <c:pt idx="3493">
                  <c:v>0.37453103226499668</c:v>
                </c:pt>
                <c:pt idx="3494">
                  <c:v>0.37463822489014409</c:v>
                </c:pt>
                <c:pt idx="3495">
                  <c:v>0.3747454175152915</c:v>
                </c:pt>
                <c:pt idx="3496">
                  <c:v>0.37485261014043891</c:v>
                </c:pt>
                <c:pt idx="3497">
                  <c:v>0.37495980276558633</c:v>
                </c:pt>
                <c:pt idx="3498">
                  <c:v>0.37506699539073374</c:v>
                </c:pt>
                <c:pt idx="3499">
                  <c:v>0.37517418801588115</c:v>
                </c:pt>
                <c:pt idx="3500">
                  <c:v>0.37528138064102856</c:v>
                </c:pt>
                <c:pt idx="3501">
                  <c:v>0.37538857326617597</c:v>
                </c:pt>
                <c:pt idx="3502">
                  <c:v>0.37549576589132339</c:v>
                </c:pt>
                <c:pt idx="3503">
                  <c:v>0.3756029585164708</c:v>
                </c:pt>
                <c:pt idx="3504">
                  <c:v>0.37571015114161821</c:v>
                </c:pt>
                <c:pt idx="3505">
                  <c:v>0.37581734376676562</c:v>
                </c:pt>
                <c:pt idx="3506">
                  <c:v>0.37592453639191303</c:v>
                </c:pt>
                <c:pt idx="3507">
                  <c:v>0.37603172901706045</c:v>
                </c:pt>
                <c:pt idx="3508">
                  <c:v>0.37613892164220786</c:v>
                </c:pt>
                <c:pt idx="3509">
                  <c:v>0.37624611426735527</c:v>
                </c:pt>
                <c:pt idx="3510">
                  <c:v>0.37635330689250268</c:v>
                </c:pt>
                <c:pt idx="3511">
                  <c:v>0.37646049951765009</c:v>
                </c:pt>
                <c:pt idx="3512">
                  <c:v>0.37656769214279751</c:v>
                </c:pt>
                <c:pt idx="3513">
                  <c:v>0.37667488476794492</c:v>
                </c:pt>
                <c:pt idx="3514">
                  <c:v>0.37678207739309233</c:v>
                </c:pt>
                <c:pt idx="3515">
                  <c:v>0.37688927001823974</c:v>
                </c:pt>
                <c:pt idx="3516">
                  <c:v>0.37699646264338715</c:v>
                </c:pt>
                <c:pt idx="3517">
                  <c:v>0.37710365526853457</c:v>
                </c:pt>
                <c:pt idx="3518">
                  <c:v>0.37721084789368198</c:v>
                </c:pt>
                <c:pt idx="3519">
                  <c:v>0.37731804051882939</c:v>
                </c:pt>
                <c:pt idx="3520">
                  <c:v>0.3774252331439768</c:v>
                </c:pt>
                <c:pt idx="3521">
                  <c:v>0.37753242576912421</c:v>
                </c:pt>
                <c:pt idx="3522">
                  <c:v>0.37763961839427163</c:v>
                </c:pt>
                <c:pt idx="3523">
                  <c:v>0.37774681101941904</c:v>
                </c:pt>
                <c:pt idx="3524">
                  <c:v>0.37785400364456645</c:v>
                </c:pt>
                <c:pt idx="3525">
                  <c:v>0.37796119626971386</c:v>
                </c:pt>
                <c:pt idx="3526">
                  <c:v>0.37806838889486127</c:v>
                </c:pt>
                <c:pt idx="3527">
                  <c:v>0.37817558152000869</c:v>
                </c:pt>
                <c:pt idx="3528">
                  <c:v>0.3782827741451561</c:v>
                </c:pt>
                <c:pt idx="3529">
                  <c:v>0.37838996677030351</c:v>
                </c:pt>
                <c:pt idx="3530">
                  <c:v>0.37849715939545092</c:v>
                </c:pt>
                <c:pt idx="3531">
                  <c:v>0.37860435202059833</c:v>
                </c:pt>
                <c:pt idx="3532">
                  <c:v>0.37871154464574575</c:v>
                </c:pt>
                <c:pt idx="3533">
                  <c:v>0.37881873727089316</c:v>
                </c:pt>
                <c:pt idx="3534">
                  <c:v>0.37892592989604057</c:v>
                </c:pt>
                <c:pt idx="3535">
                  <c:v>0.37903312252118798</c:v>
                </c:pt>
                <c:pt idx="3536">
                  <c:v>0.37914031514633539</c:v>
                </c:pt>
                <c:pt idx="3537">
                  <c:v>0.37924750777148281</c:v>
                </c:pt>
                <c:pt idx="3538">
                  <c:v>0.37935470039663022</c:v>
                </c:pt>
                <c:pt idx="3539">
                  <c:v>0.37946189302177763</c:v>
                </c:pt>
                <c:pt idx="3540">
                  <c:v>0.37956908564692504</c:v>
                </c:pt>
                <c:pt idx="3541">
                  <c:v>0.37967627827207245</c:v>
                </c:pt>
                <c:pt idx="3542">
                  <c:v>0.37978347089721987</c:v>
                </c:pt>
                <c:pt idx="3543">
                  <c:v>0.37989066352236728</c:v>
                </c:pt>
                <c:pt idx="3544">
                  <c:v>0.37999785614751469</c:v>
                </c:pt>
                <c:pt idx="3545">
                  <c:v>0.3801050487726621</c:v>
                </c:pt>
                <c:pt idx="3546">
                  <c:v>0.38021224139780951</c:v>
                </c:pt>
                <c:pt idx="3547">
                  <c:v>0.38031943402295693</c:v>
                </c:pt>
                <c:pt idx="3548">
                  <c:v>0.38042662664810434</c:v>
                </c:pt>
                <c:pt idx="3549">
                  <c:v>0.38053381927325175</c:v>
                </c:pt>
                <c:pt idx="3550">
                  <c:v>0.38064101189839916</c:v>
                </c:pt>
                <c:pt idx="3551">
                  <c:v>0.38074820452354657</c:v>
                </c:pt>
                <c:pt idx="3552">
                  <c:v>0.38085539714869399</c:v>
                </c:pt>
                <c:pt idx="3553">
                  <c:v>0.3809625897738414</c:v>
                </c:pt>
                <c:pt idx="3554">
                  <c:v>0.38106978239898881</c:v>
                </c:pt>
                <c:pt idx="3555">
                  <c:v>0.38117697502413622</c:v>
                </c:pt>
                <c:pt idx="3556">
                  <c:v>0.38128416764928363</c:v>
                </c:pt>
                <c:pt idx="3557">
                  <c:v>0.38139136027443105</c:v>
                </c:pt>
                <c:pt idx="3558">
                  <c:v>0.38149855289957846</c:v>
                </c:pt>
                <c:pt idx="3559">
                  <c:v>0.38160574552472587</c:v>
                </c:pt>
                <c:pt idx="3560">
                  <c:v>0.38171293814987328</c:v>
                </c:pt>
                <c:pt idx="3561">
                  <c:v>0.38182013077502069</c:v>
                </c:pt>
                <c:pt idx="3562">
                  <c:v>0.38192732340016811</c:v>
                </c:pt>
                <c:pt idx="3563">
                  <c:v>0.38203451602531552</c:v>
                </c:pt>
                <c:pt idx="3564">
                  <c:v>0.38214170865046293</c:v>
                </c:pt>
                <c:pt idx="3565">
                  <c:v>0.38224890127561034</c:v>
                </c:pt>
                <c:pt idx="3566">
                  <c:v>0.38235609390075775</c:v>
                </c:pt>
                <c:pt idx="3567">
                  <c:v>0.38246328652590517</c:v>
                </c:pt>
                <c:pt idx="3568">
                  <c:v>0.38257047915105258</c:v>
                </c:pt>
                <c:pt idx="3569">
                  <c:v>0.38267767177619999</c:v>
                </c:pt>
                <c:pt idx="3570">
                  <c:v>0.3827848644013474</c:v>
                </c:pt>
                <c:pt idx="3571">
                  <c:v>0.38289205702649481</c:v>
                </c:pt>
                <c:pt idx="3572">
                  <c:v>0.38299924965164223</c:v>
                </c:pt>
                <c:pt idx="3573">
                  <c:v>0.38310644227678964</c:v>
                </c:pt>
                <c:pt idx="3574">
                  <c:v>0.38321363490193705</c:v>
                </c:pt>
                <c:pt idx="3575">
                  <c:v>0.38332082752708446</c:v>
                </c:pt>
                <c:pt idx="3576">
                  <c:v>0.38342802015223187</c:v>
                </c:pt>
                <c:pt idx="3577">
                  <c:v>0.38353521277737929</c:v>
                </c:pt>
                <c:pt idx="3578">
                  <c:v>0.3836424054025267</c:v>
                </c:pt>
                <c:pt idx="3579">
                  <c:v>0.38374959802767411</c:v>
                </c:pt>
                <c:pt idx="3580">
                  <c:v>0.38385679065282152</c:v>
                </c:pt>
                <c:pt idx="3581">
                  <c:v>0.38396398327796893</c:v>
                </c:pt>
                <c:pt idx="3582">
                  <c:v>0.38407117590311635</c:v>
                </c:pt>
                <c:pt idx="3583">
                  <c:v>0.38417836852826376</c:v>
                </c:pt>
                <c:pt idx="3584">
                  <c:v>0.38428556115341117</c:v>
                </c:pt>
                <c:pt idx="3585">
                  <c:v>0.38439275377855858</c:v>
                </c:pt>
                <c:pt idx="3586">
                  <c:v>0.38449994640370599</c:v>
                </c:pt>
                <c:pt idx="3587">
                  <c:v>0.38460713902885341</c:v>
                </c:pt>
                <c:pt idx="3588">
                  <c:v>0.38471433165400082</c:v>
                </c:pt>
                <c:pt idx="3589">
                  <c:v>0.38482152427914823</c:v>
                </c:pt>
                <c:pt idx="3590">
                  <c:v>0.38492871690429564</c:v>
                </c:pt>
                <c:pt idx="3591">
                  <c:v>0.38503590952944305</c:v>
                </c:pt>
                <c:pt idx="3592">
                  <c:v>0.38514310215459047</c:v>
                </c:pt>
                <c:pt idx="3593">
                  <c:v>0.38525029477973788</c:v>
                </c:pt>
                <c:pt idx="3594">
                  <c:v>0.38535748740488529</c:v>
                </c:pt>
                <c:pt idx="3595">
                  <c:v>0.3854646800300327</c:v>
                </c:pt>
                <c:pt idx="3596">
                  <c:v>0.38557187265518011</c:v>
                </c:pt>
                <c:pt idx="3597">
                  <c:v>0.38567906528032753</c:v>
                </c:pt>
                <c:pt idx="3598">
                  <c:v>0.38578625790547494</c:v>
                </c:pt>
                <c:pt idx="3599">
                  <c:v>0.38589345053062235</c:v>
                </c:pt>
                <c:pt idx="3600">
                  <c:v>0.38600064315576976</c:v>
                </c:pt>
                <c:pt idx="3601">
                  <c:v>0.38610783578091717</c:v>
                </c:pt>
                <c:pt idx="3602">
                  <c:v>0.38621502840606459</c:v>
                </c:pt>
                <c:pt idx="3603">
                  <c:v>0.386322221031212</c:v>
                </c:pt>
                <c:pt idx="3604">
                  <c:v>0.38642941365635941</c:v>
                </c:pt>
                <c:pt idx="3605">
                  <c:v>0.38653660628150682</c:v>
                </c:pt>
                <c:pt idx="3606">
                  <c:v>0.38664379890665423</c:v>
                </c:pt>
                <c:pt idx="3607">
                  <c:v>0.38675099153180165</c:v>
                </c:pt>
                <c:pt idx="3608">
                  <c:v>0.38685818415694906</c:v>
                </c:pt>
                <c:pt idx="3609">
                  <c:v>0.38696537678209647</c:v>
                </c:pt>
                <c:pt idx="3610">
                  <c:v>0.38707256940724388</c:v>
                </c:pt>
                <c:pt idx="3611">
                  <c:v>0.38717976203239129</c:v>
                </c:pt>
                <c:pt idx="3612">
                  <c:v>0.38728695465753871</c:v>
                </c:pt>
                <c:pt idx="3613">
                  <c:v>0.38739414728268612</c:v>
                </c:pt>
                <c:pt idx="3614">
                  <c:v>0.38750133990783353</c:v>
                </c:pt>
                <c:pt idx="3615">
                  <c:v>0.38760853253298094</c:v>
                </c:pt>
                <c:pt idx="3616">
                  <c:v>0.38771572515812835</c:v>
                </c:pt>
                <c:pt idx="3617">
                  <c:v>0.38782291778327577</c:v>
                </c:pt>
                <c:pt idx="3618">
                  <c:v>0.38793011040842318</c:v>
                </c:pt>
                <c:pt idx="3619">
                  <c:v>0.38803730303357059</c:v>
                </c:pt>
                <c:pt idx="3620">
                  <c:v>0.388144495658718</c:v>
                </c:pt>
                <c:pt idx="3621">
                  <c:v>0.38825168828386541</c:v>
                </c:pt>
                <c:pt idx="3622">
                  <c:v>0.38835888090901283</c:v>
                </c:pt>
                <c:pt idx="3623">
                  <c:v>0.38846607353416024</c:v>
                </c:pt>
                <c:pt idx="3624">
                  <c:v>0.38857326615930765</c:v>
                </c:pt>
                <c:pt idx="3625">
                  <c:v>0.38868045878445506</c:v>
                </c:pt>
                <c:pt idx="3626">
                  <c:v>0.38878765140960247</c:v>
                </c:pt>
                <c:pt idx="3627">
                  <c:v>0.38889484403474989</c:v>
                </c:pt>
                <c:pt idx="3628">
                  <c:v>0.3890020366598973</c:v>
                </c:pt>
                <c:pt idx="3629">
                  <c:v>0.38910922928504471</c:v>
                </c:pt>
                <c:pt idx="3630">
                  <c:v>0.38921642191019212</c:v>
                </c:pt>
                <c:pt idx="3631">
                  <c:v>0.38932361453533953</c:v>
                </c:pt>
                <c:pt idx="3632">
                  <c:v>0.38943080716048695</c:v>
                </c:pt>
                <c:pt idx="3633">
                  <c:v>0.38953799978563436</c:v>
                </c:pt>
                <c:pt idx="3634">
                  <c:v>0.38964519241078177</c:v>
                </c:pt>
                <c:pt idx="3635">
                  <c:v>0.38975238503592918</c:v>
                </c:pt>
                <c:pt idx="3636">
                  <c:v>0.3898595776610766</c:v>
                </c:pt>
                <c:pt idx="3637">
                  <c:v>0.38996677028622401</c:v>
                </c:pt>
                <c:pt idx="3638">
                  <c:v>0.39007396291137142</c:v>
                </c:pt>
                <c:pt idx="3639">
                  <c:v>0.39018115553651883</c:v>
                </c:pt>
                <c:pt idx="3640">
                  <c:v>0.39028834816166624</c:v>
                </c:pt>
                <c:pt idx="3641">
                  <c:v>0.39039554078681366</c:v>
                </c:pt>
                <c:pt idx="3642">
                  <c:v>0.39050273341196107</c:v>
                </c:pt>
                <c:pt idx="3643">
                  <c:v>0.39060992603710848</c:v>
                </c:pt>
                <c:pt idx="3644">
                  <c:v>0.39071711866225589</c:v>
                </c:pt>
                <c:pt idx="3645">
                  <c:v>0.3908243112874033</c:v>
                </c:pt>
                <c:pt idx="3646">
                  <c:v>0.39093150391255072</c:v>
                </c:pt>
                <c:pt idx="3647">
                  <c:v>0.39103869653769813</c:v>
                </c:pt>
                <c:pt idx="3648">
                  <c:v>0.39114588916284554</c:v>
                </c:pt>
                <c:pt idx="3649">
                  <c:v>0.39125308178799295</c:v>
                </c:pt>
                <c:pt idx="3650">
                  <c:v>0.39136027441314036</c:v>
                </c:pt>
                <c:pt idx="3651">
                  <c:v>0.39146746703828778</c:v>
                </c:pt>
                <c:pt idx="3652">
                  <c:v>0.39157465966343519</c:v>
                </c:pt>
                <c:pt idx="3653">
                  <c:v>0.3916818522885826</c:v>
                </c:pt>
                <c:pt idx="3654">
                  <c:v>0.39178904491373001</c:v>
                </c:pt>
                <c:pt idx="3655">
                  <c:v>0.39189623753887742</c:v>
                </c:pt>
                <c:pt idx="3656">
                  <c:v>0.39200343016402484</c:v>
                </c:pt>
                <c:pt idx="3657">
                  <c:v>0.39211062278917225</c:v>
                </c:pt>
                <c:pt idx="3658">
                  <c:v>0.39221781541431966</c:v>
                </c:pt>
                <c:pt idx="3659">
                  <c:v>0.39232500803946707</c:v>
                </c:pt>
                <c:pt idx="3660">
                  <c:v>0.39243220066461448</c:v>
                </c:pt>
                <c:pt idx="3661">
                  <c:v>0.3925393932897619</c:v>
                </c:pt>
                <c:pt idx="3662">
                  <c:v>0.39264658591490931</c:v>
                </c:pt>
                <c:pt idx="3663">
                  <c:v>0.39275377854005672</c:v>
                </c:pt>
                <c:pt idx="3664">
                  <c:v>0.39286097116520413</c:v>
                </c:pt>
                <c:pt idx="3665">
                  <c:v>0.39296816379035154</c:v>
                </c:pt>
                <c:pt idx="3666">
                  <c:v>0.39307535641549896</c:v>
                </c:pt>
                <c:pt idx="3667">
                  <c:v>0.39318254904064637</c:v>
                </c:pt>
                <c:pt idx="3668">
                  <c:v>0.39328974166579378</c:v>
                </c:pt>
                <c:pt idx="3669">
                  <c:v>0.39339693429094119</c:v>
                </c:pt>
                <c:pt idx="3670">
                  <c:v>0.3935041269160886</c:v>
                </c:pt>
                <c:pt idx="3671">
                  <c:v>0.39361131954123602</c:v>
                </c:pt>
                <c:pt idx="3672">
                  <c:v>0.39371851216638343</c:v>
                </c:pt>
                <c:pt idx="3673">
                  <c:v>0.39382570479153084</c:v>
                </c:pt>
                <c:pt idx="3674">
                  <c:v>0.39393289741667825</c:v>
                </c:pt>
                <c:pt idx="3675">
                  <c:v>0.39404009004182566</c:v>
                </c:pt>
                <c:pt idx="3676">
                  <c:v>0.39414728266697308</c:v>
                </c:pt>
                <c:pt idx="3677">
                  <c:v>0.39425447529212049</c:v>
                </c:pt>
                <c:pt idx="3678">
                  <c:v>0.3943616679172679</c:v>
                </c:pt>
                <c:pt idx="3679">
                  <c:v>0.39446886054241531</c:v>
                </c:pt>
                <c:pt idx="3680">
                  <c:v>0.39457605316756272</c:v>
                </c:pt>
                <c:pt idx="3681">
                  <c:v>0.39468324579271014</c:v>
                </c:pt>
                <c:pt idx="3682">
                  <c:v>0.39479043841785755</c:v>
                </c:pt>
                <c:pt idx="3683">
                  <c:v>0.39489763104300496</c:v>
                </c:pt>
                <c:pt idx="3684">
                  <c:v>0.39500482366815237</c:v>
                </c:pt>
                <c:pt idx="3685">
                  <c:v>0.39511201629329978</c:v>
                </c:pt>
                <c:pt idx="3686">
                  <c:v>0.3952192089184472</c:v>
                </c:pt>
                <c:pt idx="3687">
                  <c:v>0.39532640154359461</c:v>
                </c:pt>
                <c:pt idx="3688">
                  <c:v>0.39543359416874202</c:v>
                </c:pt>
                <c:pt idx="3689">
                  <c:v>0.39554078679388943</c:v>
                </c:pt>
                <c:pt idx="3690">
                  <c:v>0.39564797941903684</c:v>
                </c:pt>
                <c:pt idx="3691">
                  <c:v>0.39575517204418426</c:v>
                </c:pt>
                <c:pt idx="3692">
                  <c:v>0.39586236466933167</c:v>
                </c:pt>
                <c:pt idx="3693">
                  <c:v>0.39596955729447908</c:v>
                </c:pt>
                <c:pt idx="3694">
                  <c:v>0.39607674991962649</c:v>
                </c:pt>
                <c:pt idx="3695">
                  <c:v>0.3961839425447739</c:v>
                </c:pt>
                <c:pt idx="3696">
                  <c:v>0.39629113516992132</c:v>
                </c:pt>
                <c:pt idx="3697">
                  <c:v>0.39639832779506873</c:v>
                </c:pt>
                <c:pt idx="3698">
                  <c:v>0.39650552042021614</c:v>
                </c:pt>
                <c:pt idx="3699">
                  <c:v>0.39661271304536355</c:v>
                </c:pt>
                <c:pt idx="3700">
                  <c:v>0.39671990567051096</c:v>
                </c:pt>
                <c:pt idx="3701">
                  <c:v>0.39682709829565838</c:v>
                </c:pt>
                <c:pt idx="3702">
                  <c:v>0.39693429092080579</c:v>
                </c:pt>
                <c:pt idx="3703">
                  <c:v>0.3970414835459532</c:v>
                </c:pt>
                <c:pt idx="3704">
                  <c:v>0.39714867617110061</c:v>
                </c:pt>
                <c:pt idx="3705">
                  <c:v>0.39725586879624802</c:v>
                </c:pt>
                <c:pt idx="3706">
                  <c:v>0.39736306142139544</c:v>
                </c:pt>
                <c:pt idx="3707">
                  <c:v>0.39747025404654285</c:v>
                </c:pt>
                <c:pt idx="3708">
                  <c:v>0.39757744667169026</c:v>
                </c:pt>
                <c:pt idx="3709">
                  <c:v>0.39768463929683767</c:v>
                </c:pt>
                <c:pt idx="3710">
                  <c:v>0.39779183192198508</c:v>
                </c:pt>
                <c:pt idx="3711">
                  <c:v>0.3978990245471325</c:v>
                </c:pt>
                <c:pt idx="3712">
                  <c:v>0.39800621717227991</c:v>
                </c:pt>
                <c:pt idx="3713">
                  <c:v>0.39811340979742732</c:v>
                </c:pt>
                <c:pt idx="3714">
                  <c:v>0.39822060242257473</c:v>
                </c:pt>
                <c:pt idx="3715">
                  <c:v>0.39832779504772214</c:v>
                </c:pt>
                <c:pt idx="3716">
                  <c:v>0.39843498767286956</c:v>
                </c:pt>
                <c:pt idx="3717">
                  <c:v>0.39854218029801697</c:v>
                </c:pt>
                <c:pt idx="3718">
                  <c:v>0.39864937292316438</c:v>
                </c:pt>
                <c:pt idx="3719">
                  <c:v>0.39875656554831179</c:v>
                </c:pt>
                <c:pt idx="3720">
                  <c:v>0.3988637581734592</c:v>
                </c:pt>
                <c:pt idx="3721">
                  <c:v>0.39897095079860662</c:v>
                </c:pt>
                <c:pt idx="3722">
                  <c:v>0.39907814342375403</c:v>
                </c:pt>
                <c:pt idx="3723">
                  <c:v>0.39918533604890144</c:v>
                </c:pt>
                <c:pt idx="3724">
                  <c:v>0.39929252867404885</c:v>
                </c:pt>
                <c:pt idx="3725">
                  <c:v>0.39939972129919626</c:v>
                </c:pt>
                <c:pt idx="3726">
                  <c:v>0.39950691392434368</c:v>
                </c:pt>
                <c:pt idx="3727">
                  <c:v>0.39961410654949109</c:v>
                </c:pt>
                <c:pt idx="3728">
                  <c:v>0.3997212991746385</c:v>
                </c:pt>
                <c:pt idx="3729">
                  <c:v>0.39982849179978591</c:v>
                </c:pt>
                <c:pt idx="3730">
                  <c:v>0.39993568442493332</c:v>
                </c:pt>
                <c:pt idx="3731">
                  <c:v>0.40004287705008074</c:v>
                </c:pt>
                <c:pt idx="3732">
                  <c:v>0.40015006967522815</c:v>
                </c:pt>
                <c:pt idx="3733">
                  <c:v>0.40025726230037556</c:v>
                </c:pt>
                <c:pt idx="3734">
                  <c:v>0.40036445492552297</c:v>
                </c:pt>
                <c:pt idx="3735">
                  <c:v>0.40047164755067038</c:v>
                </c:pt>
                <c:pt idx="3736">
                  <c:v>0.4005788401758178</c:v>
                </c:pt>
                <c:pt idx="3737">
                  <c:v>0.40068603280096521</c:v>
                </c:pt>
                <c:pt idx="3738">
                  <c:v>0.40079322542611262</c:v>
                </c:pt>
                <c:pt idx="3739">
                  <c:v>0.40090041805126003</c:v>
                </c:pt>
                <c:pt idx="3740">
                  <c:v>0.40100761067640744</c:v>
                </c:pt>
                <c:pt idx="3741">
                  <c:v>0.40111480330155486</c:v>
                </c:pt>
                <c:pt idx="3742">
                  <c:v>0.40122199592670227</c:v>
                </c:pt>
                <c:pt idx="3743">
                  <c:v>0.40132918855184968</c:v>
                </c:pt>
                <c:pt idx="3744">
                  <c:v>0.40143638117699709</c:v>
                </c:pt>
                <c:pt idx="3745">
                  <c:v>0.4015435738021445</c:v>
                </c:pt>
                <c:pt idx="3746">
                  <c:v>0.40165076642729192</c:v>
                </c:pt>
                <c:pt idx="3747">
                  <c:v>0.40175795905243933</c:v>
                </c:pt>
                <c:pt idx="3748">
                  <c:v>0.40186515167758674</c:v>
                </c:pt>
                <c:pt idx="3749">
                  <c:v>0.40197234430273415</c:v>
                </c:pt>
                <c:pt idx="3750">
                  <c:v>0.40207953692788156</c:v>
                </c:pt>
                <c:pt idx="3751">
                  <c:v>0.40218672955302898</c:v>
                </c:pt>
                <c:pt idx="3752">
                  <c:v>0.40229392217817639</c:v>
                </c:pt>
                <c:pt idx="3753">
                  <c:v>0.4024011148033238</c:v>
                </c:pt>
                <c:pt idx="3754">
                  <c:v>0.40250830742847121</c:v>
                </c:pt>
                <c:pt idx="3755">
                  <c:v>0.40261550005361862</c:v>
                </c:pt>
                <c:pt idx="3756">
                  <c:v>0.40272269267876604</c:v>
                </c:pt>
                <c:pt idx="3757">
                  <c:v>0.40282988530391345</c:v>
                </c:pt>
                <c:pt idx="3758">
                  <c:v>0.40293707792906086</c:v>
                </c:pt>
                <c:pt idx="3759">
                  <c:v>0.40304427055420827</c:v>
                </c:pt>
                <c:pt idx="3760">
                  <c:v>0.40315146317935568</c:v>
                </c:pt>
                <c:pt idx="3761">
                  <c:v>0.4032586558045031</c:v>
                </c:pt>
                <c:pt idx="3762">
                  <c:v>0.40336584842965051</c:v>
                </c:pt>
                <c:pt idx="3763">
                  <c:v>0.40347304105479792</c:v>
                </c:pt>
                <c:pt idx="3764">
                  <c:v>0.40358023367994533</c:v>
                </c:pt>
                <c:pt idx="3765">
                  <c:v>0.40368742630509274</c:v>
                </c:pt>
                <c:pt idx="3766">
                  <c:v>0.40379461893024016</c:v>
                </c:pt>
                <c:pt idx="3767">
                  <c:v>0.40390181155538757</c:v>
                </c:pt>
                <c:pt idx="3768">
                  <c:v>0.40400900418053498</c:v>
                </c:pt>
                <c:pt idx="3769">
                  <c:v>0.40411619680568239</c:v>
                </c:pt>
                <c:pt idx="3770">
                  <c:v>0.4042233894308298</c:v>
                </c:pt>
                <c:pt idx="3771">
                  <c:v>0.40433058205597722</c:v>
                </c:pt>
                <c:pt idx="3772">
                  <c:v>0.40443777468112463</c:v>
                </c:pt>
                <c:pt idx="3773">
                  <c:v>0.40454496730627204</c:v>
                </c:pt>
                <c:pt idx="3774">
                  <c:v>0.40465215993141945</c:v>
                </c:pt>
                <c:pt idx="3775">
                  <c:v>0.40475935255656686</c:v>
                </c:pt>
                <c:pt idx="3776">
                  <c:v>0.40486654518171428</c:v>
                </c:pt>
                <c:pt idx="3777">
                  <c:v>0.40497373780686169</c:v>
                </c:pt>
                <c:pt idx="3778">
                  <c:v>0.4050809304320091</c:v>
                </c:pt>
                <c:pt idx="3779">
                  <c:v>0.40518812305715651</c:v>
                </c:pt>
                <c:pt idx="3780">
                  <c:v>0.40529531568230392</c:v>
                </c:pt>
                <c:pt idx="3781">
                  <c:v>0.40540250830745134</c:v>
                </c:pt>
                <c:pt idx="3782">
                  <c:v>0.40550970093259875</c:v>
                </c:pt>
                <c:pt idx="3783">
                  <c:v>0.40561689355774616</c:v>
                </c:pt>
                <c:pt idx="3784">
                  <c:v>0.40572408618289357</c:v>
                </c:pt>
                <c:pt idx="3785">
                  <c:v>0.40583127880804098</c:v>
                </c:pt>
                <c:pt idx="3786">
                  <c:v>0.4059384714331884</c:v>
                </c:pt>
                <c:pt idx="3787">
                  <c:v>0.40604566405833581</c:v>
                </c:pt>
                <c:pt idx="3788">
                  <c:v>0.40615285668348322</c:v>
                </c:pt>
                <c:pt idx="3789">
                  <c:v>0.40626004930863063</c:v>
                </c:pt>
                <c:pt idx="3790">
                  <c:v>0.40636724193377805</c:v>
                </c:pt>
                <c:pt idx="3791">
                  <c:v>0.40647443455892546</c:v>
                </c:pt>
                <c:pt idx="3792">
                  <c:v>0.40658162718407287</c:v>
                </c:pt>
                <c:pt idx="3793">
                  <c:v>0.40668881980922028</c:v>
                </c:pt>
                <c:pt idx="3794">
                  <c:v>0.40679601243436769</c:v>
                </c:pt>
                <c:pt idx="3795">
                  <c:v>0.40690320505951511</c:v>
                </c:pt>
                <c:pt idx="3796">
                  <c:v>0.40701039768466252</c:v>
                </c:pt>
                <c:pt idx="3797">
                  <c:v>0.40711759030980993</c:v>
                </c:pt>
                <c:pt idx="3798">
                  <c:v>0.40722478293495734</c:v>
                </c:pt>
                <c:pt idx="3799">
                  <c:v>0.40733197556010475</c:v>
                </c:pt>
                <c:pt idx="3800">
                  <c:v>0.40743916818525217</c:v>
                </c:pt>
                <c:pt idx="3801">
                  <c:v>0.40754636081039958</c:v>
                </c:pt>
                <c:pt idx="3802">
                  <c:v>0.40765355343554699</c:v>
                </c:pt>
                <c:pt idx="3803">
                  <c:v>0.4077607460606944</c:v>
                </c:pt>
                <c:pt idx="3804">
                  <c:v>0.40786793868584181</c:v>
                </c:pt>
                <c:pt idx="3805">
                  <c:v>0.40797513131098923</c:v>
                </c:pt>
                <c:pt idx="3806">
                  <c:v>0.40808232393613664</c:v>
                </c:pt>
                <c:pt idx="3807">
                  <c:v>0.40818951656128405</c:v>
                </c:pt>
                <c:pt idx="3808">
                  <c:v>0.40829670918643146</c:v>
                </c:pt>
                <c:pt idx="3809">
                  <c:v>0.40840390181157887</c:v>
                </c:pt>
                <c:pt idx="3810">
                  <c:v>0.40851109443672629</c:v>
                </c:pt>
                <c:pt idx="3811">
                  <c:v>0.4086182870618737</c:v>
                </c:pt>
                <c:pt idx="3812">
                  <c:v>0.40872547968702111</c:v>
                </c:pt>
                <c:pt idx="3813">
                  <c:v>0.40883267231216852</c:v>
                </c:pt>
                <c:pt idx="3814">
                  <c:v>0.40893986493731593</c:v>
                </c:pt>
                <c:pt idx="3815">
                  <c:v>0.40904705756246335</c:v>
                </c:pt>
                <c:pt idx="3816">
                  <c:v>0.40915425018761076</c:v>
                </c:pt>
                <c:pt idx="3817">
                  <c:v>0.40926144281275817</c:v>
                </c:pt>
                <c:pt idx="3818">
                  <c:v>0.40936863543790558</c:v>
                </c:pt>
                <c:pt idx="3819">
                  <c:v>0.40947582806305299</c:v>
                </c:pt>
                <c:pt idx="3820">
                  <c:v>0.40958302068820041</c:v>
                </c:pt>
                <c:pt idx="3821">
                  <c:v>0.40969021331334782</c:v>
                </c:pt>
                <c:pt idx="3822">
                  <c:v>0.40979740593849523</c:v>
                </c:pt>
                <c:pt idx="3823">
                  <c:v>0.40990459856364264</c:v>
                </c:pt>
                <c:pt idx="3824">
                  <c:v>0.41001179118879005</c:v>
                </c:pt>
                <c:pt idx="3825">
                  <c:v>0.41011898381393747</c:v>
                </c:pt>
                <c:pt idx="3826">
                  <c:v>0.41022617643908488</c:v>
                </c:pt>
                <c:pt idx="3827">
                  <c:v>0.41033336906423229</c:v>
                </c:pt>
                <c:pt idx="3828">
                  <c:v>0.4104405616893797</c:v>
                </c:pt>
                <c:pt idx="3829">
                  <c:v>0.41054775431452711</c:v>
                </c:pt>
                <c:pt idx="3830">
                  <c:v>0.41065494693967453</c:v>
                </c:pt>
                <c:pt idx="3831">
                  <c:v>0.41076213956482194</c:v>
                </c:pt>
                <c:pt idx="3832">
                  <c:v>0.41086933218996935</c:v>
                </c:pt>
                <c:pt idx="3833">
                  <c:v>0.41097652481511676</c:v>
                </c:pt>
                <c:pt idx="3834">
                  <c:v>0.41108371744026417</c:v>
                </c:pt>
                <c:pt idx="3835">
                  <c:v>0.41119091006541159</c:v>
                </c:pt>
                <c:pt idx="3836">
                  <c:v>0.411298102690559</c:v>
                </c:pt>
                <c:pt idx="3837">
                  <c:v>0.41140529531570641</c:v>
                </c:pt>
                <c:pt idx="3838">
                  <c:v>0.41151248794085382</c:v>
                </c:pt>
                <c:pt idx="3839">
                  <c:v>0.41161968056600123</c:v>
                </c:pt>
                <c:pt idx="3840">
                  <c:v>0.41172687319114865</c:v>
                </c:pt>
                <c:pt idx="3841">
                  <c:v>0.41183406581629606</c:v>
                </c:pt>
                <c:pt idx="3842">
                  <c:v>0.41194125844144347</c:v>
                </c:pt>
                <c:pt idx="3843">
                  <c:v>0.41204845106659088</c:v>
                </c:pt>
                <c:pt idx="3844">
                  <c:v>0.41215564369173829</c:v>
                </c:pt>
                <c:pt idx="3845">
                  <c:v>0.41226283631688571</c:v>
                </c:pt>
                <c:pt idx="3846">
                  <c:v>0.41237002894203312</c:v>
                </c:pt>
                <c:pt idx="3847">
                  <c:v>0.41247722156718053</c:v>
                </c:pt>
                <c:pt idx="3848">
                  <c:v>0.41258441419232794</c:v>
                </c:pt>
                <c:pt idx="3849">
                  <c:v>0.41269160681747535</c:v>
                </c:pt>
                <c:pt idx="3850">
                  <c:v>0.41279879944262277</c:v>
                </c:pt>
                <c:pt idx="3851">
                  <c:v>0.41290599206777018</c:v>
                </c:pt>
                <c:pt idx="3852">
                  <c:v>0.41301318469291759</c:v>
                </c:pt>
                <c:pt idx="3853">
                  <c:v>0.413120377318065</c:v>
                </c:pt>
                <c:pt idx="3854">
                  <c:v>0.41322756994321241</c:v>
                </c:pt>
                <c:pt idx="3855">
                  <c:v>0.41333476256835983</c:v>
                </c:pt>
                <c:pt idx="3856">
                  <c:v>0.41344195519350724</c:v>
                </c:pt>
                <c:pt idx="3857">
                  <c:v>0.41354914781865465</c:v>
                </c:pt>
                <c:pt idx="3858">
                  <c:v>0.41365634044380206</c:v>
                </c:pt>
                <c:pt idx="3859">
                  <c:v>0.41376353306894947</c:v>
                </c:pt>
                <c:pt idx="3860">
                  <c:v>0.41387072569409689</c:v>
                </c:pt>
                <c:pt idx="3861">
                  <c:v>0.4139779183192443</c:v>
                </c:pt>
                <c:pt idx="3862">
                  <c:v>0.41408511094439171</c:v>
                </c:pt>
                <c:pt idx="3863">
                  <c:v>0.41419230356953912</c:v>
                </c:pt>
                <c:pt idx="3864">
                  <c:v>0.41429949619468653</c:v>
                </c:pt>
                <c:pt idx="3865">
                  <c:v>0.41440668881983395</c:v>
                </c:pt>
                <c:pt idx="3866">
                  <c:v>0.41451388144498136</c:v>
                </c:pt>
                <c:pt idx="3867">
                  <c:v>0.41462107407012877</c:v>
                </c:pt>
                <c:pt idx="3868">
                  <c:v>0.41472826669527618</c:v>
                </c:pt>
                <c:pt idx="3869">
                  <c:v>0.41483545932042359</c:v>
                </c:pt>
                <c:pt idx="3870">
                  <c:v>0.41494265194557101</c:v>
                </c:pt>
                <c:pt idx="3871">
                  <c:v>0.41504984457071842</c:v>
                </c:pt>
                <c:pt idx="3872">
                  <c:v>0.41515703719586583</c:v>
                </c:pt>
                <c:pt idx="3873">
                  <c:v>0.41526422982101324</c:v>
                </c:pt>
                <c:pt idx="3874">
                  <c:v>0.41537142244616065</c:v>
                </c:pt>
                <c:pt idx="3875">
                  <c:v>0.41547861507130807</c:v>
                </c:pt>
                <c:pt idx="3876">
                  <c:v>0.41558580769645548</c:v>
                </c:pt>
                <c:pt idx="3877">
                  <c:v>0.41569300032160289</c:v>
                </c:pt>
                <c:pt idx="3878">
                  <c:v>0.4158001929467503</c:v>
                </c:pt>
                <c:pt idx="3879">
                  <c:v>0.41590738557189771</c:v>
                </c:pt>
                <c:pt idx="3880">
                  <c:v>0.41601457819704513</c:v>
                </c:pt>
                <c:pt idx="3881">
                  <c:v>0.41612177082219254</c:v>
                </c:pt>
                <c:pt idx="3882">
                  <c:v>0.41622896344733995</c:v>
                </c:pt>
                <c:pt idx="3883">
                  <c:v>0.41633615607248736</c:v>
                </c:pt>
                <c:pt idx="3884">
                  <c:v>0.41644334869763477</c:v>
                </c:pt>
                <c:pt idx="3885">
                  <c:v>0.41655054132278219</c:v>
                </c:pt>
                <c:pt idx="3886">
                  <c:v>0.4166577339479296</c:v>
                </c:pt>
                <c:pt idx="3887">
                  <c:v>0.41676492657307701</c:v>
                </c:pt>
                <c:pt idx="3888">
                  <c:v>0.41687211919822442</c:v>
                </c:pt>
                <c:pt idx="3889">
                  <c:v>0.41697931182337183</c:v>
                </c:pt>
                <c:pt idx="3890">
                  <c:v>0.41708650444851925</c:v>
                </c:pt>
                <c:pt idx="3891">
                  <c:v>0.41719369707366666</c:v>
                </c:pt>
                <c:pt idx="3892">
                  <c:v>0.41730088969881407</c:v>
                </c:pt>
                <c:pt idx="3893">
                  <c:v>0.41740808232396148</c:v>
                </c:pt>
                <c:pt idx="3894">
                  <c:v>0.41751527494910889</c:v>
                </c:pt>
                <c:pt idx="3895">
                  <c:v>0.41762246757425631</c:v>
                </c:pt>
                <c:pt idx="3896">
                  <c:v>0.41772966019940372</c:v>
                </c:pt>
                <c:pt idx="3897">
                  <c:v>0.41783685282455113</c:v>
                </c:pt>
                <c:pt idx="3898">
                  <c:v>0.41794404544969854</c:v>
                </c:pt>
                <c:pt idx="3899">
                  <c:v>0.41805123807484595</c:v>
                </c:pt>
                <c:pt idx="3900">
                  <c:v>0.41815843069999337</c:v>
                </c:pt>
                <c:pt idx="3901">
                  <c:v>0.41826562332514078</c:v>
                </c:pt>
                <c:pt idx="3902">
                  <c:v>0.41837281595028819</c:v>
                </c:pt>
                <c:pt idx="3903">
                  <c:v>0.4184800085754356</c:v>
                </c:pt>
                <c:pt idx="3904">
                  <c:v>0.41858720120058301</c:v>
                </c:pt>
                <c:pt idx="3905">
                  <c:v>0.41869439382573043</c:v>
                </c:pt>
                <c:pt idx="3906">
                  <c:v>0.41880158645087784</c:v>
                </c:pt>
                <c:pt idx="3907">
                  <c:v>0.41890877907602525</c:v>
                </c:pt>
                <c:pt idx="3908">
                  <c:v>0.41901597170117266</c:v>
                </c:pt>
                <c:pt idx="3909">
                  <c:v>0.41912316432632007</c:v>
                </c:pt>
                <c:pt idx="3910">
                  <c:v>0.41923035695146749</c:v>
                </c:pt>
                <c:pt idx="3911">
                  <c:v>0.4193375495766149</c:v>
                </c:pt>
                <c:pt idx="3912">
                  <c:v>0.41944474220176231</c:v>
                </c:pt>
                <c:pt idx="3913">
                  <c:v>0.41955193482690972</c:v>
                </c:pt>
                <c:pt idx="3914">
                  <c:v>0.41965912745205713</c:v>
                </c:pt>
                <c:pt idx="3915">
                  <c:v>0.41976632007720455</c:v>
                </c:pt>
                <c:pt idx="3916">
                  <c:v>0.41987351270235196</c:v>
                </c:pt>
                <c:pt idx="3917">
                  <c:v>0.41998070532749937</c:v>
                </c:pt>
                <c:pt idx="3918">
                  <c:v>0.42008789795264678</c:v>
                </c:pt>
                <c:pt idx="3919">
                  <c:v>0.42019509057779419</c:v>
                </c:pt>
                <c:pt idx="3920">
                  <c:v>0.42030228320294161</c:v>
                </c:pt>
                <c:pt idx="3921">
                  <c:v>0.42040947582808902</c:v>
                </c:pt>
                <c:pt idx="3922">
                  <c:v>0.42051666845323643</c:v>
                </c:pt>
                <c:pt idx="3923">
                  <c:v>0.42062386107838384</c:v>
                </c:pt>
                <c:pt idx="3924">
                  <c:v>0.42073105370353125</c:v>
                </c:pt>
                <c:pt idx="3925">
                  <c:v>0.42083824632867867</c:v>
                </c:pt>
                <c:pt idx="3926">
                  <c:v>0.42094543895382608</c:v>
                </c:pt>
                <c:pt idx="3927">
                  <c:v>0.42105263157897349</c:v>
                </c:pt>
                <c:pt idx="3928">
                  <c:v>0.4211598242041209</c:v>
                </c:pt>
                <c:pt idx="3929">
                  <c:v>0.42126701682926831</c:v>
                </c:pt>
                <c:pt idx="3930">
                  <c:v>0.42137420945441573</c:v>
                </c:pt>
                <c:pt idx="3931">
                  <c:v>0.42148140207956314</c:v>
                </c:pt>
                <c:pt idx="3932">
                  <c:v>0.42158859470471055</c:v>
                </c:pt>
                <c:pt idx="3933">
                  <c:v>0.42169578732985796</c:v>
                </c:pt>
                <c:pt idx="3934">
                  <c:v>0.42180297995500537</c:v>
                </c:pt>
                <c:pt idx="3935">
                  <c:v>0.42191017258015279</c:v>
                </c:pt>
                <c:pt idx="3936">
                  <c:v>0.4220173652053002</c:v>
                </c:pt>
                <c:pt idx="3937">
                  <c:v>0.42212455783044761</c:v>
                </c:pt>
                <c:pt idx="3938">
                  <c:v>0.42223175045559502</c:v>
                </c:pt>
                <c:pt idx="3939">
                  <c:v>0.42233894308074243</c:v>
                </c:pt>
                <c:pt idx="3940">
                  <c:v>0.42244613570588985</c:v>
                </c:pt>
                <c:pt idx="3941">
                  <c:v>0.42255332833103726</c:v>
                </c:pt>
                <c:pt idx="3942">
                  <c:v>0.42266052095618467</c:v>
                </c:pt>
                <c:pt idx="3943">
                  <c:v>0.42276771358133208</c:v>
                </c:pt>
                <c:pt idx="3944">
                  <c:v>0.4228749062064795</c:v>
                </c:pt>
                <c:pt idx="3945">
                  <c:v>0.42298209883162691</c:v>
                </c:pt>
                <c:pt idx="3946">
                  <c:v>0.42308929145677432</c:v>
                </c:pt>
                <c:pt idx="3947">
                  <c:v>0.42319648408192173</c:v>
                </c:pt>
                <c:pt idx="3948">
                  <c:v>0.42330367670706914</c:v>
                </c:pt>
                <c:pt idx="3949">
                  <c:v>0.42341086933221656</c:v>
                </c:pt>
                <c:pt idx="3950">
                  <c:v>0.42351806195736397</c:v>
                </c:pt>
                <c:pt idx="3951">
                  <c:v>0.42362525458251138</c:v>
                </c:pt>
                <c:pt idx="3952">
                  <c:v>0.42373244720765879</c:v>
                </c:pt>
                <c:pt idx="3953">
                  <c:v>0.4238396398328062</c:v>
                </c:pt>
                <c:pt idx="3954">
                  <c:v>0.42394683245795362</c:v>
                </c:pt>
                <c:pt idx="3955">
                  <c:v>0.42405402508310103</c:v>
                </c:pt>
                <c:pt idx="3956">
                  <c:v>0.42416121770824844</c:v>
                </c:pt>
                <c:pt idx="3957">
                  <c:v>0.42426841033339585</c:v>
                </c:pt>
                <c:pt idx="3958">
                  <c:v>0.42437560295854326</c:v>
                </c:pt>
                <c:pt idx="3959">
                  <c:v>0.42448279558369068</c:v>
                </c:pt>
                <c:pt idx="3960">
                  <c:v>0.42458998820883809</c:v>
                </c:pt>
                <c:pt idx="3961">
                  <c:v>0.4246971808339855</c:v>
                </c:pt>
                <c:pt idx="3962">
                  <c:v>0.42480437345913291</c:v>
                </c:pt>
                <c:pt idx="3963">
                  <c:v>0.42491156608428032</c:v>
                </c:pt>
                <c:pt idx="3964">
                  <c:v>0.42501875870942774</c:v>
                </c:pt>
                <c:pt idx="3965">
                  <c:v>0.42512595133457515</c:v>
                </c:pt>
                <c:pt idx="3966">
                  <c:v>0.42523314395972256</c:v>
                </c:pt>
                <c:pt idx="3967">
                  <c:v>0.42534033658486997</c:v>
                </c:pt>
                <c:pt idx="3968">
                  <c:v>0.42544752921001738</c:v>
                </c:pt>
                <c:pt idx="3969">
                  <c:v>0.4255547218351648</c:v>
                </c:pt>
                <c:pt idx="3970">
                  <c:v>0.42566191446031221</c:v>
                </c:pt>
                <c:pt idx="3971">
                  <c:v>0.42576910708545962</c:v>
                </c:pt>
                <c:pt idx="3972">
                  <c:v>0.42587629971060703</c:v>
                </c:pt>
                <c:pt idx="3973">
                  <c:v>0.42598349233575444</c:v>
                </c:pt>
                <c:pt idx="3974">
                  <c:v>0.42609068496090186</c:v>
                </c:pt>
                <c:pt idx="3975">
                  <c:v>0.42619787758604927</c:v>
                </c:pt>
                <c:pt idx="3976">
                  <c:v>0.42630507021119668</c:v>
                </c:pt>
                <c:pt idx="3977">
                  <c:v>0.42641226283634409</c:v>
                </c:pt>
                <c:pt idx="3978">
                  <c:v>0.4265194554614915</c:v>
                </c:pt>
                <c:pt idx="3979">
                  <c:v>0.42662664808663892</c:v>
                </c:pt>
                <c:pt idx="3980">
                  <c:v>0.42673384071178633</c:v>
                </c:pt>
                <c:pt idx="3981">
                  <c:v>0.42684103333693374</c:v>
                </c:pt>
                <c:pt idx="3982">
                  <c:v>0.42694822596208115</c:v>
                </c:pt>
                <c:pt idx="3983">
                  <c:v>0.42705541858722856</c:v>
                </c:pt>
                <c:pt idx="3984">
                  <c:v>0.42716261121237598</c:v>
                </c:pt>
                <c:pt idx="3985">
                  <c:v>0.42726980383752339</c:v>
                </c:pt>
                <c:pt idx="3986">
                  <c:v>0.4273769964626708</c:v>
                </c:pt>
                <c:pt idx="3987">
                  <c:v>0.42748418908781821</c:v>
                </c:pt>
                <c:pt idx="3988">
                  <c:v>0.42759138171296562</c:v>
                </c:pt>
                <c:pt idx="3989">
                  <c:v>0.42769857433811304</c:v>
                </c:pt>
                <c:pt idx="3990">
                  <c:v>0.42780576696326045</c:v>
                </c:pt>
                <c:pt idx="3991">
                  <c:v>0.42791295958840786</c:v>
                </c:pt>
                <c:pt idx="3992">
                  <c:v>0.42802015221355527</c:v>
                </c:pt>
                <c:pt idx="3993">
                  <c:v>0.42812734483870268</c:v>
                </c:pt>
                <c:pt idx="3994">
                  <c:v>0.4282345374638501</c:v>
                </c:pt>
                <c:pt idx="3995">
                  <c:v>0.42834173008899751</c:v>
                </c:pt>
                <c:pt idx="3996">
                  <c:v>0.42844892271414492</c:v>
                </c:pt>
                <c:pt idx="3997">
                  <c:v>0.42855611533929233</c:v>
                </c:pt>
                <c:pt idx="3998">
                  <c:v>0.42866330796443974</c:v>
                </c:pt>
                <c:pt idx="3999">
                  <c:v>0.42877050058958716</c:v>
                </c:pt>
                <c:pt idx="4000">
                  <c:v>0.42887769321473457</c:v>
                </c:pt>
                <c:pt idx="4001">
                  <c:v>0.42898488583988198</c:v>
                </c:pt>
                <c:pt idx="4002">
                  <c:v>0.42909207846502939</c:v>
                </c:pt>
                <c:pt idx="4003">
                  <c:v>0.4291992710901768</c:v>
                </c:pt>
                <c:pt idx="4004">
                  <c:v>0.42930646371532422</c:v>
                </c:pt>
                <c:pt idx="4005">
                  <c:v>0.42941365634047163</c:v>
                </c:pt>
                <c:pt idx="4006">
                  <c:v>0.42952084896561904</c:v>
                </c:pt>
                <c:pt idx="4007">
                  <c:v>0.42962804159076645</c:v>
                </c:pt>
                <c:pt idx="4008">
                  <c:v>0.42973523421591386</c:v>
                </c:pt>
                <c:pt idx="4009">
                  <c:v>0.42984242684106128</c:v>
                </c:pt>
                <c:pt idx="4010">
                  <c:v>0.42994961946620869</c:v>
                </c:pt>
                <c:pt idx="4011">
                  <c:v>0.4300568120913561</c:v>
                </c:pt>
                <c:pt idx="4012">
                  <c:v>0.43016400471650351</c:v>
                </c:pt>
                <c:pt idx="4013">
                  <c:v>0.43027119734165092</c:v>
                </c:pt>
                <c:pt idx="4014">
                  <c:v>0.43037838996679834</c:v>
                </c:pt>
                <c:pt idx="4015">
                  <c:v>0.43048558259194575</c:v>
                </c:pt>
                <c:pt idx="4016">
                  <c:v>0.43059277521709316</c:v>
                </c:pt>
                <c:pt idx="4017">
                  <c:v>0.43069996784224057</c:v>
                </c:pt>
                <c:pt idx="4018">
                  <c:v>0.43080716046738798</c:v>
                </c:pt>
                <c:pt idx="4019">
                  <c:v>0.4309143530925354</c:v>
                </c:pt>
                <c:pt idx="4020">
                  <c:v>0.43102154571768281</c:v>
                </c:pt>
                <c:pt idx="4021">
                  <c:v>0.43112873834283022</c:v>
                </c:pt>
                <c:pt idx="4022">
                  <c:v>0.43123593096797763</c:v>
                </c:pt>
                <c:pt idx="4023">
                  <c:v>0.43134312359312504</c:v>
                </c:pt>
                <c:pt idx="4024">
                  <c:v>0.43145031621827246</c:v>
                </c:pt>
                <c:pt idx="4025">
                  <c:v>0.43155750884341987</c:v>
                </c:pt>
                <c:pt idx="4026">
                  <c:v>0.43166470146856728</c:v>
                </c:pt>
                <c:pt idx="4027">
                  <c:v>0.43177189409371469</c:v>
                </c:pt>
                <c:pt idx="4028">
                  <c:v>0.4318790867188621</c:v>
                </c:pt>
                <c:pt idx="4029">
                  <c:v>0.43198627934400952</c:v>
                </c:pt>
                <c:pt idx="4030">
                  <c:v>0.43209347196915693</c:v>
                </c:pt>
                <c:pt idx="4031">
                  <c:v>0.43220066459430434</c:v>
                </c:pt>
                <c:pt idx="4032">
                  <c:v>0.43230785721945175</c:v>
                </c:pt>
                <c:pt idx="4033">
                  <c:v>0.43241504984459916</c:v>
                </c:pt>
                <c:pt idx="4034">
                  <c:v>0.43252224246974658</c:v>
                </c:pt>
                <c:pt idx="4035">
                  <c:v>0.43262943509489399</c:v>
                </c:pt>
                <c:pt idx="4036">
                  <c:v>0.4327366277200414</c:v>
                </c:pt>
                <c:pt idx="4037">
                  <c:v>0.43284382034518881</c:v>
                </c:pt>
                <c:pt idx="4038">
                  <c:v>0.43295101297033622</c:v>
                </c:pt>
                <c:pt idx="4039">
                  <c:v>0.43305820559548364</c:v>
                </c:pt>
                <c:pt idx="4040">
                  <c:v>0.43316539822063105</c:v>
                </c:pt>
                <c:pt idx="4041">
                  <c:v>0.43327259084577846</c:v>
                </c:pt>
                <c:pt idx="4042">
                  <c:v>0.43337978347092587</c:v>
                </c:pt>
                <c:pt idx="4043">
                  <c:v>0.43348697609607328</c:v>
                </c:pt>
                <c:pt idx="4044">
                  <c:v>0.4335941687212207</c:v>
                </c:pt>
                <c:pt idx="4045">
                  <c:v>0.43370136134636811</c:v>
                </c:pt>
                <c:pt idx="4046">
                  <c:v>0.43380855397151552</c:v>
                </c:pt>
                <c:pt idx="4047">
                  <c:v>0.43391574659666293</c:v>
                </c:pt>
                <c:pt idx="4048">
                  <c:v>0.43402293922181034</c:v>
                </c:pt>
                <c:pt idx="4049">
                  <c:v>0.43413013184695776</c:v>
                </c:pt>
                <c:pt idx="4050">
                  <c:v>0.43423732447210517</c:v>
                </c:pt>
                <c:pt idx="4051">
                  <c:v>0.43434451709725258</c:v>
                </c:pt>
                <c:pt idx="4052">
                  <c:v>0.43445170972239999</c:v>
                </c:pt>
                <c:pt idx="4053">
                  <c:v>0.4345589023475474</c:v>
                </c:pt>
                <c:pt idx="4054">
                  <c:v>0.43466609497269482</c:v>
                </c:pt>
                <c:pt idx="4055">
                  <c:v>0.43477328759784223</c:v>
                </c:pt>
                <c:pt idx="4056">
                  <c:v>0.43488048022298964</c:v>
                </c:pt>
                <c:pt idx="4057">
                  <c:v>0.43498767284813705</c:v>
                </c:pt>
                <c:pt idx="4058">
                  <c:v>0.43509486547328446</c:v>
                </c:pt>
                <c:pt idx="4059">
                  <c:v>0.43520205809843188</c:v>
                </c:pt>
                <c:pt idx="4060">
                  <c:v>0.43530925072357929</c:v>
                </c:pt>
                <c:pt idx="4061">
                  <c:v>0.4354164433487267</c:v>
                </c:pt>
                <c:pt idx="4062">
                  <c:v>0.43552363597387411</c:v>
                </c:pt>
                <c:pt idx="4063">
                  <c:v>0.43563082859902152</c:v>
                </c:pt>
                <c:pt idx="4064">
                  <c:v>0.43573802122416894</c:v>
                </c:pt>
                <c:pt idx="4065">
                  <c:v>0.43584521384931635</c:v>
                </c:pt>
                <c:pt idx="4066">
                  <c:v>0.43595240647446376</c:v>
                </c:pt>
                <c:pt idx="4067">
                  <c:v>0.43605959909961117</c:v>
                </c:pt>
                <c:pt idx="4068">
                  <c:v>0.43616679172475858</c:v>
                </c:pt>
                <c:pt idx="4069">
                  <c:v>0.436273984349906</c:v>
                </c:pt>
                <c:pt idx="4070">
                  <c:v>0.43638117697505341</c:v>
                </c:pt>
                <c:pt idx="4071">
                  <c:v>0.43648836960020082</c:v>
                </c:pt>
                <c:pt idx="4072">
                  <c:v>0.43659556222534823</c:v>
                </c:pt>
                <c:pt idx="4073">
                  <c:v>0.43670275485049564</c:v>
                </c:pt>
                <c:pt idx="4074">
                  <c:v>0.43680994747564306</c:v>
                </c:pt>
                <c:pt idx="4075">
                  <c:v>0.43691714010079047</c:v>
                </c:pt>
                <c:pt idx="4076">
                  <c:v>0.43702433272593788</c:v>
                </c:pt>
                <c:pt idx="4077">
                  <c:v>0.43713152535108529</c:v>
                </c:pt>
                <c:pt idx="4078">
                  <c:v>0.4372387179762327</c:v>
                </c:pt>
                <c:pt idx="4079">
                  <c:v>0.43734591060138012</c:v>
                </c:pt>
                <c:pt idx="4080">
                  <c:v>0.43745310322652753</c:v>
                </c:pt>
                <c:pt idx="4081">
                  <c:v>0.43756029585167494</c:v>
                </c:pt>
                <c:pt idx="4082">
                  <c:v>0.43766748847682235</c:v>
                </c:pt>
                <c:pt idx="4083">
                  <c:v>0.43777468110196976</c:v>
                </c:pt>
                <c:pt idx="4084">
                  <c:v>0.43788187372711718</c:v>
                </c:pt>
                <c:pt idx="4085">
                  <c:v>0.43798906635226459</c:v>
                </c:pt>
                <c:pt idx="4086">
                  <c:v>0.438096258977412</c:v>
                </c:pt>
                <c:pt idx="4087">
                  <c:v>0.43820345160255941</c:v>
                </c:pt>
                <c:pt idx="4088">
                  <c:v>0.43831064422770682</c:v>
                </c:pt>
                <c:pt idx="4089">
                  <c:v>0.43841783685285424</c:v>
                </c:pt>
                <c:pt idx="4090">
                  <c:v>0.43852502947800165</c:v>
                </c:pt>
                <c:pt idx="4091">
                  <c:v>0.43863222210314906</c:v>
                </c:pt>
                <c:pt idx="4092">
                  <c:v>0.43873941472829647</c:v>
                </c:pt>
                <c:pt idx="4093">
                  <c:v>0.43884660735344388</c:v>
                </c:pt>
                <c:pt idx="4094">
                  <c:v>0.4389537999785913</c:v>
                </c:pt>
                <c:pt idx="4095">
                  <c:v>0.43906099260373871</c:v>
                </c:pt>
                <c:pt idx="4096">
                  <c:v>0.43916818522888612</c:v>
                </c:pt>
                <c:pt idx="4097">
                  <c:v>0.43927537785403353</c:v>
                </c:pt>
                <c:pt idx="4098">
                  <c:v>0.43938257047918095</c:v>
                </c:pt>
                <c:pt idx="4099">
                  <c:v>0.43948976310432836</c:v>
                </c:pt>
                <c:pt idx="4100">
                  <c:v>0.43959695572947577</c:v>
                </c:pt>
                <c:pt idx="4101">
                  <c:v>0.43970414835462318</c:v>
                </c:pt>
                <c:pt idx="4102">
                  <c:v>0.43981134097977059</c:v>
                </c:pt>
                <c:pt idx="4103">
                  <c:v>0.43991853360491801</c:v>
                </c:pt>
                <c:pt idx="4104">
                  <c:v>0.44002572623006542</c:v>
                </c:pt>
                <c:pt idx="4105">
                  <c:v>0.44013291885521283</c:v>
                </c:pt>
                <c:pt idx="4106">
                  <c:v>0.44024011148036024</c:v>
                </c:pt>
                <c:pt idx="4107">
                  <c:v>0.44034730410550765</c:v>
                </c:pt>
                <c:pt idx="4108">
                  <c:v>0.44045449673065507</c:v>
                </c:pt>
                <c:pt idx="4109">
                  <c:v>0.44056168935580248</c:v>
                </c:pt>
                <c:pt idx="4110">
                  <c:v>0.44066888198094989</c:v>
                </c:pt>
                <c:pt idx="4111">
                  <c:v>0.4407760746060973</c:v>
                </c:pt>
                <c:pt idx="4112">
                  <c:v>0.44088326723124471</c:v>
                </c:pt>
                <c:pt idx="4113">
                  <c:v>0.44099045985639213</c:v>
                </c:pt>
                <c:pt idx="4114">
                  <c:v>0.44109765248153954</c:v>
                </c:pt>
                <c:pt idx="4115">
                  <c:v>0.44120484510668695</c:v>
                </c:pt>
                <c:pt idx="4116">
                  <c:v>0.44131203773183436</c:v>
                </c:pt>
                <c:pt idx="4117">
                  <c:v>0.44141923035698177</c:v>
                </c:pt>
                <c:pt idx="4118">
                  <c:v>0.44152642298212919</c:v>
                </c:pt>
                <c:pt idx="4119">
                  <c:v>0.4416336156072766</c:v>
                </c:pt>
                <c:pt idx="4120">
                  <c:v>0.44174080823242401</c:v>
                </c:pt>
                <c:pt idx="4121">
                  <c:v>0.44184800085757142</c:v>
                </c:pt>
                <c:pt idx="4122">
                  <c:v>0.44195519348271883</c:v>
                </c:pt>
                <c:pt idx="4123">
                  <c:v>0.44206238610786625</c:v>
                </c:pt>
                <c:pt idx="4124">
                  <c:v>0.44216957873301366</c:v>
                </c:pt>
                <c:pt idx="4125">
                  <c:v>0.44227677135816107</c:v>
                </c:pt>
                <c:pt idx="4126">
                  <c:v>0.44238396398330848</c:v>
                </c:pt>
                <c:pt idx="4127">
                  <c:v>0.44249115660845589</c:v>
                </c:pt>
                <c:pt idx="4128">
                  <c:v>0.44259834923360331</c:v>
                </c:pt>
                <c:pt idx="4129">
                  <c:v>0.44270554185875072</c:v>
                </c:pt>
                <c:pt idx="4130">
                  <c:v>0.44281273448389813</c:v>
                </c:pt>
                <c:pt idx="4131">
                  <c:v>0.44291992710904554</c:v>
                </c:pt>
                <c:pt idx="4132">
                  <c:v>0.44302711973419295</c:v>
                </c:pt>
                <c:pt idx="4133">
                  <c:v>0.44313431235934037</c:v>
                </c:pt>
                <c:pt idx="4134">
                  <c:v>0.44324150498448778</c:v>
                </c:pt>
                <c:pt idx="4135">
                  <c:v>0.44334869760963519</c:v>
                </c:pt>
                <c:pt idx="4136">
                  <c:v>0.4434558902347826</c:v>
                </c:pt>
                <c:pt idx="4137">
                  <c:v>0.44356308285993001</c:v>
                </c:pt>
                <c:pt idx="4138">
                  <c:v>0.44367027548507743</c:v>
                </c:pt>
                <c:pt idx="4139">
                  <c:v>0.44377746811022484</c:v>
                </c:pt>
                <c:pt idx="4140">
                  <c:v>0.44388466073537225</c:v>
                </c:pt>
                <c:pt idx="4141">
                  <c:v>0.44399185336051966</c:v>
                </c:pt>
                <c:pt idx="4142">
                  <c:v>0.44409904598566707</c:v>
                </c:pt>
                <c:pt idx="4143">
                  <c:v>0.44420623861081449</c:v>
                </c:pt>
                <c:pt idx="4144">
                  <c:v>0.4443134312359619</c:v>
                </c:pt>
                <c:pt idx="4145">
                  <c:v>0.44442062386110931</c:v>
                </c:pt>
                <c:pt idx="4146">
                  <c:v>0.44452781648625672</c:v>
                </c:pt>
                <c:pt idx="4147">
                  <c:v>0.44463500911140413</c:v>
                </c:pt>
                <c:pt idx="4148">
                  <c:v>0.44474220173655155</c:v>
                </c:pt>
                <c:pt idx="4149">
                  <c:v>0.44484939436169896</c:v>
                </c:pt>
                <c:pt idx="4150">
                  <c:v>0.44495658698684637</c:v>
                </c:pt>
                <c:pt idx="4151">
                  <c:v>0.44506377961199378</c:v>
                </c:pt>
                <c:pt idx="4152">
                  <c:v>0.44517097223714119</c:v>
                </c:pt>
                <c:pt idx="4153">
                  <c:v>0.44527816486228861</c:v>
                </c:pt>
                <c:pt idx="4154">
                  <c:v>0.44538535748743602</c:v>
                </c:pt>
                <c:pt idx="4155">
                  <c:v>0.44549255011258343</c:v>
                </c:pt>
                <c:pt idx="4156">
                  <c:v>0.44559974273773084</c:v>
                </c:pt>
                <c:pt idx="4157">
                  <c:v>0.44570693536287825</c:v>
                </c:pt>
                <c:pt idx="4158">
                  <c:v>0.44581412798802567</c:v>
                </c:pt>
                <c:pt idx="4159">
                  <c:v>0.44592132061317308</c:v>
                </c:pt>
                <c:pt idx="4160">
                  <c:v>0.44602851323832049</c:v>
                </c:pt>
                <c:pt idx="4161">
                  <c:v>0.4461357058634679</c:v>
                </c:pt>
                <c:pt idx="4162">
                  <c:v>0.44624289848861531</c:v>
                </c:pt>
                <c:pt idx="4163">
                  <c:v>0.44635009111376273</c:v>
                </c:pt>
                <c:pt idx="4164">
                  <c:v>0.44645728373891014</c:v>
                </c:pt>
                <c:pt idx="4165">
                  <c:v>0.44656447636405755</c:v>
                </c:pt>
                <c:pt idx="4166">
                  <c:v>0.44667166898920496</c:v>
                </c:pt>
                <c:pt idx="4167">
                  <c:v>0.44677886161435237</c:v>
                </c:pt>
                <c:pt idx="4168">
                  <c:v>0.44688605423949979</c:v>
                </c:pt>
                <c:pt idx="4169">
                  <c:v>0.4469932468646472</c:v>
                </c:pt>
                <c:pt idx="4170">
                  <c:v>0.44710043948979461</c:v>
                </c:pt>
                <c:pt idx="4171">
                  <c:v>0.44720763211494202</c:v>
                </c:pt>
                <c:pt idx="4172">
                  <c:v>0.44731482474008943</c:v>
                </c:pt>
                <c:pt idx="4173">
                  <c:v>0.44742201736523685</c:v>
                </c:pt>
                <c:pt idx="4174">
                  <c:v>0.44752920999038426</c:v>
                </c:pt>
                <c:pt idx="4175">
                  <c:v>0.44763640261553167</c:v>
                </c:pt>
                <c:pt idx="4176">
                  <c:v>0.44774359524067908</c:v>
                </c:pt>
                <c:pt idx="4177">
                  <c:v>0.44785078786582649</c:v>
                </c:pt>
                <c:pt idx="4178">
                  <c:v>0.44795798049097391</c:v>
                </c:pt>
                <c:pt idx="4179">
                  <c:v>0.44806517311612132</c:v>
                </c:pt>
                <c:pt idx="4180">
                  <c:v>0.44817236574126873</c:v>
                </c:pt>
                <c:pt idx="4181">
                  <c:v>0.44827955836641614</c:v>
                </c:pt>
                <c:pt idx="4182">
                  <c:v>0.44838675099156355</c:v>
                </c:pt>
                <c:pt idx="4183">
                  <c:v>0.44849394361671097</c:v>
                </c:pt>
                <c:pt idx="4184">
                  <c:v>0.44860113624185838</c:v>
                </c:pt>
                <c:pt idx="4185">
                  <c:v>0.44870832886700579</c:v>
                </c:pt>
                <c:pt idx="4186">
                  <c:v>0.4488155214921532</c:v>
                </c:pt>
                <c:pt idx="4187">
                  <c:v>0.44892271411730061</c:v>
                </c:pt>
                <c:pt idx="4188">
                  <c:v>0.44902990674244803</c:v>
                </c:pt>
                <c:pt idx="4189">
                  <c:v>0.44913709936759544</c:v>
                </c:pt>
                <c:pt idx="4190">
                  <c:v>0.44924429199274285</c:v>
                </c:pt>
                <c:pt idx="4191">
                  <c:v>0.44935148461789026</c:v>
                </c:pt>
                <c:pt idx="4192">
                  <c:v>0.44945867724303767</c:v>
                </c:pt>
                <c:pt idx="4193">
                  <c:v>0.44956586986818509</c:v>
                </c:pt>
                <c:pt idx="4194">
                  <c:v>0.4496730624933325</c:v>
                </c:pt>
                <c:pt idx="4195">
                  <c:v>0.44978025511847991</c:v>
                </c:pt>
                <c:pt idx="4196">
                  <c:v>0.44988744774362732</c:v>
                </c:pt>
                <c:pt idx="4197">
                  <c:v>0.44999464036877473</c:v>
                </c:pt>
                <c:pt idx="4198">
                  <c:v>0.45010183299392215</c:v>
                </c:pt>
                <c:pt idx="4199">
                  <c:v>0.45020902561906956</c:v>
                </c:pt>
                <c:pt idx="4200">
                  <c:v>0.45031621824421697</c:v>
                </c:pt>
                <c:pt idx="4201">
                  <c:v>0.45042341086936438</c:v>
                </c:pt>
                <c:pt idx="4202">
                  <c:v>0.45053060349451179</c:v>
                </c:pt>
                <c:pt idx="4203">
                  <c:v>0.45063779611965921</c:v>
                </c:pt>
                <c:pt idx="4204">
                  <c:v>0.45074498874480662</c:v>
                </c:pt>
                <c:pt idx="4205">
                  <c:v>0.45085218136995403</c:v>
                </c:pt>
                <c:pt idx="4206">
                  <c:v>0.45095937399510144</c:v>
                </c:pt>
                <c:pt idx="4207">
                  <c:v>0.45106656662024885</c:v>
                </c:pt>
                <c:pt idx="4208">
                  <c:v>0.45117375924539627</c:v>
                </c:pt>
                <c:pt idx="4209">
                  <c:v>0.45128095187054368</c:v>
                </c:pt>
                <c:pt idx="4210">
                  <c:v>0.45138814449569109</c:v>
                </c:pt>
                <c:pt idx="4211">
                  <c:v>0.4514953371208385</c:v>
                </c:pt>
                <c:pt idx="4212">
                  <c:v>0.45160252974598591</c:v>
                </c:pt>
                <c:pt idx="4213">
                  <c:v>0.45170972237113333</c:v>
                </c:pt>
                <c:pt idx="4214">
                  <c:v>0.45181691499628074</c:v>
                </c:pt>
                <c:pt idx="4215">
                  <c:v>0.45192410762142815</c:v>
                </c:pt>
                <c:pt idx="4216">
                  <c:v>0.45203130024657556</c:v>
                </c:pt>
                <c:pt idx="4217">
                  <c:v>0.45213849287172297</c:v>
                </c:pt>
                <c:pt idx="4218">
                  <c:v>0.45224568549687039</c:v>
                </c:pt>
                <c:pt idx="4219">
                  <c:v>0.4523528781220178</c:v>
                </c:pt>
                <c:pt idx="4220">
                  <c:v>0.45246007074716521</c:v>
                </c:pt>
                <c:pt idx="4221">
                  <c:v>0.45256726337231262</c:v>
                </c:pt>
                <c:pt idx="4222">
                  <c:v>0.45267445599746003</c:v>
                </c:pt>
                <c:pt idx="4223">
                  <c:v>0.45278164862260745</c:v>
                </c:pt>
                <c:pt idx="4224">
                  <c:v>0.45288884124775486</c:v>
                </c:pt>
                <c:pt idx="4225">
                  <c:v>0.45299603387290227</c:v>
                </c:pt>
                <c:pt idx="4226">
                  <c:v>0.45310322649804968</c:v>
                </c:pt>
                <c:pt idx="4227">
                  <c:v>0.45321041912319709</c:v>
                </c:pt>
                <c:pt idx="4228">
                  <c:v>0.45331761174834451</c:v>
                </c:pt>
                <c:pt idx="4229">
                  <c:v>0.45342480437349192</c:v>
                </c:pt>
                <c:pt idx="4230">
                  <c:v>0.45353199699863933</c:v>
                </c:pt>
                <c:pt idx="4231">
                  <c:v>0.45363918962378674</c:v>
                </c:pt>
                <c:pt idx="4232">
                  <c:v>0.45374638224893415</c:v>
                </c:pt>
                <c:pt idx="4233">
                  <c:v>0.45385357487408157</c:v>
                </c:pt>
                <c:pt idx="4234">
                  <c:v>0.45396076749922898</c:v>
                </c:pt>
                <c:pt idx="4235">
                  <c:v>0.45406796012437639</c:v>
                </c:pt>
                <c:pt idx="4236">
                  <c:v>0.4541751527495238</c:v>
                </c:pt>
                <c:pt idx="4237">
                  <c:v>0.45428234537467121</c:v>
                </c:pt>
                <c:pt idx="4238">
                  <c:v>0.45438953799981863</c:v>
                </c:pt>
                <c:pt idx="4239">
                  <c:v>0.45449673062496604</c:v>
                </c:pt>
                <c:pt idx="4240">
                  <c:v>0.45460392325011345</c:v>
                </c:pt>
                <c:pt idx="4241">
                  <c:v>0.45471111587526086</c:v>
                </c:pt>
                <c:pt idx="4242">
                  <c:v>0.45481830850040827</c:v>
                </c:pt>
                <c:pt idx="4243">
                  <c:v>0.45492550112555569</c:v>
                </c:pt>
                <c:pt idx="4244">
                  <c:v>0.4550326937507031</c:v>
                </c:pt>
                <c:pt idx="4245">
                  <c:v>0.45513988637585051</c:v>
                </c:pt>
                <c:pt idx="4246">
                  <c:v>0.45524707900099792</c:v>
                </c:pt>
                <c:pt idx="4247">
                  <c:v>0.45535427162614533</c:v>
                </c:pt>
                <c:pt idx="4248">
                  <c:v>0.45546146425129275</c:v>
                </c:pt>
                <c:pt idx="4249">
                  <c:v>0.45556865687644016</c:v>
                </c:pt>
                <c:pt idx="4250">
                  <c:v>0.45567584950158757</c:v>
                </c:pt>
                <c:pt idx="4251">
                  <c:v>0.45578304212673498</c:v>
                </c:pt>
                <c:pt idx="4252">
                  <c:v>0.45589023475188239</c:v>
                </c:pt>
                <c:pt idx="4253">
                  <c:v>0.45599742737702981</c:v>
                </c:pt>
                <c:pt idx="4254">
                  <c:v>0.45610462000217722</c:v>
                </c:pt>
                <c:pt idx="4255">
                  <c:v>0.45621181262732463</c:v>
                </c:pt>
                <c:pt idx="4256">
                  <c:v>0.45631900525247204</c:v>
                </c:pt>
                <c:pt idx="4257">
                  <c:v>0.45642619787761946</c:v>
                </c:pt>
                <c:pt idx="4258">
                  <c:v>0.45653339050276687</c:v>
                </c:pt>
                <c:pt idx="4259">
                  <c:v>0.45664058312791428</c:v>
                </c:pt>
                <c:pt idx="4260">
                  <c:v>0.45674777575306169</c:v>
                </c:pt>
                <c:pt idx="4261">
                  <c:v>0.4568549683782091</c:v>
                </c:pt>
                <c:pt idx="4262">
                  <c:v>0.45696216100335652</c:v>
                </c:pt>
                <c:pt idx="4263">
                  <c:v>0.45706935362850393</c:v>
                </c:pt>
                <c:pt idx="4264">
                  <c:v>0.45717654625365134</c:v>
                </c:pt>
                <c:pt idx="4265">
                  <c:v>0.45728373887879875</c:v>
                </c:pt>
                <c:pt idx="4266">
                  <c:v>0.45739093150394616</c:v>
                </c:pt>
                <c:pt idx="4267">
                  <c:v>0.45749812412909358</c:v>
                </c:pt>
                <c:pt idx="4268">
                  <c:v>0.45760531675424099</c:v>
                </c:pt>
                <c:pt idx="4269">
                  <c:v>0.4577125093793884</c:v>
                </c:pt>
                <c:pt idx="4270">
                  <c:v>0.45781970200453581</c:v>
                </c:pt>
                <c:pt idx="4271">
                  <c:v>0.45792689462968322</c:v>
                </c:pt>
                <c:pt idx="4272">
                  <c:v>0.45803408725483064</c:v>
                </c:pt>
                <c:pt idx="4273">
                  <c:v>0.45814127987997805</c:v>
                </c:pt>
                <c:pt idx="4274">
                  <c:v>0.45824847250512546</c:v>
                </c:pt>
                <c:pt idx="4275">
                  <c:v>0.45835566513027287</c:v>
                </c:pt>
                <c:pt idx="4276">
                  <c:v>0.45846285775542028</c:v>
                </c:pt>
                <c:pt idx="4277">
                  <c:v>0.4585700503805677</c:v>
                </c:pt>
                <c:pt idx="4278">
                  <c:v>0.45867724300571511</c:v>
                </c:pt>
                <c:pt idx="4279">
                  <c:v>0.45878443563086252</c:v>
                </c:pt>
                <c:pt idx="4280">
                  <c:v>0.45889162825600993</c:v>
                </c:pt>
                <c:pt idx="4281">
                  <c:v>0.45899882088115734</c:v>
                </c:pt>
                <c:pt idx="4282">
                  <c:v>0.45910601350630476</c:v>
                </c:pt>
                <c:pt idx="4283">
                  <c:v>0.45921320613145217</c:v>
                </c:pt>
                <c:pt idx="4284">
                  <c:v>0.45932039875659958</c:v>
                </c:pt>
                <c:pt idx="4285">
                  <c:v>0.45942759138174699</c:v>
                </c:pt>
                <c:pt idx="4286">
                  <c:v>0.4595347840068944</c:v>
                </c:pt>
                <c:pt idx="4287">
                  <c:v>0.45964197663204182</c:v>
                </c:pt>
                <c:pt idx="4288">
                  <c:v>0.45974916925718923</c:v>
                </c:pt>
                <c:pt idx="4289">
                  <c:v>0.45985636188233664</c:v>
                </c:pt>
                <c:pt idx="4290">
                  <c:v>0.45996355450748405</c:v>
                </c:pt>
                <c:pt idx="4291">
                  <c:v>0.46007074713263146</c:v>
                </c:pt>
                <c:pt idx="4292">
                  <c:v>0.46017793975777888</c:v>
                </c:pt>
                <c:pt idx="4293">
                  <c:v>0.46028513238292629</c:v>
                </c:pt>
                <c:pt idx="4294">
                  <c:v>0.4603923250080737</c:v>
                </c:pt>
                <c:pt idx="4295">
                  <c:v>0.46049951763322111</c:v>
                </c:pt>
                <c:pt idx="4296">
                  <c:v>0.46060671025836852</c:v>
                </c:pt>
                <c:pt idx="4297">
                  <c:v>0.46071390288351594</c:v>
                </c:pt>
                <c:pt idx="4298">
                  <c:v>0.46082109550866335</c:v>
                </c:pt>
                <c:pt idx="4299">
                  <c:v>0.46092828813381076</c:v>
                </c:pt>
                <c:pt idx="4300">
                  <c:v>0.46103548075895817</c:v>
                </c:pt>
                <c:pt idx="4301">
                  <c:v>0.46114267338410558</c:v>
                </c:pt>
                <c:pt idx="4302">
                  <c:v>0.461249866009253</c:v>
                </c:pt>
                <c:pt idx="4303">
                  <c:v>0.46135705863440041</c:v>
                </c:pt>
                <c:pt idx="4304">
                  <c:v>0.46146425125954782</c:v>
                </c:pt>
                <c:pt idx="4305">
                  <c:v>0.46157144388469523</c:v>
                </c:pt>
                <c:pt idx="4306">
                  <c:v>0.46167863650984264</c:v>
                </c:pt>
                <c:pt idx="4307">
                  <c:v>0.46178582913499006</c:v>
                </c:pt>
                <c:pt idx="4308">
                  <c:v>0.46189302176013747</c:v>
                </c:pt>
                <c:pt idx="4309">
                  <c:v>0.46200021438528488</c:v>
                </c:pt>
                <c:pt idx="4310">
                  <c:v>0.46210740701043229</c:v>
                </c:pt>
                <c:pt idx="4311">
                  <c:v>0.4622145996355797</c:v>
                </c:pt>
                <c:pt idx="4312">
                  <c:v>0.46232179226072712</c:v>
                </c:pt>
                <c:pt idx="4313">
                  <c:v>0.46242898488587453</c:v>
                </c:pt>
                <c:pt idx="4314">
                  <c:v>0.46253617751102194</c:v>
                </c:pt>
                <c:pt idx="4315">
                  <c:v>0.46264337013616935</c:v>
                </c:pt>
                <c:pt idx="4316">
                  <c:v>0.46275056276131676</c:v>
                </c:pt>
                <c:pt idx="4317">
                  <c:v>0.46285775538646418</c:v>
                </c:pt>
                <c:pt idx="4318">
                  <c:v>0.46296494801161159</c:v>
                </c:pt>
                <c:pt idx="4319">
                  <c:v>0.463072140636759</c:v>
                </c:pt>
                <c:pt idx="4320">
                  <c:v>0.46317933326190641</c:v>
                </c:pt>
                <c:pt idx="4321">
                  <c:v>0.46328652588705382</c:v>
                </c:pt>
                <c:pt idx="4322">
                  <c:v>0.46339371851220124</c:v>
                </c:pt>
                <c:pt idx="4323">
                  <c:v>0.46350091113734865</c:v>
                </c:pt>
                <c:pt idx="4324">
                  <c:v>0.46360810376249606</c:v>
                </c:pt>
                <c:pt idx="4325">
                  <c:v>0.46371529638764347</c:v>
                </c:pt>
                <c:pt idx="4326">
                  <c:v>0.46382248901279088</c:v>
                </c:pt>
                <c:pt idx="4327">
                  <c:v>0.4639296816379383</c:v>
                </c:pt>
                <c:pt idx="4328">
                  <c:v>0.46403687426308571</c:v>
                </c:pt>
                <c:pt idx="4329">
                  <c:v>0.46414406688823312</c:v>
                </c:pt>
                <c:pt idx="4330">
                  <c:v>0.46425125951338053</c:v>
                </c:pt>
                <c:pt idx="4331">
                  <c:v>0.46435845213852794</c:v>
                </c:pt>
                <c:pt idx="4332">
                  <c:v>0.46446564476367536</c:v>
                </c:pt>
                <c:pt idx="4333">
                  <c:v>0.46457283738882277</c:v>
                </c:pt>
                <c:pt idx="4334">
                  <c:v>0.46468003001397018</c:v>
                </c:pt>
                <c:pt idx="4335">
                  <c:v>0.46478722263911759</c:v>
                </c:pt>
                <c:pt idx="4336">
                  <c:v>0.464894415264265</c:v>
                </c:pt>
                <c:pt idx="4337">
                  <c:v>0.46500160788941242</c:v>
                </c:pt>
                <c:pt idx="4338">
                  <c:v>0.46510880051455983</c:v>
                </c:pt>
                <c:pt idx="4339">
                  <c:v>0.46521599313970724</c:v>
                </c:pt>
                <c:pt idx="4340">
                  <c:v>0.46532318576485465</c:v>
                </c:pt>
                <c:pt idx="4341">
                  <c:v>0.46543037839000206</c:v>
                </c:pt>
                <c:pt idx="4342">
                  <c:v>0.46553757101514948</c:v>
                </c:pt>
                <c:pt idx="4343">
                  <c:v>0.46564476364029689</c:v>
                </c:pt>
                <c:pt idx="4344">
                  <c:v>0.4657519562654443</c:v>
                </c:pt>
                <c:pt idx="4345">
                  <c:v>0.46585914889059171</c:v>
                </c:pt>
                <c:pt idx="4346">
                  <c:v>0.46596634151573912</c:v>
                </c:pt>
                <c:pt idx="4347">
                  <c:v>0.46607353414088654</c:v>
                </c:pt>
                <c:pt idx="4348">
                  <c:v>0.46618072676603395</c:v>
                </c:pt>
                <c:pt idx="4349">
                  <c:v>0.46628791939118136</c:v>
                </c:pt>
                <c:pt idx="4350">
                  <c:v>0.46639511201632877</c:v>
                </c:pt>
                <c:pt idx="4351">
                  <c:v>0.46650230464147618</c:v>
                </c:pt>
                <c:pt idx="4352">
                  <c:v>0.4666094972666236</c:v>
                </c:pt>
                <c:pt idx="4353">
                  <c:v>0.46671668989177101</c:v>
                </c:pt>
                <c:pt idx="4354">
                  <c:v>0.46682388251691842</c:v>
                </c:pt>
                <c:pt idx="4355">
                  <c:v>0.46693107514206583</c:v>
                </c:pt>
                <c:pt idx="4356">
                  <c:v>0.46703826776721324</c:v>
                </c:pt>
                <c:pt idx="4357">
                  <c:v>0.46714546039236066</c:v>
                </c:pt>
                <c:pt idx="4358">
                  <c:v>0.46725265301750807</c:v>
                </c:pt>
                <c:pt idx="4359">
                  <c:v>0.46735984564265548</c:v>
                </c:pt>
                <c:pt idx="4360">
                  <c:v>0.46746703826780289</c:v>
                </c:pt>
                <c:pt idx="4361">
                  <c:v>0.4675742308929503</c:v>
                </c:pt>
                <c:pt idx="4362">
                  <c:v>0.46768142351809772</c:v>
                </c:pt>
                <c:pt idx="4363">
                  <c:v>0.46778861614324513</c:v>
                </c:pt>
                <c:pt idx="4364">
                  <c:v>0.46789580876839254</c:v>
                </c:pt>
                <c:pt idx="4365">
                  <c:v>0.46800300139353995</c:v>
                </c:pt>
                <c:pt idx="4366">
                  <c:v>0.46811019401868736</c:v>
                </c:pt>
                <c:pt idx="4367">
                  <c:v>0.46821738664383478</c:v>
                </c:pt>
                <c:pt idx="4368">
                  <c:v>0.46832457926898219</c:v>
                </c:pt>
                <c:pt idx="4369">
                  <c:v>0.4684317718941296</c:v>
                </c:pt>
                <c:pt idx="4370">
                  <c:v>0.46853896451927701</c:v>
                </c:pt>
                <c:pt idx="4371">
                  <c:v>0.46864615714442442</c:v>
                </c:pt>
                <c:pt idx="4372">
                  <c:v>0.46875334976957184</c:v>
                </c:pt>
                <c:pt idx="4373">
                  <c:v>0.46886054239471925</c:v>
                </c:pt>
                <c:pt idx="4374">
                  <c:v>0.46896773501986666</c:v>
                </c:pt>
                <c:pt idx="4375">
                  <c:v>0.46907492764501407</c:v>
                </c:pt>
                <c:pt idx="4376">
                  <c:v>0.46918212027016148</c:v>
                </c:pt>
                <c:pt idx="4377">
                  <c:v>0.4692893128953089</c:v>
                </c:pt>
                <c:pt idx="4378">
                  <c:v>0.46939650552045631</c:v>
                </c:pt>
                <c:pt idx="4379">
                  <c:v>0.46950369814560372</c:v>
                </c:pt>
                <c:pt idx="4380">
                  <c:v>0.46961089077075113</c:v>
                </c:pt>
                <c:pt idx="4381">
                  <c:v>0.46971808339589854</c:v>
                </c:pt>
                <c:pt idx="4382">
                  <c:v>0.46982527602104596</c:v>
                </c:pt>
                <c:pt idx="4383">
                  <c:v>0.46993246864619337</c:v>
                </c:pt>
                <c:pt idx="4384">
                  <c:v>0.47003966127134078</c:v>
                </c:pt>
                <c:pt idx="4385">
                  <c:v>0.47014685389648819</c:v>
                </c:pt>
                <c:pt idx="4386">
                  <c:v>0.4702540465216356</c:v>
                </c:pt>
                <c:pt idx="4387">
                  <c:v>0.47036123914678302</c:v>
                </c:pt>
                <c:pt idx="4388">
                  <c:v>0.47046843177193043</c:v>
                </c:pt>
                <c:pt idx="4389">
                  <c:v>0.47057562439707784</c:v>
                </c:pt>
                <c:pt idx="4390">
                  <c:v>0.47068281702222525</c:v>
                </c:pt>
                <c:pt idx="4391">
                  <c:v>0.47079000964737266</c:v>
                </c:pt>
                <c:pt idx="4392">
                  <c:v>0.47089720227252008</c:v>
                </c:pt>
                <c:pt idx="4393">
                  <c:v>0.47100439489766749</c:v>
                </c:pt>
                <c:pt idx="4394">
                  <c:v>0.4711115875228149</c:v>
                </c:pt>
                <c:pt idx="4395">
                  <c:v>0.47121878014796231</c:v>
                </c:pt>
                <c:pt idx="4396">
                  <c:v>0.47132597277310972</c:v>
                </c:pt>
                <c:pt idx="4397">
                  <c:v>0.47143316539825714</c:v>
                </c:pt>
                <c:pt idx="4398">
                  <c:v>0.47154035802340455</c:v>
                </c:pt>
                <c:pt idx="4399">
                  <c:v>0.47164755064855196</c:v>
                </c:pt>
                <c:pt idx="4400">
                  <c:v>0.47175474327369937</c:v>
                </c:pt>
                <c:pt idx="4401">
                  <c:v>0.47186193589884678</c:v>
                </c:pt>
                <c:pt idx="4402">
                  <c:v>0.4719691285239942</c:v>
                </c:pt>
                <c:pt idx="4403">
                  <c:v>0.47207632114914161</c:v>
                </c:pt>
                <c:pt idx="4404">
                  <c:v>0.47218351377428902</c:v>
                </c:pt>
                <c:pt idx="4405">
                  <c:v>0.47229070639943643</c:v>
                </c:pt>
                <c:pt idx="4406">
                  <c:v>0.47239789902458384</c:v>
                </c:pt>
                <c:pt idx="4407">
                  <c:v>0.47250509164973126</c:v>
                </c:pt>
                <c:pt idx="4408">
                  <c:v>0.47261228427487867</c:v>
                </c:pt>
                <c:pt idx="4409">
                  <c:v>0.47271947690002608</c:v>
                </c:pt>
                <c:pt idx="4410">
                  <c:v>0.47282666952517349</c:v>
                </c:pt>
                <c:pt idx="4411">
                  <c:v>0.47293386215032091</c:v>
                </c:pt>
                <c:pt idx="4412">
                  <c:v>0.47304105477546832</c:v>
                </c:pt>
                <c:pt idx="4413">
                  <c:v>0.47314824740061573</c:v>
                </c:pt>
                <c:pt idx="4414">
                  <c:v>0.47325544002576314</c:v>
                </c:pt>
                <c:pt idx="4415">
                  <c:v>0.47336263265091055</c:v>
                </c:pt>
                <c:pt idx="4416">
                  <c:v>0.47346982527605797</c:v>
                </c:pt>
                <c:pt idx="4417">
                  <c:v>0.47357701790120538</c:v>
                </c:pt>
                <c:pt idx="4418">
                  <c:v>0.47368421052635279</c:v>
                </c:pt>
                <c:pt idx="4419">
                  <c:v>0.4737914031515002</c:v>
                </c:pt>
                <c:pt idx="4420">
                  <c:v>0.47389859577664761</c:v>
                </c:pt>
                <c:pt idx="4421">
                  <c:v>0.47400578840179503</c:v>
                </c:pt>
                <c:pt idx="4422">
                  <c:v>0.47411298102694244</c:v>
                </c:pt>
                <c:pt idx="4423">
                  <c:v>0.47422017365208985</c:v>
                </c:pt>
                <c:pt idx="4424">
                  <c:v>0.47432736627723726</c:v>
                </c:pt>
                <c:pt idx="4425">
                  <c:v>0.47443455890238467</c:v>
                </c:pt>
                <c:pt idx="4426">
                  <c:v>0.47454175152753209</c:v>
                </c:pt>
                <c:pt idx="4427">
                  <c:v>0.4746489441526795</c:v>
                </c:pt>
                <c:pt idx="4428">
                  <c:v>0.47475613677782691</c:v>
                </c:pt>
                <c:pt idx="4429">
                  <c:v>0.47486332940297432</c:v>
                </c:pt>
                <c:pt idx="4430">
                  <c:v>0.47497052202812173</c:v>
                </c:pt>
                <c:pt idx="4431">
                  <c:v>0.47507771465326915</c:v>
                </c:pt>
                <c:pt idx="4432">
                  <c:v>0.47518490727841656</c:v>
                </c:pt>
                <c:pt idx="4433">
                  <c:v>0.47529209990356397</c:v>
                </c:pt>
                <c:pt idx="4434">
                  <c:v>0.47539929252871138</c:v>
                </c:pt>
                <c:pt idx="4435">
                  <c:v>0.47550648515385879</c:v>
                </c:pt>
                <c:pt idx="4436">
                  <c:v>0.47561367777900621</c:v>
                </c:pt>
                <c:pt idx="4437">
                  <c:v>0.47572087040415362</c:v>
                </c:pt>
                <c:pt idx="4438">
                  <c:v>0.47582806302930103</c:v>
                </c:pt>
                <c:pt idx="4439">
                  <c:v>0.47593525565444844</c:v>
                </c:pt>
                <c:pt idx="4440">
                  <c:v>0.47604244827959585</c:v>
                </c:pt>
                <c:pt idx="4441">
                  <c:v>0.47614964090474327</c:v>
                </c:pt>
                <c:pt idx="4442">
                  <c:v>0.47625683352989068</c:v>
                </c:pt>
                <c:pt idx="4443">
                  <c:v>0.47636402615503809</c:v>
                </c:pt>
                <c:pt idx="4444">
                  <c:v>0.4764712187801855</c:v>
                </c:pt>
                <c:pt idx="4445">
                  <c:v>0.47657841140533291</c:v>
                </c:pt>
                <c:pt idx="4446">
                  <c:v>0.47668560403048033</c:v>
                </c:pt>
                <c:pt idx="4447">
                  <c:v>0.47679279665562774</c:v>
                </c:pt>
                <c:pt idx="4448">
                  <c:v>0.47689998928077515</c:v>
                </c:pt>
                <c:pt idx="4449">
                  <c:v>0.47700718190592256</c:v>
                </c:pt>
                <c:pt idx="4450">
                  <c:v>0.47711437453106997</c:v>
                </c:pt>
                <c:pt idx="4451">
                  <c:v>0.47722156715621739</c:v>
                </c:pt>
                <c:pt idx="4452">
                  <c:v>0.4773287597813648</c:v>
                </c:pt>
                <c:pt idx="4453">
                  <c:v>0.47743595240651221</c:v>
                </c:pt>
                <c:pt idx="4454">
                  <c:v>0.47754314503165962</c:v>
                </c:pt>
                <c:pt idx="4455">
                  <c:v>0.47765033765680703</c:v>
                </c:pt>
                <c:pt idx="4456">
                  <c:v>0.47775753028195445</c:v>
                </c:pt>
                <c:pt idx="4457">
                  <c:v>0.47786472290710186</c:v>
                </c:pt>
                <c:pt idx="4458">
                  <c:v>0.47797191553224927</c:v>
                </c:pt>
                <c:pt idx="4459">
                  <c:v>0.47807910815739668</c:v>
                </c:pt>
                <c:pt idx="4460">
                  <c:v>0.47818630078254409</c:v>
                </c:pt>
                <c:pt idx="4461">
                  <c:v>0.47829349340769151</c:v>
                </c:pt>
                <c:pt idx="4462">
                  <c:v>0.47840068603283892</c:v>
                </c:pt>
                <c:pt idx="4463">
                  <c:v>0.47850787865798633</c:v>
                </c:pt>
                <c:pt idx="4464">
                  <c:v>0.47861507128313374</c:v>
                </c:pt>
                <c:pt idx="4465">
                  <c:v>0.47872226390828115</c:v>
                </c:pt>
                <c:pt idx="4466">
                  <c:v>0.47882945653342857</c:v>
                </c:pt>
                <c:pt idx="4467">
                  <c:v>0.47893664915857598</c:v>
                </c:pt>
                <c:pt idx="4468">
                  <c:v>0.47904384178372339</c:v>
                </c:pt>
                <c:pt idx="4469">
                  <c:v>0.4791510344088708</c:v>
                </c:pt>
                <c:pt idx="4470">
                  <c:v>0.47925822703401821</c:v>
                </c:pt>
                <c:pt idx="4471">
                  <c:v>0.47936541965916563</c:v>
                </c:pt>
                <c:pt idx="4472">
                  <c:v>0.47947261228431304</c:v>
                </c:pt>
                <c:pt idx="4473">
                  <c:v>0.47957980490946045</c:v>
                </c:pt>
                <c:pt idx="4474">
                  <c:v>0.47968699753460786</c:v>
                </c:pt>
                <c:pt idx="4475">
                  <c:v>0.47979419015975527</c:v>
                </c:pt>
                <c:pt idx="4476">
                  <c:v>0.47990138278490269</c:v>
                </c:pt>
                <c:pt idx="4477">
                  <c:v>0.4800085754100501</c:v>
                </c:pt>
                <c:pt idx="4478">
                  <c:v>0.48011576803519751</c:v>
                </c:pt>
                <c:pt idx="4479">
                  <c:v>0.48022296066034492</c:v>
                </c:pt>
                <c:pt idx="4480">
                  <c:v>0.48033015328549233</c:v>
                </c:pt>
                <c:pt idx="4481">
                  <c:v>0.48043734591063975</c:v>
                </c:pt>
                <c:pt idx="4482">
                  <c:v>0.48054453853578716</c:v>
                </c:pt>
                <c:pt idx="4483">
                  <c:v>0.48065173116093457</c:v>
                </c:pt>
                <c:pt idx="4484">
                  <c:v>0.48075892378608198</c:v>
                </c:pt>
                <c:pt idx="4485">
                  <c:v>0.48086611641122939</c:v>
                </c:pt>
                <c:pt idx="4486">
                  <c:v>0.48097330903637681</c:v>
                </c:pt>
                <c:pt idx="4487">
                  <c:v>0.48108050166152422</c:v>
                </c:pt>
                <c:pt idx="4488">
                  <c:v>0.48118769428667163</c:v>
                </c:pt>
                <c:pt idx="4489">
                  <c:v>0.48129488691181904</c:v>
                </c:pt>
                <c:pt idx="4490">
                  <c:v>0.48140207953696645</c:v>
                </c:pt>
                <c:pt idx="4491">
                  <c:v>0.48150927216211387</c:v>
                </c:pt>
                <c:pt idx="4492">
                  <c:v>0.48161646478726128</c:v>
                </c:pt>
                <c:pt idx="4493">
                  <c:v>0.48172365741240869</c:v>
                </c:pt>
                <c:pt idx="4494">
                  <c:v>0.4818308500375561</c:v>
                </c:pt>
                <c:pt idx="4495">
                  <c:v>0.48193804266270351</c:v>
                </c:pt>
                <c:pt idx="4496">
                  <c:v>0.48204523528785093</c:v>
                </c:pt>
                <c:pt idx="4497">
                  <c:v>0.48215242791299834</c:v>
                </c:pt>
                <c:pt idx="4498">
                  <c:v>0.48225962053814575</c:v>
                </c:pt>
                <c:pt idx="4499">
                  <c:v>0.48236681316329316</c:v>
                </c:pt>
                <c:pt idx="4500">
                  <c:v>0.48247400578844057</c:v>
                </c:pt>
                <c:pt idx="4501">
                  <c:v>0.48258119841358799</c:v>
                </c:pt>
                <c:pt idx="4502">
                  <c:v>0.4826883910387354</c:v>
                </c:pt>
                <c:pt idx="4503">
                  <c:v>0.48279558366388281</c:v>
                </c:pt>
                <c:pt idx="4504">
                  <c:v>0.48290277628903022</c:v>
                </c:pt>
                <c:pt idx="4505">
                  <c:v>0.48300996891417763</c:v>
                </c:pt>
                <c:pt idx="4506">
                  <c:v>0.48311716153932505</c:v>
                </c:pt>
                <c:pt idx="4507">
                  <c:v>0.48322435416447246</c:v>
                </c:pt>
                <c:pt idx="4508">
                  <c:v>0.48333154678961987</c:v>
                </c:pt>
                <c:pt idx="4509">
                  <c:v>0.48343873941476728</c:v>
                </c:pt>
                <c:pt idx="4510">
                  <c:v>0.48354593203991469</c:v>
                </c:pt>
                <c:pt idx="4511">
                  <c:v>0.48365312466506211</c:v>
                </c:pt>
                <c:pt idx="4512">
                  <c:v>0.48376031729020952</c:v>
                </c:pt>
                <c:pt idx="4513">
                  <c:v>0.48386750991535693</c:v>
                </c:pt>
                <c:pt idx="4514">
                  <c:v>0.48397470254050434</c:v>
                </c:pt>
                <c:pt idx="4515">
                  <c:v>0.48408189516565175</c:v>
                </c:pt>
                <c:pt idx="4516">
                  <c:v>0.48418908779079917</c:v>
                </c:pt>
                <c:pt idx="4517">
                  <c:v>0.48429628041594658</c:v>
                </c:pt>
                <c:pt idx="4518">
                  <c:v>0.48440347304109399</c:v>
                </c:pt>
                <c:pt idx="4519">
                  <c:v>0.4845106656662414</c:v>
                </c:pt>
                <c:pt idx="4520">
                  <c:v>0.48461785829138881</c:v>
                </c:pt>
                <c:pt idx="4521">
                  <c:v>0.48472505091653623</c:v>
                </c:pt>
                <c:pt idx="4522">
                  <c:v>0.48483224354168364</c:v>
                </c:pt>
                <c:pt idx="4523">
                  <c:v>0.48493943616683105</c:v>
                </c:pt>
                <c:pt idx="4524">
                  <c:v>0.48504662879197846</c:v>
                </c:pt>
                <c:pt idx="4525">
                  <c:v>0.48515382141712587</c:v>
                </c:pt>
                <c:pt idx="4526">
                  <c:v>0.48526101404227329</c:v>
                </c:pt>
                <c:pt idx="4527">
                  <c:v>0.4853682066674207</c:v>
                </c:pt>
                <c:pt idx="4528">
                  <c:v>0.48547539929256811</c:v>
                </c:pt>
                <c:pt idx="4529">
                  <c:v>0.48558259191771552</c:v>
                </c:pt>
                <c:pt idx="4530">
                  <c:v>0.48568978454286293</c:v>
                </c:pt>
                <c:pt idx="4531">
                  <c:v>0.48579697716801035</c:v>
                </c:pt>
                <c:pt idx="4532">
                  <c:v>0.48590416979315776</c:v>
                </c:pt>
                <c:pt idx="4533">
                  <c:v>0.48601136241830517</c:v>
                </c:pt>
                <c:pt idx="4534">
                  <c:v>0.48611855504345258</c:v>
                </c:pt>
                <c:pt idx="4535">
                  <c:v>0.48622574766859999</c:v>
                </c:pt>
                <c:pt idx="4536">
                  <c:v>0.48633294029374741</c:v>
                </c:pt>
                <c:pt idx="4537">
                  <c:v>0.48644013291889482</c:v>
                </c:pt>
                <c:pt idx="4538">
                  <c:v>0.48654732554404223</c:v>
                </c:pt>
                <c:pt idx="4539">
                  <c:v>0.48665451816918964</c:v>
                </c:pt>
                <c:pt idx="4540">
                  <c:v>0.48676171079433705</c:v>
                </c:pt>
                <c:pt idx="4541">
                  <c:v>0.48686890341948447</c:v>
                </c:pt>
                <c:pt idx="4542">
                  <c:v>0.48697609604463188</c:v>
                </c:pt>
                <c:pt idx="4543">
                  <c:v>0.48708328866977929</c:v>
                </c:pt>
                <c:pt idx="4544">
                  <c:v>0.4871904812949267</c:v>
                </c:pt>
                <c:pt idx="4545">
                  <c:v>0.48729767392007411</c:v>
                </c:pt>
                <c:pt idx="4546">
                  <c:v>0.48740486654522153</c:v>
                </c:pt>
                <c:pt idx="4547">
                  <c:v>0.48751205917036894</c:v>
                </c:pt>
                <c:pt idx="4548">
                  <c:v>0.48761925179551635</c:v>
                </c:pt>
                <c:pt idx="4549">
                  <c:v>0.48772644442066376</c:v>
                </c:pt>
                <c:pt idx="4550">
                  <c:v>0.48783363704581117</c:v>
                </c:pt>
                <c:pt idx="4551">
                  <c:v>0.48794082967095859</c:v>
                </c:pt>
                <c:pt idx="4552">
                  <c:v>0.488048022296106</c:v>
                </c:pt>
                <c:pt idx="4553">
                  <c:v>0.48815521492125341</c:v>
                </c:pt>
                <c:pt idx="4554">
                  <c:v>0.48826240754640082</c:v>
                </c:pt>
                <c:pt idx="4555">
                  <c:v>0.48836960017154823</c:v>
                </c:pt>
                <c:pt idx="4556">
                  <c:v>0.48847679279669565</c:v>
                </c:pt>
                <c:pt idx="4557">
                  <c:v>0.48858398542184306</c:v>
                </c:pt>
                <c:pt idx="4558">
                  <c:v>0.48869117804699047</c:v>
                </c:pt>
                <c:pt idx="4559">
                  <c:v>0.48879837067213788</c:v>
                </c:pt>
                <c:pt idx="4560">
                  <c:v>0.48890556329728529</c:v>
                </c:pt>
                <c:pt idx="4561">
                  <c:v>0.48901275592243271</c:v>
                </c:pt>
                <c:pt idx="4562">
                  <c:v>0.48911994854758012</c:v>
                </c:pt>
                <c:pt idx="4563">
                  <c:v>0.48922714117272753</c:v>
                </c:pt>
                <c:pt idx="4564">
                  <c:v>0.48933433379787494</c:v>
                </c:pt>
                <c:pt idx="4565">
                  <c:v>0.48944152642302236</c:v>
                </c:pt>
                <c:pt idx="4566">
                  <c:v>0.48954871904816977</c:v>
                </c:pt>
                <c:pt idx="4567">
                  <c:v>0.48965591167331718</c:v>
                </c:pt>
                <c:pt idx="4568">
                  <c:v>0.48976310429846459</c:v>
                </c:pt>
                <c:pt idx="4569">
                  <c:v>0.489870296923612</c:v>
                </c:pt>
                <c:pt idx="4570">
                  <c:v>0.48997748954875942</c:v>
                </c:pt>
                <c:pt idx="4571">
                  <c:v>0.49008468217390683</c:v>
                </c:pt>
                <c:pt idx="4572">
                  <c:v>0.49019187479905424</c:v>
                </c:pt>
                <c:pt idx="4573">
                  <c:v>0.49029906742420165</c:v>
                </c:pt>
                <c:pt idx="4574">
                  <c:v>0.49040626004934906</c:v>
                </c:pt>
                <c:pt idx="4575">
                  <c:v>0.49051345267449648</c:v>
                </c:pt>
                <c:pt idx="4576">
                  <c:v>0.49062064529964389</c:v>
                </c:pt>
                <c:pt idx="4577">
                  <c:v>0.4907278379247913</c:v>
                </c:pt>
                <c:pt idx="4578">
                  <c:v>0.49083503054993871</c:v>
                </c:pt>
                <c:pt idx="4579">
                  <c:v>0.49094222317508612</c:v>
                </c:pt>
                <c:pt idx="4580">
                  <c:v>0.49104941580023354</c:v>
                </c:pt>
                <c:pt idx="4581">
                  <c:v>0.49115660842538095</c:v>
                </c:pt>
                <c:pt idx="4582">
                  <c:v>0.49126380105052836</c:v>
                </c:pt>
                <c:pt idx="4583">
                  <c:v>0.49137099367567577</c:v>
                </c:pt>
                <c:pt idx="4584">
                  <c:v>0.49147818630082318</c:v>
                </c:pt>
                <c:pt idx="4585">
                  <c:v>0.4915853789259706</c:v>
                </c:pt>
                <c:pt idx="4586">
                  <c:v>0.49169257155111801</c:v>
                </c:pt>
                <c:pt idx="4587">
                  <c:v>0.49179976417626542</c:v>
                </c:pt>
                <c:pt idx="4588">
                  <c:v>0.49190695680141283</c:v>
                </c:pt>
                <c:pt idx="4589">
                  <c:v>0.49201414942656024</c:v>
                </c:pt>
                <c:pt idx="4590">
                  <c:v>0.49212134205170766</c:v>
                </c:pt>
                <c:pt idx="4591">
                  <c:v>0.49222853467685507</c:v>
                </c:pt>
                <c:pt idx="4592">
                  <c:v>0.49233572730200248</c:v>
                </c:pt>
                <c:pt idx="4593">
                  <c:v>0.49244291992714989</c:v>
                </c:pt>
                <c:pt idx="4594">
                  <c:v>0.4925501125522973</c:v>
                </c:pt>
                <c:pt idx="4595">
                  <c:v>0.49265730517744472</c:v>
                </c:pt>
                <c:pt idx="4596">
                  <c:v>0.49276449780259213</c:v>
                </c:pt>
                <c:pt idx="4597">
                  <c:v>0.49287169042773954</c:v>
                </c:pt>
                <c:pt idx="4598">
                  <c:v>0.49297888305288695</c:v>
                </c:pt>
                <c:pt idx="4599">
                  <c:v>0.49308607567803436</c:v>
                </c:pt>
                <c:pt idx="4600">
                  <c:v>0.49319326830318178</c:v>
                </c:pt>
                <c:pt idx="4601">
                  <c:v>0.49330046092832919</c:v>
                </c:pt>
                <c:pt idx="4602">
                  <c:v>0.4934076535534766</c:v>
                </c:pt>
                <c:pt idx="4603">
                  <c:v>0.49351484617862401</c:v>
                </c:pt>
                <c:pt idx="4604">
                  <c:v>0.49362203880377142</c:v>
                </c:pt>
                <c:pt idx="4605">
                  <c:v>0.49372923142891884</c:v>
                </c:pt>
                <c:pt idx="4606">
                  <c:v>0.49383642405406625</c:v>
                </c:pt>
                <c:pt idx="4607">
                  <c:v>0.49394361667921366</c:v>
                </c:pt>
                <c:pt idx="4608">
                  <c:v>0.49405080930436107</c:v>
                </c:pt>
                <c:pt idx="4609">
                  <c:v>0.49415800192950848</c:v>
                </c:pt>
                <c:pt idx="4610">
                  <c:v>0.4942651945546559</c:v>
                </c:pt>
                <c:pt idx="4611">
                  <c:v>0.49437238717980331</c:v>
                </c:pt>
                <c:pt idx="4612">
                  <c:v>0.49447957980495072</c:v>
                </c:pt>
                <c:pt idx="4613">
                  <c:v>0.49458677243009813</c:v>
                </c:pt>
                <c:pt idx="4614">
                  <c:v>0.49469396505524554</c:v>
                </c:pt>
                <c:pt idx="4615">
                  <c:v>0.49480115768039296</c:v>
                </c:pt>
                <c:pt idx="4616">
                  <c:v>0.49490835030554037</c:v>
                </c:pt>
                <c:pt idx="4617">
                  <c:v>0.49501554293068778</c:v>
                </c:pt>
                <c:pt idx="4618">
                  <c:v>0.49512273555583519</c:v>
                </c:pt>
                <c:pt idx="4619">
                  <c:v>0.4952299281809826</c:v>
                </c:pt>
                <c:pt idx="4620">
                  <c:v>0.49533712080613002</c:v>
                </c:pt>
                <c:pt idx="4621">
                  <c:v>0.49544431343127743</c:v>
                </c:pt>
                <c:pt idx="4622">
                  <c:v>0.49555150605642484</c:v>
                </c:pt>
                <c:pt idx="4623">
                  <c:v>0.49565869868157225</c:v>
                </c:pt>
                <c:pt idx="4624">
                  <c:v>0.49576589130671966</c:v>
                </c:pt>
                <c:pt idx="4625">
                  <c:v>0.49587308393186708</c:v>
                </c:pt>
                <c:pt idx="4626">
                  <c:v>0.49598027655701449</c:v>
                </c:pt>
                <c:pt idx="4627">
                  <c:v>0.4960874691821619</c:v>
                </c:pt>
                <c:pt idx="4628">
                  <c:v>0.49619466180730931</c:v>
                </c:pt>
                <c:pt idx="4629">
                  <c:v>0.49630185443245672</c:v>
                </c:pt>
                <c:pt idx="4630">
                  <c:v>0.49640904705760414</c:v>
                </c:pt>
                <c:pt idx="4631">
                  <c:v>0.49651623968275155</c:v>
                </c:pt>
                <c:pt idx="4632">
                  <c:v>0.49662343230789896</c:v>
                </c:pt>
                <c:pt idx="4633">
                  <c:v>0.49673062493304637</c:v>
                </c:pt>
                <c:pt idx="4634">
                  <c:v>0.49683781755819378</c:v>
                </c:pt>
                <c:pt idx="4635">
                  <c:v>0.4969450101833412</c:v>
                </c:pt>
                <c:pt idx="4636">
                  <c:v>0.49705220280848861</c:v>
                </c:pt>
                <c:pt idx="4637">
                  <c:v>0.49715939543363602</c:v>
                </c:pt>
                <c:pt idx="4638">
                  <c:v>0.49726658805878343</c:v>
                </c:pt>
                <c:pt idx="4639">
                  <c:v>0.49737378068393084</c:v>
                </c:pt>
                <c:pt idx="4640">
                  <c:v>0.49748097330907826</c:v>
                </c:pt>
                <c:pt idx="4641">
                  <c:v>0.49758816593422567</c:v>
                </c:pt>
                <c:pt idx="4642">
                  <c:v>0.49769535855937308</c:v>
                </c:pt>
                <c:pt idx="4643">
                  <c:v>0.49780255118452049</c:v>
                </c:pt>
                <c:pt idx="4644">
                  <c:v>0.4979097438096679</c:v>
                </c:pt>
                <c:pt idx="4645">
                  <c:v>0.49801693643481532</c:v>
                </c:pt>
                <c:pt idx="4646">
                  <c:v>0.49812412905996273</c:v>
                </c:pt>
                <c:pt idx="4647">
                  <c:v>0.49823132168511014</c:v>
                </c:pt>
                <c:pt idx="4648">
                  <c:v>0.49833851431025755</c:v>
                </c:pt>
                <c:pt idx="4649">
                  <c:v>0.49844570693540496</c:v>
                </c:pt>
                <c:pt idx="4650">
                  <c:v>0.49855289956055238</c:v>
                </c:pt>
                <c:pt idx="4651">
                  <c:v>0.49866009218569979</c:v>
                </c:pt>
                <c:pt idx="4652">
                  <c:v>0.4987672848108472</c:v>
                </c:pt>
                <c:pt idx="4653">
                  <c:v>0.49887447743599461</c:v>
                </c:pt>
                <c:pt idx="4654">
                  <c:v>0.49898167006114202</c:v>
                </c:pt>
                <c:pt idx="4655">
                  <c:v>0.49908886268628944</c:v>
                </c:pt>
                <c:pt idx="4656">
                  <c:v>0.49919605531143685</c:v>
                </c:pt>
                <c:pt idx="4657">
                  <c:v>0.49930324793658426</c:v>
                </c:pt>
                <c:pt idx="4658">
                  <c:v>0.49941044056173167</c:v>
                </c:pt>
                <c:pt idx="4659">
                  <c:v>0.49951763318687908</c:v>
                </c:pt>
                <c:pt idx="4660">
                  <c:v>0.4996248258120265</c:v>
                </c:pt>
                <c:pt idx="4661">
                  <c:v>0.49973201843717391</c:v>
                </c:pt>
                <c:pt idx="4662">
                  <c:v>0.49983921106232132</c:v>
                </c:pt>
                <c:pt idx="4663">
                  <c:v>0.49994640368746873</c:v>
                </c:pt>
                <c:pt idx="4664">
                  <c:v>0.50005359631261614</c:v>
                </c:pt>
                <c:pt idx="4665">
                  <c:v>0.5001607889377635</c:v>
                </c:pt>
                <c:pt idx="4666">
                  <c:v>0.50026798156291086</c:v>
                </c:pt>
                <c:pt idx="4667">
                  <c:v>0.50037517418805821</c:v>
                </c:pt>
                <c:pt idx="4668">
                  <c:v>0.50048236681320557</c:v>
                </c:pt>
                <c:pt idx="4669">
                  <c:v>0.50058955943835293</c:v>
                </c:pt>
                <c:pt idx="4670">
                  <c:v>0.50069675206350028</c:v>
                </c:pt>
                <c:pt idx="4671">
                  <c:v>0.50080394468864764</c:v>
                </c:pt>
                <c:pt idx="4672">
                  <c:v>0.500911137313795</c:v>
                </c:pt>
                <c:pt idx="4673">
                  <c:v>0.50101832993894235</c:v>
                </c:pt>
                <c:pt idx="4674">
                  <c:v>0.50112552256408971</c:v>
                </c:pt>
                <c:pt idx="4675">
                  <c:v>0.50123271518923707</c:v>
                </c:pt>
                <c:pt idx="4676">
                  <c:v>0.50133990781438442</c:v>
                </c:pt>
                <c:pt idx="4677">
                  <c:v>0.50144710043953178</c:v>
                </c:pt>
                <c:pt idx="4678">
                  <c:v>0.50155429306467914</c:v>
                </c:pt>
                <c:pt idx="4679">
                  <c:v>0.50166148568982649</c:v>
                </c:pt>
                <c:pt idx="4680">
                  <c:v>0.50176867831497385</c:v>
                </c:pt>
                <c:pt idx="4681">
                  <c:v>0.5018758709401212</c:v>
                </c:pt>
                <c:pt idx="4682">
                  <c:v>0.50198306356526856</c:v>
                </c:pt>
                <c:pt idx="4683">
                  <c:v>0.50209025619041592</c:v>
                </c:pt>
                <c:pt idx="4684">
                  <c:v>0.50219744881556327</c:v>
                </c:pt>
                <c:pt idx="4685">
                  <c:v>0.50230464144071063</c:v>
                </c:pt>
                <c:pt idx="4686">
                  <c:v>0.50241183406585799</c:v>
                </c:pt>
                <c:pt idx="4687">
                  <c:v>0.50251902669100534</c:v>
                </c:pt>
                <c:pt idx="4688">
                  <c:v>0.5026262193161527</c:v>
                </c:pt>
                <c:pt idx="4689">
                  <c:v>0.50273341194130006</c:v>
                </c:pt>
                <c:pt idx="4690">
                  <c:v>0.50284060456644741</c:v>
                </c:pt>
                <c:pt idx="4691">
                  <c:v>0.50294779719159477</c:v>
                </c:pt>
                <c:pt idx="4692">
                  <c:v>0.50305498981674213</c:v>
                </c:pt>
                <c:pt idx="4693">
                  <c:v>0.50316218244188948</c:v>
                </c:pt>
                <c:pt idx="4694">
                  <c:v>0.50326937506703684</c:v>
                </c:pt>
                <c:pt idx="4695">
                  <c:v>0.5033765676921842</c:v>
                </c:pt>
                <c:pt idx="4696">
                  <c:v>0.50348376031733155</c:v>
                </c:pt>
                <c:pt idx="4697">
                  <c:v>0.50359095294247891</c:v>
                </c:pt>
                <c:pt idx="4698">
                  <c:v>0.50369814556762627</c:v>
                </c:pt>
                <c:pt idx="4699">
                  <c:v>0.50380533819277362</c:v>
                </c:pt>
                <c:pt idx="4700">
                  <c:v>0.50391253081792098</c:v>
                </c:pt>
                <c:pt idx="4701">
                  <c:v>0.50401972344306833</c:v>
                </c:pt>
                <c:pt idx="4702">
                  <c:v>0.50412691606821569</c:v>
                </c:pt>
                <c:pt idx="4703">
                  <c:v>0.50423410869336305</c:v>
                </c:pt>
                <c:pt idx="4704">
                  <c:v>0.5043413013185104</c:v>
                </c:pt>
                <c:pt idx="4705">
                  <c:v>0.50444849394365776</c:v>
                </c:pt>
                <c:pt idx="4706">
                  <c:v>0.50455568656880512</c:v>
                </c:pt>
                <c:pt idx="4707">
                  <c:v>0.50466287919395247</c:v>
                </c:pt>
                <c:pt idx="4708">
                  <c:v>0.50477007181909983</c:v>
                </c:pt>
                <c:pt idx="4709">
                  <c:v>0.50487726444424719</c:v>
                </c:pt>
                <c:pt idx="4710">
                  <c:v>0.50498445706939454</c:v>
                </c:pt>
                <c:pt idx="4711">
                  <c:v>0.5050916496945419</c:v>
                </c:pt>
                <c:pt idx="4712">
                  <c:v>0.50519884231968926</c:v>
                </c:pt>
                <c:pt idx="4713">
                  <c:v>0.50530603494483661</c:v>
                </c:pt>
                <c:pt idx="4714">
                  <c:v>0.50541322756998397</c:v>
                </c:pt>
                <c:pt idx="4715">
                  <c:v>0.50552042019513133</c:v>
                </c:pt>
                <c:pt idx="4716">
                  <c:v>0.50562761282027868</c:v>
                </c:pt>
                <c:pt idx="4717">
                  <c:v>0.50573480544542604</c:v>
                </c:pt>
                <c:pt idx="4718">
                  <c:v>0.5058419980705734</c:v>
                </c:pt>
                <c:pt idx="4719">
                  <c:v>0.50594919069572075</c:v>
                </c:pt>
                <c:pt idx="4720">
                  <c:v>0.50605638332086811</c:v>
                </c:pt>
                <c:pt idx="4721">
                  <c:v>0.50616357594601546</c:v>
                </c:pt>
                <c:pt idx="4722">
                  <c:v>0.50627076857116282</c:v>
                </c:pt>
                <c:pt idx="4723">
                  <c:v>0.50637796119631018</c:v>
                </c:pt>
                <c:pt idx="4724">
                  <c:v>0.50648515382145753</c:v>
                </c:pt>
                <c:pt idx="4725">
                  <c:v>0.50659234644660489</c:v>
                </c:pt>
                <c:pt idx="4726">
                  <c:v>0.50669953907175225</c:v>
                </c:pt>
                <c:pt idx="4727">
                  <c:v>0.5068067316968996</c:v>
                </c:pt>
                <c:pt idx="4728">
                  <c:v>0.50691392432204696</c:v>
                </c:pt>
                <c:pt idx="4729">
                  <c:v>0.50702111694719432</c:v>
                </c:pt>
                <c:pt idx="4730">
                  <c:v>0.50712830957234167</c:v>
                </c:pt>
                <c:pt idx="4731">
                  <c:v>0.50723550219748903</c:v>
                </c:pt>
                <c:pt idx="4732">
                  <c:v>0.50734269482263639</c:v>
                </c:pt>
                <c:pt idx="4733">
                  <c:v>0.50744988744778374</c:v>
                </c:pt>
                <c:pt idx="4734">
                  <c:v>0.5075570800729311</c:v>
                </c:pt>
                <c:pt idx="4735">
                  <c:v>0.50766427269807846</c:v>
                </c:pt>
                <c:pt idx="4736">
                  <c:v>0.50777146532322581</c:v>
                </c:pt>
                <c:pt idx="4737">
                  <c:v>0.50787865794837317</c:v>
                </c:pt>
                <c:pt idx="4738">
                  <c:v>0.50798585057352053</c:v>
                </c:pt>
                <c:pt idx="4739">
                  <c:v>0.50809304319866788</c:v>
                </c:pt>
                <c:pt idx="4740">
                  <c:v>0.50820023582381524</c:v>
                </c:pt>
                <c:pt idx="4741">
                  <c:v>0.50830742844896259</c:v>
                </c:pt>
                <c:pt idx="4742">
                  <c:v>0.50841462107410995</c:v>
                </c:pt>
                <c:pt idx="4743">
                  <c:v>0.50852181369925731</c:v>
                </c:pt>
                <c:pt idx="4744">
                  <c:v>0.50862900632440466</c:v>
                </c:pt>
                <c:pt idx="4745">
                  <c:v>0.50873619894955202</c:v>
                </c:pt>
                <c:pt idx="4746">
                  <c:v>0.50884339157469938</c:v>
                </c:pt>
                <c:pt idx="4747">
                  <c:v>0.50895058419984673</c:v>
                </c:pt>
                <c:pt idx="4748">
                  <c:v>0.50905777682499409</c:v>
                </c:pt>
                <c:pt idx="4749">
                  <c:v>0.50916496945014145</c:v>
                </c:pt>
                <c:pt idx="4750">
                  <c:v>0.5092721620752888</c:v>
                </c:pt>
                <c:pt idx="4751">
                  <c:v>0.50937935470043616</c:v>
                </c:pt>
                <c:pt idx="4752">
                  <c:v>0.50948654732558352</c:v>
                </c:pt>
                <c:pt idx="4753">
                  <c:v>0.50959373995073087</c:v>
                </c:pt>
                <c:pt idx="4754">
                  <c:v>0.50970093257587823</c:v>
                </c:pt>
                <c:pt idx="4755">
                  <c:v>0.50980812520102559</c:v>
                </c:pt>
                <c:pt idx="4756">
                  <c:v>0.50991531782617294</c:v>
                </c:pt>
                <c:pt idx="4757">
                  <c:v>0.5100225104513203</c:v>
                </c:pt>
                <c:pt idx="4758">
                  <c:v>0.51012970307646766</c:v>
                </c:pt>
                <c:pt idx="4759">
                  <c:v>0.51023689570161501</c:v>
                </c:pt>
                <c:pt idx="4760">
                  <c:v>0.51034408832676237</c:v>
                </c:pt>
                <c:pt idx="4761">
                  <c:v>0.51045128095190972</c:v>
                </c:pt>
                <c:pt idx="4762">
                  <c:v>0.51055847357705708</c:v>
                </c:pt>
                <c:pt idx="4763">
                  <c:v>0.51066566620220444</c:v>
                </c:pt>
                <c:pt idx="4764">
                  <c:v>0.51077285882735179</c:v>
                </c:pt>
                <c:pt idx="4765">
                  <c:v>0.51088005145249915</c:v>
                </c:pt>
                <c:pt idx="4766">
                  <c:v>0.51098724407764651</c:v>
                </c:pt>
                <c:pt idx="4767">
                  <c:v>0.51109443670279386</c:v>
                </c:pt>
                <c:pt idx="4768">
                  <c:v>0.51120162932794122</c:v>
                </c:pt>
                <c:pt idx="4769">
                  <c:v>0.51130882195308858</c:v>
                </c:pt>
                <c:pt idx="4770">
                  <c:v>0.51141601457823593</c:v>
                </c:pt>
                <c:pt idx="4771">
                  <c:v>0.51152320720338329</c:v>
                </c:pt>
                <c:pt idx="4772">
                  <c:v>0.51163039982853065</c:v>
                </c:pt>
                <c:pt idx="4773">
                  <c:v>0.511737592453678</c:v>
                </c:pt>
                <c:pt idx="4774">
                  <c:v>0.51184478507882536</c:v>
                </c:pt>
                <c:pt idx="4775">
                  <c:v>0.51195197770397272</c:v>
                </c:pt>
                <c:pt idx="4776">
                  <c:v>0.51205917032912007</c:v>
                </c:pt>
                <c:pt idx="4777">
                  <c:v>0.51216636295426743</c:v>
                </c:pt>
                <c:pt idx="4778">
                  <c:v>0.51227355557941479</c:v>
                </c:pt>
                <c:pt idx="4779">
                  <c:v>0.51238074820456214</c:v>
                </c:pt>
                <c:pt idx="4780">
                  <c:v>0.5124879408297095</c:v>
                </c:pt>
                <c:pt idx="4781">
                  <c:v>0.51259513345485685</c:v>
                </c:pt>
                <c:pt idx="4782">
                  <c:v>0.51270232608000421</c:v>
                </c:pt>
                <c:pt idx="4783">
                  <c:v>0.51280951870515157</c:v>
                </c:pt>
                <c:pt idx="4784">
                  <c:v>0.51291671133029892</c:v>
                </c:pt>
                <c:pt idx="4785">
                  <c:v>0.51302390395544628</c:v>
                </c:pt>
                <c:pt idx="4786">
                  <c:v>0.51313109658059364</c:v>
                </c:pt>
                <c:pt idx="4787">
                  <c:v>0.51323828920574099</c:v>
                </c:pt>
                <c:pt idx="4788">
                  <c:v>0.51334548183088835</c:v>
                </c:pt>
                <c:pt idx="4789">
                  <c:v>0.51345267445603571</c:v>
                </c:pt>
                <c:pt idx="4790">
                  <c:v>0.51355986708118306</c:v>
                </c:pt>
                <c:pt idx="4791">
                  <c:v>0.51366705970633042</c:v>
                </c:pt>
                <c:pt idx="4792">
                  <c:v>0.51377425233147778</c:v>
                </c:pt>
                <c:pt idx="4793">
                  <c:v>0.51388144495662513</c:v>
                </c:pt>
                <c:pt idx="4794">
                  <c:v>0.51398863758177249</c:v>
                </c:pt>
                <c:pt idx="4795">
                  <c:v>0.51409583020691985</c:v>
                </c:pt>
                <c:pt idx="4796">
                  <c:v>0.5142030228320672</c:v>
                </c:pt>
                <c:pt idx="4797">
                  <c:v>0.51431021545721456</c:v>
                </c:pt>
                <c:pt idx="4798">
                  <c:v>0.51441740808236192</c:v>
                </c:pt>
                <c:pt idx="4799">
                  <c:v>0.51452460070750927</c:v>
                </c:pt>
                <c:pt idx="4800">
                  <c:v>0.51463179333265663</c:v>
                </c:pt>
                <c:pt idx="4801">
                  <c:v>0.51473898595780399</c:v>
                </c:pt>
                <c:pt idx="4802">
                  <c:v>0.51484617858295134</c:v>
                </c:pt>
                <c:pt idx="4803">
                  <c:v>0.5149533712080987</c:v>
                </c:pt>
                <c:pt idx="4804">
                  <c:v>0.51506056383324605</c:v>
                </c:pt>
                <c:pt idx="4805">
                  <c:v>0.51516775645839341</c:v>
                </c:pt>
                <c:pt idx="4806">
                  <c:v>0.51527494908354077</c:v>
                </c:pt>
                <c:pt idx="4807">
                  <c:v>0.51538214170868812</c:v>
                </c:pt>
                <c:pt idx="4808">
                  <c:v>0.51548933433383548</c:v>
                </c:pt>
                <c:pt idx="4809">
                  <c:v>0.51559652695898284</c:v>
                </c:pt>
                <c:pt idx="4810">
                  <c:v>0.51570371958413019</c:v>
                </c:pt>
                <c:pt idx="4811">
                  <c:v>0.51581091220927755</c:v>
                </c:pt>
                <c:pt idx="4812">
                  <c:v>0.51591810483442491</c:v>
                </c:pt>
                <c:pt idx="4813">
                  <c:v>0.51602529745957226</c:v>
                </c:pt>
                <c:pt idx="4814">
                  <c:v>0.51613249008471962</c:v>
                </c:pt>
                <c:pt idx="4815">
                  <c:v>0.51623968270986698</c:v>
                </c:pt>
                <c:pt idx="4816">
                  <c:v>0.51634687533501433</c:v>
                </c:pt>
                <c:pt idx="4817">
                  <c:v>0.51645406796016169</c:v>
                </c:pt>
                <c:pt idx="4818">
                  <c:v>0.51656126058530905</c:v>
                </c:pt>
                <c:pt idx="4819">
                  <c:v>0.5166684532104564</c:v>
                </c:pt>
                <c:pt idx="4820">
                  <c:v>0.51677564583560376</c:v>
                </c:pt>
                <c:pt idx="4821">
                  <c:v>0.51688283846075112</c:v>
                </c:pt>
                <c:pt idx="4822">
                  <c:v>0.51699003108589847</c:v>
                </c:pt>
                <c:pt idx="4823">
                  <c:v>0.51709722371104583</c:v>
                </c:pt>
                <c:pt idx="4824">
                  <c:v>0.51720441633619318</c:v>
                </c:pt>
                <c:pt idx="4825">
                  <c:v>0.51731160896134054</c:v>
                </c:pt>
                <c:pt idx="4826">
                  <c:v>0.5174188015864879</c:v>
                </c:pt>
                <c:pt idx="4827">
                  <c:v>0.51752599421163525</c:v>
                </c:pt>
                <c:pt idx="4828">
                  <c:v>0.51763318683678261</c:v>
                </c:pt>
                <c:pt idx="4829">
                  <c:v>0.51774037946192997</c:v>
                </c:pt>
                <c:pt idx="4830">
                  <c:v>0.51784757208707732</c:v>
                </c:pt>
                <c:pt idx="4831">
                  <c:v>0.51795476471222468</c:v>
                </c:pt>
                <c:pt idx="4832">
                  <c:v>0.51806195733737204</c:v>
                </c:pt>
                <c:pt idx="4833">
                  <c:v>0.51816914996251939</c:v>
                </c:pt>
                <c:pt idx="4834">
                  <c:v>0.51827634258766675</c:v>
                </c:pt>
                <c:pt idx="4835">
                  <c:v>0.51838353521281411</c:v>
                </c:pt>
                <c:pt idx="4836">
                  <c:v>0.51849072783796146</c:v>
                </c:pt>
                <c:pt idx="4837">
                  <c:v>0.51859792046310882</c:v>
                </c:pt>
                <c:pt idx="4838">
                  <c:v>0.51870511308825618</c:v>
                </c:pt>
                <c:pt idx="4839">
                  <c:v>0.51881230571340353</c:v>
                </c:pt>
                <c:pt idx="4840">
                  <c:v>0.51891949833855089</c:v>
                </c:pt>
                <c:pt idx="4841">
                  <c:v>0.51902669096369825</c:v>
                </c:pt>
                <c:pt idx="4842">
                  <c:v>0.5191338835888456</c:v>
                </c:pt>
                <c:pt idx="4843">
                  <c:v>0.51924107621399296</c:v>
                </c:pt>
                <c:pt idx="4844">
                  <c:v>0.51934826883914031</c:v>
                </c:pt>
                <c:pt idx="4845">
                  <c:v>0.51945546146428767</c:v>
                </c:pt>
                <c:pt idx="4846">
                  <c:v>0.51956265408943503</c:v>
                </c:pt>
                <c:pt idx="4847">
                  <c:v>0.51966984671458238</c:v>
                </c:pt>
                <c:pt idx="4848">
                  <c:v>0.51977703933972974</c:v>
                </c:pt>
                <c:pt idx="4849">
                  <c:v>0.5198842319648771</c:v>
                </c:pt>
                <c:pt idx="4850">
                  <c:v>0.51999142459002445</c:v>
                </c:pt>
                <c:pt idx="4851">
                  <c:v>0.52009861721517181</c:v>
                </c:pt>
                <c:pt idx="4852">
                  <c:v>0.52020580984031917</c:v>
                </c:pt>
                <c:pt idx="4853">
                  <c:v>0.52031300246546652</c:v>
                </c:pt>
                <c:pt idx="4854">
                  <c:v>0.52042019509061388</c:v>
                </c:pt>
                <c:pt idx="4855">
                  <c:v>0.52052738771576124</c:v>
                </c:pt>
                <c:pt idx="4856">
                  <c:v>0.52063458034090859</c:v>
                </c:pt>
                <c:pt idx="4857">
                  <c:v>0.52074177296605595</c:v>
                </c:pt>
                <c:pt idx="4858">
                  <c:v>0.52084896559120331</c:v>
                </c:pt>
                <c:pt idx="4859">
                  <c:v>0.52095615821635066</c:v>
                </c:pt>
                <c:pt idx="4860">
                  <c:v>0.52106335084149802</c:v>
                </c:pt>
                <c:pt idx="4861">
                  <c:v>0.52117054346664538</c:v>
                </c:pt>
                <c:pt idx="4862">
                  <c:v>0.52127773609179273</c:v>
                </c:pt>
                <c:pt idx="4863">
                  <c:v>0.52138492871694009</c:v>
                </c:pt>
                <c:pt idx="4864">
                  <c:v>0.52149212134208744</c:v>
                </c:pt>
                <c:pt idx="4865">
                  <c:v>0.5215993139672348</c:v>
                </c:pt>
                <c:pt idx="4866">
                  <c:v>0.52170650659238216</c:v>
                </c:pt>
                <c:pt idx="4867">
                  <c:v>0.52181369921752951</c:v>
                </c:pt>
                <c:pt idx="4868">
                  <c:v>0.52192089184267687</c:v>
                </c:pt>
                <c:pt idx="4869">
                  <c:v>0.52202808446782423</c:v>
                </c:pt>
                <c:pt idx="4870">
                  <c:v>0.52213527709297158</c:v>
                </c:pt>
                <c:pt idx="4871">
                  <c:v>0.52224246971811894</c:v>
                </c:pt>
                <c:pt idx="4872">
                  <c:v>0.5223496623432663</c:v>
                </c:pt>
                <c:pt idx="4873">
                  <c:v>0.52245685496841365</c:v>
                </c:pt>
                <c:pt idx="4874">
                  <c:v>0.52256404759356101</c:v>
                </c:pt>
                <c:pt idx="4875">
                  <c:v>0.52267124021870837</c:v>
                </c:pt>
                <c:pt idx="4876">
                  <c:v>0.52277843284385572</c:v>
                </c:pt>
                <c:pt idx="4877">
                  <c:v>0.52288562546900308</c:v>
                </c:pt>
                <c:pt idx="4878">
                  <c:v>0.52299281809415044</c:v>
                </c:pt>
                <c:pt idx="4879">
                  <c:v>0.52310001071929779</c:v>
                </c:pt>
                <c:pt idx="4880">
                  <c:v>0.52320720334444515</c:v>
                </c:pt>
                <c:pt idx="4881">
                  <c:v>0.52331439596959251</c:v>
                </c:pt>
                <c:pt idx="4882">
                  <c:v>0.52342158859473986</c:v>
                </c:pt>
                <c:pt idx="4883">
                  <c:v>0.52352878121988722</c:v>
                </c:pt>
                <c:pt idx="4884">
                  <c:v>0.52363597384503457</c:v>
                </c:pt>
                <c:pt idx="4885">
                  <c:v>0.52374316647018193</c:v>
                </c:pt>
                <c:pt idx="4886">
                  <c:v>0.52385035909532929</c:v>
                </c:pt>
                <c:pt idx="4887">
                  <c:v>0.52395755172047664</c:v>
                </c:pt>
                <c:pt idx="4888">
                  <c:v>0.524064744345624</c:v>
                </c:pt>
                <c:pt idx="4889">
                  <c:v>0.52417193697077136</c:v>
                </c:pt>
                <c:pt idx="4890">
                  <c:v>0.52427912959591871</c:v>
                </c:pt>
                <c:pt idx="4891">
                  <c:v>0.52438632222106607</c:v>
                </c:pt>
                <c:pt idx="4892">
                  <c:v>0.52449351484621343</c:v>
                </c:pt>
                <c:pt idx="4893">
                  <c:v>0.52460070747136078</c:v>
                </c:pt>
                <c:pt idx="4894">
                  <c:v>0.52470790009650814</c:v>
                </c:pt>
                <c:pt idx="4895">
                  <c:v>0.5248150927216555</c:v>
                </c:pt>
                <c:pt idx="4896">
                  <c:v>0.52492228534680285</c:v>
                </c:pt>
                <c:pt idx="4897">
                  <c:v>0.52502947797195021</c:v>
                </c:pt>
                <c:pt idx="4898">
                  <c:v>0.52513667059709757</c:v>
                </c:pt>
                <c:pt idx="4899">
                  <c:v>0.52524386322224492</c:v>
                </c:pt>
                <c:pt idx="4900">
                  <c:v>0.52535105584739228</c:v>
                </c:pt>
                <c:pt idx="4901">
                  <c:v>0.52545824847253964</c:v>
                </c:pt>
                <c:pt idx="4902">
                  <c:v>0.52556544109768699</c:v>
                </c:pt>
                <c:pt idx="4903">
                  <c:v>0.52567263372283435</c:v>
                </c:pt>
                <c:pt idx="4904">
                  <c:v>0.5257798263479817</c:v>
                </c:pt>
                <c:pt idx="4905">
                  <c:v>0.52588701897312906</c:v>
                </c:pt>
                <c:pt idx="4906">
                  <c:v>0.52599421159827642</c:v>
                </c:pt>
                <c:pt idx="4907">
                  <c:v>0.52610140422342377</c:v>
                </c:pt>
                <c:pt idx="4908">
                  <c:v>0.52620859684857113</c:v>
                </c:pt>
                <c:pt idx="4909">
                  <c:v>0.52631578947371849</c:v>
                </c:pt>
                <c:pt idx="4910">
                  <c:v>0.52642298209886584</c:v>
                </c:pt>
                <c:pt idx="4911">
                  <c:v>0.5265301747240132</c:v>
                </c:pt>
                <c:pt idx="4912">
                  <c:v>0.52663736734916056</c:v>
                </c:pt>
                <c:pt idx="4913">
                  <c:v>0.52674455997430791</c:v>
                </c:pt>
                <c:pt idx="4914">
                  <c:v>0.52685175259945527</c:v>
                </c:pt>
                <c:pt idx="4915">
                  <c:v>0.52695894522460263</c:v>
                </c:pt>
                <c:pt idx="4916">
                  <c:v>0.52706613784974998</c:v>
                </c:pt>
                <c:pt idx="4917">
                  <c:v>0.52717333047489734</c:v>
                </c:pt>
                <c:pt idx="4918">
                  <c:v>0.5272805231000447</c:v>
                </c:pt>
                <c:pt idx="4919">
                  <c:v>0.52738771572519205</c:v>
                </c:pt>
                <c:pt idx="4920">
                  <c:v>0.52749490835033941</c:v>
                </c:pt>
                <c:pt idx="4921">
                  <c:v>0.52760210097548677</c:v>
                </c:pt>
                <c:pt idx="4922">
                  <c:v>0.52770929360063412</c:v>
                </c:pt>
                <c:pt idx="4923">
                  <c:v>0.52781648622578148</c:v>
                </c:pt>
                <c:pt idx="4924">
                  <c:v>0.52792367885092883</c:v>
                </c:pt>
                <c:pt idx="4925">
                  <c:v>0.52803087147607619</c:v>
                </c:pt>
                <c:pt idx="4926">
                  <c:v>0.52813806410122355</c:v>
                </c:pt>
                <c:pt idx="4927">
                  <c:v>0.5282452567263709</c:v>
                </c:pt>
                <c:pt idx="4928">
                  <c:v>0.52835244935151826</c:v>
                </c:pt>
                <c:pt idx="4929">
                  <c:v>0.52845964197666562</c:v>
                </c:pt>
                <c:pt idx="4930">
                  <c:v>0.52856683460181297</c:v>
                </c:pt>
                <c:pt idx="4931">
                  <c:v>0.52867402722696033</c:v>
                </c:pt>
                <c:pt idx="4932">
                  <c:v>0.52878121985210769</c:v>
                </c:pt>
                <c:pt idx="4933">
                  <c:v>0.52888841247725504</c:v>
                </c:pt>
                <c:pt idx="4934">
                  <c:v>0.5289956051024024</c:v>
                </c:pt>
                <c:pt idx="4935">
                  <c:v>0.52910279772754976</c:v>
                </c:pt>
                <c:pt idx="4936">
                  <c:v>0.52920999035269711</c:v>
                </c:pt>
                <c:pt idx="4937">
                  <c:v>0.52931718297784447</c:v>
                </c:pt>
                <c:pt idx="4938">
                  <c:v>0.52942437560299183</c:v>
                </c:pt>
                <c:pt idx="4939">
                  <c:v>0.52953156822813918</c:v>
                </c:pt>
                <c:pt idx="4940">
                  <c:v>0.52963876085328654</c:v>
                </c:pt>
                <c:pt idx="4941">
                  <c:v>0.5297459534784339</c:v>
                </c:pt>
                <c:pt idx="4942">
                  <c:v>0.52985314610358125</c:v>
                </c:pt>
                <c:pt idx="4943">
                  <c:v>0.52996033872872861</c:v>
                </c:pt>
                <c:pt idx="4944">
                  <c:v>0.53006753135387596</c:v>
                </c:pt>
                <c:pt idx="4945">
                  <c:v>0.53017472397902332</c:v>
                </c:pt>
                <c:pt idx="4946">
                  <c:v>0.53028191660417068</c:v>
                </c:pt>
                <c:pt idx="4947">
                  <c:v>0.53038910922931803</c:v>
                </c:pt>
                <c:pt idx="4948">
                  <c:v>0.53049630185446539</c:v>
                </c:pt>
                <c:pt idx="4949">
                  <c:v>0.53060349447961275</c:v>
                </c:pt>
                <c:pt idx="4950">
                  <c:v>0.5307106871047601</c:v>
                </c:pt>
                <c:pt idx="4951">
                  <c:v>0.53081787972990746</c:v>
                </c:pt>
                <c:pt idx="4952">
                  <c:v>0.53092507235505482</c:v>
                </c:pt>
                <c:pt idx="4953">
                  <c:v>0.53103226498020217</c:v>
                </c:pt>
                <c:pt idx="4954">
                  <c:v>0.53113945760534953</c:v>
                </c:pt>
                <c:pt idx="4955">
                  <c:v>0.53124665023049689</c:v>
                </c:pt>
                <c:pt idx="4956">
                  <c:v>0.53135384285564424</c:v>
                </c:pt>
                <c:pt idx="4957">
                  <c:v>0.5314610354807916</c:v>
                </c:pt>
                <c:pt idx="4958">
                  <c:v>0.53156822810593896</c:v>
                </c:pt>
                <c:pt idx="4959">
                  <c:v>0.53167542073108631</c:v>
                </c:pt>
                <c:pt idx="4960">
                  <c:v>0.53178261335623367</c:v>
                </c:pt>
                <c:pt idx="4961">
                  <c:v>0.53188980598138103</c:v>
                </c:pt>
                <c:pt idx="4962">
                  <c:v>0.53199699860652838</c:v>
                </c:pt>
                <c:pt idx="4963">
                  <c:v>0.53210419123167574</c:v>
                </c:pt>
                <c:pt idx="4964">
                  <c:v>0.53221138385682309</c:v>
                </c:pt>
                <c:pt idx="4965">
                  <c:v>0.53231857648197045</c:v>
                </c:pt>
                <c:pt idx="4966">
                  <c:v>0.53242576910711781</c:v>
                </c:pt>
                <c:pt idx="4967">
                  <c:v>0.53253296173226516</c:v>
                </c:pt>
                <c:pt idx="4968">
                  <c:v>0.53264015435741252</c:v>
                </c:pt>
                <c:pt idx="4969">
                  <c:v>0.53274734698255988</c:v>
                </c:pt>
                <c:pt idx="4970">
                  <c:v>0.53285453960770723</c:v>
                </c:pt>
                <c:pt idx="4971">
                  <c:v>0.53296173223285459</c:v>
                </c:pt>
                <c:pt idx="4972">
                  <c:v>0.53306892485800195</c:v>
                </c:pt>
                <c:pt idx="4973">
                  <c:v>0.5331761174831493</c:v>
                </c:pt>
                <c:pt idx="4974">
                  <c:v>0.53328331010829666</c:v>
                </c:pt>
                <c:pt idx="4975">
                  <c:v>0.53339050273344402</c:v>
                </c:pt>
                <c:pt idx="4976">
                  <c:v>0.53349769535859137</c:v>
                </c:pt>
                <c:pt idx="4977">
                  <c:v>0.53360488798373873</c:v>
                </c:pt>
                <c:pt idx="4978">
                  <c:v>0.53371208060888609</c:v>
                </c:pt>
                <c:pt idx="4979">
                  <c:v>0.53381927323403344</c:v>
                </c:pt>
                <c:pt idx="4980">
                  <c:v>0.5339264658591808</c:v>
                </c:pt>
                <c:pt idx="4981">
                  <c:v>0.53403365848432816</c:v>
                </c:pt>
                <c:pt idx="4982">
                  <c:v>0.53414085110947551</c:v>
                </c:pt>
                <c:pt idx="4983">
                  <c:v>0.53424804373462287</c:v>
                </c:pt>
                <c:pt idx="4984">
                  <c:v>0.53435523635977022</c:v>
                </c:pt>
                <c:pt idx="4985">
                  <c:v>0.53446242898491758</c:v>
                </c:pt>
                <c:pt idx="4986">
                  <c:v>0.53456962161006494</c:v>
                </c:pt>
                <c:pt idx="4987">
                  <c:v>0.53467681423521229</c:v>
                </c:pt>
                <c:pt idx="4988">
                  <c:v>0.53478400686035965</c:v>
                </c:pt>
                <c:pt idx="4989">
                  <c:v>0.53489119948550701</c:v>
                </c:pt>
                <c:pt idx="4990">
                  <c:v>0.53499839211065436</c:v>
                </c:pt>
                <c:pt idx="4991">
                  <c:v>0.53510558473580172</c:v>
                </c:pt>
                <c:pt idx="4992">
                  <c:v>0.53521277736094908</c:v>
                </c:pt>
                <c:pt idx="4993">
                  <c:v>0.53531996998609643</c:v>
                </c:pt>
                <c:pt idx="4994">
                  <c:v>0.53542716261124379</c:v>
                </c:pt>
                <c:pt idx="4995">
                  <c:v>0.53553435523639115</c:v>
                </c:pt>
                <c:pt idx="4996">
                  <c:v>0.5356415478615385</c:v>
                </c:pt>
                <c:pt idx="4997">
                  <c:v>0.53574874048668586</c:v>
                </c:pt>
                <c:pt idx="4998">
                  <c:v>0.53585593311183322</c:v>
                </c:pt>
                <c:pt idx="4999">
                  <c:v>0.53596312573698057</c:v>
                </c:pt>
                <c:pt idx="5000">
                  <c:v>0.53607031836212793</c:v>
                </c:pt>
                <c:pt idx="5001">
                  <c:v>0.53617751098727529</c:v>
                </c:pt>
                <c:pt idx="5002">
                  <c:v>0.53628470361242264</c:v>
                </c:pt>
                <c:pt idx="5003">
                  <c:v>0.53639189623757</c:v>
                </c:pt>
                <c:pt idx="5004">
                  <c:v>0.53649908886271735</c:v>
                </c:pt>
                <c:pt idx="5005">
                  <c:v>0.53660628148786471</c:v>
                </c:pt>
                <c:pt idx="5006">
                  <c:v>0.53671347411301207</c:v>
                </c:pt>
                <c:pt idx="5007">
                  <c:v>0.53682066673815942</c:v>
                </c:pt>
                <c:pt idx="5008">
                  <c:v>0.53692785936330678</c:v>
                </c:pt>
                <c:pt idx="5009">
                  <c:v>0.53703505198845414</c:v>
                </c:pt>
                <c:pt idx="5010">
                  <c:v>0.53714224461360149</c:v>
                </c:pt>
                <c:pt idx="5011">
                  <c:v>0.53724943723874885</c:v>
                </c:pt>
                <c:pt idx="5012">
                  <c:v>0.53735662986389621</c:v>
                </c:pt>
                <c:pt idx="5013">
                  <c:v>0.53746382248904356</c:v>
                </c:pt>
                <c:pt idx="5014">
                  <c:v>0.53757101511419092</c:v>
                </c:pt>
                <c:pt idx="5015">
                  <c:v>0.53767820773933828</c:v>
                </c:pt>
                <c:pt idx="5016">
                  <c:v>0.53778540036448563</c:v>
                </c:pt>
                <c:pt idx="5017">
                  <c:v>0.53789259298963299</c:v>
                </c:pt>
                <c:pt idx="5018">
                  <c:v>0.53799978561478035</c:v>
                </c:pt>
                <c:pt idx="5019">
                  <c:v>0.5381069782399277</c:v>
                </c:pt>
                <c:pt idx="5020">
                  <c:v>0.53821417086507506</c:v>
                </c:pt>
                <c:pt idx="5021">
                  <c:v>0.53832136349022242</c:v>
                </c:pt>
                <c:pt idx="5022">
                  <c:v>0.53842855611536977</c:v>
                </c:pt>
                <c:pt idx="5023">
                  <c:v>0.53853574874051713</c:v>
                </c:pt>
                <c:pt idx="5024">
                  <c:v>0.53864294136566448</c:v>
                </c:pt>
                <c:pt idx="5025">
                  <c:v>0.53875013399081184</c:v>
                </c:pt>
                <c:pt idx="5026">
                  <c:v>0.5388573266159592</c:v>
                </c:pt>
                <c:pt idx="5027">
                  <c:v>0.53896451924110655</c:v>
                </c:pt>
                <c:pt idx="5028">
                  <c:v>0.53907171186625391</c:v>
                </c:pt>
                <c:pt idx="5029">
                  <c:v>0.53917890449140127</c:v>
                </c:pt>
                <c:pt idx="5030">
                  <c:v>0.53928609711654862</c:v>
                </c:pt>
                <c:pt idx="5031">
                  <c:v>0.53939328974169598</c:v>
                </c:pt>
                <c:pt idx="5032">
                  <c:v>0.53950048236684334</c:v>
                </c:pt>
                <c:pt idx="5033">
                  <c:v>0.53960767499199069</c:v>
                </c:pt>
                <c:pt idx="5034">
                  <c:v>0.53971486761713805</c:v>
                </c:pt>
                <c:pt idx="5035">
                  <c:v>0.53982206024228541</c:v>
                </c:pt>
                <c:pt idx="5036">
                  <c:v>0.53992925286743276</c:v>
                </c:pt>
                <c:pt idx="5037">
                  <c:v>0.54003644549258012</c:v>
                </c:pt>
                <c:pt idx="5038">
                  <c:v>0.54014363811772748</c:v>
                </c:pt>
                <c:pt idx="5039">
                  <c:v>0.54025083074287483</c:v>
                </c:pt>
                <c:pt idx="5040">
                  <c:v>0.54035802336802219</c:v>
                </c:pt>
                <c:pt idx="5041">
                  <c:v>0.54046521599316955</c:v>
                </c:pt>
                <c:pt idx="5042">
                  <c:v>0.5405724086183169</c:v>
                </c:pt>
                <c:pt idx="5043">
                  <c:v>0.54067960124346426</c:v>
                </c:pt>
                <c:pt idx="5044">
                  <c:v>0.54078679386861161</c:v>
                </c:pt>
                <c:pt idx="5045">
                  <c:v>0.54089398649375897</c:v>
                </c:pt>
                <c:pt idx="5046">
                  <c:v>0.54100117911890633</c:v>
                </c:pt>
                <c:pt idx="5047">
                  <c:v>0.54110837174405368</c:v>
                </c:pt>
                <c:pt idx="5048">
                  <c:v>0.54121556436920104</c:v>
                </c:pt>
                <c:pt idx="5049">
                  <c:v>0.5413227569943484</c:v>
                </c:pt>
                <c:pt idx="5050">
                  <c:v>0.54142994961949575</c:v>
                </c:pt>
                <c:pt idx="5051">
                  <c:v>0.54153714224464311</c:v>
                </c:pt>
                <c:pt idx="5052">
                  <c:v>0.54164433486979047</c:v>
                </c:pt>
                <c:pt idx="5053">
                  <c:v>0.54175152749493782</c:v>
                </c:pt>
                <c:pt idx="5054">
                  <c:v>0.54185872012008518</c:v>
                </c:pt>
                <c:pt idx="5055">
                  <c:v>0.54196591274523254</c:v>
                </c:pt>
                <c:pt idx="5056">
                  <c:v>0.54207310537037989</c:v>
                </c:pt>
                <c:pt idx="5057">
                  <c:v>0.54218029799552725</c:v>
                </c:pt>
                <c:pt idx="5058">
                  <c:v>0.54228749062067461</c:v>
                </c:pt>
                <c:pt idx="5059">
                  <c:v>0.54239468324582196</c:v>
                </c:pt>
                <c:pt idx="5060">
                  <c:v>0.54250187587096932</c:v>
                </c:pt>
                <c:pt idx="5061">
                  <c:v>0.54260906849611668</c:v>
                </c:pt>
                <c:pt idx="5062">
                  <c:v>0.54271626112126403</c:v>
                </c:pt>
                <c:pt idx="5063">
                  <c:v>0.54282345374641139</c:v>
                </c:pt>
                <c:pt idx="5064">
                  <c:v>0.54293064637155874</c:v>
                </c:pt>
                <c:pt idx="5065">
                  <c:v>0.5430378389967061</c:v>
                </c:pt>
                <c:pt idx="5066">
                  <c:v>0.54314503162185346</c:v>
                </c:pt>
                <c:pt idx="5067">
                  <c:v>0.54325222424700081</c:v>
                </c:pt>
                <c:pt idx="5068">
                  <c:v>0.54335941687214817</c:v>
                </c:pt>
                <c:pt idx="5069">
                  <c:v>0.54346660949729553</c:v>
                </c:pt>
                <c:pt idx="5070">
                  <c:v>0.54357380212244288</c:v>
                </c:pt>
                <c:pt idx="5071">
                  <c:v>0.54368099474759024</c:v>
                </c:pt>
                <c:pt idx="5072">
                  <c:v>0.5437881873727376</c:v>
                </c:pt>
                <c:pt idx="5073">
                  <c:v>0.54389537999788495</c:v>
                </c:pt>
                <c:pt idx="5074">
                  <c:v>0.54400257262303231</c:v>
                </c:pt>
                <c:pt idx="5075">
                  <c:v>0.54410976524817967</c:v>
                </c:pt>
                <c:pt idx="5076">
                  <c:v>0.54421695787332702</c:v>
                </c:pt>
                <c:pt idx="5077">
                  <c:v>0.54432415049847438</c:v>
                </c:pt>
                <c:pt idx="5078">
                  <c:v>0.54443134312362174</c:v>
                </c:pt>
                <c:pt idx="5079">
                  <c:v>0.54453853574876909</c:v>
                </c:pt>
                <c:pt idx="5080">
                  <c:v>0.54464572837391645</c:v>
                </c:pt>
                <c:pt idx="5081">
                  <c:v>0.54475292099906381</c:v>
                </c:pt>
                <c:pt idx="5082">
                  <c:v>0.54486011362421116</c:v>
                </c:pt>
                <c:pt idx="5083">
                  <c:v>0.54496730624935852</c:v>
                </c:pt>
                <c:pt idx="5084">
                  <c:v>0.54507449887450588</c:v>
                </c:pt>
                <c:pt idx="5085">
                  <c:v>0.54518169149965323</c:v>
                </c:pt>
                <c:pt idx="5086">
                  <c:v>0.54528888412480059</c:v>
                </c:pt>
                <c:pt idx="5087">
                  <c:v>0.54539607674994794</c:v>
                </c:pt>
                <c:pt idx="5088">
                  <c:v>0.5455032693750953</c:v>
                </c:pt>
                <c:pt idx="5089">
                  <c:v>0.54561046200024266</c:v>
                </c:pt>
                <c:pt idx="5090">
                  <c:v>0.54571765462539001</c:v>
                </c:pt>
                <c:pt idx="5091">
                  <c:v>0.54582484725053737</c:v>
                </c:pt>
                <c:pt idx="5092">
                  <c:v>0.54593203987568473</c:v>
                </c:pt>
                <c:pt idx="5093">
                  <c:v>0.54603923250083208</c:v>
                </c:pt>
                <c:pt idx="5094">
                  <c:v>0.54614642512597944</c:v>
                </c:pt>
                <c:pt idx="5095">
                  <c:v>0.5462536177511268</c:v>
                </c:pt>
                <c:pt idx="5096">
                  <c:v>0.54636081037627415</c:v>
                </c:pt>
                <c:pt idx="5097">
                  <c:v>0.54646800300142151</c:v>
                </c:pt>
                <c:pt idx="5098">
                  <c:v>0.54657519562656887</c:v>
                </c:pt>
                <c:pt idx="5099">
                  <c:v>0.54668238825171622</c:v>
                </c:pt>
                <c:pt idx="5100">
                  <c:v>0.54678958087686358</c:v>
                </c:pt>
                <c:pt idx="5101">
                  <c:v>0.54689677350201094</c:v>
                </c:pt>
                <c:pt idx="5102">
                  <c:v>0.54700396612715829</c:v>
                </c:pt>
                <c:pt idx="5103">
                  <c:v>0.54711115875230565</c:v>
                </c:pt>
                <c:pt idx="5104">
                  <c:v>0.54721835137745301</c:v>
                </c:pt>
                <c:pt idx="5105">
                  <c:v>0.54732554400260036</c:v>
                </c:pt>
                <c:pt idx="5106">
                  <c:v>0.54743273662774772</c:v>
                </c:pt>
                <c:pt idx="5107">
                  <c:v>0.54753992925289507</c:v>
                </c:pt>
                <c:pt idx="5108">
                  <c:v>0.54764712187804243</c:v>
                </c:pt>
                <c:pt idx="5109">
                  <c:v>0.54775431450318979</c:v>
                </c:pt>
                <c:pt idx="5110">
                  <c:v>0.54786150712833714</c:v>
                </c:pt>
                <c:pt idx="5111">
                  <c:v>0.5479686997534845</c:v>
                </c:pt>
                <c:pt idx="5112">
                  <c:v>0.54807589237863186</c:v>
                </c:pt>
                <c:pt idx="5113">
                  <c:v>0.54818308500377921</c:v>
                </c:pt>
                <c:pt idx="5114">
                  <c:v>0.54829027762892657</c:v>
                </c:pt>
                <c:pt idx="5115">
                  <c:v>0.54839747025407393</c:v>
                </c:pt>
                <c:pt idx="5116">
                  <c:v>0.54850466287922128</c:v>
                </c:pt>
                <c:pt idx="5117">
                  <c:v>0.54861185550436864</c:v>
                </c:pt>
                <c:pt idx="5118">
                  <c:v>0.548719048129516</c:v>
                </c:pt>
                <c:pt idx="5119">
                  <c:v>0.54882624075466335</c:v>
                </c:pt>
                <c:pt idx="5120">
                  <c:v>0.54893343337981071</c:v>
                </c:pt>
                <c:pt idx="5121">
                  <c:v>0.54904062600495807</c:v>
                </c:pt>
                <c:pt idx="5122">
                  <c:v>0.54914781863010542</c:v>
                </c:pt>
                <c:pt idx="5123">
                  <c:v>0.54925501125525278</c:v>
                </c:pt>
                <c:pt idx="5124">
                  <c:v>0.54936220388040014</c:v>
                </c:pt>
                <c:pt idx="5125">
                  <c:v>0.54946939650554749</c:v>
                </c:pt>
                <c:pt idx="5126">
                  <c:v>0.54957658913069485</c:v>
                </c:pt>
                <c:pt idx="5127">
                  <c:v>0.5496837817558422</c:v>
                </c:pt>
                <c:pt idx="5128">
                  <c:v>0.54979097438098956</c:v>
                </c:pt>
                <c:pt idx="5129">
                  <c:v>0.54989816700613692</c:v>
                </c:pt>
                <c:pt idx="5130">
                  <c:v>0.55000535963128427</c:v>
                </c:pt>
                <c:pt idx="5131">
                  <c:v>0.55011255225643163</c:v>
                </c:pt>
                <c:pt idx="5132">
                  <c:v>0.55021974488157899</c:v>
                </c:pt>
                <c:pt idx="5133">
                  <c:v>0.55032693750672634</c:v>
                </c:pt>
                <c:pt idx="5134">
                  <c:v>0.5504341301318737</c:v>
                </c:pt>
                <c:pt idx="5135">
                  <c:v>0.55054132275702106</c:v>
                </c:pt>
                <c:pt idx="5136">
                  <c:v>0.55064851538216841</c:v>
                </c:pt>
                <c:pt idx="5137">
                  <c:v>0.55075570800731577</c:v>
                </c:pt>
                <c:pt idx="5138">
                  <c:v>0.55086290063246313</c:v>
                </c:pt>
                <c:pt idx="5139">
                  <c:v>0.55097009325761048</c:v>
                </c:pt>
                <c:pt idx="5140">
                  <c:v>0.55107728588275784</c:v>
                </c:pt>
                <c:pt idx="5141">
                  <c:v>0.5511844785079052</c:v>
                </c:pt>
                <c:pt idx="5142">
                  <c:v>0.55129167113305255</c:v>
                </c:pt>
                <c:pt idx="5143">
                  <c:v>0.55139886375819991</c:v>
                </c:pt>
                <c:pt idx="5144">
                  <c:v>0.55150605638334727</c:v>
                </c:pt>
                <c:pt idx="5145">
                  <c:v>0.55161324900849462</c:v>
                </c:pt>
                <c:pt idx="5146">
                  <c:v>0.55172044163364198</c:v>
                </c:pt>
                <c:pt idx="5147">
                  <c:v>0.55182763425878933</c:v>
                </c:pt>
                <c:pt idx="5148">
                  <c:v>0.55193482688393669</c:v>
                </c:pt>
                <c:pt idx="5149">
                  <c:v>0.55204201950908405</c:v>
                </c:pt>
                <c:pt idx="5150">
                  <c:v>0.5521492121342314</c:v>
                </c:pt>
                <c:pt idx="5151">
                  <c:v>0.55225640475937876</c:v>
                </c:pt>
                <c:pt idx="5152">
                  <c:v>0.55236359738452612</c:v>
                </c:pt>
                <c:pt idx="5153">
                  <c:v>0.55247079000967347</c:v>
                </c:pt>
                <c:pt idx="5154">
                  <c:v>0.55257798263482083</c:v>
                </c:pt>
                <c:pt idx="5155">
                  <c:v>0.55268517525996819</c:v>
                </c:pt>
                <c:pt idx="5156">
                  <c:v>0.55279236788511554</c:v>
                </c:pt>
                <c:pt idx="5157">
                  <c:v>0.5528995605102629</c:v>
                </c:pt>
                <c:pt idx="5158">
                  <c:v>0.55300675313541026</c:v>
                </c:pt>
                <c:pt idx="5159">
                  <c:v>0.55311394576055761</c:v>
                </c:pt>
                <c:pt idx="5160">
                  <c:v>0.55322113838570497</c:v>
                </c:pt>
                <c:pt idx="5161">
                  <c:v>0.55332833101085233</c:v>
                </c:pt>
                <c:pt idx="5162">
                  <c:v>0.55343552363599968</c:v>
                </c:pt>
                <c:pt idx="5163">
                  <c:v>0.55354271626114704</c:v>
                </c:pt>
                <c:pt idx="5164">
                  <c:v>0.5536499088862944</c:v>
                </c:pt>
                <c:pt idx="5165">
                  <c:v>0.55375710151144175</c:v>
                </c:pt>
                <c:pt idx="5166">
                  <c:v>0.55386429413658911</c:v>
                </c:pt>
                <c:pt idx="5167">
                  <c:v>0.55397148676173646</c:v>
                </c:pt>
                <c:pt idx="5168">
                  <c:v>0.55407867938688382</c:v>
                </c:pt>
                <c:pt idx="5169">
                  <c:v>0.55418587201203118</c:v>
                </c:pt>
                <c:pt idx="5170">
                  <c:v>0.55429306463717853</c:v>
                </c:pt>
                <c:pt idx="5171">
                  <c:v>0.55440025726232589</c:v>
                </c:pt>
                <c:pt idx="5172">
                  <c:v>0.55450744988747325</c:v>
                </c:pt>
                <c:pt idx="5173">
                  <c:v>0.5546146425126206</c:v>
                </c:pt>
                <c:pt idx="5174">
                  <c:v>0.55472183513776796</c:v>
                </c:pt>
                <c:pt idx="5175">
                  <c:v>0.55482902776291532</c:v>
                </c:pt>
                <c:pt idx="5176">
                  <c:v>0.55493622038806267</c:v>
                </c:pt>
                <c:pt idx="5177">
                  <c:v>0.55504341301321003</c:v>
                </c:pt>
                <c:pt idx="5178">
                  <c:v>0.55515060563835739</c:v>
                </c:pt>
                <c:pt idx="5179">
                  <c:v>0.55525779826350474</c:v>
                </c:pt>
                <c:pt idx="5180">
                  <c:v>0.5553649908886521</c:v>
                </c:pt>
                <c:pt idx="5181">
                  <c:v>0.55547218351379946</c:v>
                </c:pt>
                <c:pt idx="5182">
                  <c:v>0.55557937613894681</c:v>
                </c:pt>
                <c:pt idx="5183">
                  <c:v>0.55568656876409417</c:v>
                </c:pt>
                <c:pt idx="5184">
                  <c:v>0.55579376138924153</c:v>
                </c:pt>
                <c:pt idx="5185">
                  <c:v>0.55590095401438888</c:v>
                </c:pt>
                <c:pt idx="5186">
                  <c:v>0.55600814663953624</c:v>
                </c:pt>
                <c:pt idx="5187">
                  <c:v>0.55611533926468359</c:v>
                </c:pt>
                <c:pt idx="5188">
                  <c:v>0.55622253188983095</c:v>
                </c:pt>
                <c:pt idx="5189">
                  <c:v>0.55632972451497831</c:v>
                </c:pt>
                <c:pt idx="5190">
                  <c:v>0.55643691714012566</c:v>
                </c:pt>
                <c:pt idx="5191">
                  <c:v>0.55654410976527302</c:v>
                </c:pt>
                <c:pt idx="5192">
                  <c:v>0.55665130239042038</c:v>
                </c:pt>
                <c:pt idx="5193">
                  <c:v>0.55675849501556773</c:v>
                </c:pt>
                <c:pt idx="5194">
                  <c:v>0.55686568764071509</c:v>
                </c:pt>
                <c:pt idx="5195">
                  <c:v>0.55697288026586245</c:v>
                </c:pt>
                <c:pt idx="5196">
                  <c:v>0.5570800728910098</c:v>
                </c:pt>
                <c:pt idx="5197">
                  <c:v>0.55718726551615716</c:v>
                </c:pt>
                <c:pt idx="5198">
                  <c:v>0.55729445814130452</c:v>
                </c:pt>
                <c:pt idx="5199">
                  <c:v>0.55740165076645187</c:v>
                </c:pt>
                <c:pt idx="5200">
                  <c:v>0.55750884339159923</c:v>
                </c:pt>
                <c:pt idx="5201">
                  <c:v>0.55761603601674659</c:v>
                </c:pt>
                <c:pt idx="5202">
                  <c:v>0.55772322864189394</c:v>
                </c:pt>
                <c:pt idx="5203">
                  <c:v>0.5578304212670413</c:v>
                </c:pt>
                <c:pt idx="5204">
                  <c:v>0.55793761389218866</c:v>
                </c:pt>
                <c:pt idx="5205">
                  <c:v>0.55804480651733601</c:v>
                </c:pt>
                <c:pt idx="5206">
                  <c:v>0.55815199914248337</c:v>
                </c:pt>
                <c:pt idx="5207">
                  <c:v>0.55825919176763072</c:v>
                </c:pt>
                <c:pt idx="5208">
                  <c:v>0.55836638439277808</c:v>
                </c:pt>
                <c:pt idx="5209">
                  <c:v>0.55847357701792544</c:v>
                </c:pt>
                <c:pt idx="5210">
                  <c:v>0.55858076964307279</c:v>
                </c:pt>
                <c:pt idx="5211">
                  <c:v>0.55868796226822015</c:v>
                </c:pt>
                <c:pt idx="5212">
                  <c:v>0.55879515489336751</c:v>
                </c:pt>
                <c:pt idx="5213">
                  <c:v>0.55890234751851486</c:v>
                </c:pt>
                <c:pt idx="5214">
                  <c:v>0.55900954014366222</c:v>
                </c:pt>
                <c:pt idx="5215">
                  <c:v>0.55911673276880958</c:v>
                </c:pt>
                <c:pt idx="5216">
                  <c:v>0.55922392539395693</c:v>
                </c:pt>
                <c:pt idx="5217">
                  <c:v>0.55933111801910429</c:v>
                </c:pt>
                <c:pt idx="5218">
                  <c:v>0.55943831064425165</c:v>
                </c:pt>
                <c:pt idx="5219">
                  <c:v>0.559545503269399</c:v>
                </c:pt>
                <c:pt idx="5220">
                  <c:v>0.55965269589454636</c:v>
                </c:pt>
                <c:pt idx="5221">
                  <c:v>0.55975988851969372</c:v>
                </c:pt>
                <c:pt idx="5222">
                  <c:v>0.55986708114484107</c:v>
                </c:pt>
                <c:pt idx="5223">
                  <c:v>0.55997427376998843</c:v>
                </c:pt>
                <c:pt idx="5224">
                  <c:v>0.56008146639513579</c:v>
                </c:pt>
                <c:pt idx="5225">
                  <c:v>0.56018865902028314</c:v>
                </c:pt>
                <c:pt idx="5226">
                  <c:v>0.5602958516454305</c:v>
                </c:pt>
                <c:pt idx="5227">
                  <c:v>0.56040304427057785</c:v>
                </c:pt>
                <c:pt idx="5228">
                  <c:v>0.56051023689572521</c:v>
                </c:pt>
                <c:pt idx="5229">
                  <c:v>0.56061742952087257</c:v>
                </c:pt>
                <c:pt idx="5230">
                  <c:v>0.56072462214601992</c:v>
                </c:pt>
                <c:pt idx="5231">
                  <c:v>0.56083181477116728</c:v>
                </c:pt>
                <c:pt idx="5232">
                  <c:v>0.56093900739631464</c:v>
                </c:pt>
                <c:pt idx="5233">
                  <c:v>0.56104620002146199</c:v>
                </c:pt>
                <c:pt idx="5234">
                  <c:v>0.56115339264660935</c:v>
                </c:pt>
                <c:pt idx="5235">
                  <c:v>0.56126058527175671</c:v>
                </c:pt>
                <c:pt idx="5236">
                  <c:v>0.56136777789690406</c:v>
                </c:pt>
                <c:pt idx="5237">
                  <c:v>0.56147497052205142</c:v>
                </c:pt>
                <c:pt idx="5238">
                  <c:v>0.56158216314719878</c:v>
                </c:pt>
                <c:pt idx="5239">
                  <c:v>0.56168935577234613</c:v>
                </c:pt>
                <c:pt idx="5240">
                  <c:v>0.56179654839749349</c:v>
                </c:pt>
                <c:pt idx="5241">
                  <c:v>0.56190374102264085</c:v>
                </c:pt>
                <c:pt idx="5242">
                  <c:v>0.5620109336477882</c:v>
                </c:pt>
                <c:pt idx="5243">
                  <c:v>0.56211812627293556</c:v>
                </c:pt>
                <c:pt idx="5244">
                  <c:v>0.56222531889808292</c:v>
                </c:pt>
                <c:pt idx="5245">
                  <c:v>0.56233251152323027</c:v>
                </c:pt>
                <c:pt idx="5246">
                  <c:v>0.56243970414837763</c:v>
                </c:pt>
                <c:pt idx="5247">
                  <c:v>0.56254689677352498</c:v>
                </c:pt>
                <c:pt idx="5248">
                  <c:v>0.56265408939867234</c:v>
                </c:pt>
                <c:pt idx="5249">
                  <c:v>0.5627612820238197</c:v>
                </c:pt>
                <c:pt idx="5250">
                  <c:v>0.56286847464896705</c:v>
                </c:pt>
                <c:pt idx="5251">
                  <c:v>0.56297566727411441</c:v>
                </c:pt>
                <c:pt idx="5252">
                  <c:v>0.56308285989926177</c:v>
                </c:pt>
                <c:pt idx="5253">
                  <c:v>0.56319005252440912</c:v>
                </c:pt>
                <c:pt idx="5254">
                  <c:v>0.56329724514955648</c:v>
                </c:pt>
                <c:pt idx="5255">
                  <c:v>0.56340443777470384</c:v>
                </c:pt>
                <c:pt idx="5256">
                  <c:v>0.56351163039985119</c:v>
                </c:pt>
                <c:pt idx="5257">
                  <c:v>0.56361882302499855</c:v>
                </c:pt>
                <c:pt idx="5258">
                  <c:v>0.56372601565014591</c:v>
                </c:pt>
                <c:pt idx="5259">
                  <c:v>0.56383320827529326</c:v>
                </c:pt>
                <c:pt idx="5260">
                  <c:v>0.56394040090044062</c:v>
                </c:pt>
                <c:pt idx="5261">
                  <c:v>0.56404759352558798</c:v>
                </c:pt>
                <c:pt idx="5262">
                  <c:v>0.56415478615073533</c:v>
                </c:pt>
                <c:pt idx="5263">
                  <c:v>0.56426197877588269</c:v>
                </c:pt>
                <c:pt idx="5264">
                  <c:v>0.56436917140103005</c:v>
                </c:pt>
                <c:pt idx="5265">
                  <c:v>0.5644763640261774</c:v>
                </c:pt>
                <c:pt idx="5266">
                  <c:v>0.56458355665132476</c:v>
                </c:pt>
                <c:pt idx="5267">
                  <c:v>0.56469074927647211</c:v>
                </c:pt>
                <c:pt idx="5268">
                  <c:v>0.56479794190161947</c:v>
                </c:pt>
                <c:pt idx="5269">
                  <c:v>0.56490513452676683</c:v>
                </c:pt>
                <c:pt idx="5270">
                  <c:v>0.56501232715191418</c:v>
                </c:pt>
                <c:pt idx="5271">
                  <c:v>0.56511951977706154</c:v>
                </c:pt>
                <c:pt idx="5272">
                  <c:v>0.5652267124022089</c:v>
                </c:pt>
                <c:pt idx="5273">
                  <c:v>0.56533390502735625</c:v>
                </c:pt>
                <c:pt idx="5274">
                  <c:v>0.56544109765250361</c:v>
                </c:pt>
                <c:pt idx="5275">
                  <c:v>0.56554829027765097</c:v>
                </c:pt>
                <c:pt idx="5276">
                  <c:v>0.56565548290279832</c:v>
                </c:pt>
                <c:pt idx="5277">
                  <c:v>0.56576267552794568</c:v>
                </c:pt>
                <c:pt idx="5278">
                  <c:v>0.56586986815309304</c:v>
                </c:pt>
                <c:pt idx="5279">
                  <c:v>0.56597706077824039</c:v>
                </c:pt>
                <c:pt idx="5280">
                  <c:v>0.56608425340338775</c:v>
                </c:pt>
                <c:pt idx="5281">
                  <c:v>0.56619144602853511</c:v>
                </c:pt>
                <c:pt idx="5282">
                  <c:v>0.56629863865368246</c:v>
                </c:pt>
                <c:pt idx="5283">
                  <c:v>0.56640583127882982</c:v>
                </c:pt>
                <c:pt idx="5284">
                  <c:v>0.56651302390397718</c:v>
                </c:pt>
                <c:pt idx="5285">
                  <c:v>0.56662021652912453</c:v>
                </c:pt>
                <c:pt idx="5286">
                  <c:v>0.56672740915427189</c:v>
                </c:pt>
                <c:pt idx="5287">
                  <c:v>0.56683460177941924</c:v>
                </c:pt>
                <c:pt idx="5288">
                  <c:v>0.5669417944045666</c:v>
                </c:pt>
                <c:pt idx="5289">
                  <c:v>0.56704898702971396</c:v>
                </c:pt>
                <c:pt idx="5290">
                  <c:v>0.56715617965486131</c:v>
                </c:pt>
                <c:pt idx="5291">
                  <c:v>0.56726337228000867</c:v>
                </c:pt>
                <c:pt idx="5292">
                  <c:v>0.56737056490515603</c:v>
                </c:pt>
                <c:pt idx="5293">
                  <c:v>0.56747775753030338</c:v>
                </c:pt>
                <c:pt idx="5294">
                  <c:v>0.56758495015545074</c:v>
                </c:pt>
                <c:pt idx="5295">
                  <c:v>0.5676921427805981</c:v>
                </c:pt>
                <c:pt idx="5296">
                  <c:v>0.56779933540574545</c:v>
                </c:pt>
                <c:pt idx="5297">
                  <c:v>0.56790652803089281</c:v>
                </c:pt>
                <c:pt idx="5298">
                  <c:v>0.56801372065604017</c:v>
                </c:pt>
                <c:pt idx="5299">
                  <c:v>0.56812091328118752</c:v>
                </c:pt>
                <c:pt idx="5300">
                  <c:v>0.56822810590633488</c:v>
                </c:pt>
                <c:pt idx="5301">
                  <c:v>0.56833529853148224</c:v>
                </c:pt>
                <c:pt idx="5302">
                  <c:v>0.56844249115662959</c:v>
                </c:pt>
                <c:pt idx="5303">
                  <c:v>0.56854968378177695</c:v>
                </c:pt>
                <c:pt idx="5304">
                  <c:v>0.56865687640692431</c:v>
                </c:pt>
                <c:pt idx="5305">
                  <c:v>0.56876406903207166</c:v>
                </c:pt>
                <c:pt idx="5306">
                  <c:v>0.56887126165721902</c:v>
                </c:pt>
                <c:pt idx="5307">
                  <c:v>0.56897845428236637</c:v>
                </c:pt>
                <c:pt idx="5308">
                  <c:v>0.56908564690751373</c:v>
                </c:pt>
                <c:pt idx="5309">
                  <c:v>0.56919283953266109</c:v>
                </c:pt>
                <c:pt idx="5310">
                  <c:v>0.56930003215780844</c:v>
                </c:pt>
                <c:pt idx="5311">
                  <c:v>0.5694072247829558</c:v>
                </c:pt>
                <c:pt idx="5312">
                  <c:v>0.56951441740810316</c:v>
                </c:pt>
                <c:pt idx="5313">
                  <c:v>0.56962161003325051</c:v>
                </c:pt>
                <c:pt idx="5314">
                  <c:v>0.56972880265839787</c:v>
                </c:pt>
                <c:pt idx="5315">
                  <c:v>0.56983599528354523</c:v>
                </c:pt>
                <c:pt idx="5316">
                  <c:v>0.56994318790869258</c:v>
                </c:pt>
                <c:pt idx="5317">
                  <c:v>0.57005038053383994</c:v>
                </c:pt>
                <c:pt idx="5318">
                  <c:v>0.5701575731589873</c:v>
                </c:pt>
                <c:pt idx="5319">
                  <c:v>0.57026476578413465</c:v>
                </c:pt>
                <c:pt idx="5320">
                  <c:v>0.57037195840928201</c:v>
                </c:pt>
                <c:pt idx="5321">
                  <c:v>0.57047915103442937</c:v>
                </c:pt>
                <c:pt idx="5322">
                  <c:v>0.57058634365957672</c:v>
                </c:pt>
                <c:pt idx="5323">
                  <c:v>0.57069353628472408</c:v>
                </c:pt>
                <c:pt idx="5324">
                  <c:v>0.57080072890987144</c:v>
                </c:pt>
                <c:pt idx="5325">
                  <c:v>0.57090792153501879</c:v>
                </c:pt>
                <c:pt idx="5326">
                  <c:v>0.57101511416016615</c:v>
                </c:pt>
                <c:pt idx="5327">
                  <c:v>0.5711223067853135</c:v>
                </c:pt>
                <c:pt idx="5328">
                  <c:v>0.57122949941046086</c:v>
                </c:pt>
                <c:pt idx="5329">
                  <c:v>0.57133669203560822</c:v>
                </c:pt>
                <c:pt idx="5330">
                  <c:v>0.57144388466075557</c:v>
                </c:pt>
                <c:pt idx="5331">
                  <c:v>0.57155107728590293</c:v>
                </c:pt>
                <c:pt idx="5332">
                  <c:v>0.57165826991105029</c:v>
                </c:pt>
                <c:pt idx="5333">
                  <c:v>0.57176546253619764</c:v>
                </c:pt>
                <c:pt idx="5334">
                  <c:v>0.571872655161345</c:v>
                </c:pt>
                <c:pt idx="5335">
                  <c:v>0.57197984778649236</c:v>
                </c:pt>
                <c:pt idx="5336">
                  <c:v>0.57208704041163971</c:v>
                </c:pt>
                <c:pt idx="5337">
                  <c:v>0.57219423303678707</c:v>
                </c:pt>
                <c:pt idx="5338">
                  <c:v>0.57230142566193443</c:v>
                </c:pt>
                <c:pt idx="5339">
                  <c:v>0.57240861828708178</c:v>
                </c:pt>
                <c:pt idx="5340">
                  <c:v>0.57251581091222914</c:v>
                </c:pt>
                <c:pt idx="5341">
                  <c:v>0.5726230035373765</c:v>
                </c:pt>
                <c:pt idx="5342">
                  <c:v>0.57273019616252385</c:v>
                </c:pt>
                <c:pt idx="5343">
                  <c:v>0.57283738878767121</c:v>
                </c:pt>
                <c:pt idx="5344">
                  <c:v>0.57294458141281857</c:v>
                </c:pt>
                <c:pt idx="5345">
                  <c:v>0.57305177403796592</c:v>
                </c:pt>
                <c:pt idx="5346">
                  <c:v>0.57315896666311328</c:v>
                </c:pt>
                <c:pt idx="5347">
                  <c:v>0.57326615928826063</c:v>
                </c:pt>
                <c:pt idx="5348">
                  <c:v>0.57337335191340799</c:v>
                </c:pt>
                <c:pt idx="5349">
                  <c:v>0.57348054453855535</c:v>
                </c:pt>
                <c:pt idx="5350">
                  <c:v>0.5735877371637027</c:v>
                </c:pt>
                <c:pt idx="5351">
                  <c:v>0.57369492978885006</c:v>
                </c:pt>
                <c:pt idx="5352">
                  <c:v>0.57380212241399742</c:v>
                </c:pt>
                <c:pt idx="5353">
                  <c:v>0.57390931503914477</c:v>
                </c:pt>
                <c:pt idx="5354">
                  <c:v>0.57401650766429213</c:v>
                </c:pt>
                <c:pt idx="5355">
                  <c:v>0.57412370028943949</c:v>
                </c:pt>
                <c:pt idx="5356">
                  <c:v>0.57423089291458684</c:v>
                </c:pt>
                <c:pt idx="5357">
                  <c:v>0.5743380855397342</c:v>
                </c:pt>
                <c:pt idx="5358">
                  <c:v>0.57444527816488156</c:v>
                </c:pt>
                <c:pt idx="5359">
                  <c:v>0.57455247079002891</c:v>
                </c:pt>
                <c:pt idx="5360">
                  <c:v>0.57465966341517627</c:v>
                </c:pt>
                <c:pt idx="5361">
                  <c:v>0.57476685604032363</c:v>
                </c:pt>
                <c:pt idx="5362">
                  <c:v>0.57487404866547098</c:v>
                </c:pt>
                <c:pt idx="5363">
                  <c:v>0.57498124129061834</c:v>
                </c:pt>
                <c:pt idx="5364">
                  <c:v>0.5750884339157657</c:v>
                </c:pt>
                <c:pt idx="5365">
                  <c:v>0.57519562654091305</c:v>
                </c:pt>
                <c:pt idx="5366">
                  <c:v>0.57530281916606041</c:v>
                </c:pt>
                <c:pt idx="5367">
                  <c:v>0.57541001179120776</c:v>
                </c:pt>
                <c:pt idx="5368">
                  <c:v>0.57551720441635512</c:v>
                </c:pt>
                <c:pt idx="5369">
                  <c:v>0.57562439704150248</c:v>
                </c:pt>
                <c:pt idx="5370">
                  <c:v>0.57573158966664983</c:v>
                </c:pt>
                <c:pt idx="5371">
                  <c:v>0.57583878229179719</c:v>
                </c:pt>
                <c:pt idx="5372">
                  <c:v>0.57594597491694455</c:v>
                </c:pt>
                <c:pt idx="5373">
                  <c:v>0.5760531675420919</c:v>
                </c:pt>
                <c:pt idx="5374">
                  <c:v>0.57616036016723926</c:v>
                </c:pt>
                <c:pt idx="5375">
                  <c:v>0.57626755279238662</c:v>
                </c:pt>
                <c:pt idx="5376">
                  <c:v>0.57637474541753397</c:v>
                </c:pt>
                <c:pt idx="5377">
                  <c:v>0.57648193804268133</c:v>
                </c:pt>
                <c:pt idx="5378">
                  <c:v>0.57658913066782869</c:v>
                </c:pt>
                <c:pt idx="5379">
                  <c:v>0.57669632329297604</c:v>
                </c:pt>
                <c:pt idx="5380">
                  <c:v>0.5768035159181234</c:v>
                </c:pt>
                <c:pt idx="5381">
                  <c:v>0.57691070854327076</c:v>
                </c:pt>
                <c:pt idx="5382">
                  <c:v>0.57701790116841811</c:v>
                </c:pt>
                <c:pt idx="5383">
                  <c:v>0.57712509379356547</c:v>
                </c:pt>
                <c:pt idx="5384">
                  <c:v>0.57723228641871283</c:v>
                </c:pt>
                <c:pt idx="5385">
                  <c:v>0.57733947904386018</c:v>
                </c:pt>
                <c:pt idx="5386">
                  <c:v>0.57744667166900754</c:v>
                </c:pt>
                <c:pt idx="5387">
                  <c:v>0.5775538642941549</c:v>
                </c:pt>
                <c:pt idx="5388">
                  <c:v>0.57766105691930225</c:v>
                </c:pt>
                <c:pt idx="5389">
                  <c:v>0.57776824954444961</c:v>
                </c:pt>
                <c:pt idx="5390">
                  <c:v>0.57787544216959696</c:v>
                </c:pt>
                <c:pt idx="5391">
                  <c:v>0.57798263479474432</c:v>
                </c:pt>
                <c:pt idx="5392">
                  <c:v>0.57808982741989168</c:v>
                </c:pt>
                <c:pt idx="5393">
                  <c:v>0.57819702004503903</c:v>
                </c:pt>
                <c:pt idx="5394">
                  <c:v>0.57830421267018639</c:v>
                </c:pt>
                <c:pt idx="5395">
                  <c:v>0.57841140529533375</c:v>
                </c:pt>
                <c:pt idx="5396">
                  <c:v>0.5785185979204811</c:v>
                </c:pt>
                <c:pt idx="5397">
                  <c:v>0.57862579054562846</c:v>
                </c:pt>
                <c:pt idx="5398">
                  <c:v>0.57873298317077582</c:v>
                </c:pt>
                <c:pt idx="5399">
                  <c:v>0.57884017579592317</c:v>
                </c:pt>
                <c:pt idx="5400">
                  <c:v>0.57894736842107053</c:v>
                </c:pt>
                <c:pt idx="5401">
                  <c:v>0.57905456104621789</c:v>
                </c:pt>
                <c:pt idx="5402">
                  <c:v>0.57916175367136524</c:v>
                </c:pt>
                <c:pt idx="5403">
                  <c:v>0.5792689462965126</c:v>
                </c:pt>
                <c:pt idx="5404">
                  <c:v>0.57937613892165996</c:v>
                </c:pt>
                <c:pt idx="5405">
                  <c:v>0.57948333154680731</c:v>
                </c:pt>
                <c:pt idx="5406">
                  <c:v>0.57959052417195467</c:v>
                </c:pt>
                <c:pt idx="5407">
                  <c:v>0.57969771679710203</c:v>
                </c:pt>
                <c:pt idx="5408">
                  <c:v>0.57980490942224938</c:v>
                </c:pt>
                <c:pt idx="5409">
                  <c:v>0.57991210204739674</c:v>
                </c:pt>
                <c:pt idx="5410">
                  <c:v>0.58001929467254409</c:v>
                </c:pt>
                <c:pt idx="5411">
                  <c:v>0.58012648729769145</c:v>
                </c:pt>
                <c:pt idx="5412">
                  <c:v>0.58023367992283881</c:v>
                </c:pt>
                <c:pt idx="5413">
                  <c:v>0.58034087254798616</c:v>
                </c:pt>
                <c:pt idx="5414">
                  <c:v>0.58044806517313352</c:v>
                </c:pt>
                <c:pt idx="5415">
                  <c:v>0.58055525779828088</c:v>
                </c:pt>
                <c:pt idx="5416">
                  <c:v>0.58066245042342823</c:v>
                </c:pt>
                <c:pt idx="5417">
                  <c:v>0.58076964304857559</c:v>
                </c:pt>
                <c:pt idx="5418">
                  <c:v>0.58087683567372295</c:v>
                </c:pt>
                <c:pt idx="5419">
                  <c:v>0.5809840282988703</c:v>
                </c:pt>
                <c:pt idx="5420">
                  <c:v>0.58109122092401766</c:v>
                </c:pt>
                <c:pt idx="5421">
                  <c:v>0.58119841354916502</c:v>
                </c:pt>
                <c:pt idx="5422">
                  <c:v>0.58130560617431237</c:v>
                </c:pt>
                <c:pt idx="5423">
                  <c:v>0.58141279879945973</c:v>
                </c:pt>
                <c:pt idx="5424">
                  <c:v>0.58151999142460709</c:v>
                </c:pt>
                <c:pt idx="5425">
                  <c:v>0.58162718404975444</c:v>
                </c:pt>
                <c:pt idx="5426">
                  <c:v>0.5817343766749018</c:v>
                </c:pt>
                <c:pt idx="5427">
                  <c:v>0.58184156930004916</c:v>
                </c:pt>
                <c:pt idx="5428">
                  <c:v>0.58194876192519651</c:v>
                </c:pt>
                <c:pt idx="5429">
                  <c:v>0.58205595455034387</c:v>
                </c:pt>
                <c:pt idx="5430">
                  <c:v>0.58216314717549122</c:v>
                </c:pt>
                <c:pt idx="5431">
                  <c:v>0.58227033980063858</c:v>
                </c:pt>
                <c:pt idx="5432">
                  <c:v>0.58237753242578594</c:v>
                </c:pt>
                <c:pt idx="5433">
                  <c:v>0.58248472505093329</c:v>
                </c:pt>
                <c:pt idx="5434">
                  <c:v>0.58259191767608065</c:v>
                </c:pt>
                <c:pt idx="5435">
                  <c:v>0.58269911030122801</c:v>
                </c:pt>
                <c:pt idx="5436">
                  <c:v>0.58280630292637536</c:v>
                </c:pt>
                <c:pt idx="5437">
                  <c:v>0.58291349555152272</c:v>
                </c:pt>
                <c:pt idx="5438">
                  <c:v>0.58302068817667008</c:v>
                </c:pt>
                <c:pt idx="5439">
                  <c:v>0.58312788080181743</c:v>
                </c:pt>
                <c:pt idx="5440">
                  <c:v>0.58323507342696479</c:v>
                </c:pt>
                <c:pt idx="5441">
                  <c:v>0.58334226605211215</c:v>
                </c:pt>
                <c:pt idx="5442">
                  <c:v>0.5834494586772595</c:v>
                </c:pt>
                <c:pt idx="5443">
                  <c:v>0.58355665130240686</c:v>
                </c:pt>
                <c:pt idx="5444">
                  <c:v>0.58366384392755422</c:v>
                </c:pt>
                <c:pt idx="5445">
                  <c:v>0.58377103655270157</c:v>
                </c:pt>
                <c:pt idx="5446">
                  <c:v>0.58387822917784893</c:v>
                </c:pt>
                <c:pt idx="5447">
                  <c:v>0.58398542180299629</c:v>
                </c:pt>
                <c:pt idx="5448">
                  <c:v>0.58409261442814364</c:v>
                </c:pt>
                <c:pt idx="5449">
                  <c:v>0.584199807053291</c:v>
                </c:pt>
                <c:pt idx="5450">
                  <c:v>0.58430699967843835</c:v>
                </c:pt>
                <c:pt idx="5451">
                  <c:v>0.58441419230358571</c:v>
                </c:pt>
                <c:pt idx="5452">
                  <c:v>0.58452138492873307</c:v>
                </c:pt>
                <c:pt idx="5453">
                  <c:v>0.58462857755388042</c:v>
                </c:pt>
                <c:pt idx="5454">
                  <c:v>0.58473577017902778</c:v>
                </c:pt>
                <c:pt idx="5455">
                  <c:v>0.58484296280417514</c:v>
                </c:pt>
                <c:pt idx="5456">
                  <c:v>0.58495015542932249</c:v>
                </c:pt>
                <c:pt idx="5457">
                  <c:v>0.58505734805446985</c:v>
                </c:pt>
                <c:pt idx="5458">
                  <c:v>0.58516454067961721</c:v>
                </c:pt>
                <c:pt idx="5459">
                  <c:v>0.58527173330476456</c:v>
                </c:pt>
                <c:pt idx="5460">
                  <c:v>0.58537892592991192</c:v>
                </c:pt>
                <c:pt idx="5461">
                  <c:v>0.58548611855505928</c:v>
                </c:pt>
                <c:pt idx="5462">
                  <c:v>0.58559331118020663</c:v>
                </c:pt>
                <c:pt idx="5463">
                  <c:v>0.58570050380535399</c:v>
                </c:pt>
                <c:pt idx="5464">
                  <c:v>0.58580769643050135</c:v>
                </c:pt>
                <c:pt idx="5465">
                  <c:v>0.5859148890556487</c:v>
                </c:pt>
                <c:pt idx="5466">
                  <c:v>0.58602208168079606</c:v>
                </c:pt>
                <c:pt idx="5467">
                  <c:v>0.58612927430594342</c:v>
                </c:pt>
                <c:pt idx="5468">
                  <c:v>0.58623646693109077</c:v>
                </c:pt>
                <c:pt idx="5469">
                  <c:v>0.58634365955623813</c:v>
                </c:pt>
                <c:pt idx="5470">
                  <c:v>0.58645085218138548</c:v>
                </c:pt>
                <c:pt idx="5471">
                  <c:v>0.58655804480653284</c:v>
                </c:pt>
                <c:pt idx="5472">
                  <c:v>0.5866652374316802</c:v>
                </c:pt>
                <c:pt idx="5473">
                  <c:v>0.58677243005682755</c:v>
                </c:pt>
                <c:pt idx="5474">
                  <c:v>0.58687962268197491</c:v>
                </c:pt>
                <c:pt idx="5475">
                  <c:v>0.58698681530712227</c:v>
                </c:pt>
                <c:pt idx="5476">
                  <c:v>0.58709400793226962</c:v>
                </c:pt>
                <c:pt idx="5477">
                  <c:v>0.58720120055741698</c:v>
                </c:pt>
                <c:pt idx="5478">
                  <c:v>0.58730839318256434</c:v>
                </c:pt>
                <c:pt idx="5479">
                  <c:v>0.58741558580771169</c:v>
                </c:pt>
                <c:pt idx="5480">
                  <c:v>0.58752277843285905</c:v>
                </c:pt>
                <c:pt idx="5481">
                  <c:v>0.58762997105800641</c:v>
                </c:pt>
                <c:pt idx="5482">
                  <c:v>0.58773716368315376</c:v>
                </c:pt>
                <c:pt idx="5483">
                  <c:v>0.58784435630830112</c:v>
                </c:pt>
                <c:pt idx="5484">
                  <c:v>0.58795154893344848</c:v>
                </c:pt>
                <c:pt idx="5485">
                  <c:v>0.58805874155859583</c:v>
                </c:pt>
                <c:pt idx="5486">
                  <c:v>0.58816593418374319</c:v>
                </c:pt>
                <c:pt idx="5487">
                  <c:v>0.58827312680889055</c:v>
                </c:pt>
                <c:pt idx="5488">
                  <c:v>0.5883803194340379</c:v>
                </c:pt>
                <c:pt idx="5489">
                  <c:v>0.58848751205918526</c:v>
                </c:pt>
                <c:pt idx="5490">
                  <c:v>0.58859470468433261</c:v>
                </c:pt>
                <c:pt idx="5491">
                  <c:v>0.58870189730947997</c:v>
                </c:pt>
                <c:pt idx="5492">
                  <c:v>0.58880908993462733</c:v>
                </c:pt>
                <c:pt idx="5493">
                  <c:v>0.58891628255977468</c:v>
                </c:pt>
                <c:pt idx="5494">
                  <c:v>0.58902347518492204</c:v>
                </c:pt>
                <c:pt idx="5495">
                  <c:v>0.5891306678100694</c:v>
                </c:pt>
                <c:pt idx="5496">
                  <c:v>0.58923786043521675</c:v>
                </c:pt>
                <c:pt idx="5497">
                  <c:v>0.58934505306036411</c:v>
                </c:pt>
                <c:pt idx="5498">
                  <c:v>0.58945224568551147</c:v>
                </c:pt>
                <c:pt idx="5499">
                  <c:v>0.58955943831065882</c:v>
                </c:pt>
                <c:pt idx="5500">
                  <c:v>0.58966663093580618</c:v>
                </c:pt>
                <c:pt idx="5501">
                  <c:v>0.58977382356095354</c:v>
                </c:pt>
                <c:pt idx="5502">
                  <c:v>0.58988101618610089</c:v>
                </c:pt>
                <c:pt idx="5503">
                  <c:v>0.58998820881124825</c:v>
                </c:pt>
                <c:pt idx="5504">
                  <c:v>0.59009540143639561</c:v>
                </c:pt>
                <c:pt idx="5505">
                  <c:v>0.59020259406154296</c:v>
                </c:pt>
                <c:pt idx="5506">
                  <c:v>0.59030978668669032</c:v>
                </c:pt>
                <c:pt idx="5507">
                  <c:v>0.59041697931183768</c:v>
                </c:pt>
                <c:pt idx="5508">
                  <c:v>0.59052417193698503</c:v>
                </c:pt>
                <c:pt idx="5509">
                  <c:v>0.59063136456213239</c:v>
                </c:pt>
                <c:pt idx="5510">
                  <c:v>0.59073855718727974</c:v>
                </c:pt>
                <c:pt idx="5511">
                  <c:v>0.5908457498124271</c:v>
                </c:pt>
                <c:pt idx="5512">
                  <c:v>0.59095294243757446</c:v>
                </c:pt>
                <c:pt idx="5513">
                  <c:v>0.59106013506272181</c:v>
                </c:pt>
                <c:pt idx="5514">
                  <c:v>0.59116732768786917</c:v>
                </c:pt>
                <c:pt idx="5515">
                  <c:v>0.59127452031301653</c:v>
                </c:pt>
                <c:pt idx="5516">
                  <c:v>0.59138171293816388</c:v>
                </c:pt>
                <c:pt idx="5517">
                  <c:v>0.59148890556331124</c:v>
                </c:pt>
                <c:pt idx="5518">
                  <c:v>0.5915960981884586</c:v>
                </c:pt>
                <c:pt idx="5519">
                  <c:v>0.59170329081360595</c:v>
                </c:pt>
                <c:pt idx="5520">
                  <c:v>0.59181048343875331</c:v>
                </c:pt>
                <c:pt idx="5521">
                  <c:v>0.59191767606390067</c:v>
                </c:pt>
                <c:pt idx="5522">
                  <c:v>0.59202486868904802</c:v>
                </c:pt>
                <c:pt idx="5523">
                  <c:v>0.59213206131419538</c:v>
                </c:pt>
                <c:pt idx="5524">
                  <c:v>0.59223925393934274</c:v>
                </c:pt>
                <c:pt idx="5525">
                  <c:v>0.59234644656449009</c:v>
                </c:pt>
                <c:pt idx="5526">
                  <c:v>0.59245363918963745</c:v>
                </c:pt>
                <c:pt idx="5527">
                  <c:v>0.59256083181478481</c:v>
                </c:pt>
                <c:pt idx="5528">
                  <c:v>0.59266802443993216</c:v>
                </c:pt>
                <c:pt idx="5529">
                  <c:v>0.59277521706507952</c:v>
                </c:pt>
                <c:pt idx="5530">
                  <c:v>0.59288240969022687</c:v>
                </c:pt>
                <c:pt idx="5531">
                  <c:v>0.59298960231537423</c:v>
                </c:pt>
                <c:pt idx="5532">
                  <c:v>0.59309679494052159</c:v>
                </c:pt>
                <c:pt idx="5533">
                  <c:v>0.59320398756566894</c:v>
                </c:pt>
                <c:pt idx="5534">
                  <c:v>0.5933111801908163</c:v>
                </c:pt>
                <c:pt idx="5535">
                  <c:v>0.59341837281596366</c:v>
                </c:pt>
                <c:pt idx="5536">
                  <c:v>0.59352556544111101</c:v>
                </c:pt>
                <c:pt idx="5537">
                  <c:v>0.59363275806625837</c:v>
                </c:pt>
                <c:pt idx="5538">
                  <c:v>0.59373995069140573</c:v>
                </c:pt>
                <c:pt idx="5539">
                  <c:v>0.59384714331655308</c:v>
                </c:pt>
                <c:pt idx="5540">
                  <c:v>0.59395433594170044</c:v>
                </c:pt>
                <c:pt idx="5541">
                  <c:v>0.5940615285668478</c:v>
                </c:pt>
                <c:pt idx="5542">
                  <c:v>0.59416872119199515</c:v>
                </c:pt>
                <c:pt idx="5543">
                  <c:v>0.59427591381714251</c:v>
                </c:pt>
                <c:pt idx="5544">
                  <c:v>0.59438310644228987</c:v>
                </c:pt>
                <c:pt idx="5545">
                  <c:v>0.59449029906743722</c:v>
                </c:pt>
                <c:pt idx="5546">
                  <c:v>0.59459749169258458</c:v>
                </c:pt>
                <c:pt idx="5547">
                  <c:v>0.59470468431773194</c:v>
                </c:pt>
                <c:pt idx="5548">
                  <c:v>0.59481187694287929</c:v>
                </c:pt>
                <c:pt idx="5549">
                  <c:v>0.59491906956802665</c:v>
                </c:pt>
                <c:pt idx="5550">
                  <c:v>0.595026262193174</c:v>
                </c:pt>
                <c:pt idx="5551">
                  <c:v>0.59513345481832136</c:v>
                </c:pt>
                <c:pt idx="5552">
                  <c:v>0.59524064744346872</c:v>
                </c:pt>
                <c:pt idx="5553">
                  <c:v>0.59534784006861607</c:v>
                </c:pt>
                <c:pt idx="5554">
                  <c:v>0.59545503269376343</c:v>
                </c:pt>
                <c:pt idx="5555">
                  <c:v>0.59556222531891079</c:v>
                </c:pt>
                <c:pt idx="5556">
                  <c:v>0.59566941794405814</c:v>
                </c:pt>
                <c:pt idx="5557">
                  <c:v>0.5957766105692055</c:v>
                </c:pt>
                <c:pt idx="5558">
                  <c:v>0.59588380319435286</c:v>
                </c:pt>
                <c:pt idx="5559">
                  <c:v>0.59599099581950021</c:v>
                </c:pt>
                <c:pt idx="5560">
                  <c:v>0.59609818844464757</c:v>
                </c:pt>
                <c:pt idx="5561">
                  <c:v>0.59620538106979493</c:v>
                </c:pt>
                <c:pt idx="5562">
                  <c:v>0.59631257369494228</c:v>
                </c:pt>
                <c:pt idx="5563">
                  <c:v>0.59641976632008964</c:v>
                </c:pt>
                <c:pt idx="5564">
                  <c:v>0.596526958945237</c:v>
                </c:pt>
                <c:pt idx="5565">
                  <c:v>0.59663415157038435</c:v>
                </c:pt>
                <c:pt idx="5566">
                  <c:v>0.59674134419553171</c:v>
                </c:pt>
                <c:pt idx="5567">
                  <c:v>0.59684853682067907</c:v>
                </c:pt>
                <c:pt idx="5568">
                  <c:v>0.59695572944582642</c:v>
                </c:pt>
                <c:pt idx="5569">
                  <c:v>0.59706292207097378</c:v>
                </c:pt>
                <c:pt idx="5570">
                  <c:v>0.59717011469612113</c:v>
                </c:pt>
                <c:pt idx="5571">
                  <c:v>0.59727730732126849</c:v>
                </c:pt>
                <c:pt idx="5572">
                  <c:v>0.59738449994641585</c:v>
                </c:pt>
                <c:pt idx="5573">
                  <c:v>0.5974916925715632</c:v>
                </c:pt>
                <c:pt idx="5574">
                  <c:v>0.59759888519671056</c:v>
                </c:pt>
                <c:pt idx="5575">
                  <c:v>0.59770607782185792</c:v>
                </c:pt>
                <c:pt idx="5576">
                  <c:v>0.59781327044700527</c:v>
                </c:pt>
                <c:pt idx="5577">
                  <c:v>0.59792046307215263</c:v>
                </c:pt>
                <c:pt idx="5578">
                  <c:v>0.59802765569729999</c:v>
                </c:pt>
                <c:pt idx="5579">
                  <c:v>0.59813484832244734</c:v>
                </c:pt>
                <c:pt idx="5580">
                  <c:v>0.5982420409475947</c:v>
                </c:pt>
                <c:pt idx="5581">
                  <c:v>0.59834923357274206</c:v>
                </c:pt>
                <c:pt idx="5582">
                  <c:v>0.59845642619788941</c:v>
                </c:pt>
                <c:pt idx="5583">
                  <c:v>0.59856361882303677</c:v>
                </c:pt>
                <c:pt idx="5584">
                  <c:v>0.59867081144818413</c:v>
                </c:pt>
                <c:pt idx="5585">
                  <c:v>0.59877800407333148</c:v>
                </c:pt>
                <c:pt idx="5586">
                  <c:v>0.59888519669847884</c:v>
                </c:pt>
                <c:pt idx="5587">
                  <c:v>0.5989923893236262</c:v>
                </c:pt>
                <c:pt idx="5588">
                  <c:v>0.59909958194877355</c:v>
                </c:pt>
                <c:pt idx="5589">
                  <c:v>0.59920677457392091</c:v>
                </c:pt>
                <c:pt idx="5590">
                  <c:v>0.59931396719906826</c:v>
                </c:pt>
                <c:pt idx="5591">
                  <c:v>0.59942115982421562</c:v>
                </c:pt>
                <c:pt idx="5592">
                  <c:v>0.59952835244936298</c:v>
                </c:pt>
                <c:pt idx="5593">
                  <c:v>0.59963554507451033</c:v>
                </c:pt>
                <c:pt idx="5594">
                  <c:v>0.59974273769965769</c:v>
                </c:pt>
                <c:pt idx="5595">
                  <c:v>0.59984993032480505</c:v>
                </c:pt>
                <c:pt idx="5596">
                  <c:v>0.5999571229499524</c:v>
                </c:pt>
                <c:pt idx="5597">
                  <c:v>0.60006431557509976</c:v>
                </c:pt>
                <c:pt idx="5598">
                  <c:v>0.60017150820024712</c:v>
                </c:pt>
                <c:pt idx="5599">
                  <c:v>0.60027870082539447</c:v>
                </c:pt>
                <c:pt idx="5600">
                  <c:v>0.60038589345054183</c:v>
                </c:pt>
                <c:pt idx="5601">
                  <c:v>0.60049308607568919</c:v>
                </c:pt>
                <c:pt idx="5602">
                  <c:v>0.60060027870083654</c:v>
                </c:pt>
                <c:pt idx="5603">
                  <c:v>0.6007074713259839</c:v>
                </c:pt>
                <c:pt idx="5604">
                  <c:v>0.60081466395113126</c:v>
                </c:pt>
                <c:pt idx="5605">
                  <c:v>0.60092185657627861</c:v>
                </c:pt>
                <c:pt idx="5606">
                  <c:v>0.60102904920142597</c:v>
                </c:pt>
                <c:pt idx="5607">
                  <c:v>0.60113624182657333</c:v>
                </c:pt>
                <c:pt idx="5608">
                  <c:v>0.60124343445172068</c:v>
                </c:pt>
                <c:pt idx="5609">
                  <c:v>0.60135062707686804</c:v>
                </c:pt>
                <c:pt idx="5610">
                  <c:v>0.60145781970201539</c:v>
                </c:pt>
                <c:pt idx="5611">
                  <c:v>0.60156501232716275</c:v>
                </c:pt>
                <c:pt idx="5612">
                  <c:v>0.60167220495231011</c:v>
                </c:pt>
                <c:pt idx="5613">
                  <c:v>0.60177939757745746</c:v>
                </c:pt>
                <c:pt idx="5614">
                  <c:v>0.60188659020260482</c:v>
                </c:pt>
                <c:pt idx="5615">
                  <c:v>0.60199378282775218</c:v>
                </c:pt>
                <c:pt idx="5616">
                  <c:v>0.60210097545289953</c:v>
                </c:pt>
                <c:pt idx="5617">
                  <c:v>0.60220816807804689</c:v>
                </c:pt>
                <c:pt idx="5618">
                  <c:v>0.60231536070319425</c:v>
                </c:pt>
                <c:pt idx="5619">
                  <c:v>0.6024225533283416</c:v>
                </c:pt>
                <c:pt idx="5620">
                  <c:v>0.60252974595348896</c:v>
                </c:pt>
                <c:pt idx="5621">
                  <c:v>0.60263693857863632</c:v>
                </c:pt>
                <c:pt idx="5622">
                  <c:v>0.60274413120378367</c:v>
                </c:pt>
                <c:pt idx="5623">
                  <c:v>0.60285132382893103</c:v>
                </c:pt>
                <c:pt idx="5624">
                  <c:v>0.60295851645407839</c:v>
                </c:pt>
                <c:pt idx="5625">
                  <c:v>0.60306570907922574</c:v>
                </c:pt>
                <c:pt idx="5626">
                  <c:v>0.6031729017043731</c:v>
                </c:pt>
                <c:pt idx="5627">
                  <c:v>0.60328009432952046</c:v>
                </c:pt>
                <c:pt idx="5628">
                  <c:v>0.60338728695466781</c:v>
                </c:pt>
                <c:pt idx="5629">
                  <c:v>0.60349447957981517</c:v>
                </c:pt>
                <c:pt idx="5630">
                  <c:v>0.60360167220496252</c:v>
                </c:pt>
                <c:pt idx="5631">
                  <c:v>0.60370886483010988</c:v>
                </c:pt>
                <c:pt idx="5632">
                  <c:v>0.60381605745525724</c:v>
                </c:pt>
                <c:pt idx="5633">
                  <c:v>0.60392325008040459</c:v>
                </c:pt>
                <c:pt idx="5634">
                  <c:v>0.60403044270555195</c:v>
                </c:pt>
                <c:pt idx="5635">
                  <c:v>0.60413763533069931</c:v>
                </c:pt>
                <c:pt idx="5636">
                  <c:v>0.60424482795584666</c:v>
                </c:pt>
                <c:pt idx="5637">
                  <c:v>0.60435202058099402</c:v>
                </c:pt>
                <c:pt idx="5638">
                  <c:v>0.60445921320614138</c:v>
                </c:pt>
                <c:pt idx="5639">
                  <c:v>0.60456640583128873</c:v>
                </c:pt>
                <c:pt idx="5640">
                  <c:v>0.60467359845643609</c:v>
                </c:pt>
                <c:pt idx="5641">
                  <c:v>0.60478079108158345</c:v>
                </c:pt>
                <c:pt idx="5642">
                  <c:v>0.6048879837067308</c:v>
                </c:pt>
                <c:pt idx="5643">
                  <c:v>0.60499517633187816</c:v>
                </c:pt>
                <c:pt idx="5644">
                  <c:v>0.60510236895702552</c:v>
                </c:pt>
                <c:pt idx="5645">
                  <c:v>0.60520956158217287</c:v>
                </c:pt>
                <c:pt idx="5646">
                  <c:v>0.60531675420732023</c:v>
                </c:pt>
                <c:pt idx="5647">
                  <c:v>0.60542394683246759</c:v>
                </c:pt>
                <c:pt idx="5648">
                  <c:v>0.60553113945761494</c:v>
                </c:pt>
                <c:pt idx="5649">
                  <c:v>0.6056383320827623</c:v>
                </c:pt>
                <c:pt idx="5650">
                  <c:v>0.60574552470790965</c:v>
                </c:pt>
                <c:pt idx="5651">
                  <c:v>0.60585271733305701</c:v>
                </c:pt>
                <c:pt idx="5652">
                  <c:v>0.60595990995820437</c:v>
                </c:pt>
                <c:pt idx="5653">
                  <c:v>0.60606710258335172</c:v>
                </c:pt>
                <c:pt idx="5654">
                  <c:v>0.60617429520849908</c:v>
                </c:pt>
                <c:pt idx="5655">
                  <c:v>0.60628148783364644</c:v>
                </c:pt>
                <c:pt idx="5656">
                  <c:v>0.60638868045879379</c:v>
                </c:pt>
                <c:pt idx="5657">
                  <c:v>0.60649587308394115</c:v>
                </c:pt>
                <c:pt idx="5658">
                  <c:v>0.60660306570908851</c:v>
                </c:pt>
                <c:pt idx="5659">
                  <c:v>0.60671025833423586</c:v>
                </c:pt>
                <c:pt idx="5660">
                  <c:v>0.60681745095938322</c:v>
                </c:pt>
                <c:pt idx="5661">
                  <c:v>0.60692464358453058</c:v>
                </c:pt>
                <c:pt idx="5662">
                  <c:v>0.60703183620967793</c:v>
                </c:pt>
                <c:pt idx="5663">
                  <c:v>0.60713902883482529</c:v>
                </c:pt>
                <c:pt idx="5664">
                  <c:v>0.60724622145997265</c:v>
                </c:pt>
                <c:pt idx="5665">
                  <c:v>0.60735341408512</c:v>
                </c:pt>
                <c:pt idx="5666">
                  <c:v>0.60746060671026736</c:v>
                </c:pt>
                <c:pt idx="5667">
                  <c:v>0.60756779933541472</c:v>
                </c:pt>
                <c:pt idx="5668">
                  <c:v>0.60767499196056207</c:v>
                </c:pt>
                <c:pt idx="5669">
                  <c:v>0.60778218458570943</c:v>
                </c:pt>
                <c:pt idx="5670">
                  <c:v>0.60788937721085679</c:v>
                </c:pt>
                <c:pt idx="5671">
                  <c:v>0.60799656983600414</c:v>
                </c:pt>
                <c:pt idx="5672">
                  <c:v>0.6081037624611515</c:v>
                </c:pt>
                <c:pt idx="5673">
                  <c:v>0.60821095508629885</c:v>
                </c:pt>
                <c:pt idx="5674">
                  <c:v>0.60831814771144621</c:v>
                </c:pt>
                <c:pt idx="5675">
                  <c:v>0.60842534033659357</c:v>
                </c:pt>
                <c:pt idx="5676">
                  <c:v>0.60853253296174092</c:v>
                </c:pt>
                <c:pt idx="5677">
                  <c:v>0.60863972558688828</c:v>
                </c:pt>
                <c:pt idx="5678">
                  <c:v>0.60874691821203564</c:v>
                </c:pt>
                <c:pt idx="5679">
                  <c:v>0.60885411083718299</c:v>
                </c:pt>
                <c:pt idx="5680">
                  <c:v>0.60896130346233035</c:v>
                </c:pt>
                <c:pt idx="5681">
                  <c:v>0.60906849608747771</c:v>
                </c:pt>
                <c:pt idx="5682">
                  <c:v>0.60917568871262506</c:v>
                </c:pt>
                <c:pt idx="5683">
                  <c:v>0.60928288133777242</c:v>
                </c:pt>
                <c:pt idx="5684">
                  <c:v>0.60939007396291978</c:v>
                </c:pt>
                <c:pt idx="5685">
                  <c:v>0.60949726658806713</c:v>
                </c:pt>
                <c:pt idx="5686">
                  <c:v>0.60960445921321449</c:v>
                </c:pt>
                <c:pt idx="5687">
                  <c:v>0.60971165183836185</c:v>
                </c:pt>
                <c:pt idx="5688">
                  <c:v>0.6098188444635092</c:v>
                </c:pt>
                <c:pt idx="5689">
                  <c:v>0.60992603708865656</c:v>
                </c:pt>
                <c:pt idx="5690">
                  <c:v>0.61003322971380392</c:v>
                </c:pt>
                <c:pt idx="5691">
                  <c:v>0.61014042233895127</c:v>
                </c:pt>
                <c:pt idx="5692">
                  <c:v>0.61024761496409863</c:v>
                </c:pt>
                <c:pt idx="5693">
                  <c:v>0.61035480758924598</c:v>
                </c:pt>
                <c:pt idx="5694">
                  <c:v>0.61046200021439334</c:v>
                </c:pt>
                <c:pt idx="5695">
                  <c:v>0.6105691928395407</c:v>
                </c:pt>
                <c:pt idx="5696">
                  <c:v>0.61067638546468805</c:v>
                </c:pt>
                <c:pt idx="5697">
                  <c:v>0.61078357808983541</c:v>
                </c:pt>
                <c:pt idx="5698">
                  <c:v>0.61089077071498277</c:v>
                </c:pt>
                <c:pt idx="5699">
                  <c:v>0.61099796334013012</c:v>
                </c:pt>
                <c:pt idx="5700">
                  <c:v>0.61110515596527748</c:v>
                </c:pt>
                <c:pt idx="5701">
                  <c:v>0.61121234859042484</c:v>
                </c:pt>
                <c:pt idx="5702">
                  <c:v>0.61131954121557219</c:v>
                </c:pt>
                <c:pt idx="5703">
                  <c:v>0.61142673384071955</c:v>
                </c:pt>
                <c:pt idx="5704">
                  <c:v>0.61153392646586691</c:v>
                </c:pt>
                <c:pt idx="5705">
                  <c:v>0.61164111909101426</c:v>
                </c:pt>
                <c:pt idx="5706">
                  <c:v>0.61174831171616162</c:v>
                </c:pt>
                <c:pt idx="5707">
                  <c:v>0.61185550434130898</c:v>
                </c:pt>
                <c:pt idx="5708">
                  <c:v>0.61196269696645633</c:v>
                </c:pt>
                <c:pt idx="5709">
                  <c:v>0.61206988959160369</c:v>
                </c:pt>
                <c:pt idx="5710">
                  <c:v>0.61217708221675105</c:v>
                </c:pt>
                <c:pt idx="5711">
                  <c:v>0.6122842748418984</c:v>
                </c:pt>
                <c:pt idx="5712">
                  <c:v>0.61239146746704576</c:v>
                </c:pt>
                <c:pt idx="5713">
                  <c:v>0.61249866009219311</c:v>
                </c:pt>
                <c:pt idx="5714">
                  <c:v>0.61260585271734047</c:v>
                </c:pt>
                <c:pt idx="5715">
                  <c:v>0.61271304534248783</c:v>
                </c:pt>
                <c:pt idx="5716">
                  <c:v>0.61282023796763518</c:v>
                </c:pt>
                <c:pt idx="5717">
                  <c:v>0.61292743059278254</c:v>
                </c:pt>
                <c:pt idx="5718">
                  <c:v>0.6130346232179299</c:v>
                </c:pt>
                <c:pt idx="5719">
                  <c:v>0.61314181584307725</c:v>
                </c:pt>
                <c:pt idx="5720">
                  <c:v>0.61324900846822461</c:v>
                </c:pt>
                <c:pt idx="5721">
                  <c:v>0.61335620109337197</c:v>
                </c:pt>
                <c:pt idx="5722">
                  <c:v>0.61346339371851932</c:v>
                </c:pt>
                <c:pt idx="5723">
                  <c:v>0.61357058634366668</c:v>
                </c:pt>
                <c:pt idx="5724">
                  <c:v>0.61367777896881404</c:v>
                </c:pt>
                <c:pt idx="5725">
                  <c:v>0.61378497159396139</c:v>
                </c:pt>
                <c:pt idx="5726">
                  <c:v>0.61389216421910875</c:v>
                </c:pt>
                <c:pt idx="5727">
                  <c:v>0.61399935684425611</c:v>
                </c:pt>
                <c:pt idx="5728">
                  <c:v>0.61410654946940346</c:v>
                </c:pt>
                <c:pt idx="5729">
                  <c:v>0.61421374209455082</c:v>
                </c:pt>
                <c:pt idx="5730">
                  <c:v>0.61432093471969818</c:v>
                </c:pt>
                <c:pt idx="5731">
                  <c:v>0.61442812734484553</c:v>
                </c:pt>
                <c:pt idx="5732">
                  <c:v>0.61453531996999289</c:v>
                </c:pt>
                <c:pt idx="5733">
                  <c:v>0.61464251259514024</c:v>
                </c:pt>
                <c:pt idx="5734">
                  <c:v>0.6147497052202876</c:v>
                </c:pt>
                <c:pt idx="5735">
                  <c:v>0.61485689784543496</c:v>
                </c:pt>
                <c:pt idx="5736">
                  <c:v>0.61496409047058231</c:v>
                </c:pt>
                <c:pt idx="5737">
                  <c:v>0.61507128309572967</c:v>
                </c:pt>
                <c:pt idx="5738">
                  <c:v>0.61517847572087703</c:v>
                </c:pt>
                <c:pt idx="5739">
                  <c:v>0.61528566834602438</c:v>
                </c:pt>
                <c:pt idx="5740">
                  <c:v>0.61539286097117174</c:v>
                </c:pt>
                <c:pt idx="5741">
                  <c:v>0.6155000535963191</c:v>
                </c:pt>
                <c:pt idx="5742">
                  <c:v>0.61560724622146645</c:v>
                </c:pt>
                <c:pt idx="5743">
                  <c:v>0.61571443884661381</c:v>
                </c:pt>
                <c:pt idx="5744">
                  <c:v>0.61582163147176117</c:v>
                </c:pt>
                <c:pt idx="5745">
                  <c:v>0.61592882409690852</c:v>
                </c:pt>
                <c:pt idx="5746">
                  <c:v>0.61603601672205588</c:v>
                </c:pt>
                <c:pt idx="5747">
                  <c:v>0.61614320934720324</c:v>
                </c:pt>
                <c:pt idx="5748">
                  <c:v>0.61625040197235059</c:v>
                </c:pt>
                <c:pt idx="5749">
                  <c:v>0.61635759459749795</c:v>
                </c:pt>
                <c:pt idx="5750">
                  <c:v>0.61646478722264531</c:v>
                </c:pt>
                <c:pt idx="5751">
                  <c:v>0.61657197984779266</c:v>
                </c:pt>
                <c:pt idx="5752">
                  <c:v>0.61667917247294002</c:v>
                </c:pt>
                <c:pt idx="5753">
                  <c:v>0.61678636509808737</c:v>
                </c:pt>
                <c:pt idx="5754">
                  <c:v>0.61689355772323473</c:v>
                </c:pt>
                <c:pt idx="5755">
                  <c:v>0.61700075034838209</c:v>
                </c:pt>
                <c:pt idx="5756">
                  <c:v>0.61710794297352944</c:v>
                </c:pt>
                <c:pt idx="5757">
                  <c:v>0.6172151355986768</c:v>
                </c:pt>
                <c:pt idx="5758">
                  <c:v>0.61732232822382416</c:v>
                </c:pt>
                <c:pt idx="5759">
                  <c:v>0.61742952084897151</c:v>
                </c:pt>
                <c:pt idx="5760">
                  <c:v>0.61753671347411887</c:v>
                </c:pt>
                <c:pt idx="5761">
                  <c:v>0.61764390609926623</c:v>
                </c:pt>
                <c:pt idx="5762">
                  <c:v>0.61775109872441358</c:v>
                </c:pt>
                <c:pt idx="5763">
                  <c:v>0.61785829134956094</c:v>
                </c:pt>
                <c:pt idx="5764">
                  <c:v>0.6179654839747083</c:v>
                </c:pt>
                <c:pt idx="5765">
                  <c:v>0.61807267659985565</c:v>
                </c:pt>
                <c:pt idx="5766">
                  <c:v>0.61817986922500301</c:v>
                </c:pt>
                <c:pt idx="5767">
                  <c:v>0.61828706185015037</c:v>
                </c:pt>
                <c:pt idx="5768">
                  <c:v>0.61839425447529772</c:v>
                </c:pt>
                <c:pt idx="5769">
                  <c:v>0.61850144710044508</c:v>
                </c:pt>
                <c:pt idx="5770">
                  <c:v>0.61860863972559244</c:v>
                </c:pt>
                <c:pt idx="5771">
                  <c:v>0.61871583235073979</c:v>
                </c:pt>
                <c:pt idx="5772">
                  <c:v>0.61882302497588715</c:v>
                </c:pt>
                <c:pt idx="5773">
                  <c:v>0.6189302176010345</c:v>
                </c:pt>
                <c:pt idx="5774">
                  <c:v>0.61903741022618186</c:v>
                </c:pt>
                <c:pt idx="5775">
                  <c:v>0.61914460285132922</c:v>
                </c:pt>
                <c:pt idx="5776">
                  <c:v>0.61925179547647657</c:v>
                </c:pt>
                <c:pt idx="5777">
                  <c:v>0.61935898810162393</c:v>
                </c:pt>
                <c:pt idx="5778">
                  <c:v>0.61946618072677129</c:v>
                </c:pt>
                <c:pt idx="5779">
                  <c:v>0.61957337335191864</c:v>
                </c:pt>
                <c:pt idx="5780">
                  <c:v>0.619680565977066</c:v>
                </c:pt>
                <c:pt idx="5781">
                  <c:v>0.61978775860221336</c:v>
                </c:pt>
                <c:pt idx="5782">
                  <c:v>0.61989495122736071</c:v>
                </c:pt>
                <c:pt idx="5783">
                  <c:v>0.62000214385250807</c:v>
                </c:pt>
                <c:pt idx="5784">
                  <c:v>0.62010933647765543</c:v>
                </c:pt>
                <c:pt idx="5785">
                  <c:v>0.62021652910280278</c:v>
                </c:pt>
                <c:pt idx="5786">
                  <c:v>0.62032372172795014</c:v>
                </c:pt>
                <c:pt idx="5787">
                  <c:v>0.6204309143530975</c:v>
                </c:pt>
                <c:pt idx="5788">
                  <c:v>0.62053810697824485</c:v>
                </c:pt>
                <c:pt idx="5789">
                  <c:v>0.62064529960339221</c:v>
                </c:pt>
                <c:pt idx="5790">
                  <c:v>0.62075249222853957</c:v>
                </c:pt>
                <c:pt idx="5791">
                  <c:v>0.62085968485368692</c:v>
                </c:pt>
                <c:pt idx="5792">
                  <c:v>0.62096687747883428</c:v>
                </c:pt>
                <c:pt idx="5793">
                  <c:v>0.62107407010398163</c:v>
                </c:pt>
                <c:pt idx="5794">
                  <c:v>0.62118126272912899</c:v>
                </c:pt>
                <c:pt idx="5795">
                  <c:v>0.62128845535427635</c:v>
                </c:pt>
                <c:pt idx="5796">
                  <c:v>0.6213956479794237</c:v>
                </c:pt>
                <c:pt idx="5797">
                  <c:v>0.62150284060457106</c:v>
                </c:pt>
                <c:pt idx="5798">
                  <c:v>0.62161003322971842</c:v>
                </c:pt>
                <c:pt idx="5799">
                  <c:v>0.62171722585486577</c:v>
                </c:pt>
                <c:pt idx="5800">
                  <c:v>0.62182441848001313</c:v>
                </c:pt>
                <c:pt idx="5801">
                  <c:v>0.62193161110516049</c:v>
                </c:pt>
                <c:pt idx="5802">
                  <c:v>0.62203880373030784</c:v>
                </c:pt>
                <c:pt idx="5803">
                  <c:v>0.6221459963554552</c:v>
                </c:pt>
                <c:pt idx="5804">
                  <c:v>0.62225318898060256</c:v>
                </c:pt>
                <c:pt idx="5805">
                  <c:v>0.62236038160574991</c:v>
                </c:pt>
                <c:pt idx="5806">
                  <c:v>0.62246757423089727</c:v>
                </c:pt>
                <c:pt idx="5807">
                  <c:v>0.62257476685604463</c:v>
                </c:pt>
                <c:pt idx="5808">
                  <c:v>0.62268195948119198</c:v>
                </c:pt>
                <c:pt idx="5809">
                  <c:v>0.62278915210633934</c:v>
                </c:pt>
                <c:pt idx="5810">
                  <c:v>0.6228963447314867</c:v>
                </c:pt>
                <c:pt idx="5811">
                  <c:v>0.62300353735663405</c:v>
                </c:pt>
                <c:pt idx="5812">
                  <c:v>0.62311072998178141</c:v>
                </c:pt>
                <c:pt idx="5813">
                  <c:v>0.62321792260692876</c:v>
                </c:pt>
                <c:pt idx="5814">
                  <c:v>0.62332511523207612</c:v>
                </c:pt>
                <c:pt idx="5815">
                  <c:v>0.62343230785722348</c:v>
                </c:pt>
                <c:pt idx="5816">
                  <c:v>0.62353950048237083</c:v>
                </c:pt>
                <c:pt idx="5817">
                  <c:v>0.62364669310751819</c:v>
                </c:pt>
                <c:pt idx="5818">
                  <c:v>0.62375388573266555</c:v>
                </c:pt>
                <c:pt idx="5819">
                  <c:v>0.6238610783578129</c:v>
                </c:pt>
                <c:pt idx="5820">
                  <c:v>0.62396827098296026</c:v>
                </c:pt>
                <c:pt idx="5821">
                  <c:v>0.62407546360810762</c:v>
                </c:pt>
                <c:pt idx="5822">
                  <c:v>0.62418265623325497</c:v>
                </c:pt>
                <c:pt idx="5823">
                  <c:v>0.62428984885840233</c:v>
                </c:pt>
                <c:pt idx="5824">
                  <c:v>0.62439704148354969</c:v>
                </c:pt>
                <c:pt idx="5825">
                  <c:v>0.62450423410869704</c:v>
                </c:pt>
                <c:pt idx="5826">
                  <c:v>0.6246114267338444</c:v>
                </c:pt>
                <c:pt idx="5827">
                  <c:v>0.62471861935899176</c:v>
                </c:pt>
                <c:pt idx="5828">
                  <c:v>0.62482581198413911</c:v>
                </c:pt>
                <c:pt idx="5829">
                  <c:v>0.62493300460928647</c:v>
                </c:pt>
                <c:pt idx="5830">
                  <c:v>0.62504019723443383</c:v>
                </c:pt>
                <c:pt idx="5831">
                  <c:v>0.62514738985958118</c:v>
                </c:pt>
                <c:pt idx="5832">
                  <c:v>0.62525458248472854</c:v>
                </c:pt>
                <c:pt idx="5833">
                  <c:v>0.62536177510987589</c:v>
                </c:pt>
                <c:pt idx="5834">
                  <c:v>0.62546896773502325</c:v>
                </c:pt>
                <c:pt idx="5835">
                  <c:v>0.62557616036017061</c:v>
                </c:pt>
                <c:pt idx="5836">
                  <c:v>0.62568335298531796</c:v>
                </c:pt>
                <c:pt idx="5837">
                  <c:v>0.62579054561046532</c:v>
                </c:pt>
                <c:pt idx="5838">
                  <c:v>0.62589773823561268</c:v>
                </c:pt>
                <c:pt idx="5839">
                  <c:v>0.62600493086076003</c:v>
                </c:pt>
                <c:pt idx="5840">
                  <c:v>0.62611212348590739</c:v>
                </c:pt>
                <c:pt idx="5841">
                  <c:v>0.62621931611105475</c:v>
                </c:pt>
                <c:pt idx="5842">
                  <c:v>0.6263265087362021</c:v>
                </c:pt>
                <c:pt idx="5843">
                  <c:v>0.62643370136134946</c:v>
                </c:pt>
                <c:pt idx="5844">
                  <c:v>0.62654089398649682</c:v>
                </c:pt>
                <c:pt idx="5845">
                  <c:v>0.62664808661164417</c:v>
                </c:pt>
                <c:pt idx="5846">
                  <c:v>0.62675527923679153</c:v>
                </c:pt>
                <c:pt idx="5847">
                  <c:v>0.62686247186193889</c:v>
                </c:pt>
                <c:pt idx="5848">
                  <c:v>0.62696966448708624</c:v>
                </c:pt>
                <c:pt idx="5849">
                  <c:v>0.6270768571122336</c:v>
                </c:pt>
                <c:pt idx="5850">
                  <c:v>0.62718404973738096</c:v>
                </c:pt>
                <c:pt idx="5851">
                  <c:v>0.62729124236252831</c:v>
                </c:pt>
                <c:pt idx="5852">
                  <c:v>0.62739843498767567</c:v>
                </c:pt>
                <c:pt idx="5853">
                  <c:v>0.62750562761282302</c:v>
                </c:pt>
                <c:pt idx="5854">
                  <c:v>0.62761282023797038</c:v>
                </c:pt>
                <c:pt idx="5855">
                  <c:v>0.62772001286311774</c:v>
                </c:pt>
                <c:pt idx="5856">
                  <c:v>0.62782720548826509</c:v>
                </c:pt>
                <c:pt idx="5857">
                  <c:v>0.62793439811341245</c:v>
                </c:pt>
                <c:pt idx="5858">
                  <c:v>0.62804159073855981</c:v>
                </c:pt>
                <c:pt idx="5859">
                  <c:v>0.62814878336370716</c:v>
                </c:pt>
                <c:pt idx="5860">
                  <c:v>0.62825597598885452</c:v>
                </c:pt>
                <c:pt idx="5861">
                  <c:v>0.62836316861400188</c:v>
                </c:pt>
                <c:pt idx="5862">
                  <c:v>0.62847036123914923</c:v>
                </c:pt>
                <c:pt idx="5863">
                  <c:v>0.62857755386429659</c:v>
                </c:pt>
                <c:pt idx="5864">
                  <c:v>0.62868474648944395</c:v>
                </c:pt>
                <c:pt idx="5865">
                  <c:v>0.6287919391145913</c:v>
                </c:pt>
                <c:pt idx="5866">
                  <c:v>0.62889913173973866</c:v>
                </c:pt>
                <c:pt idx="5867">
                  <c:v>0.62900632436488602</c:v>
                </c:pt>
                <c:pt idx="5868">
                  <c:v>0.62911351699003337</c:v>
                </c:pt>
                <c:pt idx="5869">
                  <c:v>0.62922070961518073</c:v>
                </c:pt>
                <c:pt idx="5870">
                  <c:v>0.62932790224032809</c:v>
                </c:pt>
                <c:pt idx="5871">
                  <c:v>0.62943509486547544</c:v>
                </c:pt>
                <c:pt idx="5872">
                  <c:v>0.6295422874906228</c:v>
                </c:pt>
                <c:pt idx="5873">
                  <c:v>0.62964948011577015</c:v>
                </c:pt>
                <c:pt idx="5874">
                  <c:v>0.62975667274091751</c:v>
                </c:pt>
                <c:pt idx="5875">
                  <c:v>0.62986386536606487</c:v>
                </c:pt>
                <c:pt idx="5876">
                  <c:v>0.62997105799121222</c:v>
                </c:pt>
                <c:pt idx="5877">
                  <c:v>0.63007825061635958</c:v>
                </c:pt>
                <c:pt idx="5878">
                  <c:v>0.63018544324150694</c:v>
                </c:pt>
                <c:pt idx="5879">
                  <c:v>0.63029263586665429</c:v>
                </c:pt>
                <c:pt idx="5880">
                  <c:v>0.63039982849180165</c:v>
                </c:pt>
                <c:pt idx="5881">
                  <c:v>0.63050702111694901</c:v>
                </c:pt>
                <c:pt idx="5882">
                  <c:v>0.63061421374209636</c:v>
                </c:pt>
                <c:pt idx="5883">
                  <c:v>0.63072140636724372</c:v>
                </c:pt>
                <c:pt idx="5884">
                  <c:v>0.63082859899239108</c:v>
                </c:pt>
                <c:pt idx="5885">
                  <c:v>0.63093579161753843</c:v>
                </c:pt>
                <c:pt idx="5886">
                  <c:v>0.63104298424268579</c:v>
                </c:pt>
                <c:pt idx="5887">
                  <c:v>0.63115017686783315</c:v>
                </c:pt>
                <c:pt idx="5888">
                  <c:v>0.6312573694929805</c:v>
                </c:pt>
                <c:pt idx="5889">
                  <c:v>0.63136456211812786</c:v>
                </c:pt>
                <c:pt idx="5890">
                  <c:v>0.63147175474327522</c:v>
                </c:pt>
                <c:pt idx="5891">
                  <c:v>0.63157894736842257</c:v>
                </c:pt>
                <c:pt idx="5892">
                  <c:v>0.63168613999356993</c:v>
                </c:pt>
                <c:pt idx="5893">
                  <c:v>0.63179333261871728</c:v>
                </c:pt>
                <c:pt idx="5894">
                  <c:v>0.63190052524386464</c:v>
                </c:pt>
                <c:pt idx="5895">
                  <c:v>0.632007717869012</c:v>
                </c:pt>
                <c:pt idx="5896">
                  <c:v>0.63211491049415935</c:v>
                </c:pt>
                <c:pt idx="5897">
                  <c:v>0.63222210311930671</c:v>
                </c:pt>
                <c:pt idx="5898">
                  <c:v>0.63232929574445407</c:v>
                </c:pt>
                <c:pt idx="5899">
                  <c:v>0.63243648836960142</c:v>
                </c:pt>
                <c:pt idx="5900">
                  <c:v>0.63254368099474878</c:v>
                </c:pt>
                <c:pt idx="5901">
                  <c:v>0.63265087361989614</c:v>
                </c:pt>
                <c:pt idx="5902">
                  <c:v>0.63275806624504349</c:v>
                </c:pt>
                <c:pt idx="5903">
                  <c:v>0.63286525887019085</c:v>
                </c:pt>
                <c:pt idx="5904">
                  <c:v>0.63297245149533821</c:v>
                </c:pt>
                <c:pt idx="5905">
                  <c:v>0.63307964412048556</c:v>
                </c:pt>
                <c:pt idx="5906">
                  <c:v>0.63318683674563292</c:v>
                </c:pt>
                <c:pt idx="5907">
                  <c:v>0.63329402937078028</c:v>
                </c:pt>
                <c:pt idx="5908">
                  <c:v>0.63340122199592763</c:v>
                </c:pt>
                <c:pt idx="5909">
                  <c:v>0.63350841462107499</c:v>
                </c:pt>
                <c:pt idx="5910">
                  <c:v>0.63361560724622235</c:v>
                </c:pt>
                <c:pt idx="5911">
                  <c:v>0.6337227998713697</c:v>
                </c:pt>
                <c:pt idx="5912">
                  <c:v>0.63382999249651706</c:v>
                </c:pt>
                <c:pt idx="5913">
                  <c:v>0.63393718512166441</c:v>
                </c:pt>
                <c:pt idx="5914">
                  <c:v>0.63404437774681177</c:v>
                </c:pt>
                <c:pt idx="5915">
                  <c:v>0.63415157037195913</c:v>
                </c:pt>
                <c:pt idx="5916">
                  <c:v>0.63425876299710648</c:v>
                </c:pt>
                <c:pt idx="5917">
                  <c:v>0.63436595562225384</c:v>
                </c:pt>
                <c:pt idx="5918">
                  <c:v>0.6344731482474012</c:v>
                </c:pt>
                <c:pt idx="5919">
                  <c:v>0.63458034087254855</c:v>
                </c:pt>
                <c:pt idx="5920">
                  <c:v>0.63468753349769591</c:v>
                </c:pt>
                <c:pt idx="5921">
                  <c:v>0.63479472612284327</c:v>
                </c:pt>
                <c:pt idx="5922">
                  <c:v>0.63490191874799062</c:v>
                </c:pt>
                <c:pt idx="5923">
                  <c:v>0.63500911137313798</c:v>
                </c:pt>
                <c:pt idx="5924">
                  <c:v>0.63511630399828534</c:v>
                </c:pt>
                <c:pt idx="5925">
                  <c:v>0.63522349662343269</c:v>
                </c:pt>
                <c:pt idx="5926">
                  <c:v>0.63533068924858005</c:v>
                </c:pt>
                <c:pt idx="5927">
                  <c:v>0.63543788187372741</c:v>
                </c:pt>
                <c:pt idx="5928">
                  <c:v>0.63554507449887476</c:v>
                </c:pt>
                <c:pt idx="5929">
                  <c:v>0.63565226712402212</c:v>
                </c:pt>
                <c:pt idx="5930">
                  <c:v>0.63575945974916948</c:v>
                </c:pt>
                <c:pt idx="5931">
                  <c:v>0.63586665237431683</c:v>
                </c:pt>
                <c:pt idx="5932">
                  <c:v>0.63597384499946419</c:v>
                </c:pt>
                <c:pt idx="5933">
                  <c:v>0.63608103762461154</c:v>
                </c:pt>
                <c:pt idx="5934">
                  <c:v>0.6361882302497589</c:v>
                </c:pt>
                <c:pt idx="5935">
                  <c:v>0.63629542287490626</c:v>
                </c:pt>
                <c:pt idx="5936">
                  <c:v>0.63640261550005361</c:v>
                </c:pt>
                <c:pt idx="5937">
                  <c:v>0.63650980812520097</c:v>
                </c:pt>
                <c:pt idx="5938">
                  <c:v>0.63661700075034833</c:v>
                </c:pt>
                <c:pt idx="5939">
                  <c:v>0.63672419337549568</c:v>
                </c:pt>
                <c:pt idx="5940">
                  <c:v>0.63683138600064304</c:v>
                </c:pt>
                <c:pt idx="5941">
                  <c:v>0.6369385786257904</c:v>
                </c:pt>
                <c:pt idx="5942">
                  <c:v>0.63704577125093775</c:v>
                </c:pt>
                <c:pt idx="5943">
                  <c:v>0.63715296387608511</c:v>
                </c:pt>
                <c:pt idx="5944">
                  <c:v>0.63726015650123247</c:v>
                </c:pt>
                <c:pt idx="5945">
                  <c:v>0.63736734912637982</c:v>
                </c:pt>
                <c:pt idx="5946">
                  <c:v>0.63747454175152718</c:v>
                </c:pt>
                <c:pt idx="5947">
                  <c:v>0.63758173437667454</c:v>
                </c:pt>
                <c:pt idx="5948">
                  <c:v>0.63768892700182189</c:v>
                </c:pt>
                <c:pt idx="5949">
                  <c:v>0.63779611962696925</c:v>
                </c:pt>
                <c:pt idx="5950">
                  <c:v>0.63790331225211661</c:v>
                </c:pt>
                <c:pt idx="5951">
                  <c:v>0.63801050487726396</c:v>
                </c:pt>
                <c:pt idx="5952">
                  <c:v>0.63811769750241132</c:v>
                </c:pt>
                <c:pt idx="5953">
                  <c:v>0.63822489012755867</c:v>
                </c:pt>
                <c:pt idx="5954">
                  <c:v>0.63833208275270603</c:v>
                </c:pt>
                <c:pt idx="5955">
                  <c:v>0.63843927537785339</c:v>
                </c:pt>
                <c:pt idx="5956">
                  <c:v>0.63854646800300074</c:v>
                </c:pt>
                <c:pt idx="5957">
                  <c:v>0.6386536606281481</c:v>
                </c:pt>
                <c:pt idx="5958">
                  <c:v>0.63876085325329546</c:v>
                </c:pt>
                <c:pt idx="5959">
                  <c:v>0.63886804587844281</c:v>
                </c:pt>
                <c:pt idx="5960">
                  <c:v>0.63897523850359017</c:v>
                </c:pt>
                <c:pt idx="5961">
                  <c:v>0.63908243112873753</c:v>
                </c:pt>
                <c:pt idx="5962">
                  <c:v>0.63918962375388488</c:v>
                </c:pt>
                <c:pt idx="5963">
                  <c:v>0.63929681637903224</c:v>
                </c:pt>
                <c:pt idx="5964">
                  <c:v>0.6394040090041796</c:v>
                </c:pt>
                <c:pt idx="5965">
                  <c:v>0.63951120162932695</c:v>
                </c:pt>
                <c:pt idx="5966">
                  <c:v>0.63961839425447431</c:v>
                </c:pt>
                <c:pt idx="5967">
                  <c:v>0.63972558687962167</c:v>
                </c:pt>
                <c:pt idx="5968">
                  <c:v>0.63983277950476902</c:v>
                </c:pt>
                <c:pt idx="5969">
                  <c:v>0.63993997212991638</c:v>
                </c:pt>
                <c:pt idx="5970">
                  <c:v>0.64004716475506374</c:v>
                </c:pt>
                <c:pt idx="5971">
                  <c:v>0.64015435738021109</c:v>
                </c:pt>
                <c:pt idx="5972">
                  <c:v>0.64026155000535845</c:v>
                </c:pt>
                <c:pt idx="5973">
                  <c:v>0.64036874263050581</c:v>
                </c:pt>
                <c:pt idx="5974">
                  <c:v>0.64047593525565316</c:v>
                </c:pt>
                <c:pt idx="5975">
                  <c:v>0.64058312788080052</c:v>
                </c:pt>
                <c:pt idx="5976">
                  <c:v>0.64069032050594787</c:v>
                </c:pt>
                <c:pt idx="5977">
                  <c:v>0.64079751313109523</c:v>
                </c:pt>
                <c:pt idx="5978">
                  <c:v>0.64090470575624259</c:v>
                </c:pt>
                <c:pt idx="5979">
                  <c:v>0.64101189838138994</c:v>
                </c:pt>
                <c:pt idx="5980">
                  <c:v>0.6411190910065373</c:v>
                </c:pt>
                <c:pt idx="5981">
                  <c:v>0.64122628363168466</c:v>
                </c:pt>
                <c:pt idx="5982">
                  <c:v>0.64133347625683201</c:v>
                </c:pt>
                <c:pt idx="5983">
                  <c:v>0.64144066888197937</c:v>
                </c:pt>
                <c:pt idx="5984">
                  <c:v>0.64154786150712673</c:v>
                </c:pt>
                <c:pt idx="5985">
                  <c:v>0.64165505413227408</c:v>
                </c:pt>
                <c:pt idx="5986">
                  <c:v>0.64176224675742144</c:v>
                </c:pt>
                <c:pt idx="5987">
                  <c:v>0.6418694393825688</c:v>
                </c:pt>
                <c:pt idx="5988">
                  <c:v>0.64197663200771615</c:v>
                </c:pt>
                <c:pt idx="5989">
                  <c:v>0.64208382463286351</c:v>
                </c:pt>
                <c:pt idx="5990">
                  <c:v>0.64219101725801087</c:v>
                </c:pt>
                <c:pt idx="5991">
                  <c:v>0.64229820988315822</c:v>
                </c:pt>
                <c:pt idx="5992">
                  <c:v>0.64240540250830558</c:v>
                </c:pt>
                <c:pt idx="5993">
                  <c:v>0.64251259513345294</c:v>
                </c:pt>
                <c:pt idx="5994">
                  <c:v>0.64261978775860029</c:v>
                </c:pt>
                <c:pt idx="5995">
                  <c:v>0.64272698038374765</c:v>
                </c:pt>
                <c:pt idx="5996">
                  <c:v>0.642834173008895</c:v>
                </c:pt>
                <c:pt idx="5997">
                  <c:v>0.64294136563404236</c:v>
                </c:pt>
                <c:pt idx="5998">
                  <c:v>0.64304855825918972</c:v>
                </c:pt>
                <c:pt idx="5999">
                  <c:v>0.64315575088433707</c:v>
                </c:pt>
                <c:pt idx="6000">
                  <c:v>0.64326294350948443</c:v>
                </c:pt>
                <c:pt idx="6001">
                  <c:v>0.64337013613463179</c:v>
                </c:pt>
                <c:pt idx="6002">
                  <c:v>0.64347732875977914</c:v>
                </c:pt>
                <c:pt idx="6003">
                  <c:v>0.6435845213849265</c:v>
                </c:pt>
                <c:pt idx="6004">
                  <c:v>0.64369171401007386</c:v>
                </c:pt>
                <c:pt idx="6005">
                  <c:v>0.64379890663522121</c:v>
                </c:pt>
                <c:pt idx="6006">
                  <c:v>0.64390609926036857</c:v>
                </c:pt>
                <c:pt idx="6007">
                  <c:v>0.64401329188551593</c:v>
                </c:pt>
                <c:pt idx="6008">
                  <c:v>0.64412048451066328</c:v>
                </c:pt>
                <c:pt idx="6009">
                  <c:v>0.64422767713581064</c:v>
                </c:pt>
                <c:pt idx="6010">
                  <c:v>0.644334869760958</c:v>
                </c:pt>
                <c:pt idx="6011">
                  <c:v>0.64444206238610535</c:v>
                </c:pt>
                <c:pt idx="6012">
                  <c:v>0.64454925501125271</c:v>
                </c:pt>
                <c:pt idx="6013">
                  <c:v>0.64465644763640007</c:v>
                </c:pt>
                <c:pt idx="6014">
                  <c:v>0.64476364026154742</c:v>
                </c:pt>
                <c:pt idx="6015">
                  <c:v>0.64487083288669478</c:v>
                </c:pt>
                <c:pt idx="6016">
                  <c:v>0.64497802551184213</c:v>
                </c:pt>
                <c:pt idx="6017">
                  <c:v>0.64508521813698949</c:v>
                </c:pt>
                <c:pt idx="6018">
                  <c:v>0.64519241076213685</c:v>
                </c:pt>
                <c:pt idx="6019">
                  <c:v>0.6452996033872842</c:v>
                </c:pt>
                <c:pt idx="6020">
                  <c:v>0.64540679601243156</c:v>
                </c:pt>
                <c:pt idx="6021">
                  <c:v>0.64551398863757892</c:v>
                </c:pt>
                <c:pt idx="6022">
                  <c:v>0.64562118126272627</c:v>
                </c:pt>
                <c:pt idx="6023">
                  <c:v>0.64572837388787363</c:v>
                </c:pt>
                <c:pt idx="6024">
                  <c:v>0.64583556651302099</c:v>
                </c:pt>
                <c:pt idx="6025">
                  <c:v>0.64594275913816834</c:v>
                </c:pt>
                <c:pt idx="6026">
                  <c:v>0.6460499517633157</c:v>
                </c:pt>
                <c:pt idx="6027">
                  <c:v>0.64615714438846306</c:v>
                </c:pt>
                <c:pt idx="6028">
                  <c:v>0.64626433701361041</c:v>
                </c:pt>
                <c:pt idx="6029">
                  <c:v>0.64637152963875777</c:v>
                </c:pt>
                <c:pt idx="6030">
                  <c:v>0.64647872226390513</c:v>
                </c:pt>
                <c:pt idx="6031">
                  <c:v>0.64658591488905248</c:v>
                </c:pt>
                <c:pt idx="6032">
                  <c:v>0.64669310751419984</c:v>
                </c:pt>
                <c:pt idx="6033">
                  <c:v>0.6468003001393472</c:v>
                </c:pt>
                <c:pt idx="6034">
                  <c:v>0.64690749276449455</c:v>
                </c:pt>
                <c:pt idx="6035">
                  <c:v>0.64701468538964191</c:v>
                </c:pt>
                <c:pt idx="6036">
                  <c:v>0.64712187801478926</c:v>
                </c:pt>
                <c:pt idx="6037">
                  <c:v>0.64722907063993662</c:v>
                </c:pt>
                <c:pt idx="6038">
                  <c:v>0.64733626326508398</c:v>
                </c:pt>
                <c:pt idx="6039">
                  <c:v>0.64744345589023133</c:v>
                </c:pt>
                <c:pt idx="6040">
                  <c:v>0.64755064851537869</c:v>
                </c:pt>
                <c:pt idx="6041">
                  <c:v>0.64765784114052605</c:v>
                </c:pt>
                <c:pt idx="6042">
                  <c:v>0.6477650337656734</c:v>
                </c:pt>
                <c:pt idx="6043">
                  <c:v>0.64787222639082076</c:v>
                </c:pt>
                <c:pt idx="6044">
                  <c:v>0.64797941901596812</c:v>
                </c:pt>
                <c:pt idx="6045">
                  <c:v>0.64808661164111547</c:v>
                </c:pt>
                <c:pt idx="6046">
                  <c:v>0.64819380426626283</c:v>
                </c:pt>
                <c:pt idx="6047">
                  <c:v>0.64830099689141019</c:v>
                </c:pt>
                <c:pt idx="6048">
                  <c:v>0.64840818951655754</c:v>
                </c:pt>
                <c:pt idx="6049">
                  <c:v>0.6485153821417049</c:v>
                </c:pt>
                <c:pt idx="6050">
                  <c:v>0.64862257476685226</c:v>
                </c:pt>
                <c:pt idx="6051">
                  <c:v>0.64872976739199961</c:v>
                </c:pt>
                <c:pt idx="6052">
                  <c:v>0.64883696001714697</c:v>
                </c:pt>
                <c:pt idx="6053">
                  <c:v>0.64894415264229433</c:v>
                </c:pt>
                <c:pt idx="6054">
                  <c:v>0.64905134526744168</c:v>
                </c:pt>
                <c:pt idx="6055">
                  <c:v>0.64915853789258904</c:v>
                </c:pt>
                <c:pt idx="6056">
                  <c:v>0.64926573051773639</c:v>
                </c:pt>
                <c:pt idx="6057">
                  <c:v>0.64937292314288375</c:v>
                </c:pt>
                <c:pt idx="6058">
                  <c:v>0.64948011576803111</c:v>
                </c:pt>
                <c:pt idx="6059">
                  <c:v>0.64958730839317846</c:v>
                </c:pt>
                <c:pt idx="6060">
                  <c:v>0.64969450101832582</c:v>
                </c:pt>
                <c:pt idx="6061">
                  <c:v>0.64980169364347318</c:v>
                </c:pt>
                <c:pt idx="6062">
                  <c:v>0.64990888626862053</c:v>
                </c:pt>
                <c:pt idx="6063">
                  <c:v>0.65001607889376789</c:v>
                </c:pt>
                <c:pt idx="6064">
                  <c:v>0.65012327151891525</c:v>
                </c:pt>
                <c:pt idx="6065">
                  <c:v>0.6502304641440626</c:v>
                </c:pt>
                <c:pt idx="6066">
                  <c:v>0.65033765676920996</c:v>
                </c:pt>
                <c:pt idx="6067">
                  <c:v>0.65044484939435732</c:v>
                </c:pt>
                <c:pt idx="6068">
                  <c:v>0.65055204201950467</c:v>
                </c:pt>
                <c:pt idx="6069">
                  <c:v>0.65065923464465203</c:v>
                </c:pt>
                <c:pt idx="6070">
                  <c:v>0.65076642726979939</c:v>
                </c:pt>
                <c:pt idx="6071">
                  <c:v>0.65087361989494674</c:v>
                </c:pt>
                <c:pt idx="6072">
                  <c:v>0.6509808125200941</c:v>
                </c:pt>
                <c:pt idx="6073">
                  <c:v>0.65108800514524146</c:v>
                </c:pt>
                <c:pt idx="6074">
                  <c:v>0.65119519777038881</c:v>
                </c:pt>
                <c:pt idx="6075">
                  <c:v>0.65130239039553617</c:v>
                </c:pt>
                <c:pt idx="6076">
                  <c:v>0.65140958302068352</c:v>
                </c:pt>
                <c:pt idx="6077">
                  <c:v>0.65151677564583088</c:v>
                </c:pt>
                <c:pt idx="6078">
                  <c:v>0.65162396827097824</c:v>
                </c:pt>
                <c:pt idx="6079">
                  <c:v>0.65173116089612559</c:v>
                </c:pt>
                <c:pt idx="6080">
                  <c:v>0.65183835352127295</c:v>
                </c:pt>
                <c:pt idx="6081">
                  <c:v>0.65194554614642031</c:v>
                </c:pt>
                <c:pt idx="6082">
                  <c:v>0.65205273877156766</c:v>
                </c:pt>
                <c:pt idx="6083">
                  <c:v>0.65215993139671502</c:v>
                </c:pt>
                <c:pt idx="6084">
                  <c:v>0.65226712402186238</c:v>
                </c:pt>
                <c:pt idx="6085">
                  <c:v>0.65237431664700973</c:v>
                </c:pt>
                <c:pt idx="6086">
                  <c:v>0.65248150927215709</c:v>
                </c:pt>
                <c:pt idx="6087">
                  <c:v>0.65258870189730445</c:v>
                </c:pt>
                <c:pt idx="6088">
                  <c:v>0.6526958945224518</c:v>
                </c:pt>
                <c:pt idx="6089">
                  <c:v>0.65280308714759916</c:v>
                </c:pt>
                <c:pt idx="6090">
                  <c:v>0.65291027977274652</c:v>
                </c:pt>
                <c:pt idx="6091">
                  <c:v>0.65301747239789387</c:v>
                </c:pt>
                <c:pt idx="6092">
                  <c:v>0.65312466502304123</c:v>
                </c:pt>
                <c:pt idx="6093">
                  <c:v>0.65323185764818859</c:v>
                </c:pt>
                <c:pt idx="6094">
                  <c:v>0.65333905027333594</c:v>
                </c:pt>
                <c:pt idx="6095">
                  <c:v>0.6534462428984833</c:v>
                </c:pt>
                <c:pt idx="6096">
                  <c:v>0.65355343552363065</c:v>
                </c:pt>
                <c:pt idx="6097">
                  <c:v>0.65366062814877801</c:v>
                </c:pt>
                <c:pt idx="6098">
                  <c:v>0.65376782077392537</c:v>
                </c:pt>
                <c:pt idx="6099">
                  <c:v>0.65387501339907272</c:v>
                </c:pt>
                <c:pt idx="6100">
                  <c:v>0.65398220602422008</c:v>
                </c:pt>
                <c:pt idx="6101">
                  <c:v>0.65408939864936744</c:v>
                </c:pt>
                <c:pt idx="6102">
                  <c:v>0.65419659127451479</c:v>
                </c:pt>
                <c:pt idx="6103">
                  <c:v>0.65430378389966215</c:v>
                </c:pt>
                <c:pt idx="6104">
                  <c:v>0.65441097652480951</c:v>
                </c:pt>
                <c:pt idx="6105">
                  <c:v>0.65451816914995686</c:v>
                </c:pt>
                <c:pt idx="6106">
                  <c:v>0.65462536177510422</c:v>
                </c:pt>
                <c:pt idx="6107">
                  <c:v>0.65473255440025158</c:v>
                </c:pt>
                <c:pt idx="6108">
                  <c:v>0.65483974702539893</c:v>
                </c:pt>
                <c:pt idx="6109">
                  <c:v>0.65494693965054629</c:v>
                </c:pt>
                <c:pt idx="6110">
                  <c:v>0.65505413227569365</c:v>
                </c:pt>
                <c:pt idx="6111">
                  <c:v>0.655161324900841</c:v>
                </c:pt>
                <c:pt idx="6112">
                  <c:v>0.65526851752598836</c:v>
                </c:pt>
                <c:pt idx="6113">
                  <c:v>0.65537571015113572</c:v>
                </c:pt>
                <c:pt idx="6114">
                  <c:v>0.65548290277628307</c:v>
                </c:pt>
                <c:pt idx="6115">
                  <c:v>0.65559009540143043</c:v>
                </c:pt>
                <c:pt idx="6116">
                  <c:v>0.65569728802657778</c:v>
                </c:pt>
                <c:pt idx="6117">
                  <c:v>0.65580448065172514</c:v>
                </c:pt>
                <c:pt idx="6118">
                  <c:v>0.6559116732768725</c:v>
                </c:pt>
                <c:pt idx="6119">
                  <c:v>0.65601886590201985</c:v>
                </c:pt>
                <c:pt idx="6120">
                  <c:v>0.65612605852716721</c:v>
                </c:pt>
                <c:pt idx="6121">
                  <c:v>0.65623325115231457</c:v>
                </c:pt>
                <c:pt idx="6122">
                  <c:v>0.65634044377746192</c:v>
                </c:pt>
                <c:pt idx="6123">
                  <c:v>0.65644763640260928</c:v>
                </c:pt>
                <c:pt idx="6124">
                  <c:v>0.65655482902775664</c:v>
                </c:pt>
                <c:pt idx="6125">
                  <c:v>0.65666202165290399</c:v>
                </c:pt>
                <c:pt idx="6126">
                  <c:v>0.65676921427805135</c:v>
                </c:pt>
                <c:pt idx="6127">
                  <c:v>0.65687640690319871</c:v>
                </c:pt>
                <c:pt idx="6128">
                  <c:v>0.65698359952834606</c:v>
                </c:pt>
                <c:pt idx="6129">
                  <c:v>0.65709079215349342</c:v>
                </c:pt>
                <c:pt idx="6130">
                  <c:v>0.65719798477864078</c:v>
                </c:pt>
                <c:pt idx="6131">
                  <c:v>0.65730517740378813</c:v>
                </c:pt>
                <c:pt idx="6132">
                  <c:v>0.65741237002893549</c:v>
                </c:pt>
                <c:pt idx="6133">
                  <c:v>0.65751956265408285</c:v>
                </c:pt>
                <c:pt idx="6134">
                  <c:v>0.6576267552792302</c:v>
                </c:pt>
                <c:pt idx="6135">
                  <c:v>0.65773394790437756</c:v>
                </c:pt>
                <c:pt idx="6136">
                  <c:v>0.65784114052952491</c:v>
                </c:pt>
                <c:pt idx="6137">
                  <c:v>0.65794833315467227</c:v>
                </c:pt>
                <c:pt idx="6138">
                  <c:v>0.65805552577981963</c:v>
                </c:pt>
                <c:pt idx="6139">
                  <c:v>0.65816271840496698</c:v>
                </c:pt>
                <c:pt idx="6140">
                  <c:v>0.65826991103011434</c:v>
                </c:pt>
                <c:pt idx="6141">
                  <c:v>0.6583771036552617</c:v>
                </c:pt>
                <c:pt idx="6142">
                  <c:v>0.65848429628040905</c:v>
                </c:pt>
                <c:pt idx="6143">
                  <c:v>0.65859148890555641</c:v>
                </c:pt>
                <c:pt idx="6144">
                  <c:v>0.65869868153070377</c:v>
                </c:pt>
                <c:pt idx="6145">
                  <c:v>0.65880587415585112</c:v>
                </c:pt>
                <c:pt idx="6146">
                  <c:v>0.65891306678099848</c:v>
                </c:pt>
                <c:pt idx="6147">
                  <c:v>0.65902025940614584</c:v>
                </c:pt>
                <c:pt idx="6148">
                  <c:v>0.65912745203129319</c:v>
                </c:pt>
                <c:pt idx="6149">
                  <c:v>0.65923464465644055</c:v>
                </c:pt>
                <c:pt idx="6150">
                  <c:v>0.65934183728158791</c:v>
                </c:pt>
                <c:pt idx="6151">
                  <c:v>0.65944902990673526</c:v>
                </c:pt>
                <c:pt idx="6152">
                  <c:v>0.65955622253188262</c:v>
                </c:pt>
                <c:pt idx="6153">
                  <c:v>0.65966341515702998</c:v>
                </c:pt>
                <c:pt idx="6154">
                  <c:v>0.65977060778217733</c:v>
                </c:pt>
                <c:pt idx="6155">
                  <c:v>0.65987780040732469</c:v>
                </c:pt>
                <c:pt idx="6156">
                  <c:v>0.65998499303247204</c:v>
                </c:pt>
                <c:pt idx="6157">
                  <c:v>0.6600921856576194</c:v>
                </c:pt>
                <c:pt idx="6158">
                  <c:v>0.66019937828276676</c:v>
                </c:pt>
                <c:pt idx="6159">
                  <c:v>0.66030657090791411</c:v>
                </c:pt>
                <c:pt idx="6160">
                  <c:v>0.66041376353306147</c:v>
                </c:pt>
                <c:pt idx="6161">
                  <c:v>0.66052095615820883</c:v>
                </c:pt>
                <c:pt idx="6162">
                  <c:v>0.66062814878335618</c:v>
                </c:pt>
                <c:pt idx="6163">
                  <c:v>0.66073534140850354</c:v>
                </c:pt>
                <c:pt idx="6164">
                  <c:v>0.6608425340336509</c:v>
                </c:pt>
                <c:pt idx="6165">
                  <c:v>0.66094972665879825</c:v>
                </c:pt>
                <c:pt idx="6166">
                  <c:v>0.66105691928394561</c:v>
                </c:pt>
                <c:pt idx="6167">
                  <c:v>0.66116411190909297</c:v>
                </c:pt>
                <c:pt idx="6168">
                  <c:v>0.66127130453424032</c:v>
                </c:pt>
                <c:pt idx="6169">
                  <c:v>0.66137849715938768</c:v>
                </c:pt>
                <c:pt idx="6170">
                  <c:v>0.66148568978453504</c:v>
                </c:pt>
                <c:pt idx="6171">
                  <c:v>0.66159288240968239</c:v>
                </c:pt>
                <c:pt idx="6172">
                  <c:v>0.66170007503482975</c:v>
                </c:pt>
                <c:pt idx="6173">
                  <c:v>0.66180726765997711</c:v>
                </c:pt>
                <c:pt idx="6174">
                  <c:v>0.66191446028512446</c:v>
                </c:pt>
                <c:pt idx="6175">
                  <c:v>0.66202165291027182</c:v>
                </c:pt>
                <c:pt idx="6176">
                  <c:v>0.66212884553541917</c:v>
                </c:pt>
                <c:pt idx="6177">
                  <c:v>0.66223603816056653</c:v>
                </c:pt>
                <c:pt idx="6178">
                  <c:v>0.66234323078571389</c:v>
                </c:pt>
                <c:pt idx="6179">
                  <c:v>0.66245042341086124</c:v>
                </c:pt>
                <c:pt idx="6180">
                  <c:v>0.6625576160360086</c:v>
                </c:pt>
                <c:pt idx="6181">
                  <c:v>0.66266480866115596</c:v>
                </c:pt>
                <c:pt idx="6182">
                  <c:v>0.66277200128630331</c:v>
                </c:pt>
                <c:pt idx="6183">
                  <c:v>0.66287919391145067</c:v>
                </c:pt>
                <c:pt idx="6184">
                  <c:v>0.66298638653659803</c:v>
                </c:pt>
                <c:pt idx="6185">
                  <c:v>0.66309357916174538</c:v>
                </c:pt>
                <c:pt idx="6186">
                  <c:v>0.66320077178689274</c:v>
                </c:pt>
                <c:pt idx="6187">
                  <c:v>0.6633079644120401</c:v>
                </c:pt>
                <c:pt idx="6188">
                  <c:v>0.66341515703718745</c:v>
                </c:pt>
                <c:pt idx="6189">
                  <c:v>0.66352234966233481</c:v>
                </c:pt>
                <c:pt idx="6190">
                  <c:v>0.66362954228748217</c:v>
                </c:pt>
                <c:pt idx="6191">
                  <c:v>0.66373673491262952</c:v>
                </c:pt>
                <c:pt idx="6192">
                  <c:v>0.66384392753777688</c:v>
                </c:pt>
                <c:pt idx="6193">
                  <c:v>0.66395112016292424</c:v>
                </c:pt>
                <c:pt idx="6194">
                  <c:v>0.66405831278807159</c:v>
                </c:pt>
                <c:pt idx="6195">
                  <c:v>0.66416550541321895</c:v>
                </c:pt>
                <c:pt idx="6196">
                  <c:v>0.6642726980383663</c:v>
                </c:pt>
                <c:pt idx="6197">
                  <c:v>0.66437989066351366</c:v>
                </c:pt>
                <c:pt idx="6198">
                  <c:v>0.66448708328866102</c:v>
                </c:pt>
                <c:pt idx="6199">
                  <c:v>0.66459427591380837</c:v>
                </c:pt>
                <c:pt idx="6200">
                  <c:v>0.66470146853895573</c:v>
                </c:pt>
                <c:pt idx="6201">
                  <c:v>0.66480866116410309</c:v>
                </c:pt>
                <c:pt idx="6202">
                  <c:v>0.66491585378925044</c:v>
                </c:pt>
                <c:pt idx="6203">
                  <c:v>0.6650230464143978</c:v>
                </c:pt>
                <c:pt idx="6204">
                  <c:v>0.66513023903954516</c:v>
                </c:pt>
                <c:pt idx="6205">
                  <c:v>0.66523743166469251</c:v>
                </c:pt>
                <c:pt idx="6206">
                  <c:v>0.66534462428983987</c:v>
                </c:pt>
                <c:pt idx="6207">
                  <c:v>0.66545181691498723</c:v>
                </c:pt>
                <c:pt idx="6208">
                  <c:v>0.66555900954013458</c:v>
                </c:pt>
                <c:pt idx="6209">
                  <c:v>0.66566620216528194</c:v>
                </c:pt>
                <c:pt idx="6210">
                  <c:v>0.6657733947904293</c:v>
                </c:pt>
                <c:pt idx="6211">
                  <c:v>0.66588058741557665</c:v>
                </c:pt>
                <c:pt idx="6212">
                  <c:v>0.66598778004072401</c:v>
                </c:pt>
                <c:pt idx="6213">
                  <c:v>0.66609497266587137</c:v>
                </c:pt>
                <c:pt idx="6214">
                  <c:v>0.66620216529101872</c:v>
                </c:pt>
                <c:pt idx="6215">
                  <c:v>0.66630935791616608</c:v>
                </c:pt>
                <c:pt idx="6216">
                  <c:v>0.66641655054131343</c:v>
                </c:pt>
                <c:pt idx="6217">
                  <c:v>0.66652374316646079</c:v>
                </c:pt>
                <c:pt idx="6218">
                  <c:v>0.66663093579160815</c:v>
                </c:pt>
                <c:pt idx="6219">
                  <c:v>0.6667381284167555</c:v>
                </c:pt>
                <c:pt idx="6220">
                  <c:v>0.66684532104190286</c:v>
                </c:pt>
                <c:pt idx="6221">
                  <c:v>0.66695251366705022</c:v>
                </c:pt>
                <c:pt idx="6222">
                  <c:v>0.66705970629219757</c:v>
                </c:pt>
                <c:pt idx="6223">
                  <c:v>0.66716689891734493</c:v>
                </c:pt>
                <c:pt idx="6224">
                  <c:v>0.66727409154249229</c:v>
                </c:pt>
                <c:pt idx="6225">
                  <c:v>0.66738128416763964</c:v>
                </c:pt>
                <c:pt idx="6226">
                  <c:v>0.667488476792787</c:v>
                </c:pt>
                <c:pt idx="6227">
                  <c:v>0.66759566941793436</c:v>
                </c:pt>
                <c:pt idx="6228">
                  <c:v>0.66770286204308171</c:v>
                </c:pt>
                <c:pt idx="6229">
                  <c:v>0.66781005466822907</c:v>
                </c:pt>
                <c:pt idx="6230">
                  <c:v>0.66791724729337643</c:v>
                </c:pt>
                <c:pt idx="6231">
                  <c:v>0.66802443991852378</c:v>
                </c:pt>
                <c:pt idx="6232">
                  <c:v>0.66813163254367114</c:v>
                </c:pt>
                <c:pt idx="6233">
                  <c:v>0.6682388251688185</c:v>
                </c:pt>
                <c:pt idx="6234">
                  <c:v>0.66834601779396585</c:v>
                </c:pt>
                <c:pt idx="6235">
                  <c:v>0.66845321041911321</c:v>
                </c:pt>
                <c:pt idx="6236">
                  <c:v>0.66856040304426056</c:v>
                </c:pt>
                <c:pt idx="6237">
                  <c:v>0.66866759566940792</c:v>
                </c:pt>
                <c:pt idx="6238">
                  <c:v>0.66877478829455528</c:v>
                </c:pt>
                <c:pt idx="6239">
                  <c:v>0.66888198091970263</c:v>
                </c:pt>
                <c:pt idx="6240">
                  <c:v>0.66898917354484999</c:v>
                </c:pt>
                <c:pt idx="6241">
                  <c:v>0.66909636616999735</c:v>
                </c:pt>
                <c:pt idx="6242">
                  <c:v>0.6692035587951447</c:v>
                </c:pt>
                <c:pt idx="6243">
                  <c:v>0.66931075142029206</c:v>
                </c:pt>
                <c:pt idx="6244">
                  <c:v>0.66941794404543942</c:v>
                </c:pt>
                <c:pt idx="6245">
                  <c:v>0.66952513667058677</c:v>
                </c:pt>
                <c:pt idx="6246">
                  <c:v>0.66963232929573413</c:v>
                </c:pt>
                <c:pt idx="6247">
                  <c:v>0.66973952192088149</c:v>
                </c:pt>
                <c:pt idx="6248">
                  <c:v>0.66984671454602884</c:v>
                </c:pt>
                <c:pt idx="6249">
                  <c:v>0.6699539071711762</c:v>
                </c:pt>
                <c:pt idx="6250">
                  <c:v>0.67006109979632356</c:v>
                </c:pt>
                <c:pt idx="6251">
                  <c:v>0.67016829242147091</c:v>
                </c:pt>
                <c:pt idx="6252">
                  <c:v>0.67027548504661827</c:v>
                </c:pt>
                <c:pt idx="6253">
                  <c:v>0.67038267767176563</c:v>
                </c:pt>
                <c:pt idx="6254">
                  <c:v>0.67048987029691298</c:v>
                </c:pt>
                <c:pt idx="6255">
                  <c:v>0.67059706292206034</c:v>
                </c:pt>
                <c:pt idx="6256">
                  <c:v>0.6707042555472077</c:v>
                </c:pt>
                <c:pt idx="6257">
                  <c:v>0.67081144817235505</c:v>
                </c:pt>
                <c:pt idx="6258">
                  <c:v>0.67091864079750241</c:v>
                </c:pt>
                <c:pt idx="6259">
                  <c:v>0.67102583342264976</c:v>
                </c:pt>
                <c:pt idx="6260">
                  <c:v>0.67113302604779712</c:v>
                </c:pt>
                <c:pt idx="6261">
                  <c:v>0.67124021867294448</c:v>
                </c:pt>
                <c:pt idx="6262">
                  <c:v>0.67134741129809183</c:v>
                </c:pt>
                <c:pt idx="6263">
                  <c:v>0.67145460392323919</c:v>
                </c:pt>
                <c:pt idx="6264">
                  <c:v>0.67156179654838655</c:v>
                </c:pt>
                <c:pt idx="6265">
                  <c:v>0.6716689891735339</c:v>
                </c:pt>
                <c:pt idx="6266">
                  <c:v>0.67177618179868126</c:v>
                </c:pt>
                <c:pt idx="6267">
                  <c:v>0.67188337442382862</c:v>
                </c:pt>
                <c:pt idx="6268">
                  <c:v>0.67199056704897597</c:v>
                </c:pt>
                <c:pt idx="6269">
                  <c:v>0.67209775967412333</c:v>
                </c:pt>
                <c:pt idx="6270">
                  <c:v>0.67220495229927069</c:v>
                </c:pt>
                <c:pt idx="6271">
                  <c:v>0.67231214492441804</c:v>
                </c:pt>
                <c:pt idx="6272">
                  <c:v>0.6724193375495654</c:v>
                </c:pt>
                <c:pt idx="6273">
                  <c:v>0.67252653017471276</c:v>
                </c:pt>
                <c:pt idx="6274">
                  <c:v>0.67263372279986011</c:v>
                </c:pt>
                <c:pt idx="6275">
                  <c:v>0.67274091542500747</c:v>
                </c:pt>
                <c:pt idx="6276">
                  <c:v>0.67284810805015483</c:v>
                </c:pt>
                <c:pt idx="6277">
                  <c:v>0.67295530067530218</c:v>
                </c:pt>
                <c:pt idx="6278">
                  <c:v>0.67306249330044954</c:v>
                </c:pt>
                <c:pt idx="6279">
                  <c:v>0.67316968592559689</c:v>
                </c:pt>
                <c:pt idx="6280">
                  <c:v>0.67327687855074425</c:v>
                </c:pt>
                <c:pt idx="6281">
                  <c:v>0.67338407117589161</c:v>
                </c:pt>
                <c:pt idx="6282">
                  <c:v>0.67349126380103896</c:v>
                </c:pt>
                <c:pt idx="6283">
                  <c:v>0.67359845642618632</c:v>
                </c:pt>
                <c:pt idx="6284">
                  <c:v>0.67370564905133368</c:v>
                </c:pt>
                <c:pt idx="6285">
                  <c:v>0.67381284167648103</c:v>
                </c:pt>
                <c:pt idx="6286">
                  <c:v>0.67392003430162839</c:v>
                </c:pt>
                <c:pt idx="6287">
                  <c:v>0.67402722692677575</c:v>
                </c:pt>
                <c:pt idx="6288">
                  <c:v>0.6741344195519231</c:v>
                </c:pt>
                <c:pt idx="6289">
                  <c:v>0.67424161217707046</c:v>
                </c:pt>
                <c:pt idx="6290">
                  <c:v>0.67434880480221782</c:v>
                </c:pt>
                <c:pt idx="6291">
                  <c:v>0.67445599742736517</c:v>
                </c:pt>
                <c:pt idx="6292">
                  <c:v>0.67456319005251253</c:v>
                </c:pt>
                <c:pt idx="6293">
                  <c:v>0.67467038267765989</c:v>
                </c:pt>
                <c:pt idx="6294">
                  <c:v>0.67477757530280724</c:v>
                </c:pt>
                <c:pt idx="6295">
                  <c:v>0.6748847679279546</c:v>
                </c:pt>
                <c:pt idx="6296">
                  <c:v>0.67499196055310196</c:v>
                </c:pt>
                <c:pt idx="6297">
                  <c:v>0.67509915317824931</c:v>
                </c:pt>
                <c:pt idx="6298">
                  <c:v>0.67520634580339667</c:v>
                </c:pt>
                <c:pt idx="6299">
                  <c:v>0.67531353842854402</c:v>
                </c:pt>
                <c:pt idx="6300">
                  <c:v>0.67542073105369138</c:v>
                </c:pt>
                <c:pt idx="6301">
                  <c:v>0.67552792367883874</c:v>
                </c:pt>
                <c:pt idx="6302">
                  <c:v>0.67563511630398609</c:v>
                </c:pt>
                <c:pt idx="6303">
                  <c:v>0.67574230892913345</c:v>
                </c:pt>
                <c:pt idx="6304">
                  <c:v>0.67584950155428081</c:v>
                </c:pt>
                <c:pt idx="6305">
                  <c:v>0.67595669417942816</c:v>
                </c:pt>
                <c:pt idx="6306">
                  <c:v>0.67606388680457552</c:v>
                </c:pt>
                <c:pt idx="6307">
                  <c:v>0.67617107942972288</c:v>
                </c:pt>
                <c:pt idx="6308">
                  <c:v>0.67627827205487023</c:v>
                </c:pt>
                <c:pt idx="6309">
                  <c:v>0.67638546468001759</c:v>
                </c:pt>
                <c:pt idx="6310">
                  <c:v>0.67649265730516495</c:v>
                </c:pt>
                <c:pt idx="6311">
                  <c:v>0.6765998499303123</c:v>
                </c:pt>
                <c:pt idx="6312">
                  <c:v>0.67670704255545966</c:v>
                </c:pt>
                <c:pt idx="6313">
                  <c:v>0.67681423518060702</c:v>
                </c:pt>
                <c:pt idx="6314">
                  <c:v>0.67692142780575437</c:v>
                </c:pt>
                <c:pt idx="6315">
                  <c:v>0.67702862043090173</c:v>
                </c:pt>
                <c:pt idx="6316">
                  <c:v>0.67713581305604909</c:v>
                </c:pt>
                <c:pt idx="6317">
                  <c:v>0.67724300568119644</c:v>
                </c:pt>
                <c:pt idx="6318">
                  <c:v>0.6773501983063438</c:v>
                </c:pt>
                <c:pt idx="6319">
                  <c:v>0.67745739093149115</c:v>
                </c:pt>
                <c:pt idx="6320">
                  <c:v>0.67756458355663851</c:v>
                </c:pt>
                <c:pt idx="6321">
                  <c:v>0.67767177618178587</c:v>
                </c:pt>
                <c:pt idx="6322">
                  <c:v>0.67777896880693322</c:v>
                </c:pt>
                <c:pt idx="6323">
                  <c:v>0.67788616143208058</c:v>
                </c:pt>
                <c:pt idx="6324">
                  <c:v>0.67799335405722794</c:v>
                </c:pt>
                <c:pt idx="6325">
                  <c:v>0.67810054668237529</c:v>
                </c:pt>
                <c:pt idx="6326">
                  <c:v>0.67820773930752265</c:v>
                </c:pt>
                <c:pt idx="6327">
                  <c:v>0.67831493193267001</c:v>
                </c:pt>
                <c:pt idx="6328">
                  <c:v>0.67842212455781736</c:v>
                </c:pt>
                <c:pt idx="6329">
                  <c:v>0.67852931718296472</c:v>
                </c:pt>
                <c:pt idx="6330">
                  <c:v>0.67863650980811208</c:v>
                </c:pt>
                <c:pt idx="6331">
                  <c:v>0.67874370243325943</c:v>
                </c:pt>
                <c:pt idx="6332">
                  <c:v>0.67885089505840679</c:v>
                </c:pt>
                <c:pt idx="6333">
                  <c:v>0.67895808768355415</c:v>
                </c:pt>
                <c:pt idx="6334">
                  <c:v>0.6790652803087015</c:v>
                </c:pt>
                <c:pt idx="6335">
                  <c:v>0.67917247293384886</c:v>
                </c:pt>
                <c:pt idx="6336">
                  <c:v>0.67927966555899622</c:v>
                </c:pt>
                <c:pt idx="6337">
                  <c:v>0.67938685818414357</c:v>
                </c:pt>
                <c:pt idx="6338">
                  <c:v>0.67949405080929093</c:v>
                </c:pt>
                <c:pt idx="6339">
                  <c:v>0.67960124343443828</c:v>
                </c:pt>
                <c:pt idx="6340">
                  <c:v>0.67970843605958564</c:v>
                </c:pt>
                <c:pt idx="6341">
                  <c:v>0.679815628684733</c:v>
                </c:pt>
                <c:pt idx="6342">
                  <c:v>0.67992282130988035</c:v>
                </c:pt>
                <c:pt idx="6343">
                  <c:v>0.68003001393502771</c:v>
                </c:pt>
                <c:pt idx="6344">
                  <c:v>0.68013720656017507</c:v>
                </c:pt>
                <c:pt idx="6345">
                  <c:v>0.68024439918532242</c:v>
                </c:pt>
                <c:pt idx="6346">
                  <c:v>0.68035159181046978</c:v>
                </c:pt>
                <c:pt idx="6347">
                  <c:v>0.68045878443561714</c:v>
                </c:pt>
                <c:pt idx="6348">
                  <c:v>0.68056597706076449</c:v>
                </c:pt>
                <c:pt idx="6349">
                  <c:v>0.68067316968591185</c:v>
                </c:pt>
                <c:pt idx="6350">
                  <c:v>0.68078036231105921</c:v>
                </c:pt>
                <c:pt idx="6351">
                  <c:v>0.68088755493620656</c:v>
                </c:pt>
                <c:pt idx="6352">
                  <c:v>0.68099474756135392</c:v>
                </c:pt>
                <c:pt idx="6353">
                  <c:v>0.68110194018650128</c:v>
                </c:pt>
                <c:pt idx="6354">
                  <c:v>0.68120913281164863</c:v>
                </c:pt>
                <c:pt idx="6355">
                  <c:v>0.68131632543679599</c:v>
                </c:pt>
                <c:pt idx="6356">
                  <c:v>0.68142351806194335</c:v>
                </c:pt>
                <c:pt idx="6357">
                  <c:v>0.6815307106870907</c:v>
                </c:pt>
                <c:pt idx="6358">
                  <c:v>0.68163790331223806</c:v>
                </c:pt>
                <c:pt idx="6359">
                  <c:v>0.68174509593738541</c:v>
                </c:pt>
                <c:pt idx="6360">
                  <c:v>0.68185228856253277</c:v>
                </c:pt>
                <c:pt idx="6361">
                  <c:v>0.68195948118768013</c:v>
                </c:pt>
                <c:pt idx="6362">
                  <c:v>0.68206667381282748</c:v>
                </c:pt>
                <c:pt idx="6363">
                  <c:v>0.68217386643797484</c:v>
                </c:pt>
                <c:pt idx="6364">
                  <c:v>0.6822810590631222</c:v>
                </c:pt>
                <c:pt idx="6365">
                  <c:v>0.68238825168826955</c:v>
                </c:pt>
                <c:pt idx="6366">
                  <c:v>0.68249544431341691</c:v>
                </c:pt>
                <c:pt idx="6367">
                  <c:v>0.68260263693856427</c:v>
                </c:pt>
                <c:pt idx="6368">
                  <c:v>0.68270982956371162</c:v>
                </c:pt>
                <c:pt idx="6369">
                  <c:v>0.68281702218885898</c:v>
                </c:pt>
                <c:pt idx="6370">
                  <c:v>0.68292421481400634</c:v>
                </c:pt>
                <c:pt idx="6371">
                  <c:v>0.68303140743915369</c:v>
                </c:pt>
                <c:pt idx="6372">
                  <c:v>0.68313860006430105</c:v>
                </c:pt>
                <c:pt idx="6373">
                  <c:v>0.68324579268944841</c:v>
                </c:pt>
                <c:pt idx="6374">
                  <c:v>0.68335298531459576</c:v>
                </c:pt>
                <c:pt idx="6375">
                  <c:v>0.68346017793974312</c:v>
                </c:pt>
                <c:pt idx="6376">
                  <c:v>0.68356737056489048</c:v>
                </c:pt>
                <c:pt idx="6377">
                  <c:v>0.68367456319003783</c:v>
                </c:pt>
                <c:pt idx="6378">
                  <c:v>0.68378175581518519</c:v>
                </c:pt>
                <c:pt idx="6379">
                  <c:v>0.68388894844033254</c:v>
                </c:pt>
                <c:pt idx="6380">
                  <c:v>0.6839961410654799</c:v>
                </c:pt>
                <c:pt idx="6381">
                  <c:v>0.68410333369062726</c:v>
                </c:pt>
                <c:pt idx="6382">
                  <c:v>0.68421052631577461</c:v>
                </c:pt>
                <c:pt idx="6383">
                  <c:v>0.68431771894092197</c:v>
                </c:pt>
                <c:pt idx="6384">
                  <c:v>0.68442491156606933</c:v>
                </c:pt>
                <c:pt idx="6385">
                  <c:v>0.68453210419121668</c:v>
                </c:pt>
                <c:pt idx="6386">
                  <c:v>0.68463929681636404</c:v>
                </c:pt>
                <c:pt idx="6387">
                  <c:v>0.6847464894415114</c:v>
                </c:pt>
                <c:pt idx="6388">
                  <c:v>0.68485368206665875</c:v>
                </c:pt>
                <c:pt idx="6389">
                  <c:v>0.68496087469180611</c:v>
                </c:pt>
                <c:pt idx="6390">
                  <c:v>0.68506806731695347</c:v>
                </c:pt>
                <c:pt idx="6391">
                  <c:v>0.68517525994210082</c:v>
                </c:pt>
                <c:pt idx="6392">
                  <c:v>0.68528245256724818</c:v>
                </c:pt>
                <c:pt idx="6393">
                  <c:v>0.68538964519239554</c:v>
                </c:pt>
                <c:pt idx="6394">
                  <c:v>0.68549683781754289</c:v>
                </c:pt>
                <c:pt idx="6395">
                  <c:v>0.68560403044269025</c:v>
                </c:pt>
                <c:pt idx="6396">
                  <c:v>0.68571122306783761</c:v>
                </c:pt>
                <c:pt idx="6397">
                  <c:v>0.68581841569298496</c:v>
                </c:pt>
                <c:pt idx="6398">
                  <c:v>0.68592560831813232</c:v>
                </c:pt>
                <c:pt idx="6399">
                  <c:v>0.68603280094327967</c:v>
                </c:pt>
                <c:pt idx="6400">
                  <c:v>0.68613999356842703</c:v>
                </c:pt>
                <c:pt idx="6401">
                  <c:v>0.68624718619357439</c:v>
                </c:pt>
                <c:pt idx="6402">
                  <c:v>0.68635437881872174</c:v>
                </c:pt>
                <c:pt idx="6403">
                  <c:v>0.6864615714438691</c:v>
                </c:pt>
                <c:pt idx="6404">
                  <c:v>0.68656876406901646</c:v>
                </c:pt>
                <c:pt idx="6405">
                  <c:v>0.68667595669416381</c:v>
                </c:pt>
                <c:pt idx="6406">
                  <c:v>0.68678314931931117</c:v>
                </c:pt>
                <c:pt idx="6407">
                  <c:v>0.68689034194445853</c:v>
                </c:pt>
                <c:pt idx="6408">
                  <c:v>0.68699753456960588</c:v>
                </c:pt>
                <c:pt idx="6409">
                  <c:v>0.68710472719475324</c:v>
                </c:pt>
                <c:pt idx="6410">
                  <c:v>0.6872119198199006</c:v>
                </c:pt>
                <c:pt idx="6411">
                  <c:v>0.68731911244504795</c:v>
                </c:pt>
                <c:pt idx="6412">
                  <c:v>0.68742630507019531</c:v>
                </c:pt>
                <c:pt idx="6413">
                  <c:v>0.68753349769534267</c:v>
                </c:pt>
                <c:pt idx="6414">
                  <c:v>0.68764069032049002</c:v>
                </c:pt>
                <c:pt idx="6415">
                  <c:v>0.68774788294563738</c:v>
                </c:pt>
                <c:pt idx="6416">
                  <c:v>0.68785507557078474</c:v>
                </c:pt>
                <c:pt idx="6417">
                  <c:v>0.68796226819593209</c:v>
                </c:pt>
                <c:pt idx="6418">
                  <c:v>0.68806946082107945</c:v>
                </c:pt>
                <c:pt idx="6419">
                  <c:v>0.6881766534462268</c:v>
                </c:pt>
                <c:pt idx="6420">
                  <c:v>0.68828384607137416</c:v>
                </c:pt>
                <c:pt idx="6421">
                  <c:v>0.68839103869652152</c:v>
                </c:pt>
                <c:pt idx="6422">
                  <c:v>0.68849823132166887</c:v>
                </c:pt>
                <c:pt idx="6423">
                  <c:v>0.68860542394681623</c:v>
                </c:pt>
                <c:pt idx="6424">
                  <c:v>0.68871261657196359</c:v>
                </c:pt>
                <c:pt idx="6425">
                  <c:v>0.68881980919711094</c:v>
                </c:pt>
                <c:pt idx="6426">
                  <c:v>0.6889270018222583</c:v>
                </c:pt>
                <c:pt idx="6427">
                  <c:v>0.68903419444740566</c:v>
                </c:pt>
                <c:pt idx="6428">
                  <c:v>0.68914138707255301</c:v>
                </c:pt>
                <c:pt idx="6429">
                  <c:v>0.68924857969770037</c:v>
                </c:pt>
                <c:pt idx="6430">
                  <c:v>0.68935577232284773</c:v>
                </c:pt>
                <c:pt idx="6431">
                  <c:v>0.68946296494799508</c:v>
                </c:pt>
                <c:pt idx="6432">
                  <c:v>0.68957015757314244</c:v>
                </c:pt>
                <c:pt idx="6433">
                  <c:v>0.6896773501982898</c:v>
                </c:pt>
                <c:pt idx="6434">
                  <c:v>0.68978454282343715</c:v>
                </c:pt>
                <c:pt idx="6435">
                  <c:v>0.68989173544858451</c:v>
                </c:pt>
                <c:pt idx="6436">
                  <c:v>0.68999892807373187</c:v>
                </c:pt>
                <c:pt idx="6437">
                  <c:v>0.69010612069887922</c:v>
                </c:pt>
                <c:pt idx="6438">
                  <c:v>0.69021331332402658</c:v>
                </c:pt>
                <c:pt idx="6439">
                  <c:v>0.69032050594917393</c:v>
                </c:pt>
                <c:pt idx="6440">
                  <c:v>0.69042769857432129</c:v>
                </c:pt>
                <c:pt idx="6441">
                  <c:v>0.69053489119946865</c:v>
                </c:pt>
                <c:pt idx="6442">
                  <c:v>0.690642083824616</c:v>
                </c:pt>
                <c:pt idx="6443">
                  <c:v>0.69074927644976336</c:v>
                </c:pt>
                <c:pt idx="6444">
                  <c:v>0.69085646907491072</c:v>
                </c:pt>
                <c:pt idx="6445">
                  <c:v>0.69096366170005807</c:v>
                </c:pt>
                <c:pt idx="6446">
                  <c:v>0.69107085432520543</c:v>
                </c:pt>
                <c:pt idx="6447">
                  <c:v>0.69117804695035279</c:v>
                </c:pt>
                <c:pt idx="6448">
                  <c:v>0.69128523957550014</c:v>
                </c:pt>
                <c:pt idx="6449">
                  <c:v>0.6913924322006475</c:v>
                </c:pt>
                <c:pt idx="6450">
                  <c:v>0.69149962482579486</c:v>
                </c:pt>
                <c:pt idx="6451">
                  <c:v>0.69160681745094221</c:v>
                </c:pt>
                <c:pt idx="6452">
                  <c:v>0.69171401007608957</c:v>
                </c:pt>
                <c:pt idx="6453">
                  <c:v>0.69182120270123693</c:v>
                </c:pt>
                <c:pt idx="6454">
                  <c:v>0.69192839532638428</c:v>
                </c:pt>
                <c:pt idx="6455">
                  <c:v>0.69203558795153164</c:v>
                </c:pt>
                <c:pt idx="6456">
                  <c:v>0.692142780576679</c:v>
                </c:pt>
                <c:pt idx="6457">
                  <c:v>0.69224997320182635</c:v>
                </c:pt>
                <c:pt idx="6458">
                  <c:v>0.69235716582697371</c:v>
                </c:pt>
                <c:pt idx="6459">
                  <c:v>0.69246435845212106</c:v>
                </c:pt>
                <c:pt idx="6460">
                  <c:v>0.69257155107726842</c:v>
                </c:pt>
                <c:pt idx="6461">
                  <c:v>0.69267874370241578</c:v>
                </c:pt>
                <c:pt idx="6462">
                  <c:v>0.69278593632756313</c:v>
                </c:pt>
                <c:pt idx="6463">
                  <c:v>0.69289312895271049</c:v>
                </c:pt>
                <c:pt idx="6464">
                  <c:v>0.69300032157785785</c:v>
                </c:pt>
                <c:pt idx="6465">
                  <c:v>0.6931075142030052</c:v>
                </c:pt>
                <c:pt idx="6466">
                  <c:v>0.69321470682815256</c:v>
                </c:pt>
                <c:pt idx="6467">
                  <c:v>0.69332189945329992</c:v>
                </c:pt>
                <c:pt idx="6468">
                  <c:v>0.69342909207844727</c:v>
                </c:pt>
                <c:pt idx="6469">
                  <c:v>0.69353628470359463</c:v>
                </c:pt>
                <c:pt idx="6470">
                  <c:v>0.69364347732874199</c:v>
                </c:pt>
                <c:pt idx="6471">
                  <c:v>0.69375066995388934</c:v>
                </c:pt>
                <c:pt idx="6472">
                  <c:v>0.6938578625790367</c:v>
                </c:pt>
                <c:pt idx="6473">
                  <c:v>0.69396505520418406</c:v>
                </c:pt>
                <c:pt idx="6474">
                  <c:v>0.69407224782933141</c:v>
                </c:pt>
                <c:pt idx="6475">
                  <c:v>0.69417944045447877</c:v>
                </c:pt>
                <c:pt idx="6476">
                  <c:v>0.69428663307962613</c:v>
                </c:pt>
                <c:pt idx="6477">
                  <c:v>0.69439382570477348</c:v>
                </c:pt>
                <c:pt idx="6478">
                  <c:v>0.69450101832992084</c:v>
                </c:pt>
                <c:pt idx="6479">
                  <c:v>0.69460821095506819</c:v>
                </c:pt>
                <c:pt idx="6480">
                  <c:v>0.69471540358021555</c:v>
                </c:pt>
                <c:pt idx="6481">
                  <c:v>0.69482259620536291</c:v>
                </c:pt>
                <c:pt idx="6482">
                  <c:v>0.69492978883051026</c:v>
                </c:pt>
                <c:pt idx="6483">
                  <c:v>0.69503698145565762</c:v>
                </c:pt>
                <c:pt idx="6484">
                  <c:v>0.69514417408080498</c:v>
                </c:pt>
                <c:pt idx="6485">
                  <c:v>0.69525136670595233</c:v>
                </c:pt>
                <c:pt idx="6486">
                  <c:v>0.69535855933109969</c:v>
                </c:pt>
                <c:pt idx="6487">
                  <c:v>0.69546575195624705</c:v>
                </c:pt>
                <c:pt idx="6488">
                  <c:v>0.6955729445813944</c:v>
                </c:pt>
                <c:pt idx="6489">
                  <c:v>0.69568013720654176</c:v>
                </c:pt>
                <c:pt idx="6490">
                  <c:v>0.69578732983168912</c:v>
                </c:pt>
                <c:pt idx="6491">
                  <c:v>0.69589452245683647</c:v>
                </c:pt>
                <c:pt idx="6492">
                  <c:v>0.69600171508198383</c:v>
                </c:pt>
                <c:pt idx="6493">
                  <c:v>0.69610890770713119</c:v>
                </c:pt>
                <c:pt idx="6494">
                  <c:v>0.69621610033227854</c:v>
                </c:pt>
                <c:pt idx="6495">
                  <c:v>0.6963232929574259</c:v>
                </c:pt>
                <c:pt idx="6496">
                  <c:v>0.69643048558257326</c:v>
                </c:pt>
                <c:pt idx="6497">
                  <c:v>0.69653767820772061</c:v>
                </c:pt>
                <c:pt idx="6498">
                  <c:v>0.69664487083286797</c:v>
                </c:pt>
                <c:pt idx="6499">
                  <c:v>0.69675206345801532</c:v>
                </c:pt>
                <c:pt idx="6500">
                  <c:v>0.69685925608316268</c:v>
                </c:pt>
                <c:pt idx="6501">
                  <c:v>0.69696644870831004</c:v>
                </c:pt>
                <c:pt idx="6502">
                  <c:v>0.69707364133345739</c:v>
                </c:pt>
                <c:pt idx="6503">
                  <c:v>0.69718083395860475</c:v>
                </c:pt>
                <c:pt idx="6504">
                  <c:v>0.69728802658375211</c:v>
                </c:pt>
                <c:pt idx="6505">
                  <c:v>0.69739521920889946</c:v>
                </c:pt>
                <c:pt idx="6506">
                  <c:v>0.69750241183404682</c:v>
                </c:pt>
                <c:pt idx="6507">
                  <c:v>0.69760960445919418</c:v>
                </c:pt>
                <c:pt idx="6508">
                  <c:v>0.69771679708434153</c:v>
                </c:pt>
                <c:pt idx="6509">
                  <c:v>0.69782398970948889</c:v>
                </c:pt>
                <c:pt idx="6510">
                  <c:v>0.69793118233463625</c:v>
                </c:pt>
                <c:pt idx="6511">
                  <c:v>0.6980383749597836</c:v>
                </c:pt>
                <c:pt idx="6512">
                  <c:v>0.69814556758493096</c:v>
                </c:pt>
                <c:pt idx="6513">
                  <c:v>0.69825276021007832</c:v>
                </c:pt>
                <c:pt idx="6514">
                  <c:v>0.69835995283522567</c:v>
                </c:pt>
                <c:pt idx="6515">
                  <c:v>0.69846714546037303</c:v>
                </c:pt>
                <c:pt idx="6516">
                  <c:v>0.69857433808552039</c:v>
                </c:pt>
                <c:pt idx="6517">
                  <c:v>0.69868153071066774</c:v>
                </c:pt>
                <c:pt idx="6518">
                  <c:v>0.6987887233358151</c:v>
                </c:pt>
                <c:pt idx="6519">
                  <c:v>0.69889591596096245</c:v>
                </c:pt>
                <c:pt idx="6520">
                  <c:v>0.69900310858610981</c:v>
                </c:pt>
                <c:pt idx="6521">
                  <c:v>0.69911030121125717</c:v>
                </c:pt>
                <c:pt idx="6522">
                  <c:v>0.69921749383640452</c:v>
                </c:pt>
                <c:pt idx="6523">
                  <c:v>0.69932468646155188</c:v>
                </c:pt>
                <c:pt idx="6524">
                  <c:v>0.69943187908669924</c:v>
                </c:pt>
                <c:pt idx="6525">
                  <c:v>0.69953907171184659</c:v>
                </c:pt>
                <c:pt idx="6526">
                  <c:v>0.69964626433699395</c:v>
                </c:pt>
                <c:pt idx="6527">
                  <c:v>0.69975345696214131</c:v>
                </c:pt>
                <c:pt idx="6528">
                  <c:v>0.69986064958728866</c:v>
                </c:pt>
                <c:pt idx="6529">
                  <c:v>0.69996784221243602</c:v>
                </c:pt>
                <c:pt idx="6530">
                  <c:v>0.70007503483758338</c:v>
                </c:pt>
                <c:pt idx="6531">
                  <c:v>0.70018222746273073</c:v>
                </c:pt>
                <c:pt idx="6532">
                  <c:v>0.70028942008787809</c:v>
                </c:pt>
                <c:pt idx="6533">
                  <c:v>0.70039661271302545</c:v>
                </c:pt>
                <c:pt idx="6534">
                  <c:v>0.7005038053381728</c:v>
                </c:pt>
                <c:pt idx="6535">
                  <c:v>0.70061099796332016</c:v>
                </c:pt>
                <c:pt idx="6536">
                  <c:v>0.70071819058846752</c:v>
                </c:pt>
                <c:pt idx="6537">
                  <c:v>0.70082538321361487</c:v>
                </c:pt>
                <c:pt idx="6538">
                  <c:v>0.70093257583876223</c:v>
                </c:pt>
                <c:pt idx="6539">
                  <c:v>0.70103976846390958</c:v>
                </c:pt>
                <c:pt idx="6540">
                  <c:v>0.70114696108905694</c:v>
                </c:pt>
                <c:pt idx="6541">
                  <c:v>0.7012541537142043</c:v>
                </c:pt>
                <c:pt idx="6542">
                  <c:v>0.70136134633935165</c:v>
                </c:pt>
                <c:pt idx="6543">
                  <c:v>0.70146853896449901</c:v>
                </c:pt>
                <c:pt idx="6544">
                  <c:v>0.70157573158964637</c:v>
                </c:pt>
                <c:pt idx="6545">
                  <c:v>0.70168292421479372</c:v>
                </c:pt>
                <c:pt idx="6546">
                  <c:v>0.70179011683994108</c:v>
                </c:pt>
                <c:pt idx="6547">
                  <c:v>0.70189730946508844</c:v>
                </c:pt>
                <c:pt idx="6548">
                  <c:v>0.70200450209023579</c:v>
                </c:pt>
                <c:pt idx="6549">
                  <c:v>0.70211169471538315</c:v>
                </c:pt>
                <c:pt idx="6550">
                  <c:v>0.70221888734053051</c:v>
                </c:pt>
                <c:pt idx="6551">
                  <c:v>0.70232607996567786</c:v>
                </c:pt>
                <c:pt idx="6552">
                  <c:v>0.70243327259082522</c:v>
                </c:pt>
                <c:pt idx="6553">
                  <c:v>0.70254046521597258</c:v>
                </c:pt>
                <c:pt idx="6554">
                  <c:v>0.70264765784111993</c:v>
                </c:pt>
                <c:pt idx="6555">
                  <c:v>0.70275485046626729</c:v>
                </c:pt>
                <c:pt idx="6556">
                  <c:v>0.70286204309141465</c:v>
                </c:pt>
                <c:pt idx="6557">
                  <c:v>0.702969235716562</c:v>
                </c:pt>
                <c:pt idx="6558">
                  <c:v>0.70307642834170936</c:v>
                </c:pt>
                <c:pt idx="6559">
                  <c:v>0.70318362096685672</c:v>
                </c:pt>
                <c:pt idx="6560">
                  <c:v>0.70329081359200407</c:v>
                </c:pt>
                <c:pt idx="6561">
                  <c:v>0.70339800621715143</c:v>
                </c:pt>
                <c:pt idx="6562">
                  <c:v>0.70350519884229878</c:v>
                </c:pt>
                <c:pt idx="6563">
                  <c:v>0.70361239146744614</c:v>
                </c:pt>
                <c:pt idx="6564">
                  <c:v>0.7037195840925935</c:v>
                </c:pt>
                <c:pt idx="6565">
                  <c:v>0.70382677671774085</c:v>
                </c:pt>
                <c:pt idx="6566">
                  <c:v>0.70393396934288821</c:v>
                </c:pt>
                <c:pt idx="6567">
                  <c:v>0.70404116196803557</c:v>
                </c:pt>
                <c:pt idx="6568">
                  <c:v>0.70414835459318292</c:v>
                </c:pt>
                <c:pt idx="6569">
                  <c:v>0.70425554721833028</c:v>
                </c:pt>
                <c:pt idx="6570">
                  <c:v>0.70436273984347764</c:v>
                </c:pt>
                <c:pt idx="6571">
                  <c:v>0.70446993246862499</c:v>
                </c:pt>
                <c:pt idx="6572">
                  <c:v>0.70457712509377235</c:v>
                </c:pt>
                <c:pt idx="6573">
                  <c:v>0.70468431771891971</c:v>
                </c:pt>
                <c:pt idx="6574">
                  <c:v>0.70479151034406706</c:v>
                </c:pt>
                <c:pt idx="6575">
                  <c:v>0.70489870296921442</c:v>
                </c:pt>
                <c:pt idx="6576">
                  <c:v>0.70500589559436178</c:v>
                </c:pt>
                <c:pt idx="6577">
                  <c:v>0.70511308821950913</c:v>
                </c:pt>
                <c:pt idx="6578">
                  <c:v>0.70522028084465649</c:v>
                </c:pt>
                <c:pt idx="6579">
                  <c:v>0.70532747346980385</c:v>
                </c:pt>
                <c:pt idx="6580">
                  <c:v>0.7054346660949512</c:v>
                </c:pt>
                <c:pt idx="6581">
                  <c:v>0.70554185872009856</c:v>
                </c:pt>
                <c:pt idx="6582">
                  <c:v>0.70564905134524591</c:v>
                </c:pt>
                <c:pt idx="6583">
                  <c:v>0.70575624397039327</c:v>
                </c:pt>
                <c:pt idx="6584">
                  <c:v>0.70586343659554063</c:v>
                </c:pt>
                <c:pt idx="6585">
                  <c:v>0.70597062922068798</c:v>
                </c:pt>
                <c:pt idx="6586">
                  <c:v>0.70607782184583534</c:v>
                </c:pt>
                <c:pt idx="6587">
                  <c:v>0.7061850144709827</c:v>
                </c:pt>
                <c:pt idx="6588">
                  <c:v>0.70629220709613005</c:v>
                </c:pt>
                <c:pt idx="6589">
                  <c:v>0.70639939972127741</c:v>
                </c:pt>
                <c:pt idx="6590">
                  <c:v>0.70650659234642477</c:v>
                </c:pt>
                <c:pt idx="6591">
                  <c:v>0.70661378497157212</c:v>
                </c:pt>
                <c:pt idx="6592">
                  <c:v>0.70672097759671948</c:v>
                </c:pt>
                <c:pt idx="6593">
                  <c:v>0.70682817022186684</c:v>
                </c:pt>
                <c:pt idx="6594">
                  <c:v>0.70693536284701419</c:v>
                </c:pt>
                <c:pt idx="6595">
                  <c:v>0.70704255547216155</c:v>
                </c:pt>
                <c:pt idx="6596">
                  <c:v>0.70714974809730891</c:v>
                </c:pt>
                <c:pt idx="6597">
                  <c:v>0.70725694072245626</c:v>
                </c:pt>
                <c:pt idx="6598">
                  <c:v>0.70736413334760362</c:v>
                </c:pt>
                <c:pt idx="6599">
                  <c:v>0.70747132597275098</c:v>
                </c:pt>
                <c:pt idx="6600">
                  <c:v>0.70757851859789833</c:v>
                </c:pt>
                <c:pt idx="6601">
                  <c:v>0.70768571122304569</c:v>
                </c:pt>
                <c:pt idx="6602">
                  <c:v>0.70779290384819304</c:v>
                </c:pt>
                <c:pt idx="6603">
                  <c:v>0.7079000964733404</c:v>
                </c:pt>
                <c:pt idx="6604">
                  <c:v>0.70800728909848776</c:v>
                </c:pt>
                <c:pt idx="6605">
                  <c:v>0.70811448172363511</c:v>
                </c:pt>
                <c:pt idx="6606">
                  <c:v>0.70822167434878247</c:v>
                </c:pt>
                <c:pt idx="6607">
                  <c:v>0.70832886697392983</c:v>
                </c:pt>
                <c:pt idx="6608">
                  <c:v>0.70843605959907718</c:v>
                </c:pt>
                <c:pt idx="6609">
                  <c:v>0.70854325222422454</c:v>
                </c:pt>
                <c:pt idx="6610">
                  <c:v>0.7086504448493719</c:v>
                </c:pt>
                <c:pt idx="6611">
                  <c:v>0.70875763747451925</c:v>
                </c:pt>
                <c:pt idx="6612">
                  <c:v>0.70886483009966661</c:v>
                </c:pt>
                <c:pt idx="6613">
                  <c:v>0.70897202272481397</c:v>
                </c:pt>
                <c:pt idx="6614">
                  <c:v>0.70907921534996132</c:v>
                </c:pt>
                <c:pt idx="6615">
                  <c:v>0.70918640797510868</c:v>
                </c:pt>
                <c:pt idx="6616">
                  <c:v>0.70929360060025604</c:v>
                </c:pt>
                <c:pt idx="6617">
                  <c:v>0.70940079322540339</c:v>
                </c:pt>
                <c:pt idx="6618">
                  <c:v>0.70950798585055075</c:v>
                </c:pt>
                <c:pt idx="6619">
                  <c:v>0.70961517847569811</c:v>
                </c:pt>
                <c:pt idx="6620">
                  <c:v>0.70972237110084546</c:v>
                </c:pt>
                <c:pt idx="6621">
                  <c:v>0.70982956372599282</c:v>
                </c:pt>
                <c:pt idx="6622">
                  <c:v>0.70993675635114017</c:v>
                </c:pt>
                <c:pt idx="6623">
                  <c:v>0.71004394897628753</c:v>
                </c:pt>
                <c:pt idx="6624">
                  <c:v>0.71015114160143489</c:v>
                </c:pt>
                <c:pt idx="6625">
                  <c:v>0.71025833422658224</c:v>
                </c:pt>
                <c:pt idx="6626">
                  <c:v>0.7103655268517296</c:v>
                </c:pt>
                <c:pt idx="6627">
                  <c:v>0.71047271947687696</c:v>
                </c:pt>
                <c:pt idx="6628">
                  <c:v>0.71057991210202431</c:v>
                </c:pt>
                <c:pt idx="6629">
                  <c:v>0.71068710472717167</c:v>
                </c:pt>
                <c:pt idx="6630">
                  <c:v>0.71079429735231903</c:v>
                </c:pt>
                <c:pt idx="6631">
                  <c:v>0.71090148997746638</c:v>
                </c:pt>
                <c:pt idx="6632">
                  <c:v>0.71100868260261374</c:v>
                </c:pt>
                <c:pt idx="6633">
                  <c:v>0.7111158752277611</c:v>
                </c:pt>
                <c:pt idx="6634">
                  <c:v>0.71122306785290845</c:v>
                </c:pt>
                <c:pt idx="6635">
                  <c:v>0.71133026047805581</c:v>
                </c:pt>
                <c:pt idx="6636">
                  <c:v>0.71143745310320317</c:v>
                </c:pt>
                <c:pt idx="6637">
                  <c:v>0.71154464572835052</c:v>
                </c:pt>
                <c:pt idx="6638">
                  <c:v>0.71165183835349788</c:v>
                </c:pt>
                <c:pt idx="6639">
                  <c:v>0.71175903097864524</c:v>
                </c:pt>
                <c:pt idx="6640">
                  <c:v>0.71186622360379259</c:v>
                </c:pt>
                <c:pt idx="6641">
                  <c:v>0.71197341622893995</c:v>
                </c:pt>
                <c:pt idx="6642">
                  <c:v>0.7120806088540873</c:v>
                </c:pt>
                <c:pt idx="6643">
                  <c:v>0.71218780147923466</c:v>
                </c:pt>
                <c:pt idx="6644">
                  <c:v>0.71229499410438202</c:v>
                </c:pt>
                <c:pt idx="6645">
                  <c:v>0.71240218672952937</c:v>
                </c:pt>
                <c:pt idx="6646">
                  <c:v>0.71250937935467673</c:v>
                </c:pt>
                <c:pt idx="6647">
                  <c:v>0.71261657197982409</c:v>
                </c:pt>
                <c:pt idx="6648">
                  <c:v>0.71272376460497144</c:v>
                </c:pt>
                <c:pt idx="6649">
                  <c:v>0.7128309572301188</c:v>
                </c:pt>
                <c:pt idx="6650">
                  <c:v>0.71293814985526616</c:v>
                </c:pt>
                <c:pt idx="6651">
                  <c:v>0.71304534248041351</c:v>
                </c:pt>
                <c:pt idx="6652">
                  <c:v>0.71315253510556087</c:v>
                </c:pt>
                <c:pt idx="6653">
                  <c:v>0.71325972773070823</c:v>
                </c:pt>
                <c:pt idx="6654">
                  <c:v>0.71336692035585558</c:v>
                </c:pt>
                <c:pt idx="6655">
                  <c:v>0.71347411298100294</c:v>
                </c:pt>
                <c:pt idx="6656">
                  <c:v>0.7135813056061503</c:v>
                </c:pt>
                <c:pt idx="6657">
                  <c:v>0.71368849823129765</c:v>
                </c:pt>
                <c:pt idx="6658">
                  <c:v>0.71379569085644501</c:v>
                </c:pt>
                <c:pt idx="6659">
                  <c:v>0.71390288348159237</c:v>
                </c:pt>
                <c:pt idx="6660">
                  <c:v>0.71401007610673972</c:v>
                </c:pt>
                <c:pt idx="6661">
                  <c:v>0.71411726873188708</c:v>
                </c:pt>
                <c:pt idx="6662">
                  <c:v>0.71422446135703443</c:v>
                </c:pt>
                <c:pt idx="6663">
                  <c:v>0.71433165398218179</c:v>
                </c:pt>
                <c:pt idx="6664">
                  <c:v>0.71443884660732915</c:v>
                </c:pt>
                <c:pt idx="6665">
                  <c:v>0.7145460392324765</c:v>
                </c:pt>
                <c:pt idx="6666">
                  <c:v>0.71465323185762386</c:v>
                </c:pt>
                <c:pt idx="6667">
                  <c:v>0.71476042448277122</c:v>
                </c:pt>
                <c:pt idx="6668">
                  <c:v>0.71486761710791857</c:v>
                </c:pt>
                <c:pt idx="6669">
                  <c:v>0.71497480973306593</c:v>
                </c:pt>
                <c:pt idx="6670">
                  <c:v>0.71508200235821329</c:v>
                </c:pt>
                <c:pt idx="6671">
                  <c:v>0.71518919498336064</c:v>
                </c:pt>
                <c:pt idx="6672">
                  <c:v>0.715296387608508</c:v>
                </c:pt>
                <c:pt idx="6673">
                  <c:v>0.71540358023365536</c:v>
                </c:pt>
                <c:pt idx="6674">
                  <c:v>0.71551077285880271</c:v>
                </c:pt>
                <c:pt idx="6675">
                  <c:v>0.71561796548395007</c:v>
                </c:pt>
                <c:pt idx="6676">
                  <c:v>0.71572515810909743</c:v>
                </c:pt>
                <c:pt idx="6677">
                  <c:v>0.71583235073424478</c:v>
                </c:pt>
                <c:pt idx="6678">
                  <c:v>0.71593954335939214</c:v>
                </c:pt>
                <c:pt idx="6679">
                  <c:v>0.7160467359845395</c:v>
                </c:pt>
                <c:pt idx="6680">
                  <c:v>0.71615392860968685</c:v>
                </c:pt>
                <c:pt idx="6681">
                  <c:v>0.71626112123483421</c:v>
                </c:pt>
                <c:pt idx="6682">
                  <c:v>0.71636831385998156</c:v>
                </c:pt>
                <c:pt idx="6683">
                  <c:v>0.71647550648512892</c:v>
                </c:pt>
                <c:pt idx="6684">
                  <c:v>0.71658269911027628</c:v>
                </c:pt>
                <c:pt idx="6685">
                  <c:v>0.71668989173542363</c:v>
                </c:pt>
                <c:pt idx="6686">
                  <c:v>0.71679708436057099</c:v>
                </c:pt>
                <c:pt idx="6687">
                  <c:v>0.71690427698571835</c:v>
                </c:pt>
                <c:pt idx="6688">
                  <c:v>0.7170114696108657</c:v>
                </c:pt>
                <c:pt idx="6689">
                  <c:v>0.71711866223601306</c:v>
                </c:pt>
                <c:pt idx="6690">
                  <c:v>0.71722585486116042</c:v>
                </c:pt>
                <c:pt idx="6691">
                  <c:v>0.71733304748630777</c:v>
                </c:pt>
                <c:pt idx="6692">
                  <c:v>0.71744024011145513</c:v>
                </c:pt>
                <c:pt idx="6693">
                  <c:v>0.71754743273660249</c:v>
                </c:pt>
                <c:pt idx="6694">
                  <c:v>0.71765462536174984</c:v>
                </c:pt>
                <c:pt idx="6695">
                  <c:v>0.7177618179868972</c:v>
                </c:pt>
                <c:pt idx="6696">
                  <c:v>0.71786901061204456</c:v>
                </c:pt>
                <c:pt idx="6697">
                  <c:v>0.71797620323719191</c:v>
                </c:pt>
                <c:pt idx="6698">
                  <c:v>0.71808339586233927</c:v>
                </c:pt>
                <c:pt idx="6699">
                  <c:v>0.71819058848748663</c:v>
                </c:pt>
                <c:pt idx="6700">
                  <c:v>0.71829778111263398</c:v>
                </c:pt>
                <c:pt idx="6701">
                  <c:v>0.71840497373778134</c:v>
                </c:pt>
                <c:pt idx="6702">
                  <c:v>0.71851216636292869</c:v>
                </c:pt>
                <c:pt idx="6703">
                  <c:v>0.71861935898807605</c:v>
                </c:pt>
                <c:pt idx="6704">
                  <c:v>0.71872655161322341</c:v>
                </c:pt>
                <c:pt idx="6705">
                  <c:v>0.71883374423837076</c:v>
                </c:pt>
                <c:pt idx="6706">
                  <c:v>0.71894093686351812</c:v>
                </c:pt>
                <c:pt idx="6707">
                  <c:v>0.71904812948866548</c:v>
                </c:pt>
                <c:pt idx="6708">
                  <c:v>0.71915532211381283</c:v>
                </c:pt>
                <c:pt idx="6709">
                  <c:v>0.71926251473896019</c:v>
                </c:pt>
                <c:pt idx="6710">
                  <c:v>0.71936970736410755</c:v>
                </c:pt>
                <c:pt idx="6711">
                  <c:v>0.7194768999892549</c:v>
                </c:pt>
                <c:pt idx="6712">
                  <c:v>0.71958409261440226</c:v>
                </c:pt>
                <c:pt idx="6713">
                  <c:v>0.71969128523954962</c:v>
                </c:pt>
                <c:pt idx="6714">
                  <c:v>0.71979847786469697</c:v>
                </c:pt>
                <c:pt idx="6715">
                  <c:v>0.71990567048984433</c:v>
                </c:pt>
                <c:pt idx="6716">
                  <c:v>0.72001286311499169</c:v>
                </c:pt>
                <c:pt idx="6717">
                  <c:v>0.72012005574013904</c:v>
                </c:pt>
                <c:pt idx="6718">
                  <c:v>0.7202272483652864</c:v>
                </c:pt>
                <c:pt idx="6719">
                  <c:v>0.72033444099043376</c:v>
                </c:pt>
                <c:pt idx="6720">
                  <c:v>0.72044163361558111</c:v>
                </c:pt>
                <c:pt idx="6721">
                  <c:v>0.72054882624072847</c:v>
                </c:pt>
                <c:pt idx="6722">
                  <c:v>0.72065601886587582</c:v>
                </c:pt>
                <c:pt idx="6723">
                  <c:v>0.72076321149102318</c:v>
                </c:pt>
                <c:pt idx="6724">
                  <c:v>0.72087040411617054</c:v>
                </c:pt>
                <c:pt idx="6725">
                  <c:v>0.72097759674131789</c:v>
                </c:pt>
                <c:pt idx="6726">
                  <c:v>0.72108478936646525</c:v>
                </c:pt>
                <c:pt idx="6727">
                  <c:v>0.72119198199161261</c:v>
                </c:pt>
                <c:pt idx="6728">
                  <c:v>0.72129917461675996</c:v>
                </c:pt>
                <c:pt idx="6729">
                  <c:v>0.72140636724190732</c:v>
                </c:pt>
                <c:pt idx="6730">
                  <c:v>0.72151355986705468</c:v>
                </c:pt>
                <c:pt idx="6731">
                  <c:v>0.72162075249220203</c:v>
                </c:pt>
                <c:pt idx="6732">
                  <c:v>0.72172794511734939</c:v>
                </c:pt>
                <c:pt idx="6733">
                  <c:v>0.72183513774249675</c:v>
                </c:pt>
                <c:pt idx="6734">
                  <c:v>0.7219423303676441</c:v>
                </c:pt>
                <c:pt idx="6735">
                  <c:v>0.72204952299279146</c:v>
                </c:pt>
                <c:pt idx="6736">
                  <c:v>0.72215671561793882</c:v>
                </c:pt>
                <c:pt idx="6737">
                  <c:v>0.72226390824308617</c:v>
                </c:pt>
                <c:pt idx="6738">
                  <c:v>0.72237110086823353</c:v>
                </c:pt>
                <c:pt idx="6739">
                  <c:v>0.72247829349338089</c:v>
                </c:pt>
                <c:pt idx="6740">
                  <c:v>0.72258548611852824</c:v>
                </c:pt>
                <c:pt idx="6741">
                  <c:v>0.7226926787436756</c:v>
                </c:pt>
                <c:pt idx="6742">
                  <c:v>0.72279987136882295</c:v>
                </c:pt>
                <c:pt idx="6743">
                  <c:v>0.72290706399397031</c:v>
                </c:pt>
                <c:pt idx="6744">
                  <c:v>0.72301425661911767</c:v>
                </c:pt>
                <c:pt idx="6745">
                  <c:v>0.72312144924426502</c:v>
                </c:pt>
                <c:pt idx="6746">
                  <c:v>0.72322864186941238</c:v>
                </c:pt>
                <c:pt idx="6747">
                  <c:v>0.72333583449455974</c:v>
                </c:pt>
                <c:pt idx="6748">
                  <c:v>0.72344302711970709</c:v>
                </c:pt>
                <c:pt idx="6749">
                  <c:v>0.72355021974485445</c:v>
                </c:pt>
                <c:pt idx="6750">
                  <c:v>0.72365741237000181</c:v>
                </c:pt>
                <c:pt idx="6751">
                  <c:v>0.72376460499514916</c:v>
                </c:pt>
                <c:pt idx="6752">
                  <c:v>0.72387179762029652</c:v>
                </c:pt>
                <c:pt idx="6753">
                  <c:v>0.72397899024544388</c:v>
                </c:pt>
                <c:pt idx="6754">
                  <c:v>0.72408618287059123</c:v>
                </c:pt>
                <c:pt idx="6755">
                  <c:v>0.72419337549573859</c:v>
                </c:pt>
                <c:pt idx="6756">
                  <c:v>0.72430056812088595</c:v>
                </c:pt>
                <c:pt idx="6757">
                  <c:v>0.7244077607460333</c:v>
                </c:pt>
                <c:pt idx="6758">
                  <c:v>0.72451495337118066</c:v>
                </c:pt>
                <c:pt idx="6759">
                  <c:v>0.72462214599632802</c:v>
                </c:pt>
                <c:pt idx="6760">
                  <c:v>0.72472933862147537</c:v>
                </c:pt>
                <c:pt idx="6761">
                  <c:v>0.72483653124662273</c:v>
                </c:pt>
                <c:pt idx="6762">
                  <c:v>0.72494372387177008</c:v>
                </c:pt>
                <c:pt idx="6763">
                  <c:v>0.72505091649691744</c:v>
                </c:pt>
                <c:pt idx="6764">
                  <c:v>0.7251581091220648</c:v>
                </c:pt>
                <c:pt idx="6765">
                  <c:v>0.72526530174721215</c:v>
                </c:pt>
                <c:pt idx="6766">
                  <c:v>0.72537249437235951</c:v>
                </c:pt>
                <c:pt idx="6767">
                  <c:v>0.72547968699750687</c:v>
                </c:pt>
                <c:pt idx="6768">
                  <c:v>0.72558687962265422</c:v>
                </c:pt>
                <c:pt idx="6769">
                  <c:v>0.72569407224780158</c:v>
                </c:pt>
                <c:pt idx="6770">
                  <c:v>0.72580126487294894</c:v>
                </c:pt>
                <c:pt idx="6771">
                  <c:v>0.72590845749809629</c:v>
                </c:pt>
                <c:pt idx="6772">
                  <c:v>0.72601565012324365</c:v>
                </c:pt>
                <c:pt idx="6773">
                  <c:v>0.72612284274839101</c:v>
                </c:pt>
                <c:pt idx="6774">
                  <c:v>0.72623003537353836</c:v>
                </c:pt>
                <c:pt idx="6775">
                  <c:v>0.72633722799868572</c:v>
                </c:pt>
                <c:pt idx="6776">
                  <c:v>0.72644442062383308</c:v>
                </c:pt>
                <c:pt idx="6777">
                  <c:v>0.72655161324898043</c:v>
                </c:pt>
                <c:pt idx="6778">
                  <c:v>0.72665880587412779</c:v>
                </c:pt>
                <c:pt idx="6779">
                  <c:v>0.72676599849927515</c:v>
                </c:pt>
                <c:pt idx="6780">
                  <c:v>0.7268731911244225</c:v>
                </c:pt>
                <c:pt idx="6781">
                  <c:v>0.72698038374956986</c:v>
                </c:pt>
                <c:pt idx="6782">
                  <c:v>0.72708757637471721</c:v>
                </c:pt>
                <c:pt idx="6783">
                  <c:v>0.72719476899986457</c:v>
                </c:pt>
                <c:pt idx="6784">
                  <c:v>0.72730196162501193</c:v>
                </c:pt>
                <c:pt idx="6785">
                  <c:v>0.72740915425015928</c:v>
                </c:pt>
                <c:pt idx="6786">
                  <c:v>0.72751634687530664</c:v>
                </c:pt>
                <c:pt idx="6787">
                  <c:v>0.727623539500454</c:v>
                </c:pt>
                <c:pt idx="6788">
                  <c:v>0.72773073212560135</c:v>
                </c:pt>
                <c:pt idx="6789">
                  <c:v>0.72783792475074871</c:v>
                </c:pt>
                <c:pt idx="6790">
                  <c:v>0.72794511737589607</c:v>
                </c:pt>
                <c:pt idx="6791">
                  <c:v>0.72805231000104342</c:v>
                </c:pt>
                <c:pt idx="6792">
                  <c:v>0.72815950262619078</c:v>
                </c:pt>
                <c:pt idx="6793">
                  <c:v>0.72826669525133814</c:v>
                </c:pt>
                <c:pt idx="6794">
                  <c:v>0.72837388787648549</c:v>
                </c:pt>
                <c:pt idx="6795">
                  <c:v>0.72848108050163285</c:v>
                </c:pt>
                <c:pt idx="6796">
                  <c:v>0.72858827312678021</c:v>
                </c:pt>
                <c:pt idx="6797">
                  <c:v>0.72869546575192756</c:v>
                </c:pt>
                <c:pt idx="6798">
                  <c:v>0.72880265837707492</c:v>
                </c:pt>
                <c:pt idx="6799">
                  <c:v>0.72890985100222228</c:v>
                </c:pt>
                <c:pt idx="6800">
                  <c:v>0.72901704362736963</c:v>
                </c:pt>
                <c:pt idx="6801">
                  <c:v>0.72912423625251699</c:v>
                </c:pt>
                <c:pt idx="6802">
                  <c:v>0.72923142887766434</c:v>
                </c:pt>
                <c:pt idx="6803">
                  <c:v>0.7293386215028117</c:v>
                </c:pt>
                <c:pt idx="6804">
                  <c:v>0.72944581412795906</c:v>
                </c:pt>
                <c:pt idx="6805">
                  <c:v>0.72955300675310641</c:v>
                </c:pt>
                <c:pt idx="6806">
                  <c:v>0.72966019937825377</c:v>
                </c:pt>
                <c:pt idx="6807">
                  <c:v>0.72976739200340113</c:v>
                </c:pt>
                <c:pt idx="6808">
                  <c:v>0.72987458462854848</c:v>
                </c:pt>
                <c:pt idx="6809">
                  <c:v>0.72998177725369584</c:v>
                </c:pt>
                <c:pt idx="6810">
                  <c:v>0.7300889698788432</c:v>
                </c:pt>
                <c:pt idx="6811">
                  <c:v>0.73019616250399055</c:v>
                </c:pt>
                <c:pt idx="6812">
                  <c:v>0.73030335512913791</c:v>
                </c:pt>
                <c:pt idx="6813">
                  <c:v>0.73041054775428527</c:v>
                </c:pt>
                <c:pt idx="6814">
                  <c:v>0.73051774037943262</c:v>
                </c:pt>
                <c:pt idx="6815">
                  <c:v>0.73062493300457998</c:v>
                </c:pt>
                <c:pt idx="6816">
                  <c:v>0.73073212562972734</c:v>
                </c:pt>
                <c:pt idx="6817">
                  <c:v>0.73083931825487469</c:v>
                </c:pt>
                <c:pt idx="6818">
                  <c:v>0.73094651088002205</c:v>
                </c:pt>
                <c:pt idx="6819">
                  <c:v>0.73105370350516941</c:v>
                </c:pt>
                <c:pt idx="6820">
                  <c:v>0.73116089613031676</c:v>
                </c:pt>
                <c:pt idx="6821">
                  <c:v>0.73126808875546412</c:v>
                </c:pt>
                <c:pt idx="6822">
                  <c:v>0.73137528138061147</c:v>
                </c:pt>
                <c:pt idx="6823">
                  <c:v>0.73148247400575883</c:v>
                </c:pt>
                <c:pt idx="6824">
                  <c:v>0.73158966663090619</c:v>
                </c:pt>
                <c:pt idx="6825">
                  <c:v>0.73169685925605354</c:v>
                </c:pt>
                <c:pt idx="6826">
                  <c:v>0.7318040518812009</c:v>
                </c:pt>
                <c:pt idx="6827">
                  <c:v>0.73191124450634826</c:v>
                </c:pt>
                <c:pt idx="6828">
                  <c:v>0.73201843713149561</c:v>
                </c:pt>
                <c:pt idx="6829">
                  <c:v>0.73212562975664297</c:v>
                </c:pt>
                <c:pt idx="6830">
                  <c:v>0.73223282238179033</c:v>
                </c:pt>
                <c:pt idx="6831">
                  <c:v>0.73234001500693768</c:v>
                </c:pt>
                <c:pt idx="6832">
                  <c:v>0.73244720763208504</c:v>
                </c:pt>
                <c:pt idx="6833">
                  <c:v>0.7325544002572324</c:v>
                </c:pt>
                <c:pt idx="6834">
                  <c:v>0.73266159288237975</c:v>
                </c:pt>
                <c:pt idx="6835">
                  <c:v>0.73276878550752711</c:v>
                </c:pt>
                <c:pt idx="6836">
                  <c:v>0.73287597813267447</c:v>
                </c:pt>
                <c:pt idx="6837">
                  <c:v>0.73298317075782182</c:v>
                </c:pt>
                <c:pt idx="6838">
                  <c:v>0.73309036338296918</c:v>
                </c:pt>
                <c:pt idx="6839">
                  <c:v>0.73319755600811654</c:v>
                </c:pt>
                <c:pt idx="6840">
                  <c:v>0.73330474863326389</c:v>
                </c:pt>
                <c:pt idx="6841">
                  <c:v>0.73341194125841125</c:v>
                </c:pt>
                <c:pt idx="6842">
                  <c:v>0.73351913388355861</c:v>
                </c:pt>
                <c:pt idx="6843">
                  <c:v>0.73362632650870596</c:v>
                </c:pt>
                <c:pt idx="6844">
                  <c:v>0.73373351913385332</c:v>
                </c:pt>
                <c:pt idx="6845">
                  <c:v>0.73384071175900067</c:v>
                </c:pt>
                <c:pt idx="6846">
                  <c:v>0.73394790438414803</c:v>
                </c:pt>
                <c:pt idx="6847">
                  <c:v>0.73405509700929539</c:v>
                </c:pt>
                <c:pt idx="6848">
                  <c:v>0.73416228963444274</c:v>
                </c:pt>
                <c:pt idx="6849">
                  <c:v>0.7342694822595901</c:v>
                </c:pt>
                <c:pt idx="6850">
                  <c:v>0.73437667488473746</c:v>
                </c:pt>
                <c:pt idx="6851">
                  <c:v>0.73448386750988481</c:v>
                </c:pt>
                <c:pt idx="6852">
                  <c:v>0.73459106013503217</c:v>
                </c:pt>
                <c:pt idx="6853">
                  <c:v>0.73469825276017953</c:v>
                </c:pt>
                <c:pt idx="6854">
                  <c:v>0.73480544538532688</c:v>
                </c:pt>
                <c:pt idx="6855">
                  <c:v>0.73491263801047424</c:v>
                </c:pt>
                <c:pt idx="6856">
                  <c:v>0.7350198306356216</c:v>
                </c:pt>
                <c:pt idx="6857">
                  <c:v>0.73512702326076895</c:v>
                </c:pt>
                <c:pt idx="6858">
                  <c:v>0.73523421588591631</c:v>
                </c:pt>
                <c:pt idx="6859">
                  <c:v>0.73534140851106367</c:v>
                </c:pt>
                <c:pt idx="6860">
                  <c:v>0.73544860113621102</c:v>
                </c:pt>
                <c:pt idx="6861">
                  <c:v>0.73555579376135838</c:v>
                </c:pt>
                <c:pt idx="6862">
                  <c:v>0.73566298638650574</c:v>
                </c:pt>
                <c:pt idx="6863">
                  <c:v>0.73577017901165309</c:v>
                </c:pt>
                <c:pt idx="6864">
                  <c:v>0.73587737163680045</c:v>
                </c:pt>
                <c:pt idx="6865">
                  <c:v>0.7359845642619478</c:v>
                </c:pt>
                <c:pt idx="6866">
                  <c:v>0.73609175688709516</c:v>
                </c:pt>
                <c:pt idx="6867">
                  <c:v>0.73619894951224252</c:v>
                </c:pt>
                <c:pt idx="6868">
                  <c:v>0.73630614213738987</c:v>
                </c:pt>
                <c:pt idx="6869">
                  <c:v>0.73641333476253723</c:v>
                </c:pt>
                <c:pt idx="6870">
                  <c:v>0.73652052738768459</c:v>
                </c:pt>
                <c:pt idx="6871">
                  <c:v>0.73662772001283194</c:v>
                </c:pt>
                <c:pt idx="6872">
                  <c:v>0.7367349126379793</c:v>
                </c:pt>
                <c:pt idx="6873">
                  <c:v>0.73684210526312666</c:v>
                </c:pt>
                <c:pt idx="6874">
                  <c:v>0.73694929788827401</c:v>
                </c:pt>
                <c:pt idx="6875">
                  <c:v>0.73705649051342137</c:v>
                </c:pt>
                <c:pt idx="6876">
                  <c:v>0.73716368313856873</c:v>
                </c:pt>
                <c:pt idx="6877">
                  <c:v>0.73727087576371608</c:v>
                </c:pt>
                <c:pt idx="6878">
                  <c:v>0.73737806838886344</c:v>
                </c:pt>
                <c:pt idx="6879">
                  <c:v>0.7374852610140108</c:v>
                </c:pt>
                <c:pt idx="6880">
                  <c:v>0.73759245363915815</c:v>
                </c:pt>
                <c:pt idx="6881">
                  <c:v>0.73769964626430551</c:v>
                </c:pt>
                <c:pt idx="6882">
                  <c:v>0.73780683888945287</c:v>
                </c:pt>
                <c:pt idx="6883">
                  <c:v>0.73791403151460022</c:v>
                </c:pt>
                <c:pt idx="6884">
                  <c:v>0.73802122413974758</c:v>
                </c:pt>
                <c:pt idx="6885">
                  <c:v>0.73812841676489493</c:v>
                </c:pt>
                <c:pt idx="6886">
                  <c:v>0.73823560939004229</c:v>
                </c:pt>
                <c:pt idx="6887">
                  <c:v>0.73834280201518965</c:v>
                </c:pt>
                <c:pt idx="6888">
                  <c:v>0.738449994640337</c:v>
                </c:pt>
                <c:pt idx="6889">
                  <c:v>0.73855718726548436</c:v>
                </c:pt>
                <c:pt idx="6890">
                  <c:v>0.73866437989063172</c:v>
                </c:pt>
                <c:pt idx="6891">
                  <c:v>0.73877157251577907</c:v>
                </c:pt>
                <c:pt idx="6892">
                  <c:v>0.73887876514092643</c:v>
                </c:pt>
                <c:pt idx="6893">
                  <c:v>0.73898595776607379</c:v>
                </c:pt>
                <c:pt idx="6894">
                  <c:v>0.73909315039122114</c:v>
                </c:pt>
                <c:pt idx="6895">
                  <c:v>0.7392003430163685</c:v>
                </c:pt>
                <c:pt idx="6896">
                  <c:v>0.73930753564151586</c:v>
                </c:pt>
                <c:pt idx="6897">
                  <c:v>0.73941472826666321</c:v>
                </c:pt>
                <c:pt idx="6898">
                  <c:v>0.73952192089181057</c:v>
                </c:pt>
                <c:pt idx="6899">
                  <c:v>0.73962911351695793</c:v>
                </c:pt>
                <c:pt idx="6900">
                  <c:v>0.73973630614210528</c:v>
                </c:pt>
                <c:pt idx="6901">
                  <c:v>0.73984349876725264</c:v>
                </c:pt>
                <c:pt idx="6902">
                  <c:v>0.7399506913924</c:v>
                </c:pt>
                <c:pt idx="6903">
                  <c:v>0.74005788401754735</c:v>
                </c:pt>
                <c:pt idx="6904">
                  <c:v>0.74016507664269471</c:v>
                </c:pt>
                <c:pt idx="6905">
                  <c:v>0.74027226926784206</c:v>
                </c:pt>
                <c:pt idx="6906">
                  <c:v>0.74037946189298942</c:v>
                </c:pt>
                <c:pt idx="6907">
                  <c:v>0.74048665451813678</c:v>
                </c:pt>
                <c:pt idx="6908">
                  <c:v>0.74059384714328413</c:v>
                </c:pt>
                <c:pt idx="6909">
                  <c:v>0.74070103976843149</c:v>
                </c:pt>
                <c:pt idx="6910">
                  <c:v>0.74080823239357885</c:v>
                </c:pt>
                <c:pt idx="6911">
                  <c:v>0.7409154250187262</c:v>
                </c:pt>
                <c:pt idx="6912">
                  <c:v>0.74102261764387356</c:v>
                </c:pt>
                <c:pt idx="6913">
                  <c:v>0.74112981026902092</c:v>
                </c:pt>
                <c:pt idx="6914">
                  <c:v>0.74123700289416827</c:v>
                </c:pt>
                <c:pt idx="6915">
                  <c:v>0.74134419551931563</c:v>
                </c:pt>
                <c:pt idx="6916">
                  <c:v>0.74145138814446299</c:v>
                </c:pt>
                <c:pt idx="6917">
                  <c:v>0.74155858076961034</c:v>
                </c:pt>
                <c:pt idx="6918">
                  <c:v>0.7416657733947577</c:v>
                </c:pt>
                <c:pt idx="6919">
                  <c:v>0.74177296601990506</c:v>
                </c:pt>
                <c:pt idx="6920">
                  <c:v>0.74188015864505241</c:v>
                </c:pt>
                <c:pt idx="6921">
                  <c:v>0.74198735127019977</c:v>
                </c:pt>
                <c:pt idx="6922">
                  <c:v>0.74209454389534713</c:v>
                </c:pt>
                <c:pt idx="6923">
                  <c:v>0.74220173652049448</c:v>
                </c:pt>
                <c:pt idx="6924">
                  <c:v>0.74230892914564184</c:v>
                </c:pt>
                <c:pt idx="6925">
                  <c:v>0.74241612177078919</c:v>
                </c:pt>
                <c:pt idx="6926">
                  <c:v>0.74252331439593655</c:v>
                </c:pt>
                <c:pt idx="6927">
                  <c:v>0.74263050702108391</c:v>
                </c:pt>
                <c:pt idx="6928">
                  <c:v>0.74273769964623126</c:v>
                </c:pt>
                <c:pt idx="6929">
                  <c:v>0.74284489227137862</c:v>
                </c:pt>
                <c:pt idx="6930">
                  <c:v>0.74295208489652598</c:v>
                </c:pt>
                <c:pt idx="6931">
                  <c:v>0.74305927752167333</c:v>
                </c:pt>
                <c:pt idx="6932">
                  <c:v>0.74316647014682069</c:v>
                </c:pt>
                <c:pt idx="6933">
                  <c:v>0.74327366277196805</c:v>
                </c:pt>
                <c:pt idx="6934">
                  <c:v>0.7433808553971154</c:v>
                </c:pt>
                <c:pt idx="6935">
                  <c:v>0.74348804802226276</c:v>
                </c:pt>
                <c:pt idx="6936">
                  <c:v>0.74359524064741012</c:v>
                </c:pt>
                <c:pt idx="6937">
                  <c:v>0.74370243327255747</c:v>
                </c:pt>
                <c:pt idx="6938">
                  <c:v>0.74380962589770483</c:v>
                </c:pt>
                <c:pt idx="6939">
                  <c:v>0.74391681852285219</c:v>
                </c:pt>
                <c:pt idx="6940">
                  <c:v>0.74402401114799954</c:v>
                </c:pt>
                <c:pt idx="6941">
                  <c:v>0.7441312037731469</c:v>
                </c:pt>
                <c:pt idx="6942">
                  <c:v>0.74423839639829426</c:v>
                </c:pt>
                <c:pt idx="6943">
                  <c:v>0.74434558902344161</c:v>
                </c:pt>
                <c:pt idx="6944">
                  <c:v>0.74445278164858897</c:v>
                </c:pt>
                <c:pt idx="6945">
                  <c:v>0.74455997427373632</c:v>
                </c:pt>
                <c:pt idx="6946">
                  <c:v>0.74466716689888368</c:v>
                </c:pt>
                <c:pt idx="6947">
                  <c:v>0.74477435952403104</c:v>
                </c:pt>
                <c:pt idx="6948">
                  <c:v>0.74488155214917839</c:v>
                </c:pt>
                <c:pt idx="6949">
                  <c:v>0.74498874477432575</c:v>
                </c:pt>
                <c:pt idx="6950">
                  <c:v>0.74509593739947311</c:v>
                </c:pt>
                <c:pt idx="6951">
                  <c:v>0.74520313002462046</c:v>
                </c:pt>
                <c:pt idx="6952">
                  <c:v>0.74531032264976782</c:v>
                </c:pt>
                <c:pt idx="6953">
                  <c:v>0.74541751527491518</c:v>
                </c:pt>
                <c:pt idx="6954">
                  <c:v>0.74552470790006253</c:v>
                </c:pt>
                <c:pt idx="6955">
                  <c:v>0.74563190052520989</c:v>
                </c:pt>
                <c:pt idx="6956">
                  <c:v>0.74573909315035725</c:v>
                </c:pt>
                <c:pt idx="6957">
                  <c:v>0.7458462857755046</c:v>
                </c:pt>
                <c:pt idx="6958">
                  <c:v>0.74595347840065196</c:v>
                </c:pt>
                <c:pt idx="6959">
                  <c:v>0.74606067102579932</c:v>
                </c:pt>
                <c:pt idx="6960">
                  <c:v>0.74616786365094667</c:v>
                </c:pt>
                <c:pt idx="6961">
                  <c:v>0.74627505627609403</c:v>
                </c:pt>
                <c:pt idx="6962">
                  <c:v>0.74638224890124139</c:v>
                </c:pt>
                <c:pt idx="6963">
                  <c:v>0.74648944152638874</c:v>
                </c:pt>
                <c:pt idx="6964">
                  <c:v>0.7465966341515361</c:v>
                </c:pt>
                <c:pt idx="6965">
                  <c:v>0.74670382677668345</c:v>
                </c:pt>
                <c:pt idx="6966">
                  <c:v>0.74681101940183081</c:v>
                </c:pt>
                <c:pt idx="6967">
                  <c:v>0.74691821202697817</c:v>
                </c:pt>
                <c:pt idx="6968">
                  <c:v>0.74702540465212552</c:v>
                </c:pt>
                <c:pt idx="6969">
                  <c:v>0.74713259727727288</c:v>
                </c:pt>
                <c:pt idx="6970">
                  <c:v>0.74723978990242024</c:v>
                </c:pt>
                <c:pt idx="6971">
                  <c:v>0.74734698252756759</c:v>
                </c:pt>
                <c:pt idx="6972">
                  <c:v>0.74745417515271495</c:v>
                </c:pt>
                <c:pt idx="6973">
                  <c:v>0.74756136777786231</c:v>
                </c:pt>
                <c:pt idx="6974">
                  <c:v>0.74766856040300966</c:v>
                </c:pt>
                <c:pt idx="6975">
                  <c:v>0.74777575302815702</c:v>
                </c:pt>
                <c:pt idx="6976">
                  <c:v>0.74788294565330438</c:v>
                </c:pt>
                <c:pt idx="6977">
                  <c:v>0.74799013827845173</c:v>
                </c:pt>
                <c:pt idx="6978">
                  <c:v>0.74809733090359909</c:v>
                </c:pt>
                <c:pt idx="6979">
                  <c:v>0.74820452352874645</c:v>
                </c:pt>
                <c:pt idx="6980">
                  <c:v>0.7483117161538938</c:v>
                </c:pt>
                <c:pt idx="6981">
                  <c:v>0.74841890877904116</c:v>
                </c:pt>
                <c:pt idx="6982">
                  <c:v>0.74852610140418852</c:v>
                </c:pt>
                <c:pt idx="6983">
                  <c:v>0.74863329402933587</c:v>
                </c:pt>
                <c:pt idx="6984">
                  <c:v>0.74874048665448323</c:v>
                </c:pt>
                <c:pt idx="6985">
                  <c:v>0.74884767927963058</c:v>
                </c:pt>
                <c:pt idx="6986">
                  <c:v>0.74895487190477794</c:v>
                </c:pt>
                <c:pt idx="6987">
                  <c:v>0.7490620645299253</c:v>
                </c:pt>
                <c:pt idx="6988">
                  <c:v>0.74916925715507265</c:v>
                </c:pt>
                <c:pt idx="6989">
                  <c:v>0.74927644978022001</c:v>
                </c:pt>
                <c:pt idx="6990">
                  <c:v>0.74938364240536737</c:v>
                </c:pt>
                <c:pt idx="6991">
                  <c:v>0.74949083503051472</c:v>
                </c:pt>
                <c:pt idx="6992">
                  <c:v>0.74959802765566208</c:v>
                </c:pt>
                <c:pt idx="6993">
                  <c:v>0.74970522028080944</c:v>
                </c:pt>
                <c:pt idx="6994">
                  <c:v>0.74981241290595679</c:v>
                </c:pt>
                <c:pt idx="6995">
                  <c:v>0.74991960553110415</c:v>
                </c:pt>
                <c:pt idx="6996">
                  <c:v>0.75002679815625151</c:v>
                </c:pt>
                <c:pt idx="6997">
                  <c:v>0.75013399078139886</c:v>
                </c:pt>
                <c:pt idx="6998">
                  <c:v>0.75024118340654622</c:v>
                </c:pt>
                <c:pt idx="6999">
                  <c:v>0.75034837603169358</c:v>
                </c:pt>
                <c:pt idx="7000">
                  <c:v>0.75045556865684093</c:v>
                </c:pt>
                <c:pt idx="7001">
                  <c:v>0.75056276128198829</c:v>
                </c:pt>
                <c:pt idx="7002">
                  <c:v>0.75066995390713565</c:v>
                </c:pt>
                <c:pt idx="7003">
                  <c:v>0.750777146532283</c:v>
                </c:pt>
                <c:pt idx="7004">
                  <c:v>0.75088433915743036</c:v>
                </c:pt>
                <c:pt idx="7005">
                  <c:v>0.75099153178257771</c:v>
                </c:pt>
                <c:pt idx="7006">
                  <c:v>0.75109872440772507</c:v>
                </c:pt>
                <c:pt idx="7007">
                  <c:v>0.75120591703287243</c:v>
                </c:pt>
                <c:pt idx="7008">
                  <c:v>0.75131310965801978</c:v>
                </c:pt>
                <c:pt idx="7009">
                  <c:v>0.75142030228316714</c:v>
                </c:pt>
                <c:pt idx="7010">
                  <c:v>0.7515274949083145</c:v>
                </c:pt>
                <c:pt idx="7011">
                  <c:v>0.75163468753346185</c:v>
                </c:pt>
                <c:pt idx="7012">
                  <c:v>0.75174188015860921</c:v>
                </c:pt>
                <c:pt idx="7013">
                  <c:v>0.75184907278375657</c:v>
                </c:pt>
                <c:pt idx="7014">
                  <c:v>0.75195626540890392</c:v>
                </c:pt>
                <c:pt idx="7015">
                  <c:v>0.75206345803405128</c:v>
                </c:pt>
                <c:pt idx="7016">
                  <c:v>0.75217065065919864</c:v>
                </c:pt>
                <c:pt idx="7017">
                  <c:v>0.75227784328434599</c:v>
                </c:pt>
                <c:pt idx="7018">
                  <c:v>0.75238503590949335</c:v>
                </c:pt>
                <c:pt idx="7019">
                  <c:v>0.75249222853464071</c:v>
                </c:pt>
                <c:pt idx="7020">
                  <c:v>0.75259942115978806</c:v>
                </c:pt>
                <c:pt idx="7021">
                  <c:v>0.75270661378493542</c:v>
                </c:pt>
                <c:pt idx="7022">
                  <c:v>0.75281380641008278</c:v>
                </c:pt>
                <c:pt idx="7023">
                  <c:v>0.75292099903523013</c:v>
                </c:pt>
                <c:pt idx="7024">
                  <c:v>0.75302819166037749</c:v>
                </c:pt>
                <c:pt idx="7025">
                  <c:v>0.75313538428552484</c:v>
                </c:pt>
                <c:pt idx="7026">
                  <c:v>0.7532425769106722</c:v>
                </c:pt>
                <c:pt idx="7027">
                  <c:v>0.75334976953581956</c:v>
                </c:pt>
                <c:pt idx="7028">
                  <c:v>0.75345696216096691</c:v>
                </c:pt>
                <c:pt idx="7029">
                  <c:v>0.75356415478611427</c:v>
                </c:pt>
                <c:pt idx="7030">
                  <c:v>0.75367134741126163</c:v>
                </c:pt>
                <c:pt idx="7031">
                  <c:v>0.75377854003640898</c:v>
                </c:pt>
                <c:pt idx="7032">
                  <c:v>0.75388573266155634</c:v>
                </c:pt>
                <c:pt idx="7033">
                  <c:v>0.7539929252867037</c:v>
                </c:pt>
                <c:pt idx="7034">
                  <c:v>0.75410011791185105</c:v>
                </c:pt>
                <c:pt idx="7035">
                  <c:v>0.75420731053699841</c:v>
                </c:pt>
                <c:pt idx="7036">
                  <c:v>0.75431450316214577</c:v>
                </c:pt>
                <c:pt idx="7037">
                  <c:v>0.75442169578729312</c:v>
                </c:pt>
                <c:pt idx="7038">
                  <c:v>0.75452888841244048</c:v>
                </c:pt>
                <c:pt idx="7039">
                  <c:v>0.75463608103758784</c:v>
                </c:pt>
                <c:pt idx="7040">
                  <c:v>0.75474327366273519</c:v>
                </c:pt>
                <c:pt idx="7041">
                  <c:v>0.75485046628788255</c:v>
                </c:pt>
                <c:pt idx="7042">
                  <c:v>0.75495765891302991</c:v>
                </c:pt>
                <c:pt idx="7043">
                  <c:v>0.75506485153817726</c:v>
                </c:pt>
                <c:pt idx="7044">
                  <c:v>0.75517204416332462</c:v>
                </c:pt>
                <c:pt idx="7045">
                  <c:v>0.75527923678847197</c:v>
                </c:pt>
                <c:pt idx="7046">
                  <c:v>0.75538642941361933</c:v>
                </c:pt>
                <c:pt idx="7047">
                  <c:v>0.75549362203876669</c:v>
                </c:pt>
                <c:pt idx="7048">
                  <c:v>0.75560081466391404</c:v>
                </c:pt>
                <c:pt idx="7049">
                  <c:v>0.7557080072890614</c:v>
                </c:pt>
                <c:pt idx="7050">
                  <c:v>0.75581519991420876</c:v>
                </c:pt>
                <c:pt idx="7051">
                  <c:v>0.75592239253935611</c:v>
                </c:pt>
                <c:pt idx="7052">
                  <c:v>0.75602958516450347</c:v>
                </c:pt>
                <c:pt idx="7053">
                  <c:v>0.75613677778965083</c:v>
                </c:pt>
                <c:pt idx="7054">
                  <c:v>0.75624397041479818</c:v>
                </c:pt>
                <c:pt idx="7055">
                  <c:v>0.75635116303994554</c:v>
                </c:pt>
                <c:pt idx="7056">
                  <c:v>0.7564583556650929</c:v>
                </c:pt>
                <c:pt idx="7057">
                  <c:v>0.75656554829024025</c:v>
                </c:pt>
                <c:pt idx="7058">
                  <c:v>0.75667274091538761</c:v>
                </c:pt>
                <c:pt idx="7059">
                  <c:v>0.75677993354053497</c:v>
                </c:pt>
                <c:pt idx="7060">
                  <c:v>0.75688712616568232</c:v>
                </c:pt>
                <c:pt idx="7061">
                  <c:v>0.75699431879082968</c:v>
                </c:pt>
                <c:pt idx="7062">
                  <c:v>0.75710151141597704</c:v>
                </c:pt>
                <c:pt idx="7063">
                  <c:v>0.75720870404112439</c:v>
                </c:pt>
                <c:pt idx="7064">
                  <c:v>0.75731589666627175</c:v>
                </c:pt>
                <c:pt idx="7065">
                  <c:v>0.7574230892914191</c:v>
                </c:pt>
                <c:pt idx="7066">
                  <c:v>0.75753028191656646</c:v>
                </c:pt>
                <c:pt idx="7067">
                  <c:v>0.75763747454171382</c:v>
                </c:pt>
                <c:pt idx="7068">
                  <c:v>0.75774466716686117</c:v>
                </c:pt>
                <c:pt idx="7069">
                  <c:v>0.75785185979200853</c:v>
                </c:pt>
                <c:pt idx="7070">
                  <c:v>0.75795905241715589</c:v>
                </c:pt>
                <c:pt idx="7071">
                  <c:v>0.75806624504230324</c:v>
                </c:pt>
                <c:pt idx="7072">
                  <c:v>0.7581734376674506</c:v>
                </c:pt>
                <c:pt idx="7073">
                  <c:v>0.75828063029259796</c:v>
                </c:pt>
                <c:pt idx="7074">
                  <c:v>0.75838782291774531</c:v>
                </c:pt>
                <c:pt idx="7075">
                  <c:v>0.75849501554289267</c:v>
                </c:pt>
                <c:pt idx="7076">
                  <c:v>0.75860220816804003</c:v>
                </c:pt>
                <c:pt idx="7077">
                  <c:v>0.75870940079318738</c:v>
                </c:pt>
                <c:pt idx="7078">
                  <c:v>0.75881659341833474</c:v>
                </c:pt>
                <c:pt idx="7079">
                  <c:v>0.7589237860434821</c:v>
                </c:pt>
                <c:pt idx="7080">
                  <c:v>0.75903097866862945</c:v>
                </c:pt>
                <c:pt idx="7081">
                  <c:v>0.75913817129377681</c:v>
                </c:pt>
                <c:pt idx="7082">
                  <c:v>0.75924536391892417</c:v>
                </c:pt>
                <c:pt idx="7083">
                  <c:v>0.75935255654407152</c:v>
                </c:pt>
                <c:pt idx="7084">
                  <c:v>0.75945974916921888</c:v>
                </c:pt>
                <c:pt idx="7085">
                  <c:v>0.75956694179436623</c:v>
                </c:pt>
                <c:pt idx="7086">
                  <c:v>0.75967413441951359</c:v>
                </c:pt>
                <c:pt idx="7087">
                  <c:v>0.75978132704466095</c:v>
                </c:pt>
                <c:pt idx="7088">
                  <c:v>0.7598885196698083</c:v>
                </c:pt>
                <c:pt idx="7089">
                  <c:v>0.75999571229495566</c:v>
                </c:pt>
                <c:pt idx="7090">
                  <c:v>0.76010290492010302</c:v>
                </c:pt>
                <c:pt idx="7091">
                  <c:v>0.76021009754525037</c:v>
                </c:pt>
                <c:pt idx="7092">
                  <c:v>0.76031729017039773</c:v>
                </c:pt>
                <c:pt idx="7093">
                  <c:v>0.76042448279554509</c:v>
                </c:pt>
                <c:pt idx="7094">
                  <c:v>0.76053167542069244</c:v>
                </c:pt>
                <c:pt idx="7095">
                  <c:v>0.7606388680458398</c:v>
                </c:pt>
                <c:pt idx="7096">
                  <c:v>0.76074606067098716</c:v>
                </c:pt>
                <c:pt idx="7097">
                  <c:v>0.76085325329613451</c:v>
                </c:pt>
                <c:pt idx="7098">
                  <c:v>0.76096044592128187</c:v>
                </c:pt>
                <c:pt idx="7099">
                  <c:v>0.76106763854642923</c:v>
                </c:pt>
                <c:pt idx="7100">
                  <c:v>0.76117483117157658</c:v>
                </c:pt>
                <c:pt idx="7101">
                  <c:v>0.76128202379672394</c:v>
                </c:pt>
                <c:pt idx="7102">
                  <c:v>0.7613892164218713</c:v>
                </c:pt>
                <c:pt idx="7103">
                  <c:v>0.76149640904701865</c:v>
                </c:pt>
                <c:pt idx="7104">
                  <c:v>0.76160360167216601</c:v>
                </c:pt>
                <c:pt idx="7105">
                  <c:v>0.76171079429731336</c:v>
                </c:pt>
                <c:pt idx="7106">
                  <c:v>0.76181798692246072</c:v>
                </c:pt>
                <c:pt idx="7107">
                  <c:v>0.76192517954760808</c:v>
                </c:pt>
                <c:pt idx="7108">
                  <c:v>0.76203237217275543</c:v>
                </c:pt>
                <c:pt idx="7109">
                  <c:v>0.76213956479790279</c:v>
                </c:pt>
                <c:pt idx="7110">
                  <c:v>0.76224675742305015</c:v>
                </c:pt>
                <c:pt idx="7111">
                  <c:v>0.7623539500481975</c:v>
                </c:pt>
                <c:pt idx="7112">
                  <c:v>0.76246114267334486</c:v>
                </c:pt>
                <c:pt idx="7113">
                  <c:v>0.76256833529849222</c:v>
                </c:pt>
                <c:pt idx="7114">
                  <c:v>0.76267552792363957</c:v>
                </c:pt>
                <c:pt idx="7115">
                  <c:v>0.76278272054878693</c:v>
                </c:pt>
                <c:pt idx="7116">
                  <c:v>0.76288991317393429</c:v>
                </c:pt>
                <c:pt idx="7117">
                  <c:v>0.76299710579908164</c:v>
                </c:pt>
                <c:pt idx="7118">
                  <c:v>0.763104298424229</c:v>
                </c:pt>
                <c:pt idx="7119">
                  <c:v>0.76321149104937636</c:v>
                </c:pt>
                <c:pt idx="7120">
                  <c:v>0.76331868367452371</c:v>
                </c:pt>
                <c:pt idx="7121">
                  <c:v>0.76342587629967107</c:v>
                </c:pt>
                <c:pt idx="7122">
                  <c:v>0.76353306892481843</c:v>
                </c:pt>
                <c:pt idx="7123">
                  <c:v>0.76364026154996578</c:v>
                </c:pt>
                <c:pt idx="7124">
                  <c:v>0.76374745417511314</c:v>
                </c:pt>
                <c:pt idx="7125">
                  <c:v>0.76385464680026049</c:v>
                </c:pt>
                <c:pt idx="7126">
                  <c:v>0.76396183942540785</c:v>
                </c:pt>
                <c:pt idx="7127">
                  <c:v>0.76406903205055521</c:v>
                </c:pt>
                <c:pt idx="7128">
                  <c:v>0.76417622467570256</c:v>
                </c:pt>
                <c:pt idx="7129">
                  <c:v>0.76428341730084992</c:v>
                </c:pt>
                <c:pt idx="7130">
                  <c:v>0.76439060992599728</c:v>
                </c:pt>
                <c:pt idx="7131">
                  <c:v>0.76449780255114463</c:v>
                </c:pt>
                <c:pt idx="7132">
                  <c:v>0.76460499517629199</c:v>
                </c:pt>
                <c:pt idx="7133">
                  <c:v>0.76471218780143935</c:v>
                </c:pt>
                <c:pt idx="7134">
                  <c:v>0.7648193804265867</c:v>
                </c:pt>
                <c:pt idx="7135">
                  <c:v>0.76492657305173406</c:v>
                </c:pt>
                <c:pt idx="7136">
                  <c:v>0.76503376567688142</c:v>
                </c:pt>
                <c:pt idx="7137">
                  <c:v>0.76514095830202877</c:v>
                </c:pt>
                <c:pt idx="7138">
                  <c:v>0.76524815092717613</c:v>
                </c:pt>
                <c:pt idx="7139">
                  <c:v>0.76535534355232349</c:v>
                </c:pt>
                <c:pt idx="7140">
                  <c:v>0.76546253617747084</c:v>
                </c:pt>
                <c:pt idx="7141">
                  <c:v>0.7655697288026182</c:v>
                </c:pt>
                <c:pt idx="7142">
                  <c:v>0.76567692142776556</c:v>
                </c:pt>
                <c:pt idx="7143">
                  <c:v>0.76578411405291291</c:v>
                </c:pt>
                <c:pt idx="7144">
                  <c:v>0.76589130667806027</c:v>
                </c:pt>
                <c:pt idx="7145">
                  <c:v>0.76599849930320763</c:v>
                </c:pt>
                <c:pt idx="7146">
                  <c:v>0.76610569192835498</c:v>
                </c:pt>
                <c:pt idx="7147">
                  <c:v>0.76621288455350234</c:v>
                </c:pt>
                <c:pt idx="7148">
                  <c:v>0.76632007717864969</c:v>
                </c:pt>
                <c:pt idx="7149">
                  <c:v>0.76642726980379705</c:v>
                </c:pt>
                <c:pt idx="7150">
                  <c:v>0.76653446242894441</c:v>
                </c:pt>
                <c:pt idx="7151">
                  <c:v>0.76664165505409176</c:v>
                </c:pt>
                <c:pt idx="7152">
                  <c:v>0.76674884767923912</c:v>
                </c:pt>
                <c:pt idx="7153">
                  <c:v>0.76685604030438648</c:v>
                </c:pt>
                <c:pt idx="7154">
                  <c:v>0.76696323292953383</c:v>
                </c:pt>
                <c:pt idx="7155">
                  <c:v>0.76707042555468119</c:v>
                </c:pt>
                <c:pt idx="7156">
                  <c:v>0.76717761817982855</c:v>
                </c:pt>
                <c:pt idx="7157">
                  <c:v>0.7672848108049759</c:v>
                </c:pt>
                <c:pt idx="7158">
                  <c:v>0.76739200343012326</c:v>
                </c:pt>
                <c:pt idx="7159">
                  <c:v>0.76749919605527062</c:v>
                </c:pt>
                <c:pt idx="7160">
                  <c:v>0.76760638868041797</c:v>
                </c:pt>
                <c:pt idx="7161">
                  <c:v>0.76771358130556533</c:v>
                </c:pt>
                <c:pt idx="7162">
                  <c:v>0.76782077393071269</c:v>
                </c:pt>
                <c:pt idx="7163">
                  <c:v>0.76792796655586004</c:v>
                </c:pt>
                <c:pt idx="7164">
                  <c:v>0.7680351591810074</c:v>
                </c:pt>
                <c:pt idx="7165">
                  <c:v>0.76814235180615476</c:v>
                </c:pt>
                <c:pt idx="7166">
                  <c:v>0.76824954443130211</c:v>
                </c:pt>
                <c:pt idx="7167">
                  <c:v>0.76835673705644947</c:v>
                </c:pt>
                <c:pt idx="7168">
                  <c:v>0.76846392968159682</c:v>
                </c:pt>
                <c:pt idx="7169">
                  <c:v>0.76857112230674418</c:v>
                </c:pt>
                <c:pt idx="7170">
                  <c:v>0.76867831493189154</c:v>
                </c:pt>
                <c:pt idx="7171">
                  <c:v>0.76878550755703889</c:v>
                </c:pt>
                <c:pt idx="7172">
                  <c:v>0.76889270018218625</c:v>
                </c:pt>
                <c:pt idx="7173">
                  <c:v>0.76899989280733361</c:v>
                </c:pt>
                <c:pt idx="7174">
                  <c:v>0.76910708543248096</c:v>
                </c:pt>
                <c:pt idx="7175">
                  <c:v>0.76921427805762832</c:v>
                </c:pt>
                <c:pt idx="7176">
                  <c:v>0.76932147068277568</c:v>
                </c:pt>
                <c:pt idx="7177">
                  <c:v>0.76942866330792303</c:v>
                </c:pt>
                <c:pt idx="7178">
                  <c:v>0.76953585593307039</c:v>
                </c:pt>
                <c:pt idx="7179">
                  <c:v>0.76964304855821775</c:v>
                </c:pt>
                <c:pt idx="7180">
                  <c:v>0.7697502411833651</c:v>
                </c:pt>
                <c:pt idx="7181">
                  <c:v>0.76985743380851246</c:v>
                </c:pt>
                <c:pt idx="7182">
                  <c:v>0.76996462643365982</c:v>
                </c:pt>
                <c:pt idx="7183">
                  <c:v>0.77007181905880717</c:v>
                </c:pt>
                <c:pt idx="7184">
                  <c:v>0.77017901168395453</c:v>
                </c:pt>
                <c:pt idx="7185">
                  <c:v>0.77028620430910189</c:v>
                </c:pt>
                <c:pt idx="7186">
                  <c:v>0.77039339693424924</c:v>
                </c:pt>
                <c:pt idx="7187">
                  <c:v>0.7705005895593966</c:v>
                </c:pt>
                <c:pt idx="7188">
                  <c:v>0.77060778218454395</c:v>
                </c:pt>
                <c:pt idx="7189">
                  <c:v>0.77071497480969131</c:v>
                </c:pt>
                <c:pt idx="7190">
                  <c:v>0.77082216743483867</c:v>
                </c:pt>
                <c:pt idx="7191">
                  <c:v>0.77092936005998602</c:v>
                </c:pt>
                <c:pt idx="7192">
                  <c:v>0.77103655268513338</c:v>
                </c:pt>
                <c:pt idx="7193">
                  <c:v>0.77114374531028074</c:v>
                </c:pt>
                <c:pt idx="7194">
                  <c:v>0.77125093793542809</c:v>
                </c:pt>
                <c:pt idx="7195">
                  <c:v>0.77135813056057545</c:v>
                </c:pt>
                <c:pt idx="7196">
                  <c:v>0.77146532318572281</c:v>
                </c:pt>
                <c:pt idx="7197">
                  <c:v>0.77157251581087016</c:v>
                </c:pt>
                <c:pt idx="7198">
                  <c:v>0.77167970843601752</c:v>
                </c:pt>
                <c:pt idx="7199">
                  <c:v>0.77178690106116488</c:v>
                </c:pt>
                <c:pt idx="7200">
                  <c:v>0.77189409368631223</c:v>
                </c:pt>
                <c:pt idx="7201">
                  <c:v>0.77200128631145959</c:v>
                </c:pt>
                <c:pt idx="7202">
                  <c:v>0.77210847893660695</c:v>
                </c:pt>
                <c:pt idx="7203">
                  <c:v>0.7722156715617543</c:v>
                </c:pt>
                <c:pt idx="7204">
                  <c:v>0.77232286418690166</c:v>
                </c:pt>
                <c:pt idx="7205">
                  <c:v>0.77243005681204902</c:v>
                </c:pt>
                <c:pt idx="7206">
                  <c:v>0.77253724943719637</c:v>
                </c:pt>
                <c:pt idx="7207">
                  <c:v>0.77264444206234373</c:v>
                </c:pt>
                <c:pt idx="7208">
                  <c:v>0.77275163468749108</c:v>
                </c:pt>
                <c:pt idx="7209">
                  <c:v>0.77285882731263844</c:v>
                </c:pt>
                <c:pt idx="7210">
                  <c:v>0.7729660199377858</c:v>
                </c:pt>
                <c:pt idx="7211">
                  <c:v>0.77307321256293315</c:v>
                </c:pt>
                <c:pt idx="7212">
                  <c:v>0.77318040518808051</c:v>
                </c:pt>
                <c:pt idx="7213">
                  <c:v>0.77328759781322787</c:v>
                </c:pt>
                <c:pt idx="7214">
                  <c:v>0.77339479043837522</c:v>
                </c:pt>
                <c:pt idx="7215">
                  <c:v>0.77350198306352258</c:v>
                </c:pt>
                <c:pt idx="7216">
                  <c:v>0.77360917568866994</c:v>
                </c:pt>
                <c:pt idx="7217">
                  <c:v>0.77371636831381729</c:v>
                </c:pt>
                <c:pt idx="7218">
                  <c:v>0.77382356093896465</c:v>
                </c:pt>
                <c:pt idx="7219">
                  <c:v>0.77393075356411201</c:v>
                </c:pt>
                <c:pt idx="7220">
                  <c:v>0.77403794618925936</c:v>
                </c:pt>
                <c:pt idx="7221">
                  <c:v>0.77414513881440672</c:v>
                </c:pt>
                <c:pt idx="7222">
                  <c:v>0.77425233143955408</c:v>
                </c:pt>
                <c:pt idx="7223">
                  <c:v>0.77435952406470143</c:v>
                </c:pt>
                <c:pt idx="7224">
                  <c:v>0.77446671668984879</c:v>
                </c:pt>
                <c:pt idx="7225">
                  <c:v>0.77457390931499615</c:v>
                </c:pt>
                <c:pt idx="7226">
                  <c:v>0.7746811019401435</c:v>
                </c:pt>
                <c:pt idx="7227">
                  <c:v>0.77478829456529086</c:v>
                </c:pt>
                <c:pt idx="7228">
                  <c:v>0.77489548719043821</c:v>
                </c:pt>
                <c:pt idx="7229">
                  <c:v>0.77500267981558557</c:v>
                </c:pt>
                <c:pt idx="7230">
                  <c:v>0.77510987244073293</c:v>
                </c:pt>
                <c:pt idx="7231">
                  <c:v>0.77521706506588028</c:v>
                </c:pt>
                <c:pt idx="7232">
                  <c:v>0.77532425769102764</c:v>
                </c:pt>
                <c:pt idx="7233">
                  <c:v>0.775431450316175</c:v>
                </c:pt>
                <c:pt idx="7234">
                  <c:v>0.77553864294132235</c:v>
                </c:pt>
                <c:pt idx="7235">
                  <c:v>0.77564583556646971</c:v>
                </c:pt>
                <c:pt idx="7236">
                  <c:v>0.77575302819161707</c:v>
                </c:pt>
                <c:pt idx="7237">
                  <c:v>0.77586022081676442</c:v>
                </c:pt>
                <c:pt idx="7238">
                  <c:v>0.77596741344191178</c:v>
                </c:pt>
                <c:pt idx="7239">
                  <c:v>0.77607460606705914</c:v>
                </c:pt>
                <c:pt idx="7240">
                  <c:v>0.77618179869220649</c:v>
                </c:pt>
                <c:pt idx="7241">
                  <c:v>0.77628899131735385</c:v>
                </c:pt>
                <c:pt idx="7242">
                  <c:v>0.77639618394250121</c:v>
                </c:pt>
                <c:pt idx="7243">
                  <c:v>0.77650337656764856</c:v>
                </c:pt>
                <c:pt idx="7244">
                  <c:v>0.77661056919279592</c:v>
                </c:pt>
                <c:pt idx="7245">
                  <c:v>0.77671776181794328</c:v>
                </c:pt>
                <c:pt idx="7246">
                  <c:v>0.77682495444309063</c:v>
                </c:pt>
                <c:pt idx="7247">
                  <c:v>0.77693214706823799</c:v>
                </c:pt>
                <c:pt idx="7248">
                  <c:v>0.77703933969338534</c:v>
                </c:pt>
                <c:pt idx="7249">
                  <c:v>0.7771465323185327</c:v>
                </c:pt>
                <c:pt idx="7250">
                  <c:v>0.77725372494368006</c:v>
                </c:pt>
                <c:pt idx="7251">
                  <c:v>0.77736091756882741</c:v>
                </c:pt>
                <c:pt idx="7252">
                  <c:v>0.77746811019397477</c:v>
                </c:pt>
                <c:pt idx="7253">
                  <c:v>0.77757530281912213</c:v>
                </c:pt>
                <c:pt idx="7254">
                  <c:v>0.77768249544426948</c:v>
                </c:pt>
                <c:pt idx="7255">
                  <c:v>0.77778968806941684</c:v>
                </c:pt>
                <c:pt idx="7256">
                  <c:v>0.7778968806945642</c:v>
                </c:pt>
                <c:pt idx="7257">
                  <c:v>0.77800407331971155</c:v>
                </c:pt>
                <c:pt idx="7258">
                  <c:v>0.77811126594485891</c:v>
                </c:pt>
                <c:pt idx="7259">
                  <c:v>0.77821845857000627</c:v>
                </c:pt>
                <c:pt idx="7260">
                  <c:v>0.77832565119515362</c:v>
                </c:pt>
                <c:pt idx="7261">
                  <c:v>0.77843284382030098</c:v>
                </c:pt>
                <c:pt idx="7262">
                  <c:v>0.77854003644544834</c:v>
                </c:pt>
                <c:pt idx="7263">
                  <c:v>0.77864722907059569</c:v>
                </c:pt>
                <c:pt idx="7264">
                  <c:v>0.77875442169574305</c:v>
                </c:pt>
                <c:pt idx="7265">
                  <c:v>0.77886161432089041</c:v>
                </c:pt>
                <c:pt idx="7266">
                  <c:v>0.77896880694603776</c:v>
                </c:pt>
                <c:pt idx="7267">
                  <c:v>0.77907599957118512</c:v>
                </c:pt>
                <c:pt idx="7268">
                  <c:v>0.77918319219633247</c:v>
                </c:pt>
                <c:pt idx="7269">
                  <c:v>0.77929038482147983</c:v>
                </c:pt>
                <c:pt idx="7270">
                  <c:v>0.77939757744662719</c:v>
                </c:pt>
                <c:pt idx="7271">
                  <c:v>0.77950477007177454</c:v>
                </c:pt>
                <c:pt idx="7272">
                  <c:v>0.7796119626969219</c:v>
                </c:pt>
                <c:pt idx="7273">
                  <c:v>0.77971915532206926</c:v>
                </c:pt>
                <c:pt idx="7274">
                  <c:v>0.77982634794721661</c:v>
                </c:pt>
                <c:pt idx="7275">
                  <c:v>0.77993354057236397</c:v>
                </c:pt>
                <c:pt idx="7276">
                  <c:v>0.78004073319751133</c:v>
                </c:pt>
                <c:pt idx="7277">
                  <c:v>0.78014792582265868</c:v>
                </c:pt>
                <c:pt idx="7278">
                  <c:v>0.78025511844780604</c:v>
                </c:pt>
                <c:pt idx="7279">
                  <c:v>0.7803623110729534</c:v>
                </c:pt>
                <c:pt idx="7280">
                  <c:v>0.78046950369810075</c:v>
                </c:pt>
                <c:pt idx="7281">
                  <c:v>0.78057669632324811</c:v>
                </c:pt>
                <c:pt idx="7282">
                  <c:v>0.78068388894839547</c:v>
                </c:pt>
                <c:pt idx="7283">
                  <c:v>0.78079108157354282</c:v>
                </c:pt>
                <c:pt idx="7284">
                  <c:v>0.78089827419869018</c:v>
                </c:pt>
                <c:pt idx="7285">
                  <c:v>0.78100546682383754</c:v>
                </c:pt>
                <c:pt idx="7286">
                  <c:v>0.78111265944898489</c:v>
                </c:pt>
                <c:pt idx="7287">
                  <c:v>0.78121985207413225</c:v>
                </c:pt>
                <c:pt idx="7288">
                  <c:v>0.7813270446992796</c:v>
                </c:pt>
                <c:pt idx="7289">
                  <c:v>0.78143423732442696</c:v>
                </c:pt>
                <c:pt idx="7290">
                  <c:v>0.78154142994957432</c:v>
                </c:pt>
                <c:pt idx="7291">
                  <c:v>0.78164862257472167</c:v>
                </c:pt>
                <c:pt idx="7292">
                  <c:v>0.78175581519986903</c:v>
                </c:pt>
                <c:pt idx="7293">
                  <c:v>0.78186300782501639</c:v>
                </c:pt>
                <c:pt idx="7294">
                  <c:v>0.78197020045016374</c:v>
                </c:pt>
                <c:pt idx="7295">
                  <c:v>0.7820773930753111</c:v>
                </c:pt>
                <c:pt idx="7296">
                  <c:v>0.78218458570045846</c:v>
                </c:pt>
                <c:pt idx="7297">
                  <c:v>0.78229177832560581</c:v>
                </c:pt>
                <c:pt idx="7298">
                  <c:v>0.78239897095075317</c:v>
                </c:pt>
                <c:pt idx="7299">
                  <c:v>0.78250616357590053</c:v>
                </c:pt>
                <c:pt idx="7300">
                  <c:v>0.78261335620104788</c:v>
                </c:pt>
                <c:pt idx="7301">
                  <c:v>0.78272054882619524</c:v>
                </c:pt>
                <c:pt idx="7302">
                  <c:v>0.7828277414513426</c:v>
                </c:pt>
                <c:pt idx="7303">
                  <c:v>0.78293493407648995</c:v>
                </c:pt>
                <c:pt idx="7304">
                  <c:v>0.78304212670163731</c:v>
                </c:pt>
                <c:pt idx="7305">
                  <c:v>0.78314931932678467</c:v>
                </c:pt>
                <c:pt idx="7306">
                  <c:v>0.78325651195193202</c:v>
                </c:pt>
                <c:pt idx="7307">
                  <c:v>0.78336370457707938</c:v>
                </c:pt>
                <c:pt idx="7308">
                  <c:v>0.78347089720222673</c:v>
                </c:pt>
                <c:pt idx="7309">
                  <c:v>0.78357808982737409</c:v>
                </c:pt>
                <c:pt idx="7310">
                  <c:v>0.78368528245252145</c:v>
                </c:pt>
                <c:pt idx="7311">
                  <c:v>0.7837924750776688</c:v>
                </c:pt>
                <c:pt idx="7312">
                  <c:v>0.78389966770281616</c:v>
                </c:pt>
                <c:pt idx="7313">
                  <c:v>0.78400686032796352</c:v>
                </c:pt>
                <c:pt idx="7314">
                  <c:v>0.78411405295311087</c:v>
                </c:pt>
                <c:pt idx="7315">
                  <c:v>0.78422124557825823</c:v>
                </c:pt>
                <c:pt idx="7316">
                  <c:v>0.78432843820340559</c:v>
                </c:pt>
                <c:pt idx="7317">
                  <c:v>0.78443563082855294</c:v>
                </c:pt>
                <c:pt idx="7318">
                  <c:v>0.7845428234537003</c:v>
                </c:pt>
                <c:pt idx="7319">
                  <c:v>0.78465001607884766</c:v>
                </c:pt>
                <c:pt idx="7320">
                  <c:v>0.78475720870399501</c:v>
                </c:pt>
                <c:pt idx="7321">
                  <c:v>0.78486440132914237</c:v>
                </c:pt>
                <c:pt idx="7322">
                  <c:v>0.78497159395428973</c:v>
                </c:pt>
                <c:pt idx="7323">
                  <c:v>0.78507878657943708</c:v>
                </c:pt>
                <c:pt idx="7324">
                  <c:v>0.78518597920458444</c:v>
                </c:pt>
                <c:pt idx="7325">
                  <c:v>0.7852931718297318</c:v>
                </c:pt>
                <c:pt idx="7326">
                  <c:v>0.78540036445487915</c:v>
                </c:pt>
                <c:pt idx="7327">
                  <c:v>0.78550755708002651</c:v>
                </c:pt>
                <c:pt idx="7328">
                  <c:v>0.78561474970517386</c:v>
                </c:pt>
                <c:pt idx="7329">
                  <c:v>0.78572194233032122</c:v>
                </c:pt>
                <c:pt idx="7330">
                  <c:v>0.78582913495546858</c:v>
                </c:pt>
                <c:pt idx="7331">
                  <c:v>0.78593632758061593</c:v>
                </c:pt>
                <c:pt idx="7332">
                  <c:v>0.78604352020576329</c:v>
                </c:pt>
                <c:pt idx="7333">
                  <c:v>0.78615071283091065</c:v>
                </c:pt>
                <c:pt idx="7334">
                  <c:v>0.786257905456058</c:v>
                </c:pt>
                <c:pt idx="7335">
                  <c:v>0.78636509808120536</c:v>
                </c:pt>
                <c:pt idx="7336">
                  <c:v>0.78647229070635272</c:v>
                </c:pt>
                <c:pt idx="7337">
                  <c:v>0.78657948333150007</c:v>
                </c:pt>
                <c:pt idx="7338">
                  <c:v>0.78668667595664743</c:v>
                </c:pt>
                <c:pt idx="7339">
                  <c:v>0.78679386858179479</c:v>
                </c:pt>
                <c:pt idx="7340">
                  <c:v>0.78690106120694214</c:v>
                </c:pt>
                <c:pt idx="7341">
                  <c:v>0.7870082538320895</c:v>
                </c:pt>
                <c:pt idx="7342">
                  <c:v>0.78711544645723686</c:v>
                </c:pt>
                <c:pt idx="7343">
                  <c:v>0.78722263908238421</c:v>
                </c:pt>
                <c:pt idx="7344">
                  <c:v>0.78732983170753157</c:v>
                </c:pt>
                <c:pt idx="7345">
                  <c:v>0.78743702433267893</c:v>
                </c:pt>
                <c:pt idx="7346">
                  <c:v>0.78754421695782628</c:v>
                </c:pt>
                <c:pt idx="7347">
                  <c:v>0.78765140958297364</c:v>
                </c:pt>
                <c:pt idx="7348">
                  <c:v>0.78775860220812099</c:v>
                </c:pt>
                <c:pt idx="7349">
                  <c:v>0.78786579483326835</c:v>
                </c:pt>
                <c:pt idx="7350">
                  <c:v>0.78797298745841571</c:v>
                </c:pt>
                <c:pt idx="7351">
                  <c:v>0.78808018008356306</c:v>
                </c:pt>
                <c:pt idx="7352">
                  <c:v>0.78818737270871042</c:v>
                </c:pt>
                <c:pt idx="7353">
                  <c:v>0.78829456533385778</c:v>
                </c:pt>
                <c:pt idx="7354">
                  <c:v>0.78840175795900513</c:v>
                </c:pt>
                <c:pt idx="7355">
                  <c:v>0.78850895058415249</c:v>
                </c:pt>
                <c:pt idx="7356">
                  <c:v>0.78861614320929985</c:v>
                </c:pt>
                <c:pt idx="7357">
                  <c:v>0.7887233358344472</c:v>
                </c:pt>
                <c:pt idx="7358">
                  <c:v>0.78883052845959456</c:v>
                </c:pt>
                <c:pt idx="7359">
                  <c:v>0.78893772108474192</c:v>
                </c:pt>
                <c:pt idx="7360">
                  <c:v>0.78904491370988927</c:v>
                </c:pt>
                <c:pt idx="7361">
                  <c:v>0.78915210633503663</c:v>
                </c:pt>
                <c:pt idx="7362">
                  <c:v>0.78925929896018399</c:v>
                </c:pt>
                <c:pt idx="7363">
                  <c:v>0.78936649158533134</c:v>
                </c:pt>
                <c:pt idx="7364">
                  <c:v>0.7894736842104787</c:v>
                </c:pt>
                <c:pt idx="7365">
                  <c:v>0.78958087683562606</c:v>
                </c:pt>
                <c:pt idx="7366">
                  <c:v>0.78968806946077341</c:v>
                </c:pt>
                <c:pt idx="7367">
                  <c:v>0.78979526208592077</c:v>
                </c:pt>
                <c:pt idx="7368">
                  <c:v>0.78990245471106812</c:v>
                </c:pt>
                <c:pt idx="7369">
                  <c:v>0.79000964733621548</c:v>
                </c:pt>
                <c:pt idx="7370">
                  <c:v>0.79011683996136284</c:v>
                </c:pt>
                <c:pt idx="7371">
                  <c:v>0.79022403258651019</c:v>
                </c:pt>
                <c:pt idx="7372">
                  <c:v>0.79033122521165755</c:v>
                </c:pt>
                <c:pt idx="7373">
                  <c:v>0.79043841783680491</c:v>
                </c:pt>
                <c:pt idx="7374">
                  <c:v>0.79054561046195226</c:v>
                </c:pt>
                <c:pt idx="7375">
                  <c:v>0.79065280308709962</c:v>
                </c:pt>
                <c:pt idx="7376">
                  <c:v>0.79075999571224698</c:v>
                </c:pt>
                <c:pt idx="7377">
                  <c:v>0.79086718833739433</c:v>
                </c:pt>
                <c:pt idx="7378">
                  <c:v>0.79097438096254169</c:v>
                </c:pt>
                <c:pt idx="7379">
                  <c:v>0.79108157358768905</c:v>
                </c:pt>
                <c:pt idx="7380">
                  <c:v>0.7911887662128364</c:v>
                </c:pt>
                <c:pt idx="7381">
                  <c:v>0.79129595883798376</c:v>
                </c:pt>
                <c:pt idx="7382">
                  <c:v>0.79140315146313112</c:v>
                </c:pt>
                <c:pt idx="7383">
                  <c:v>0.79151034408827847</c:v>
                </c:pt>
                <c:pt idx="7384">
                  <c:v>0.79161753671342583</c:v>
                </c:pt>
                <c:pt idx="7385">
                  <c:v>0.79172472933857319</c:v>
                </c:pt>
                <c:pt idx="7386">
                  <c:v>0.79183192196372054</c:v>
                </c:pt>
                <c:pt idx="7387">
                  <c:v>0.7919391145888679</c:v>
                </c:pt>
                <c:pt idx="7388">
                  <c:v>0.79204630721401525</c:v>
                </c:pt>
                <c:pt idx="7389">
                  <c:v>0.79215349983916261</c:v>
                </c:pt>
                <c:pt idx="7390">
                  <c:v>0.79226069246430997</c:v>
                </c:pt>
                <c:pt idx="7391">
                  <c:v>0.79236788508945732</c:v>
                </c:pt>
                <c:pt idx="7392">
                  <c:v>0.79247507771460468</c:v>
                </c:pt>
                <c:pt idx="7393">
                  <c:v>0.79258227033975204</c:v>
                </c:pt>
                <c:pt idx="7394">
                  <c:v>0.79268946296489939</c:v>
                </c:pt>
                <c:pt idx="7395">
                  <c:v>0.79279665559004675</c:v>
                </c:pt>
                <c:pt idx="7396">
                  <c:v>0.79290384821519411</c:v>
                </c:pt>
                <c:pt idx="7397">
                  <c:v>0.79301104084034146</c:v>
                </c:pt>
                <c:pt idx="7398">
                  <c:v>0.79311823346548882</c:v>
                </c:pt>
                <c:pt idx="7399">
                  <c:v>0.79322542609063618</c:v>
                </c:pt>
                <c:pt idx="7400">
                  <c:v>0.79333261871578353</c:v>
                </c:pt>
                <c:pt idx="7401">
                  <c:v>0.79343981134093089</c:v>
                </c:pt>
                <c:pt idx="7402">
                  <c:v>0.79354700396607825</c:v>
                </c:pt>
                <c:pt idx="7403">
                  <c:v>0.7936541965912256</c:v>
                </c:pt>
                <c:pt idx="7404">
                  <c:v>0.79376138921637296</c:v>
                </c:pt>
                <c:pt idx="7405">
                  <c:v>0.79386858184152032</c:v>
                </c:pt>
                <c:pt idx="7406">
                  <c:v>0.79397577446666767</c:v>
                </c:pt>
                <c:pt idx="7407">
                  <c:v>0.79408296709181503</c:v>
                </c:pt>
                <c:pt idx="7408">
                  <c:v>0.79419015971696238</c:v>
                </c:pt>
                <c:pt idx="7409">
                  <c:v>0.79429735234210974</c:v>
                </c:pt>
                <c:pt idx="7410">
                  <c:v>0.7944045449672571</c:v>
                </c:pt>
                <c:pt idx="7411">
                  <c:v>0.79451173759240445</c:v>
                </c:pt>
                <c:pt idx="7412">
                  <c:v>0.79461893021755181</c:v>
                </c:pt>
                <c:pt idx="7413">
                  <c:v>0.79472612284269917</c:v>
                </c:pt>
                <c:pt idx="7414">
                  <c:v>0.79483331546784652</c:v>
                </c:pt>
                <c:pt idx="7415">
                  <c:v>0.79494050809299388</c:v>
                </c:pt>
                <c:pt idx="7416">
                  <c:v>0.79504770071814124</c:v>
                </c:pt>
                <c:pt idx="7417">
                  <c:v>0.79515489334328859</c:v>
                </c:pt>
                <c:pt idx="7418">
                  <c:v>0.79526208596843595</c:v>
                </c:pt>
                <c:pt idx="7419">
                  <c:v>0.79536927859358331</c:v>
                </c:pt>
                <c:pt idx="7420">
                  <c:v>0.79547647121873066</c:v>
                </c:pt>
                <c:pt idx="7421">
                  <c:v>0.79558366384387802</c:v>
                </c:pt>
                <c:pt idx="7422">
                  <c:v>0.79569085646902538</c:v>
                </c:pt>
                <c:pt idx="7423">
                  <c:v>0.79579804909417273</c:v>
                </c:pt>
                <c:pt idx="7424">
                  <c:v>0.79590524171932009</c:v>
                </c:pt>
                <c:pt idx="7425">
                  <c:v>0.79601243434446745</c:v>
                </c:pt>
                <c:pt idx="7426">
                  <c:v>0.7961196269696148</c:v>
                </c:pt>
                <c:pt idx="7427">
                  <c:v>0.79622681959476216</c:v>
                </c:pt>
                <c:pt idx="7428">
                  <c:v>0.79633401221990952</c:v>
                </c:pt>
                <c:pt idx="7429">
                  <c:v>0.79644120484505687</c:v>
                </c:pt>
                <c:pt idx="7430">
                  <c:v>0.79654839747020423</c:v>
                </c:pt>
                <c:pt idx="7431">
                  <c:v>0.79665559009535158</c:v>
                </c:pt>
                <c:pt idx="7432">
                  <c:v>0.79676278272049894</c:v>
                </c:pt>
                <c:pt idx="7433">
                  <c:v>0.7968699753456463</c:v>
                </c:pt>
                <c:pt idx="7434">
                  <c:v>0.79697716797079365</c:v>
                </c:pt>
                <c:pt idx="7435">
                  <c:v>0.79708436059594101</c:v>
                </c:pt>
                <c:pt idx="7436">
                  <c:v>0.79719155322108837</c:v>
                </c:pt>
                <c:pt idx="7437">
                  <c:v>0.79729874584623572</c:v>
                </c:pt>
                <c:pt idx="7438">
                  <c:v>0.79740593847138308</c:v>
                </c:pt>
                <c:pt idx="7439">
                  <c:v>0.79751313109653044</c:v>
                </c:pt>
                <c:pt idx="7440">
                  <c:v>0.79762032372167779</c:v>
                </c:pt>
                <c:pt idx="7441">
                  <c:v>0.79772751634682515</c:v>
                </c:pt>
                <c:pt idx="7442">
                  <c:v>0.79783470897197251</c:v>
                </c:pt>
                <c:pt idx="7443">
                  <c:v>0.79794190159711986</c:v>
                </c:pt>
                <c:pt idx="7444">
                  <c:v>0.79804909422226722</c:v>
                </c:pt>
                <c:pt idx="7445">
                  <c:v>0.79815628684741458</c:v>
                </c:pt>
                <c:pt idx="7446">
                  <c:v>0.79826347947256193</c:v>
                </c:pt>
                <c:pt idx="7447">
                  <c:v>0.79837067209770929</c:v>
                </c:pt>
                <c:pt idx="7448">
                  <c:v>0.79847786472285665</c:v>
                </c:pt>
                <c:pt idx="7449">
                  <c:v>0.798585057348004</c:v>
                </c:pt>
                <c:pt idx="7450">
                  <c:v>0.79869224997315136</c:v>
                </c:pt>
                <c:pt idx="7451">
                  <c:v>0.79879944259829871</c:v>
                </c:pt>
                <c:pt idx="7452">
                  <c:v>0.79890663522344607</c:v>
                </c:pt>
                <c:pt idx="7453">
                  <c:v>0.79901382784859343</c:v>
                </c:pt>
                <c:pt idx="7454">
                  <c:v>0.79912102047374078</c:v>
                </c:pt>
                <c:pt idx="7455">
                  <c:v>0.79922821309888814</c:v>
                </c:pt>
                <c:pt idx="7456">
                  <c:v>0.7993354057240355</c:v>
                </c:pt>
                <c:pt idx="7457">
                  <c:v>0.79944259834918285</c:v>
                </c:pt>
                <c:pt idx="7458">
                  <c:v>0.79954979097433021</c:v>
                </c:pt>
                <c:pt idx="7459">
                  <c:v>0.79965698359947757</c:v>
                </c:pt>
                <c:pt idx="7460">
                  <c:v>0.79976417622462492</c:v>
                </c:pt>
                <c:pt idx="7461">
                  <c:v>0.79987136884977228</c:v>
                </c:pt>
                <c:pt idx="7462">
                  <c:v>0.79997856147491964</c:v>
                </c:pt>
                <c:pt idx="7463">
                  <c:v>0.80008575410006699</c:v>
                </c:pt>
                <c:pt idx="7464">
                  <c:v>0.80019294672521435</c:v>
                </c:pt>
                <c:pt idx="7465">
                  <c:v>0.80030013935036171</c:v>
                </c:pt>
                <c:pt idx="7466">
                  <c:v>0.80040733197550906</c:v>
                </c:pt>
                <c:pt idx="7467">
                  <c:v>0.80051452460065642</c:v>
                </c:pt>
                <c:pt idx="7468">
                  <c:v>0.80062171722580378</c:v>
                </c:pt>
                <c:pt idx="7469">
                  <c:v>0.80072890985095113</c:v>
                </c:pt>
                <c:pt idx="7470">
                  <c:v>0.80083610247609849</c:v>
                </c:pt>
                <c:pt idx="7471">
                  <c:v>0.80094329510124584</c:v>
                </c:pt>
                <c:pt idx="7472">
                  <c:v>0.8010504877263932</c:v>
                </c:pt>
                <c:pt idx="7473">
                  <c:v>0.80115768035154056</c:v>
                </c:pt>
                <c:pt idx="7474">
                  <c:v>0.80126487297668791</c:v>
                </c:pt>
                <c:pt idx="7475">
                  <c:v>0.80137206560183527</c:v>
                </c:pt>
                <c:pt idx="7476">
                  <c:v>0.80147925822698263</c:v>
                </c:pt>
                <c:pt idx="7477">
                  <c:v>0.80158645085212998</c:v>
                </c:pt>
                <c:pt idx="7478">
                  <c:v>0.80169364347727734</c:v>
                </c:pt>
                <c:pt idx="7479">
                  <c:v>0.8018008361024247</c:v>
                </c:pt>
                <c:pt idx="7480">
                  <c:v>0.80190802872757205</c:v>
                </c:pt>
                <c:pt idx="7481">
                  <c:v>0.80201522135271941</c:v>
                </c:pt>
                <c:pt idx="7482">
                  <c:v>0.80212241397786677</c:v>
                </c:pt>
                <c:pt idx="7483">
                  <c:v>0.80222960660301412</c:v>
                </c:pt>
                <c:pt idx="7484">
                  <c:v>0.80233679922816148</c:v>
                </c:pt>
                <c:pt idx="7485">
                  <c:v>0.80244399185330884</c:v>
                </c:pt>
                <c:pt idx="7486">
                  <c:v>0.80255118447845619</c:v>
                </c:pt>
                <c:pt idx="7487">
                  <c:v>0.80265837710360355</c:v>
                </c:pt>
                <c:pt idx="7488">
                  <c:v>0.80276556972875091</c:v>
                </c:pt>
                <c:pt idx="7489">
                  <c:v>0.80287276235389826</c:v>
                </c:pt>
                <c:pt idx="7490">
                  <c:v>0.80297995497904562</c:v>
                </c:pt>
                <c:pt idx="7491">
                  <c:v>0.80308714760419297</c:v>
                </c:pt>
                <c:pt idx="7492">
                  <c:v>0.80319434022934033</c:v>
                </c:pt>
                <c:pt idx="7493">
                  <c:v>0.80330153285448769</c:v>
                </c:pt>
                <c:pt idx="7494">
                  <c:v>0.80340872547963504</c:v>
                </c:pt>
                <c:pt idx="7495">
                  <c:v>0.8035159181047824</c:v>
                </c:pt>
                <c:pt idx="7496">
                  <c:v>0.80362311072992976</c:v>
                </c:pt>
                <c:pt idx="7497">
                  <c:v>0.80373030335507711</c:v>
                </c:pt>
                <c:pt idx="7498">
                  <c:v>0.80383749598022447</c:v>
                </c:pt>
                <c:pt idx="7499">
                  <c:v>0.80394468860537183</c:v>
                </c:pt>
                <c:pt idx="7500">
                  <c:v>0.80405188123051918</c:v>
                </c:pt>
                <c:pt idx="7501">
                  <c:v>0.80415907385566654</c:v>
                </c:pt>
                <c:pt idx="7502">
                  <c:v>0.8042662664808139</c:v>
                </c:pt>
                <c:pt idx="7503">
                  <c:v>0.80437345910596125</c:v>
                </c:pt>
                <c:pt idx="7504">
                  <c:v>0.80448065173110861</c:v>
                </c:pt>
                <c:pt idx="7505">
                  <c:v>0.80458784435625597</c:v>
                </c:pt>
                <c:pt idx="7506">
                  <c:v>0.80469503698140332</c:v>
                </c:pt>
                <c:pt idx="7507">
                  <c:v>0.80480222960655068</c:v>
                </c:pt>
                <c:pt idx="7508">
                  <c:v>0.80490942223169804</c:v>
                </c:pt>
                <c:pt idx="7509">
                  <c:v>0.80501661485684539</c:v>
                </c:pt>
                <c:pt idx="7510">
                  <c:v>0.80512380748199275</c:v>
                </c:pt>
                <c:pt idx="7511">
                  <c:v>0.8052310001071401</c:v>
                </c:pt>
                <c:pt idx="7512">
                  <c:v>0.80533819273228746</c:v>
                </c:pt>
                <c:pt idx="7513">
                  <c:v>0.80544538535743482</c:v>
                </c:pt>
                <c:pt idx="7514">
                  <c:v>0.80555257798258217</c:v>
                </c:pt>
                <c:pt idx="7515">
                  <c:v>0.80565977060772953</c:v>
                </c:pt>
                <c:pt idx="7516">
                  <c:v>0.80576696323287689</c:v>
                </c:pt>
                <c:pt idx="7517">
                  <c:v>0.80587415585802424</c:v>
                </c:pt>
                <c:pt idx="7518">
                  <c:v>0.8059813484831716</c:v>
                </c:pt>
                <c:pt idx="7519">
                  <c:v>0.80608854110831896</c:v>
                </c:pt>
                <c:pt idx="7520">
                  <c:v>0.80619573373346631</c:v>
                </c:pt>
                <c:pt idx="7521">
                  <c:v>0.80630292635861367</c:v>
                </c:pt>
                <c:pt idx="7522">
                  <c:v>0.80641011898376103</c:v>
                </c:pt>
                <c:pt idx="7523">
                  <c:v>0.80651731160890838</c:v>
                </c:pt>
                <c:pt idx="7524">
                  <c:v>0.80662450423405574</c:v>
                </c:pt>
                <c:pt idx="7525">
                  <c:v>0.8067316968592031</c:v>
                </c:pt>
                <c:pt idx="7526">
                  <c:v>0.80683888948435045</c:v>
                </c:pt>
                <c:pt idx="7527">
                  <c:v>0.80694608210949781</c:v>
                </c:pt>
                <c:pt idx="7528">
                  <c:v>0.80705327473464517</c:v>
                </c:pt>
                <c:pt idx="7529">
                  <c:v>0.80716046735979252</c:v>
                </c:pt>
                <c:pt idx="7530">
                  <c:v>0.80726765998493988</c:v>
                </c:pt>
                <c:pt idx="7531">
                  <c:v>0.80737485261008723</c:v>
                </c:pt>
                <c:pt idx="7532">
                  <c:v>0.80748204523523459</c:v>
                </c:pt>
                <c:pt idx="7533">
                  <c:v>0.80758923786038195</c:v>
                </c:pt>
                <c:pt idx="7534">
                  <c:v>0.8076964304855293</c:v>
                </c:pt>
                <c:pt idx="7535">
                  <c:v>0.80780362311067666</c:v>
                </c:pt>
                <c:pt idx="7536">
                  <c:v>0.80791081573582402</c:v>
                </c:pt>
                <c:pt idx="7537">
                  <c:v>0.80801800836097137</c:v>
                </c:pt>
                <c:pt idx="7538">
                  <c:v>0.80812520098611873</c:v>
                </c:pt>
                <c:pt idx="7539">
                  <c:v>0.80823239361126609</c:v>
                </c:pt>
                <c:pt idx="7540">
                  <c:v>0.80833958623641344</c:v>
                </c:pt>
                <c:pt idx="7541">
                  <c:v>0.8084467788615608</c:v>
                </c:pt>
                <c:pt idx="7542">
                  <c:v>0.80855397148670816</c:v>
                </c:pt>
                <c:pt idx="7543">
                  <c:v>0.80866116411185551</c:v>
                </c:pt>
                <c:pt idx="7544">
                  <c:v>0.80876835673700287</c:v>
                </c:pt>
                <c:pt idx="7545">
                  <c:v>0.80887554936215023</c:v>
                </c:pt>
                <c:pt idx="7546">
                  <c:v>0.80898274198729758</c:v>
                </c:pt>
                <c:pt idx="7547">
                  <c:v>0.80908993461244494</c:v>
                </c:pt>
                <c:pt idx="7548">
                  <c:v>0.8091971272375923</c:v>
                </c:pt>
                <c:pt idx="7549">
                  <c:v>0.80930431986273965</c:v>
                </c:pt>
                <c:pt idx="7550">
                  <c:v>0.80941151248788701</c:v>
                </c:pt>
                <c:pt idx="7551">
                  <c:v>0.80951870511303436</c:v>
                </c:pt>
                <c:pt idx="7552">
                  <c:v>0.80962589773818172</c:v>
                </c:pt>
                <c:pt idx="7553">
                  <c:v>0.80973309036332908</c:v>
                </c:pt>
                <c:pt idx="7554">
                  <c:v>0.80984028298847643</c:v>
                </c:pt>
                <c:pt idx="7555">
                  <c:v>0.80994747561362379</c:v>
                </c:pt>
                <c:pt idx="7556">
                  <c:v>0.81005466823877115</c:v>
                </c:pt>
                <c:pt idx="7557">
                  <c:v>0.8101618608639185</c:v>
                </c:pt>
                <c:pt idx="7558">
                  <c:v>0.81026905348906586</c:v>
                </c:pt>
                <c:pt idx="7559">
                  <c:v>0.81037624611421322</c:v>
                </c:pt>
                <c:pt idx="7560">
                  <c:v>0.81048343873936057</c:v>
                </c:pt>
                <c:pt idx="7561">
                  <c:v>0.81059063136450793</c:v>
                </c:pt>
                <c:pt idx="7562">
                  <c:v>0.81069782398965529</c:v>
                </c:pt>
                <c:pt idx="7563">
                  <c:v>0.81080501661480264</c:v>
                </c:pt>
                <c:pt idx="7564">
                  <c:v>0.81091220923995</c:v>
                </c:pt>
                <c:pt idx="7565">
                  <c:v>0.81101940186509736</c:v>
                </c:pt>
                <c:pt idx="7566">
                  <c:v>0.81112659449024471</c:v>
                </c:pt>
                <c:pt idx="7567">
                  <c:v>0.81123378711539207</c:v>
                </c:pt>
                <c:pt idx="7568">
                  <c:v>0.81134097974053943</c:v>
                </c:pt>
                <c:pt idx="7569">
                  <c:v>0.81144817236568678</c:v>
                </c:pt>
                <c:pt idx="7570">
                  <c:v>0.81155536499083414</c:v>
                </c:pt>
                <c:pt idx="7571">
                  <c:v>0.81166255761598149</c:v>
                </c:pt>
                <c:pt idx="7572">
                  <c:v>0.81176975024112885</c:v>
                </c:pt>
                <c:pt idx="7573">
                  <c:v>0.81187694286627621</c:v>
                </c:pt>
                <c:pt idx="7574">
                  <c:v>0.81198413549142356</c:v>
                </c:pt>
                <c:pt idx="7575">
                  <c:v>0.81209132811657092</c:v>
                </c:pt>
                <c:pt idx="7576">
                  <c:v>0.81219852074171828</c:v>
                </c:pt>
                <c:pt idx="7577">
                  <c:v>0.81230571336686563</c:v>
                </c:pt>
                <c:pt idx="7578">
                  <c:v>0.81241290599201299</c:v>
                </c:pt>
                <c:pt idx="7579">
                  <c:v>0.81252009861716035</c:v>
                </c:pt>
                <c:pt idx="7580">
                  <c:v>0.8126272912423077</c:v>
                </c:pt>
                <c:pt idx="7581">
                  <c:v>0.81273448386745506</c:v>
                </c:pt>
                <c:pt idx="7582">
                  <c:v>0.81284167649260242</c:v>
                </c:pt>
                <c:pt idx="7583">
                  <c:v>0.81294886911774977</c:v>
                </c:pt>
                <c:pt idx="7584">
                  <c:v>0.81305606174289713</c:v>
                </c:pt>
                <c:pt idx="7585">
                  <c:v>0.81316325436804449</c:v>
                </c:pt>
                <c:pt idx="7586">
                  <c:v>0.81327044699319184</c:v>
                </c:pt>
                <c:pt idx="7587">
                  <c:v>0.8133776396183392</c:v>
                </c:pt>
                <c:pt idx="7588">
                  <c:v>0.81348483224348656</c:v>
                </c:pt>
                <c:pt idx="7589">
                  <c:v>0.81359202486863391</c:v>
                </c:pt>
                <c:pt idx="7590">
                  <c:v>0.81369921749378127</c:v>
                </c:pt>
                <c:pt idx="7591">
                  <c:v>0.81380641011892862</c:v>
                </c:pt>
                <c:pt idx="7592">
                  <c:v>0.81391360274407598</c:v>
                </c:pt>
                <c:pt idx="7593">
                  <c:v>0.81402079536922334</c:v>
                </c:pt>
                <c:pt idx="7594">
                  <c:v>0.81412798799437069</c:v>
                </c:pt>
                <c:pt idx="7595">
                  <c:v>0.81423518061951805</c:v>
                </c:pt>
                <c:pt idx="7596">
                  <c:v>0.81434237324466541</c:v>
                </c:pt>
                <c:pt idx="7597">
                  <c:v>0.81444956586981276</c:v>
                </c:pt>
                <c:pt idx="7598">
                  <c:v>0.81455675849496012</c:v>
                </c:pt>
                <c:pt idx="7599">
                  <c:v>0.81466395112010748</c:v>
                </c:pt>
                <c:pt idx="7600">
                  <c:v>0.81477114374525483</c:v>
                </c:pt>
                <c:pt idx="7601">
                  <c:v>0.81487833637040219</c:v>
                </c:pt>
                <c:pt idx="7602">
                  <c:v>0.81498552899554955</c:v>
                </c:pt>
                <c:pt idx="7603">
                  <c:v>0.8150927216206969</c:v>
                </c:pt>
                <c:pt idx="7604">
                  <c:v>0.81519991424584426</c:v>
                </c:pt>
                <c:pt idx="7605">
                  <c:v>0.81530710687099162</c:v>
                </c:pt>
                <c:pt idx="7606">
                  <c:v>0.81541429949613897</c:v>
                </c:pt>
                <c:pt idx="7607">
                  <c:v>0.81552149212128633</c:v>
                </c:pt>
                <c:pt idx="7608">
                  <c:v>0.81562868474643369</c:v>
                </c:pt>
                <c:pt idx="7609">
                  <c:v>0.81573587737158104</c:v>
                </c:pt>
                <c:pt idx="7610">
                  <c:v>0.8158430699967284</c:v>
                </c:pt>
                <c:pt idx="7611">
                  <c:v>0.81595026262187575</c:v>
                </c:pt>
                <c:pt idx="7612">
                  <c:v>0.81605745524702311</c:v>
                </c:pt>
                <c:pt idx="7613">
                  <c:v>0.81616464787217047</c:v>
                </c:pt>
                <c:pt idx="7614">
                  <c:v>0.81627184049731782</c:v>
                </c:pt>
                <c:pt idx="7615">
                  <c:v>0.81637903312246518</c:v>
                </c:pt>
                <c:pt idx="7616">
                  <c:v>0.81648622574761254</c:v>
                </c:pt>
                <c:pt idx="7617">
                  <c:v>0.81659341837275989</c:v>
                </c:pt>
                <c:pt idx="7618">
                  <c:v>0.81670061099790725</c:v>
                </c:pt>
                <c:pt idx="7619">
                  <c:v>0.81680780362305461</c:v>
                </c:pt>
                <c:pt idx="7620">
                  <c:v>0.81691499624820196</c:v>
                </c:pt>
                <c:pt idx="7621">
                  <c:v>0.81702218887334932</c:v>
                </c:pt>
                <c:pt idx="7622">
                  <c:v>0.81712938149849668</c:v>
                </c:pt>
                <c:pt idx="7623">
                  <c:v>0.81723657412364403</c:v>
                </c:pt>
                <c:pt idx="7624">
                  <c:v>0.81734376674879139</c:v>
                </c:pt>
                <c:pt idx="7625">
                  <c:v>0.81745095937393875</c:v>
                </c:pt>
                <c:pt idx="7626">
                  <c:v>0.8175581519990861</c:v>
                </c:pt>
                <c:pt idx="7627">
                  <c:v>0.81766534462423346</c:v>
                </c:pt>
                <c:pt idx="7628">
                  <c:v>0.81777253724938082</c:v>
                </c:pt>
                <c:pt idx="7629">
                  <c:v>0.81787972987452817</c:v>
                </c:pt>
                <c:pt idx="7630">
                  <c:v>0.81798692249967553</c:v>
                </c:pt>
                <c:pt idx="7631">
                  <c:v>0.81809411512482288</c:v>
                </c:pt>
                <c:pt idx="7632">
                  <c:v>0.81820130774997024</c:v>
                </c:pt>
                <c:pt idx="7633">
                  <c:v>0.8183085003751176</c:v>
                </c:pt>
                <c:pt idx="7634">
                  <c:v>0.81841569300026495</c:v>
                </c:pt>
                <c:pt idx="7635">
                  <c:v>0.81852288562541231</c:v>
                </c:pt>
                <c:pt idx="7636">
                  <c:v>0.81863007825055967</c:v>
                </c:pt>
                <c:pt idx="7637">
                  <c:v>0.81873727087570702</c:v>
                </c:pt>
                <c:pt idx="7638">
                  <c:v>0.81884446350085438</c:v>
                </c:pt>
                <c:pt idx="7639">
                  <c:v>0.81895165612600174</c:v>
                </c:pt>
                <c:pt idx="7640">
                  <c:v>0.81905884875114909</c:v>
                </c:pt>
                <c:pt idx="7641">
                  <c:v>0.81916604137629645</c:v>
                </c:pt>
                <c:pt idx="7642">
                  <c:v>0.81927323400144381</c:v>
                </c:pt>
                <c:pt idx="7643">
                  <c:v>0.81938042662659116</c:v>
                </c:pt>
                <c:pt idx="7644">
                  <c:v>0.81948761925173852</c:v>
                </c:pt>
                <c:pt idx="7645">
                  <c:v>0.81959481187688588</c:v>
                </c:pt>
                <c:pt idx="7646">
                  <c:v>0.81970200450203323</c:v>
                </c:pt>
                <c:pt idx="7647">
                  <c:v>0.81980919712718059</c:v>
                </c:pt>
                <c:pt idx="7648">
                  <c:v>0.81991638975232795</c:v>
                </c:pt>
                <c:pt idx="7649">
                  <c:v>0.8200235823774753</c:v>
                </c:pt>
                <c:pt idx="7650">
                  <c:v>0.82013077500262266</c:v>
                </c:pt>
                <c:pt idx="7651">
                  <c:v>0.82023796762777001</c:v>
                </c:pt>
                <c:pt idx="7652">
                  <c:v>0.82034516025291737</c:v>
                </c:pt>
                <c:pt idx="7653">
                  <c:v>0.82045235287806473</c:v>
                </c:pt>
                <c:pt idx="7654">
                  <c:v>0.82055954550321208</c:v>
                </c:pt>
                <c:pt idx="7655">
                  <c:v>0.82066673812835944</c:v>
                </c:pt>
                <c:pt idx="7656">
                  <c:v>0.8207739307535068</c:v>
                </c:pt>
                <c:pt idx="7657">
                  <c:v>0.82088112337865415</c:v>
                </c:pt>
                <c:pt idx="7658">
                  <c:v>0.82098831600380151</c:v>
                </c:pt>
                <c:pt idx="7659">
                  <c:v>0.82109550862894887</c:v>
                </c:pt>
                <c:pt idx="7660">
                  <c:v>0.82120270125409622</c:v>
                </c:pt>
                <c:pt idx="7661">
                  <c:v>0.82130989387924358</c:v>
                </c:pt>
                <c:pt idx="7662">
                  <c:v>0.82141708650439094</c:v>
                </c:pt>
                <c:pt idx="7663">
                  <c:v>0.82152427912953829</c:v>
                </c:pt>
                <c:pt idx="7664">
                  <c:v>0.82163147175468565</c:v>
                </c:pt>
                <c:pt idx="7665">
                  <c:v>0.82173866437983301</c:v>
                </c:pt>
                <c:pt idx="7666">
                  <c:v>0.82184585700498036</c:v>
                </c:pt>
                <c:pt idx="7667">
                  <c:v>0.82195304963012772</c:v>
                </c:pt>
                <c:pt idx="7668">
                  <c:v>0.82206024225527508</c:v>
                </c:pt>
                <c:pt idx="7669">
                  <c:v>0.82216743488042243</c:v>
                </c:pt>
                <c:pt idx="7670">
                  <c:v>0.82227462750556979</c:v>
                </c:pt>
                <c:pt idx="7671">
                  <c:v>0.82238182013071714</c:v>
                </c:pt>
                <c:pt idx="7672">
                  <c:v>0.8224890127558645</c:v>
                </c:pt>
                <c:pt idx="7673">
                  <c:v>0.82259620538101186</c:v>
                </c:pt>
                <c:pt idx="7674">
                  <c:v>0.82270339800615921</c:v>
                </c:pt>
                <c:pt idx="7675">
                  <c:v>0.82281059063130657</c:v>
                </c:pt>
                <c:pt idx="7676">
                  <c:v>0.82291778325645393</c:v>
                </c:pt>
                <c:pt idx="7677">
                  <c:v>0.82302497588160128</c:v>
                </c:pt>
                <c:pt idx="7678">
                  <c:v>0.82313216850674864</c:v>
                </c:pt>
                <c:pt idx="7679">
                  <c:v>0.823239361131896</c:v>
                </c:pt>
                <c:pt idx="7680">
                  <c:v>0.82334655375704335</c:v>
                </c:pt>
                <c:pt idx="7681">
                  <c:v>0.82345374638219071</c:v>
                </c:pt>
                <c:pt idx="7682">
                  <c:v>0.82356093900733807</c:v>
                </c:pt>
                <c:pt idx="7683">
                  <c:v>0.82366813163248542</c:v>
                </c:pt>
                <c:pt idx="7684">
                  <c:v>0.82377532425763278</c:v>
                </c:pt>
                <c:pt idx="7685">
                  <c:v>0.82388251688278014</c:v>
                </c:pt>
                <c:pt idx="7686">
                  <c:v>0.82398970950792749</c:v>
                </c:pt>
                <c:pt idx="7687">
                  <c:v>0.82409690213307485</c:v>
                </c:pt>
                <c:pt idx="7688">
                  <c:v>0.82420409475822221</c:v>
                </c:pt>
                <c:pt idx="7689">
                  <c:v>0.82431128738336956</c:v>
                </c:pt>
                <c:pt idx="7690">
                  <c:v>0.82441848000851692</c:v>
                </c:pt>
                <c:pt idx="7691">
                  <c:v>0.82452567263366427</c:v>
                </c:pt>
                <c:pt idx="7692">
                  <c:v>0.82463286525881163</c:v>
                </c:pt>
                <c:pt idx="7693">
                  <c:v>0.82474005788395899</c:v>
                </c:pt>
                <c:pt idx="7694">
                  <c:v>0.82484725050910634</c:v>
                </c:pt>
                <c:pt idx="7695">
                  <c:v>0.8249544431342537</c:v>
                </c:pt>
                <c:pt idx="7696">
                  <c:v>0.82506163575940106</c:v>
                </c:pt>
                <c:pt idx="7697">
                  <c:v>0.82516882838454841</c:v>
                </c:pt>
                <c:pt idx="7698">
                  <c:v>0.82527602100969577</c:v>
                </c:pt>
                <c:pt idx="7699">
                  <c:v>0.82538321363484313</c:v>
                </c:pt>
                <c:pt idx="7700">
                  <c:v>0.82549040625999048</c:v>
                </c:pt>
                <c:pt idx="7701">
                  <c:v>0.82559759888513784</c:v>
                </c:pt>
                <c:pt idx="7702">
                  <c:v>0.8257047915102852</c:v>
                </c:pt>
                <c:pt idx="7703">
                  <c:v>0.82581198413543255</c:v>
                </c:pt>
                <c:pt idx="7704">
                  <c:v>0.82591917676057991</c:v>
                </c:pt>
                <c:pt idx="7705">
                  <c:v>0.82602636938572727</c:v>
                </c:pt>
                <c:pt idx="7706">
                  <c:v>0.82613356201087462</c:v>
                </c:pt>
                <c:pt idx="7707">
                  <c:v>0.82624075463602198</c:v>
                </c:pt>
                <c:pt idx="7708">
                  <c:v>0.82634794726116934</c:v>
                </c:pt>
                <c:pt idx="7709">
                  <c:v>0.82645513988631669</c:v>
                </c:pt>
                <c:pt idx="7710">
                  <c:v>0.82656233251146405</c:v>
                </c:pt>
                <c:pt idx="7711">
                  <c:v>0.82666952513661141</c:v>
                </c:pt>
                <c:pt idx="7712">
                  <c:v>0.82677671776175876</c:v>
                </c:pt>
                <c:pt idx="7713">
                  <c:v>0.82688391038690612</c:v>
                </c:pt>
                <c:pt idx="7714">
                  <c:v>0.82699110301205347</c:v>
                </c:pt>
                <c:pt idx="7715">
                  <c:v>0.82709829563720083</c:v>
                </c:pt>
                <c:pt idx="7716">
                  <c:v>0.82720548826234819</c:v>
                </c:pt>
                <c:pt idx="7717">
                  <c:v>0.82731268088749554</c:v>
                </c:pt>
                <c:pt idx="7718">
                  <c:v>0.8274198735126429</c:v>
                </c:pt>
                <c:pt idx="7719">
                  <c:v>0.82752706613779026</c:v>
                </c:pt>
                <c:pt idx="7720">
                  <c:v>0.82763425876293761</c:v>
                </c:pt>
                <c:pt idx="7721">
                  <c:v>0.82774145138808497</c:v>
                </c:pt>
                <c:pt idx="7722">
                  <c:v>0.82784864401323233</c:v>
                </c:pt>
                <c:pt idx="7723">
                  <c:v>0.82795583663837968</c:v>
                </c:pt>
                <c:pt idx="7724">
                  <c:v>0.82806302926352704</c:v>
                </c:pt>
                <c:pt idx="7725">
                  <c:v>0.8281702218886744</c:v>
                </c:pt>
                <c:pt idx="7726">
                  <c:v>0.82827741451382175</c:v>
                </c:pt>
                <c:pt idx="7727">
                  <c:v>0.82838460713896911</c:v>
                </c:pt>
                <c:pt idx="7728">
                  <c:v>0.82849179976411647</c:v>
                </c:pt>
                <c:pt idx="7729">
                  <c:v>0.82859899238926382</c:v>
                </c:pt>
                <c:pt idx="7730">
                  <c:v>0.82870618501441118</c:v>
                </c:pt>
                <c:pt idx="7731">
                  <c:v>0.82881337763955854</c:v>
                </c:pt>
                <c:pt idx="7732">
                  <c:v>0.82892057026470589</c:v>
                </c:pt>
                <c:pt idx="7733">
                  <c:v>0.82902776288985325</c:v>
                </c:pt>
                <c:pt idx="7734">
                  <c:v>0.8291349555150006</c:v>
                </c:pt>
                <c:pt idx="7735">
                  <c:v>0.82924214814014796</c:v>
                </c:pt>
                <c:pt idx="7736">
                  <c:v>0.82934934076529532</c:v>
                </c:pt>
                <c:pt idx="7737">
                  <c:v>0.82945653339044267</c:v>
                </c:pt>
                <c:pt idx="7738">
                  <c:v>0.82956372601559003</c:v>
                </c:pt>
                <c:pt idx="7739">
                  <c:v>0.82967091864073739</c:v>
                </c:pt>
                <c:pt idx="7740">
                  <c:v>0.82977811126588474</c:v>
                </c:pt>
                <c:pt idx="7741">
                  <c:v>0.8298853038910321</c:v>
                </c:pt>
                <c:pt idx="7742">
                  <c:v>0.82999249651617946</c:v>
                </c:pt>
                <c:pt idx="7743">
                  <c:v>0.83009968914132681</c:v>
                </c:pt>
                <c:pt idx="7744">
                  <c:v>0.83020688176647417</c:v>
                </c:pt>
                <c:pt idx="7745">
                  <c:v>0.83031407439162153</c:v>
                </c:pt>
                <c:pt idx="7746">
                  <c:v>0.83042126701676888</c:v>
                </c:pt>
                <c:pt idx="7747">
                  <c:v>0.83052845964191624</c:v>
                </c:pt>
                <c:pt idx="7748">
                  <c:v>0.8306356522670636</c:v>
                </c:pt>
                <c:pt idx="7749">
                  <c:v>0.83074284489221095</c:v>
                </c:pt>
                <c:pt idx="7750">
                  <c:v>0.83085003751735831</c:v>
                </c:pt>
                <c:pt idx="7751">
                  <c:v>0.83095723014250567</c:v>
                </c:pt>
                <c:pt idx="7752">
                  <c:v>0.83106442276765302</c:v>
                </c:pt>
                <c:pt idx="7753">
                  <c:v>0.83117161539280038</c:v>
                </c:pt>
                <c:pt idx="7754">
                  <c:v>0.83127880801794773</c:v>
                </c:pt>
                <c:pt idx="7755">
                  <c:v>0.83138600064309509</c:v>
                </c:pt>
                <c:pt idx="7756">
                  <c:v>0.83149319326824245</c:v>
                </c:pt>
                <c:pt idx="7757">
                  <c:v>0.8316003858933898</c:v>
                </c:pt>
                <c:pt idx="7758">
                  <c:v>0.83170757851853716</c:v>
                </c:pt>
                <c:pt idx="7759">
                  <c:v>0.83181477114368452</c:v>
                </c:pt>
                <c:pt idx="7760">
                  <c:v>0.83192196376883187</c:v>
                </c:pt>
                <c:pt idx="7761">
                  <c:v>0.83202915639397923</c:v>
                </c:pt>
                <c:pt idx="7762">
                  <c:v>0.83213634901912659</c:v>
                </c:pt>
                <c:pt idx="7763">
                  <c:v>0.83224354164427394</c:v>
                </c:pt>
                <c:pt idx="7764">
                  <c:v>0.8323507342694213</c:v>
                </c:pt>
                <c:pt idx="7765">
                  <c:v>0.83245792689456866</c:v>
                </c:pt>
                <c:pt idx="7766">
                  <c:v>0.83256511951971601</c:v>
                </c:pt>
                <c:pt idx="7767">
                  <c:v>0.83267231214486337</c:v>
                </c:pt>
                <c:pt idx="7768">
                  <c:v>0.83277950477001073</c:v>
                </c:pt>
                <c:pt idx="7769">
                  <c:v>0.83288669739515808</c:v>
                </c:pt>
                <c:pt idx="7770">
                  <c:v>0.83299389002030544</c:v>
                </c:pt>
                <c:pt idx="7771">
                  <c:v>0.8331010826454528</c:v>
                </c:pt>
                <c:pt idx="7772">
                  <c:v>0.83320827527060015</c:v>
                </c:pt>
                <c:pt idx="7773">
                  <c:v>0.83331546789574751</c:v>
                </c:pt>
                <c:pt idx="7774">
                  <c:v>0.83342266052089486</c:v>
                </c:pt>
                <c:pt idx="7775">
                  <c:v>0.83352985314604222</c:v>
                </c:pt>
                <c:pt idx="7776">
                  <c:v>0.83363704577118958</c:v>
                </c:pt>
                <c:pt idx="7777">
                  <c:v>0.83374423839633693</c:v>
                </c:pt>
                <c:pt idx="7778">
                  <c:v>0.83385143102148429</c:v>
                </c:pt>
                <c:pt idx="7779">
                  <c:v>0.83395862364663165</c:v>
                </c:pt>
                <c:pt idx="7780">
                  <c:v>0.834065816271779</c:v>
                </c:pt>
                <c:pt idx="7781">
                  <c:v>0.83417300889692636</c:v>
                </c:pt>
                <c:pt idx="7782">
                  <c:v>0.83428020152207372</c:v>
                </c:pt>
                <c:pt idx="7783">
                  <c:v>0.83438739414722107</c:v>
                </c:pt>
                <c:pt idx="7784">
                  <c:v>0.83449458677236843</c:v>
                </c:pt>
                <c:pt idx="7785">
                  <c:v>0.83460177939751579</c:v>
                </c:pt>
                <c:pt idx="7786">
                  <c:v>0.83470897202266314</c:v>
                </c:pt>
                <c:pt idx="7787">
                  <c:v>0.8348161646478105</c:v>
                </c:pt>
                <c:pt idx="7788">
                  <c:v>0.83492335727295786</c:v>
                </c:pt>
                <c:pt idx="7789">
                  <c:v>0.83503054989810521</c:v>
                </c:pt>
                <c:pt idx="7790">
                  <c:v>0.83513774252325257</c:v>
                </c:pt>
                <c:pt idx="7791">
                  <c:v>0.83524493514839993</c:v>
                </c:pt>
                <c:pt idx="7792">
                  <c:v>0.83535212777354728</c:v>
                </c:pt>
                <c:pt idx="7793">
                  <c:v>0.83545932039869464</c:v>
                </c:pt>
                <c:pt idx="7794">
                  <c:v>0.83556651302384199</c:v>
                </c:pt>
                <c:pt idx="7795">
                  <c:v>0.83567370564898935</c:v>
                </c:pt>
                <c:pt idx="7796">
                  <c:v>0.83578089827413671</c:v>
                </c:pt>
                <c:pt idx="7797">
                  <c:v>0.83588809089928406</c:v>
                </c:pt>
                <c:pt idx="7798">
                  <c:v>0.83599528352443142</c:v>
                </c:pt>
                <c:pt idx="7799">
                  <c:v>0.83610247614957878</c:v>
                </c:pt>
                <c:pt idx="7800">
                  <c:v>0.83620966877472613</c:v>
                </c:pt>
                <c:pt idx="7801">
                  <c:v>0.83631686139987349</c:v>
                </c:pt>
                <c:pt idx="7802">
                  <c:v>0.83642405402502085</c:v>
                </c:pt>
                <c:pt idx="7803">
                  <c:v>0.8365312466501682</c:v>
                </c:pt>
                <c:pt idx="7804">
                  <c:v>0.83663843927531556</c:v>
                </c:pt>
                <c:pt idx="7805">
                  <c:v>0.83674563190046292</c:v>
                </c:pt>
                <c:pt idx="7806">
                  <c:v>0.83685282452561027</c:v>
                </c:pt>
                <c:pt idx="7807">
                  <c:v>0.83696001715075763</c:v>
                </c:pt>
                <c:pt idx="7808">
                  <c:v>0.83706720977590499</c:v>
                </c:pt>
                <c:pt idx="7809">
                  <c:v>0.83717440240105234</c:v>
                </c:pt>
                <c:pt idx="7810">
                  <c:v>0.8372815950261997</c:v>
                </c:pt>
                <c:pt idx="7811">
                  <c:v>0.83738878765134706</c:v>
                </c:pt>
                <c:pt idx="7812">
                  <c:v>0.83749598027649441</c:v>
                </c:pt>
                <c:pt idx="7813">
                  <c:v>0.83760317290164177</c:v>
                </c:pt>
                <c:pt idx="7814">
                  <c:v>0.83771036552678912</c:v>
                </c:pt>
                <c:pt idx="7815">
                  <c:v>0.83781755815193648</c:v>
                </c:pt>
                <c:pt idx="7816">
                  <c:v>0.83792475077708384</c:v>
                </c:pt>
                <c:pt idx="7817">
                  <c:v>0.83803194340223119</c:v>
                </c:pt>
                <c:pt idx="7818">
                  <c:v>0.83813913602737855</c:v>
                </c:pt>
                <c:pt idx="7819">
                  <c:v>0.83824632865252591</c:v>
                </c:pt>
                <c:pt idx="7820">
                  <c:v>0.83835352127767326</c:v>
                </c:pt>
                <c:pt idx="7821">
                  <c:v>0.83846071390282062</c:v>
                </c:pt>
                <c:pt idx="7822">
                  <c:v>0.83856790652796798</c:v>
                </c:pt>
                <c:pt idx="7823">
                  <c:v>0.83867509915311533</c:v>
                </c:pt>
                <c:pt idx="7824">
                  <c:v>0.83878229177826269</c:v>
                </c:pt>
                <c:pt idx="7825">
                  <c:v>0.83888948440341005</c:v>
                </c:pt>
                <c:pt idx="7826">
                  <c:v>0.8389966770285574</c:v>
                </c:pt>
                <c:pt idx="7827">
                  <c:v>0.83910386965370476</c:v>
                </c:pt>
                <c:pt idx="7828">
                  <c:v>0.83921106227885212</c:v>
                </c:pt>
                <c:pt idx="7829">
                  <c:v>0.83931825490399947</c:v>
                </c:pt>
                <c:pt idx="7830">
                  <c:v>0.83942544752914683</c:v>
                </c:pt>
                <c:pt idx="7831">
                  <c:v>0.83953264015429419</c:v>
                </c:pt>
                <c:pt idx="7832">
                  <c:v>0.83963983277944154</c:v>
                </c:pt>
                <c:pt idx="7833">
                  <c:v>0.8397470254045889</c:v>
                </c:pt>
                <c:pt idx="7834">
                  <c:v>0.83985421802973625</c:v>
                </c:pt>
                <c:pt idx="7835">
                  <c:v>0.83996141065488361</c:v>
                </c:pt>
                <c:pt idx="7836">
                  <c:v>0.84006860328003097</c:v>
                </c:pt>
                <c:pt idx="7837">
                  <c:v>0.84017579590517832</c:v>
                </c:pt>
                <c:pt idx="7838">
                  <c:v>0.84028298853032568</c:v>
                </c:pt>
                <c:pt idx="7839">
                  <c:v>0.84039018115547304</c:v>
                </c:pt>
                <c:pt idx="7840">
                  <c:v>0.84049737378062039</c:v>
                </c:pt>
                <c:pt idx="7841">
                  <c:v>0.84060456640576775</c:v>
                </c:pt>
                <c:pt idx="7842">
                  <c:v>0.84071175903091511</c:v>
                </c:pt>
                <c:pt idx="7843">
                  <c:v>0.84081895165606246</c:v>
                </c:pt>
                <c:pt idx="7844">
                  <c:v>0.84092614428120982</c:v>
                </c:pt>
                <c:pt idx="7845">
                  <c:v>0.84103333690635718</c:v>
                </c:pt>
                <c:pt idx="7846">
                  <c:v>0.84114052953150453</c:v>
                </c:pt>
                <c:pt idx="7847">
                  <c:v>0.84124772215665189</c:v>
                </c:pt>
                <c:pt idx="7848">
                  <c:v>0.84135491478179925</c:v>
                </c:pt>
                <c:pt idx="7849">
                  <c:v>0.8414621074069466</c:v>
                </c:pt>
                <c:pt idx="7850">
                  <c:v>0.84156930003209396</c:v>
                </c:pt>
                <c:pt idx="7851">
                  <c:v>0.84167649265724132</c:v>
                </c:pt>
                <c:pt idx="7852">
                  <c:v>0.84178368528238867</c:v>
                </c:pt>
                <c:pt idx="7853">
                  <c:v>0.84189087790753603</c:v>
                </c:pt>
                <c:pt idx="7854">
                  <c:v>0.84199807053268338</c:v>
                </c:pt>
                <c:pt idx="7855">
                  <c:v>0.84210526315783074</c:v>
                </c:pt>
                <c:pt idx="7856">
                  <c:v>0.8422124557829781</c:v>
                </c:pt>
                <c:pt idx="7857">
                  <c:v>0.84231964840812545</c:v>
                </c:pt>
                <c:pt idx="7858">
                  <c:v>0.84242684103327281</c:v>
                </c:pt>
                <c:pt idx="7859">
                  <c:v>0.84253403365842017</c:v>
                </c:pt>
                <c:pt idx="7860">
                  <c:v>0.84264122628356752</c:v>
                </c:pt>
                <c:pt idx="7861">
                  <c:v>0.84274841890871488</c:v>
                </c:pt>
                <c:pt idx="7862">
                  <c:v>0.84285561153386224</c:v>
                </c:pt>
                <c:pt idx="7863">
                  <c:v>0.84296280415900959</c:v>
                </c:pt>
                <c:pt idx="7864">
                  <c:v>0.84306999678415695</c:v>
                </c:pt>
                <c:pt idx="7865">
                  <c:v>0.84317718940930431</c:v>
                </c:pt>
                <c:pt idx="7866">
                  <c:v>0.84328438203445166</c:v>
                </c:pt>
                <c:pt idx="7867">
                  <c:v>0.84339157465959902</c:v>
                </c:pt>
                <c:pt idx="7868">
                  <c:v>0.84349876728474638</c:v>
                </c:pt>
                <c:pt idx="7869">
                  <c:v>0.84360595990989373</c:v>
                </c:pt>
                <c:pt idx="7870">
                  <c:v>0.84371315253504109</c:v>
                </c:pt>
                <c:pt idx="7871">
                  <c:v>0.84382034516018845</c:v>
                </c:pt>
                <c:pt idx="7872">
                  <c:v>0.8439275377853358</c:v>
                </c:pt>
                <c:pt idx="7873">
                  <c:v>0.84403473041048316</c:v>
                </c:pt>
                <c:pt idx="7874">
                  <c:v>0.84414192303563051</c:v>
                </c:pt>
                <c:pt idx="7875">
                  <c:v>0.84424911566077787</c:v>
                </c:pt>
                <c:pt idx="7876">
                  <c:v>0.84435630828592523</c:v>
                </c:pt>
                <c:pt idx="7877">
                  <c:v>0.84446350091107258</c:v>
                </c:pt>
                <c:pt idx="7878">
                  <c:v>0.84457069353621994</c:v>
                </c:pt>
                <c:pt idx="7879">
                  <c:v>0.8446778861613673</c:v>
                </c:pt>
                <c:pt idx="7880">
                  <c:v>0.84478507878651465</c:v>
                </c:pt>
                <c:pt idx="7881">
                  <c:v>0.84489227141166201</c:v>
                </c:pt>
                <c:pt idx="7882">
                  <c:v>0.84499946403680937</c:v>
                </c:pt>
                <c:pt idx="7883">
                  <c:v>0.84510665666195672</c:v>
                </c:pt>
                <c:pt idx="7884">
                  <c:v>0.84521384928710408</c:v>
                </c:pt>
                <c:pt idx="7885">
                  <c:v>0.84532104191225144</c:v>
                </c:pt>
                <c:pt idx="7886">
                  <c:v>0.84542823453739879</c:v>
                </c:pt>
                <c:pt idx="7887">
                  <c:v>0.84553542716254615</c:v>
                </c:pt>
                <c:pt idx="7888">
                  <c:v>0.84564261978769351</c:v>
                </c:pt>
                <c:pt idx="7889">
                  <c:v>0.84574981241284086</c:v>
                </c:pt>
                <c:pt idx="7890">
                  <c:v>0.84585700503798822</c:v>
                </c:pt>
                <c:pt idx="7891">
                  <c:v>0.84596419766313558</c:v>
                </c:pt>
                <c:pt idx="7892">
                  <c:v>0.84607139028828293</c:v>
                </c:pt>
                <c:pt idx="7893">
                  <c:v>0.84617858291343029</c:v>
                </c:pt>
                <c:pt idx="7894">
                  <c:v>0.84628577553857764</c:v>
                </c:pt>
                <c:pt idx="7895">
                  <c:v>0.846392968163725</c:v>
                </c:pt>
                <c:pt idx="7896">
                  <c:v>0.84650016078887236</c:v>
                </c:pt>
                <c:pt idx="7897">
                  <c:v>0.84660735341401971</c:v>
                </c:pt>
                <c:pt idx="7898">
                  <c:v>0.84671454603916707</c:v>
                </c:pt>
                <c:pt idx="7899">
                  <c:v>0.84682173866431443</c:v>
                </c:pt>
                <c:pt idx="7900">
                  <c:v>0.84692893128946178</c:v>
                </c:pt>
                <c:pt idx="7901">
                  <c:v>0.84703612391460914</c:v>
                </c:pt>
                <c:pt idx="7902">
                  <c:v>0.8471433165397565</c:v>
                </c:pt>
                <c:pt idx="7903">
                  <c:v>0.84725050916490385</c:v>
                </c:pt>
                <c:pt idx="7904">
                  <c:v>0.84735770179005121</c:v>
                </c:pt>
                <c:pt idx="7905">
                  <c:v>0.84746489441519857</c:v>
                </c:pt>
                <c:pt idx="7906">
                  <c:v>0.84757208704034592</c:v>
                </c:pt>
                <c:pt idx="7907">
                  <c:v>0.84767927966549328</c:v>
                </c:pt>
                <c:pt idx="7908">
                  <c:v>0.84778647229064064</c:v>
                </c:pt>
                <c:pt idx="7909">
                  <c:v>0.84789366491578799</c:v>
                </c:pt>
                <c:pt idx="7910">
                  <c:v>0.84800085754093535</c:v>
                </c:pt>
                <c:pt idx="7911">
                  <c:v>0.84810805016608271</c:v>
                </c:pt>
                <c:pt idx="7912">
                  <c:v>0.84821524279123006</c:v>
                </c:pt>
                <c:pt idx="7913">
                  <c:v>0.84832243541637742</c:v>
                </c:pt>
                <c:pt idx="7914">
                  <c:v>0.84842962804152477</c:v>
                </c:pt>
                <c:pt idx="7915">
                  <c:v>0.84853682066667213</c:v>
                </c:pt>
                <c:pt idx="7916">
                  <c:v>0.84864401329181949</c:v>
                </c:pt>
                <c:pt idx="7917">
                  <c:v>0.84875120591696684</c:v>
                </c:pt>
                <c:pt idx="7918">
                  <c:v>0.8488583985421142</c:v>
                </c:pt>
                <c:pt idx="7919">
                  <c:v>0.84896559116726156</c:v>
                </c:pt>
                <c:pt idx="7920">
                  <c:v>0.84907278379240891</c:v>
                </c:pt>
                <c:pt idx="7921">
                  <c:v>0.84917997641755627</c:v>
                </c:pt>
                <c:pt idx="7922">
                  <c:v>0.84928716904270363</c:v>
                </c:pt>
                <c:pt idx="7923">
                  <c:v>0.84939436166785098</c:v>
                </c:pt>
                <c:pt idx="7924">
                  <c:v>0.84950155429299834</c:v>
                </c:pt>
                <c:pt idx="7925">
                  <c:v>0.8496087469181457</c:v>
                </c:pt>
                <c:pt idx="7926">
                  <c:v>0.84971593954329305</c:v>
                </c:pt>
                <c:pt idx="7927">
                  <c:v>0.84982313216844041</c:v>
                </c:pt>
                <c:pt idx="7928">
                  <c:v>0.84993032479358777</c:v>
                </c:pt>
                <c:pt idx="7929">
                  <c:v>0.85003751741873512</c:v>
                </c:pt>
                <c:pt idx="7930">
                  <c:v>0.85014471004388248</c:v>
                </c:pt>
                <c:pt idx="7931">
                  <c:v>0.85025190266902984</c:v>
                </c:pt>
                <c:pt idx="7932">
                  <c:v>0.85035909529417719</c:v>
                </c:pt>
                <c:pt idx="7933">
                  <c:v>0.85046628791932455</c:v>
                </c:pt>
                <c:pt idx="7934">
                  <c:v>0.8505734805444719</c:v>
                </c:pt>
                <c:pt idx="7935">
                  <c:v>0.85068067316961926</c:v>
                </c:pt>
                <c:pt idx="7936">
                  <c:v>0.85078786579476662</c:v>
                </c:pt>
                <c:pt idx="7937">
                  <c:v>0.85089505841991397</c:v>
                </c:pt>
                <c:pt idx="7938">
                  <c:v>0.85100225104506133</c:v>
                </c:pt>
                <c:pt idx="7939">
                  <c:v>0.85110944367020869</c:v>
                </c:pt>
                <c:pt idx="7940">
                  <c:v>0.85121663629535604</c:v>
                </c:pt>
                <c:pt idx="7941">
                  <c:v>0.8513238289205034</c:v>
                </c:pt>
                <c:pt idx="7942">
                  <c:v>0.85143102154565076</c:v>
                </c:pt>
                <c:pt idx="7943">
                  <c:v>0.85153821417079811</c:v>
                </c:pt>
                <c:pt idx="7944">
                  <c:v>0.85164540679594547</c:v>
                </c:pt>
                <c:pt idx="7945">
                  <c:v>0.85175259942109283</c:v>
                </c:pt>
                <c:pt idx="7946">
                  <c:v>0.85185979204624018</c:v>
                </c:pt>
                <c:pt idx="7947">
                  <c:v>0.85196698467138754</c:v>
                </c:pt>
                <c:pt idx="7948">
                  <c:v>0.8520741772965349</c:v>
                </c:pt>
                <c:pt idx="7949">
                  <c:v>0.85218136992168225</c:v>
                </c:pt>
                <c:pt idx="7950">
                  <c:v>0.85228856254682961</c:v>
                </c:pt>
                <c:pt idx="7951">
                  <c:v>0.85239575517197697</c:v>
                </c:pt>
                <c:pt idx="7952">
                  <c:v>0.85250294779712432</c:v>
                </c:pt>
                <c:pt idx="7953">
                  <c:v>0.85261014042227168</c:v>
                </c:pt>
                <c:pt idx="7954">
                  <c:v>0.85271733304741903</c:v>
                </c:pt>
                <c:pt idx="7955">
                  <c:v>0.85282452567256639</c:v>
                </c:pt>
                <c:pt idx="7956">
                  <c:v>0.85293171829771375</c:v>
                </c:pt>
                <c:pt idx="7957">
                  <c:v>0.8530389109228611</c:v>
                </c:pt>
                <c:pt idx="7958">
                  <c:v>0.85314610354800846</c:v>
                </c:pt>
                <c:pt idx="7959">
                  <c:v>0.85325329617315582</c:v>
                </c:pt>
                <c:pt idx="7960">
                  <c:v>0.85336048879830317</c:v>
                </c:pt>
                <c:pt idx="7961">
                  <c:v>0.85346768142345053</c:v>
                </c:pt>
                <c:pt idx="7962">
                  <c:v>0.85357487404859789</c:v>
                </c:pt>
                <c:pt idx="7963">
                  <c:v>0.85368206667374524</c:v>
                </c:pt>
                <c:pt idx="7964">
                  <c:v>0.8537892592988926</c:v>
                </c:pt>
                <c:pt idx="7965">
                  <c:v>0.85389645192403996</c:v>
                </c:pt>
                <c:pt idx="7966">
                  <c:v>0.85400364454918731</c:v>
                </c:pt>
                <c:pt idx="7967">
                  <c:v>0.85411083717433467</c:v>
                </c:pt>
                <c:pt idx="7968">
                  <c:v>0.85421802979948203</c:v>
                </c:pt>
                <c:pt idx="7969">
                  <c:v>0.85432522242462938</c:v>
                </c:pt>
                <c:pt idx="7970">
                  <c:v>0.85443241504977674</c:v>
                </c:pt>
                <c:pt idx="7971">
                  <c:v>0.8545396076749241</c:v>
                </c:pt>
                <c:pt idx="7972">
                  <c:v>0.85464680030007145</c:v>
                </c:pt>
                <c:pt idx="7973">
                  <c:v>0.85475399292521881</c:v>
                </c:pt>
                <c:pt idx="7974">
                  <c:v>0.85486118555036616</c:v>
                </c:pt>
                <c:pt idx="7975">
                  <c:v>0.85496837817551352</c:v>
                </c:pt>
                <c:pt idx="7976">
                  <c:v>0.85507557080066088</c:v>
                </c:pt>
                <c:pt idx="7977">
                  <c:v>0.85518276342580823</c:v>
                </c:pt>
                <c:pt idx="7978">
                  <c:v>0.85528995605095559</c:v>
                </c:pt>
                <c:pt idx="7979">
                  <c:v>0.85539714867610295</c:v>
                </c:pt>
                <c:pt idx="7980">
                  <c:v>0.8555043413012503</c:v>
                </c:pt>
                <c:pt idx="7981">
                  <c:v>0.85561153392639766</c:v>
                </c:pt>
                <c:pt idx="7982">
                  <c:v>0.85571872655154502</c:v>
                </c:pt>
                <c:pt idx="7983">
                  <c:v>0.85582591917669237</c:v>
                </c:pt>
                <c:pt idx="7984">
                  <c:v>0.85593311180183973</c:v>
                </c:pt>
                <c:pt idx="7985">
                  <c:v>0.85604030442698709</c:v>
                </c:pt>
                <c:pt idx="7986">
                  <c:v>0.85614749705213444</c:v>
                </c:pt>
                <c:pt idx="7987">
                  <c:v>0.8562546896772818</c:v>
                </c:pt>
                <c:pt idx="7988">
                  <c:v>0.85636188230242916</c:v>
                </c:pt>
                <c:pt idx="7989">
                  <c:v>0.85646907492757651</c:v>
                </c:pt>
                <c:pt idx="7990">
                  <c:v>0.85657626755272387</c:v>
                </c:pt>
                <c:pt idx="7991">
                  <c:v>0.85668346017787123</c:v>
                </c:pt>
                <c:pt idx="7992">
                  <c:v>0.85679065280301858</c:v>
                </c:pt>
                <c:pt idx="7993">
                  <c:v>0.85689784542816594</c:v>
                </c:pt>
                <c:pt idx="7994">
                  <c:v>0.85700503805331329</c:v>
                </c:pt>
                <c:pt idx="7995">
                  <c:v>0.85711223067846065</c:v>
                </c:pt>
                <c:pt idx="7996">
                  <c:v>0.85721942330360801</c:v>
                </c:pt>
                <c:pt idx="7997">
                  <c:v>0.85732661592875536</c:v>
                </c:pt>
                <c:pt idx="7998">
                  <c:v>0.85743380855390272</c:v>
                </c:pt>
                <c:pt idx="7999">
                  <c:v>0.85754100117905008</c:v>
                </c:pt>
                <c:pt idx="8000">
                  <c:v>0.85764819380419743</c:v>
                </c:pt>
                <c:pt idx="8001">
                  <c:v>0.85775538642934479</c:v>
                </c:pt>
                <c:pt idx="8002">
                  <c:v>0.85786257905449215</c:v>
                </c:pt>
                <c:pt idx="8003">
                  <c:v>0.8579697716796395</c:v>
                </c:pt>
                <c:pt idx="8004">
                  <c:v>0.85807696430478686</c:v>
                </c:pt>
                <c:pt idx="8005">
                  <c:v>0.85818415692993422</c:v>
                </c:pt>
                <c:pt idx="8006">
                  <c:v>0.85829134955508157</c:v>
                </c:pt>
                <c:pt idx="8007">
                  <c:v>0.85839854218022893</c:v>
                </c:pt>
                <c:pt idx="8008">
                  <c:v>0.85850573480537629</c:v>
                </c:pt>
                <c:pt idx="8009">
                  <c:v>0.85861292743052364</c:v>
                </c:pt>
                <c:pt idx="8010">
                  <c:v>0.858720120055671</c:v>
                </c:pt>
                <c:pt idx="8011">
                  <c:v>0.85882731268081836</c:v>
                </c:pt>
                <c:pt idx="8012">
                  <c:v>0.85893450530596571</c:v>
                </c:pt>
                <c:pt idx="8013">
                  <c:v>0.85904169793111307</c:v>
                </c:pt>
                <c:pt idx="8014">
                  <c:v>0.85914889055626043</c:v>
                </c:pt>
                <c:pt idx="8015">
                  <c:v>0.85925608318140778</c:v>
                </c:pt>
                <c:pt idx="8016">
                  <c:v>0.85936327580655514</c:v>
                </c:pt>
                <c:pt idx="8017">
                  <c:v>0.85947046843170249</c:v>
                </c:pt>
                <c:pt idx="8018">
                  <c:v>0.85957766105684985</c:v>
                </c:pt>
                <c:pt idx="8019">
                  <c:v>0.85968485368199721</c:v>
                </c:pt>
                <c:pt idx="8020">
                  <c:v>0.85979204630714456</c:v>
                </c:pt>
                <c:pt idx="8021">
                  <c:v>0.85989923893229192</c:v>
                </c:pt>
                <c:pt idx="8022">
                  <c:v>0.86000643155743928</c:v>
                </c:pt>
                <c:pt idx="8023">
                  <c:v>0.86011362418258663</c:v>
                </c:pt>
                <c:pt idx="8024">
                  <c:v>0.86022081680773399</c:v>
                </c:pt>
                <c:pt idx="8025">
                  <c:v>0.86032800943288135</c:v>
                </c:pt>
                <c:pt idx="8026">
                  <c:v>0.8604352020580287</c:v>
                </c:pt>
                <c:pt idx="8027">
                  <c:v>0.86054239468317606</c:v>
                </c:pt>
                <c:pt idx="8028">
                  <c:v>0.86064958730832342</c:v>
                </c:pt>
                <c:pt idx="8029">
                  <c:v>0.86075677993347077</c:v>
                </c:pt>
                <c:pt idx="8030">
                  <c:v>0.86086397255861813</c:v>
                </c:pt>
                <c:pt idx="8031">
                  <c:v>0.86097116518376549</c:v>
                </c:pt>
                <c:pt idx="8032">
                  <c:v>0.86107835780891284</c:v>
                </c:pt>
                <c:pt idx="8033">
                  <c:v>0.8611855504340602</c:v>
                </c:pt>
                <c:pt idx="8034">
                  <c:v>0.86129274305920756</c:v>
                </c:pt>
                <c:pt idx="8035">
                  <c:v>0.86139993568435491</c:v>
                </c:pt>
                <c:pt idx="8036">
                  <c:v>0.86150712830950227</c:v>
                </c:pt>
                <c:pt idx="8037">
                  <c:v>0.86161432093464962</c:v>
                </c:pt>
                <c:pt idx="8038">
                  <c:v>0.86172151355979698</c:v>
                </c:pt>
                <c:pt idx="8039">
                  <c:v>0.86182870618494434</c:v>
                </c:pt>
                <c:pt idx="8040">
                  <c:v>0.86193589881009169</c:v>
                </c:pt>
                <c:pt idx="8041">
                  <c:v>0.86204309143523905</c:v>
                </c:pt>
                <c:pt idx="8042">
                  <c:v>0.86215028406038641</c:v>
                </c:pt>
                <c:pt idx="8043">
                  <c:v>0.86225747668553376</c:v>
                </c:pt>
                <c:pt idx="8044">
                  <c:v>0.86236466931068112</c:v>
                </c:pt>
                <c:pt idx="8045">
                  <c:v>0.86247186193582848</c:v>
                </c:pt>
                <c:pt idx="8046">
                  <c:v>0.86257905456097583</c:v>
                </c:pt>
                <c:pt idx="8047">
                  <c:v>0.86268624718612319</c:v>
                </c:pt>
                <c:pt idx="8048">
                  <c:v>0.86279343981127055</c:v>
                </c:pt>
                <c:pt idx="8049">
                  <c:v>0.8629006324364179</c:v>
                </c:pt>
                <c:pt idx="8050">
                  <c:v>0.86300782506156526</c:v>
                </c:pt>
                <c:pt idx="8051">
                  <c:v>0.86311501768671262</c:v>
                </c:pt>
                <c:pt idx="8052">
                  <c:v>0.86322221031185997</c:v>
                </c:pt>
                <c:pt idx="8053">
                  <c:v>0.86332940293700733</c:v>
                </c:pt>
                <c:pt idx="8054">
                  <c:v>0.86343659556215469</c:v>
                </c:pt>
                <c:pt idx="8055">
                  <c:v>0.86354378818730204</c:v>
                </c:pt>
                <c:pt idx="8056">
                  <c:v>0.8636509808124494</c:v>
                </c:pt>
                <c:pt idx="8057">
                  <c:v>0.86375817343759675</c:v>
                </c:pt>
                <c:pt idx="8058">
                  <c:v>0.86386536606274411</c:v>
                </c:pt>
                <c:pt idx="8059">
                  <c:v>0.86397255868789147</c:v>
                </c:pt>
                <c:pt idx="8060">
                  <c:v>0.86407975131303882</c:v>
                </c:pt>
                <c:pt idx="8061">
                  <c:v>0.86418694393818618</c:v>
                </c:pt>
                <c:pt idx="8062">
                  <c:v>0.86429413656333354</c:v>
                </c:pt>
                <c:pt idx="8063">
                  <c:v>0.86440132918848089</c:v>
                </c:pt>
                <c:pt idx="8064">
                  <c:v>0.86450852181362825</c:v>
                </c:pt>
                <c:pt idx="8065">
                  <c:v>0.86461571443877561</c:v>
                </c:pt>
                <c:pt idx="8066">
                  <c:v>0.86472290706392296</c:v>
                </c:pt>
                <c:pt idx="8067">
                  <c:v>0.86483009968907032</c:v>
                </c:pt>
                <c:pt idx="8068">
                  <c:v>0.86493729231421768</c:v>
                </c:pt>
                <c:pt idx="8069">
                  <c:v>0.86504448493936503</c:v>
                </c:pt>
                <c:pt idx="8070">
                  <c:v>0.86515167756451239</c:v>
                </c:pt>
                <c:pt idx="8071">
                  <c:v>0.86525887018965975</c:v>
                </c:pt>
                <c:pt idx="8072">
                  <c:v>0.8653660628148071</c:v>
                </c:pt>
                <c:pt idx="8073">
                  <c:v>0.86547325543995446</c:v>
                </c:pt>
                <c:pt idx="8074">
                  <c:v>0.86558044806510182</c:v>
                </c:pt>
                <c:pt idx="8075">
                  <c:v>0.86568764069024917</c:v>
                </c:pt>
                <c:pt idx="8076">
                  <c:v>0.86579483331539653</c:v>
                </c:pt>
                <c:pt idx="8077">
                  <c:v>0.86590202594054388</c:v>
                </c:pt>
                <c:pt idx="8078">
                  <c:v>0.86600921856569124</c:v>
                </c:pt>
                <c:pt idx="8079">
                  <c:v>0.8661164111908386</c:v>
                </c:pt>
                <c:pt idx="8080">
                  <c:v>0.86622360381598595</c:v>
                </c:pt>
                <c:pt idx="8081">
                  <c:v>0.86633079644113331</c:v>
                </c:pt>
                <c:pt idx="8082">
                  <c:v>0.86643798906628067</c:v>
                </c:pt>
                <c:pt idx="8083">
                  <c:v>0.86654518169142802</c:v>
                </c:pt>
                <c:pt idx="8084">
                  <c:v>0.86665237431657538</c:v>
                </c:pt>
                <c:pt idx="8085">
                  <c:v>0.86675956694172274</c:v>
                </c:pt>
                <c:pt idx="8086">
                  <c:v>0.86686675956687009</c:v>
                </c:pt>
                <c:pt idx="8087">
                  <c:v>0.86697395219201745</c:v>
                </c:pt>
                <c:pt idx="8088">
                  <c:v>0.86708114481716481</c:v>
                </c:pt>
                <c:pt idx="8089">
                  <c:v>0.86718833744231216</c:v>
                </c:pt>
                <c:pt idx="8090">
                  <c:v>0.86729553006745952</c:v>
                </c:pt>
                <c:pt idx="8091">
                  <c:v>0.86740272269260688</c:v>
                </c:pt>
                <c:pt idx="8092">
                  <c:v>0.86750991531775423</c:v>
                </c:pt>
                <c:pt idx="8093">
                  <c:v>0.86761710794290159</c:v>
                </c:pt>
                <c:pt idx="8094">
                  <c:v>0.86772430056804895</c:v>
                </c:pt>
                <c:pt idx="8095">
                  <c:v>0.8678314931931963</c:v>
                </c:pt>
                <c:pt idx="8096">
                  <c:v>0.86793868581834366</c:v>
                </c:pt>
                <c:pt idx="8097">
                  <c:v>0.86804587844349101</c:v>
                </c:pt>
                <c:pt idx="8098">
                  <c:v>0.86815307106863837</c:v>
                </c:pt>
                <c:pt idx="8099">
                  <c:v>0.86826026369378573</c:v>
                </c:pt>
                <c:pt idx="8100">
                  <c:v>0.86836745631893308</c:v>
                </c:pt>
                <c:pt idx="8101">
                  <c:v>0.86847464894408044</c:v>
                </c:pt>
                <c:pt idx="8102">
                  <c:v>0.8685818415692278</c:v>
                </c:pt>
                <c:pt idx="8103">
                  <c:v>0.86868903419437515</c:v>
                </c:pt>
                <c:pt idx="8104">
                  <c:v>0.86879622681952251</c:v>
                </c:pt>
                <c:pt idx="8105">
                  <c:v>0.86890341944466987</c:v>
                </c:pt>
                <c:pt idx="8106">
                  <c:v>0.86901061206981722</c:v>
                </c:pt>
                <c:pt idx="8107">
                  <c:v>0.86911780469496458</c:v>
                </c:pt>
                <c:pt idx="8108">
                  <c:v>0.86922499732011194</c:v>
                </c:pt>
                <c:pt idx="8109">
                  <c:v>0.86933218994525929</c:v>
                </c:pt>
                <c:pt idx="8110">
                  <c:v>0.86943938257040665</c:v>
                </c:pt>
                <c:pt idx="8111">
                  <c:v>0.86954657519555401</c:v>
                </c:pt>
                <c:pt idx="8112">
                  <c:v>0.86965376782070136</c:v>
                </c:pt>
                <c:pt idx="8113">
                  <c:v>0.86976096044584872</c:v>
                </c:pt>
                <c:pt idx="8114">
                  <c:v>0.86986815307099608</c:v>
                </c:pt>
                <c:pt idx="8115">
                  <c:v>0.86997534569614343</c:v>
                </c:pt>
                <c:pt idx="8116">
                  <c:v>0.87008253832129079</c:v>
                </c:pt>
                <c:pt idx="8117">
                  <c:v>0.87018973094643814</c:v>
                </c:pt>
                <c:pt idx="8118">
                  <c:v>0.8702969235715855</c:v>
                </c:pt>
                <c:pt idx="8119">
                  <c:v>0.87040411619673286</c:v>
                </c:pt>
                <c:pt idx="8120">
                  <c:v>0.87051130882188021</c:v>
                </c:pt>
                <c:pt idx="8121">
                  <c:v>0.87061850144702757</c:v>
                </c:pt>
                <c:pt idx="8122">
                  <c:v>0.87072569407217493</c:v>
                </c:pt>
                <c:pt idx="8123">
                  <c:v>0.87083288669732228</c:v>
                </c:pt>
                <c:pt idx="8124">
                  <c:v>0.87094007932246964</c:v>
                </c:pt>
                <c:pt idx="8125">
                  <c:v>0.871047271947617</c:v>
                </c:pt>
                <c:pt idx="8126">
                  <c:v>0.87115446457276435</c:v>
                </c:pt>
                <c:pt idx="8127">
                  <c:v>0.87126165719791171</c:v>
                </c:pt>
                <c:pt idx="8128">
                  <c:v>0.87136884982305907</c:v>
                </c:pt>
                <c:pt idx="8129">
                  <c:v>0.87147604244820642</c:v>
                </c:pt>
                <c:pt idx="8130">
                  <c:v>0.87158323507335378</c:v>
                </c:pt>
                <c:pt idx="8131">
                  <c:v>0.87169042769850114</c:v>
                </c:pt>
                <c:pt idx="8132">
                  <c:v>0.87179762032364849</c:v>
                </c:pt>
                <c:pt idx="8133">
                  <c:v>0.87190481294879585</c:v>
                </c:pt>
                <c:pt idx="8134">
                  <c:v>0.87201200557394321</c:v>
                </c:pt>
                <c:pt idx="8135">
                  <c:v>0.87211919819909056</c:v>
                </c:pt>
                <c:pt idx="8136">
                  <c:v>0.87222639082423792</c:v>
                </c:pt>
                <c:pt idx="8137">
                  <c:v>0.87233358344938527</c:v>
                </c:pt>
                <c:pt idx="8138">
                  <c:v>0.87244077607453263</c:v>
                </c:pt>
                <c:pt idx="8139">
                  <c:v>0.87254796869967999</c:v>
                </c:pt>
                <c:pt idx="8140">
                  <c:v>0.87265516132482734</c:v>
                </c:pt>
                <c:pt idx="8141">
                  <c:v>0.8727623539499747</c:v>
                </c:pt>
                <c:pt idx="8142">
                  <c:v>0.87286954657512206</c:v>
                </c:pt>
                <c:pt idx="8143">
                  <c:v>0.87297673920026941</c:v>
                </c:pt>
                <c:pt idx="8144">
                  <c:v>0.87308393182541677</c:v>
                </c:pt>
                <c:pt idx="8145">
                  <c:v>0.87319112445056413</c:v>
                </c:pt>
                <c:pt idx="8146">
                  <c:v>0.87329831707571148</c:v>
                </c:pt>
                <c:pt idx="8147">
                  <c:v>0.87340550970085884</c:v>
                </c:pt>
                <c:pt idx="8148">
                  <c:v>0.8735127023260062</c:v>
                </c:pt>
                <c:pt idx="8149">
                  <c:v>0.87361989495115355</c:v>
                </c:pt>
                <c:pt idx="8150">
                  <c:v>0.87372708757630091</c:v>
                </c:pt>
                <c:pt idx="8151">
                  <c:v>0.87383428020144827</c:v>
                </c:pt>
                <c:pt idx="8152">
                  <c:v>0.87394147282659562</c:v>
                </c:pt>
                <c:pt idx="8153">
                  <c:v>0.87404866545174298</c:v>
                </c:pt>
                <c:pt idx="8154">
                  <c:v>0.87415585807689034</c:v>
                </c:pt>
                <c:pt idx="8155">
                  <c:v>0.87426305070203769</c:v>
                </c:pt>
                <c:pt idx="8156">
                  <c:v>0.87437024332718505</c:v>
                </c:pt>
                <c:pt idx="8157">
                  <c:v>0.8744774359523324</c:v>
                </c:pt>
                <c:pt idx="8158">
                  <c:v>0.87458462857747976</c:v>
                </c:pt>
                <c:pt idx="8159">
                  <c:v>0.87469182120262712</c:v>
                </c:pt>
                <c:pt idx="8160">
                  <c:v>0.87479901382777447</c:v>
                </c:pt>
                <c:pt idx="8161">
                  <c:v>0.87490620645292183</c:v>
                </c:pt>
                <c:pt idx="8162">
                  <c:v>0.87501339907806919</c:v>
                </c:pt>
                <c:pt idx="8163">
                  <c:v>0.87512059170321654</c:v>
                </c:pt>
                <c:pt idx="8164">
                  <c:v>0.8752277843283639</c:v>
                </c:pt>
                <c:pt idx="8165">
                  <c:v>0.87533497695351126</c:v>
                </c:pt>
                <c:pt idx="8166">
                  <c:v>0.87544216957865861</c:v>
                </c:pt>
                <c:pt idx="8167">
                  <c:v>0.87554936220380597</c:v>
                </c:pt>
                <c:pt idx="8168">
                  <c:v>0.87565655482895333</c:v>
                </c:pt>
                <c:pt idx="8169">
                  <c:v>0.87576374745410068</c:v>
                </c:pt>
                <c:pt idx="8170">
                  <c:v>0.87587094007924804</c:v>
                </c:pt>
                <c:pt idx="8171">
                  <c:v>0.8759781327043954</c:v>
                </c:pt>
                <c:pt idx="8172">
                  <c:v>0.87608532532954275</c:v>
                </c:pt>
                <c:pt idx="8173">
                  <c:v>0.87619251795469011</c:v>
                </c:pt>
                <c:pt idx="8174">
                  <c:v>0.87629971057983747</c:v>
                </c:pt>
                <c:pt idx="8175">
                  <c:v>0.87640690320498482</c:v>
                </c:pt>
                <c:pt idx="8176">
                  <c:v>0.87651409583013218</c:v>
                </c:pt>
                <c:pt idx="8177">
                  <c:v>0.87662128845527953</c:v>
                </c:pt>
                <c:pt idx="8178">
                  <c:v>0.87672848108042689</c:v>
                </c:pt>
                <c:pt idx="8179">
                  <c:v>0.87683567370557425</c:v>
                </c:pt>
                <c:pt idx="8180">
                  <c:v>0.8769428663307216</c:v>
                </c:pt>
                <c:pt idx="8181">
                  <c:v>0.87705005895586896</c:v>
                </c:pt>
                <c:pt idx="8182">
                  <c:v>0.87715725158101632</c:v>
                </c:pt>
                <c:pt idx="8183">
                  <c:v>0.87726444420616367</c:v>
                </c:pt>
                <c:pt idx="8184">
                  <c:v>0.87737163683131103</c:v>
                </c:pt>
                <c:pt idx="8185">
                  <c:v>0.87747882945645839</c:v>
                </c:pt>
                <c:pt idx="8186">
                  <c:v>0.87758602208160574</c:v>
                </c:pt>
                <c:pt idx="8187">
                  <c:v>0.8776932147067531</c:v>
                </c:pt>
                <c:pt idx="8188">
                  <c:v>0.87780040733190046</c:v>
                </c:pt>
                <c:pt idx="8189">
                  <c:v>0.87790759995704781</c:v>
                </c:pt>
                <c:pt idx="8190">
                  <c:v>0.87801479258219517</c:v>
                </c:pt>
                <c:pt idx="8191">
                  <c:v>0.87812198520734253</c:v>
                </c:pt>
                <c:pt idx="8192">
                  <c:v>0.87822917783248988</c:v>
                </c:pt>
                <c:pt idx="8193">
                  <c:v>0.87833637045763724</c:v>
                </c:pt>
                <c:pt idx="8194">
                  <c:v>0.8784435630827846</c:v>
                </c:pt>
                <c:pt idx="8195">
                  <c:v>0.87855075570793195</c:v>
                </c:pt>
                <c:pt idx="8196">
                  <c:v>0.87865794833307931</c:v>
                </c:pt>
                <c:pt idx="8197">
                  <c:v>0.87876514095822666</c:v>
                </c:pt>
                <c:pt idx="8198">
                  <c:v>0.87887233358337402</c:v>
                </c:pt>
                <c:pt idx="8199">
                  <c:v>0.87897952620852138</c:v>
                </c:pt>
                <c:pt idx="8200">
                  <c:v>0.87908671883366873</c:v>
                </c:pt>
                <c:pt idx="8201">
                  <c:v>0.87919391145881609</c:v>
                </c:pt>
                <c:pt idx="8202">
                  <c:v>0.87930110408396345</c:v>
                </c:pt>
                <c:pt idx="8203">
                  <c:v>0.8794082967091108</c:v>
                </c:pt>
                <c:pt idx="8204">
                  <c:v>0.87951548933425816</c:v>
                </c:pt>
                <c:pt idx="8205">
                  <c:v>0.87962268195940552</c:v>
                </c:pt>
                <c:pt idx="8206">
                  <c:v>0.87972987458455287</c:v>
                </c:pt>
                <c:pt idx="8207">
                  <c:v>0.87983706720970023</c:v>
                </c:pt>
                <c:pt idx="8208">
                  <c:v>0.87994425983484759</c:v>
                </c:pt>
                <c:pt idx="8209">
                  <c:v>0.88005145245999494</c:v>
                </c:pt>
                <c:pt idx="8210">
                  <c:v>0.8801586450851423</c:v>
                </c:pt>
                <c:pt idx="8211">
                  <c:v>0.88026583771028966</c:v>
                </c:pt>
                <c:pt idx="8212">
                  <c:v>0.88037303033543701</c:v>
                </c:pt>
                <c:pt idx="8213">
                  <c:v>0.88048022296058437</c:v>
                </c:pt>
                <c:pt idx="8214">
                  <c:v>0.88058741558573173</c:v>
                </c:pt>
                <c:pt idx="8215">
                  <c:v>0.88069460821087908</c:v>
                </c:pt>
                <c:pt idx="8216">
                  <c:v>0.88080180083602644</c:v>
                </c:pt>
                <c:pt idx="8217">
                  <c:v>0.88090899346117379</c:v>
                </c:pt>
                <c:pt idx="8218">
                  <c:v>0.88101618608632115</c:v>
                </c:pt>
                <c:pt idx="8219">
                  <c:v>0.88112337871146851</c:v>
                </c:pt>
                <c:pt idx="8220">
                  <c:v>0.88123057133661586</c:v>
                </c:pt>
                <c:pt idx="8221">
                  <c:v>0.88133776396176322</c:v>
                </c:pt>
                <c:pt idx="8222">
                  <c:v>0.88144495658691058</c:v>
                </c:pt>
                <c:pt idx="8223">
                  <c:v>0.88155214921205793</c:v>
                </c:pt>
                <c:pt idx="8224">
                  <c:v>0.88165934183720529</c:v>
                </c:pt>
                <c:pt idx="8225">
                  <c:v>0.88176653446235265</c:v>
                </c:pt>
                <c:pt idx="8226">
                  <c:v>0.8818737270875</c:v>
                </c:pt>
                <c:pt idx="8227">
                  <c:v>0.88198091971264736</c:v>
                </c:pt>
                <c:pt idx="8228">
                  <c:v>0.88208811233779472</c:v>
                </c:pt>
                <c:pt idx="8229">
                  <c:v>0.88219530496294207</c:v>
                </c:pt>
                <c:pt idx="8230">
                  <c:v>0.88230249758808943</c:v>
                </c:pt>
                <c:pt idx="8231">
                  <c:v>0.88240969021323679</c:v>
                </c:pt>
                <c:pt idx="8232">
                  <c:v>0.88251688283838414</c:v>
                </c:pt>
                <c:pt idx="8233">
                  <c:v>0.8826240754635315</c:v>
                </c:pt>
                <c:pt idx="8234">
                  <c:v>0.88273126808867886</c:v>
                </c:pt>
                <c:pt idx="8235">
                  <c:v>0.88283846071382621</c:v>
                </c:pt>
                <c:pt idx="8236">
                  <c:v>0.88294565333897357</c:v>
                </c:pt>
                <c:pt idx="8237">
                  <c:v>0.88305284596412092</c:v>
                </c:pt>
                <c:pt idx="8238">
                  <c:v>0.88316003858926828</c:v>
                </c:pt>
                <c:pt idx="8239">
                  <c:v>0.88326723121441564</c:v>
                </c:pt>
                <c:pt idx="8240">
                  <c:v>0.88337442383956299</c:v>
                </c:pt>
                <c:pt idx="8241">
                  <c:v>0.88348161646471035</c:v>
                </c:pt>
                <c:pt idx="8242">
                  <c:v>0.88358880908985771</c:v>
                </c:pt>
                <c:pt idx="8243">
                  <c:v>0.88369600171500506</c:v>
                </c:pt>
                <c:pt idx="8244">
                  <c:v>0.88380319434015242</c:v>
                </c:pt>
                <c:pt idx="8245">
                  <c:v>0.88391038696529978</c:v>
                </c:pt>
                <c:pt idx="8246">
                  <c:v>0.88401757959044713</c:v>
                </c:pt>
                <c:pt idx="8247">
                  <c:v>0.88412477221559449</c:v>
                </c:pt>
                <c:pt idx="8248">
                  <c:v>0.88423196484074185</c:v>
                </c:pt>
                <c:pt idx="8249">
                  <c:v>0.8843391574658892</c:v>
                </c:pt>
                <c:pt idx="8250">
                  <c:v>0.88444635009103656</c:v>
                </c:pt>
                <c:pt idx="8251">
                  <c:v>0.88455354271618392</c:v>
                </c:pt>
                <c:pt idx="8252">
                  <c:v>0.88466073534133127</c:v>
                </c:pt>
                <c:pt idx="8253">
                  <c:v>0.88476792796647863</c:v>
                </c:pt>
                <c:pt idx="8254">
                  <c:v>0.88487512059162599</c:v>
                </c:pt>
                <c:pt idx="8255">
                  <c:v>0.88498231321677334</c:v>
                </c:pt>
                <c:pt idx="8256">
                  <c:v>0.8850895058419207</c:v>
                </c:pt>
                <c:pt idx="8257">
                  <c:v>0.88519669846706805</c:v>
                </c:pt>
                <c:pt idx="8258">
                  <c:v>0.88530389109221541</c:v>
                </c:pt>
                <c:pt idx="8259">
                  <c:v>0.88541108371736277</c:v>
                </c:pt>
                <c:pt idx="8260">
                  <c:v>0.88551827634251012</c:v>
                </c:pt>
                <c:pt idx="8261">
                  <c:v>0.88562546896765748</c:v>
                </c:pt>
                <c:pt idx="8262">
                  <c:v>0.88573266159280484</c:v>
                </c:pt>
                <c:pt idx="8263">
                  <c:v>0.88583985421795219</c:v>
                </c:pt>
                <c:pt idx="8264">
                  <c:v>0.88594704684309955</c:v>
                </c:pt>
                <c:pt idx="8265">
                  <c:v>0.88605423946824691</c:v>
                </c:pt>
                <c:pt idx="8266">
                  <c:v>0.88616143209339426</c:v>
                </c:pt>
                <c:pt idx="8267">
                  <c:v>0.88626862471854162</c:v>
                </c:pt>
                <c:pt idx="8268">
                  <c:v>0.88637581734368898</c:v>
                </c:pt>
                <c:pt idx="8269">
                  <c:v>0.88648300996883633</c:v>
                </c:pt>
                <c:pt idx="8270">
                  <c:v>0.88659020259398369</c:v>
                </c:pt>
                <c:pt idx="8271">
                  <c:v>0.88669739521913105</c:v>
                </c:pt>
                <c:pt idx="8272">
                  <c:v>0.8868045878442784</c:v>
                </c:pt>
                <c:pt idx="8273">
                  <c:v>0.88691178046942576</c:v>
                </c:pt>
                <c:pt idx="8274">
                  <c:v>0.88701897309457312</c:v>
                </c:pt>
                <c:pt idx="8275">
                  <c:v>0.88712616571972047</c:v>
                </c:pt>
                <c:pt idx="8276">
                  <c:v>0.88723335834486783</c:v>
                </c:pt>
                <c:pt idx="8277">
                  <c:v>0.88734055097001518</c:v>
                </c:pt>
                <c:pt idx="8278">
                  <c:v>0.88744774359516254</c:v>
                </c:pt>
                <c:pt idx="8279">
                  <c:v>0.8875549362203099</c:v>
                </c:pt>
                <c:pt idx="8280">
                  <c:v>0.88766212884545725</c:v>
                </c:pt>
                <c:pt idx="8281">
                  <c:v>0.88776932147060461</c:v>
                </c:pt>
                <c:pt idx="8282">
                  <c:v>0.88787651409575197</c:v>
                </c:pt>
                <c:pt idx="8283">
                  <c:v>0.88798370672089932</c:v>
                </c:pt>
                <c:pt idx="8284">
                  <c:v>0.88809089934604668</c:v>
                </c:pt>
                <c:pt idx="8285">
                  <c:v>0.88819809197119404</c:v>
                </c:pt>
                <c:pt idx="8286">
                  <c:v>0.88830528459634139</c:v>
                </c:pt>
                <c:pt idx="8287">
                  <c:v>0.88841247722148875</c:v>
                </c:pt>
                <c:pt idx="8288">
                  <c:v>0.88851966984663611</c:v>
                </c:pt>
                <c:pt idx="8289">
                  <c:v>0.88862686247178346</c:v>
                </c:pt>
                <c:pt idx="8290">
                  <c:v>0.88873405509693082</c:v>
                </c:pt>
                <c:pt idx="8291">
                  <c:v>0.88884124772207818</c:v>
                </c:pt>
                <c:pt idx="8292">
                  <c:v>0.88894844034722553</c:v>
                </c:pt>
                <c:pt idx="8293">
                  <c:v>0.88905563297237289</c:v>
                </c:pt>
                <c:pt idx="8294">
                  <c:v>0.88916282559752025</c:v>
                </c:pt>
                <c:pt idx="8295">
                  <c:v>0.8892700182226676</c:v>
                </c:pt>
                <c:pt idx="8296">
                  <c:v>0.88937721084781496</c:v>
                </c:pt>
                <c:pt idx="8297">
                  <c:v>0.88948440347296232</c:v>
                </c:pt>
                <c:pt idx="8298">
                  <c:v>0.88959159609810967</c:v>
                </c:pt>
                <c:pt idx="8299">
                  <c:v>0.88969878872325703</c:v>
                </c:pt>
                <c:pt idx="8300">
                  <c:v>0.88980598134840438</c:v>
                </c:pt>
                <c:pt idx="8301">
                  <c:v>0.88991317397355174</c:v>
                </c:pt>
                <c:pt idx="8302">
                  <c:v>0.8900203665986991</c:v>
                </c:pt>
                <c:pt idx="8303">
                  <c:v>0.89012755922384645</c:v>
                </c:pt>
                <c:pt idx="8304">
                  <c:v>0.89023475184899381</c:v>
                </c:pt>
                <c:pt idx="8305">
                  <c:v>0.89034194447414117</c:v>
                </c:pt>
                <c:pt idx="8306">
                  <c:v>0.89044913709928852</c:v>
                </c:pt>
                <c:pt idx="8307">
                  <c:v>0.89055632972443588</c:v>
                </c:pt>
                <c:pt idx="8308">
                  <c:v>0.89066352234958324</c:v>
                </c:pt>
                <c:pt idx="8309">
                  <c:v>0.89077071497473059</c:v>
                </c:pt>
                <c:pt idx="8310">
                  <c:v>0.89087790759987795</c:v>
                </c:pt>
                <c:pt idx="8311">
                  <c:v>0.89098510022502531</c:v>
                </c:pt>
                <c:pt idx="8312">
                  <c:v>0.89109229285017266</c:v>
                </c:pt>
                <c:pt idx="8313">
                  <c:v>0.89119948547532002</c:v>
                </c:pt>
                <c:pt idx="8314">
                  <c:v>0.89130667810046738</c:v>
                </c:pt>
                <c:pt idx="8315">
                  <c:v>0.89141387072561473</c:v>
                </c:pt>
                <c:pt idx="8316">
                  <c:v>0.89152106335076209</c:v>
                </c:pt>
                <c:pt idx="8317">
                  <c:v>0.89162825597590945</c:v>
                </c:pt>
                <c:pt idx="8318">
                  <c:v>0.8917354486010568</c:v>
                </c:pt>
                <c:pt idx="8319">
                  <c:v>0.89184264122620416</c:v>
                </c:pt>
                <c:pt idx="8320">
                  <c:v>0.89194983385135151</c:v>
                </c:pt>
                <c:pt idx="8321">
                  <c:v>0.89205702647649887</c:v>
                </c:pt>
                <c:pt idx="8322">
                  <c:v>0.89216421910164623</c:v>
                </c:pt>
                <c:pt idx="8323">
                  <c:v>0.89227141172679358</c:v>
                </c:pt>
                <c:pt idx="8324">
                  <c:v>0.89237860435194094</c:v>
                </c:pt>
                <c:pt idx="8325">
                  <c:v>0.8924857969770883</c:v>
                </c:pt>
                <c:pt idx="8326">
                  <c:v>0.89259298960223565</c:v>
                </c:pt>
                <c:pt idx="8327">
                  <c:v>0.89270018222738301</c:v>
                </c:pt>
                <c:pt idx="8328">
                  <c:v>0.89280737485253037</c:v>
                </c:pt>
                <c:pt idx="8329">
                  <c:v>0.89291456747767772</c:v>
                </c:pt>
                <c:pt idx="8330">
                  <c:v>0.89302176010282508</c:v>
                </c:pt>
                <c:pt idx="8331">
                  <c:v>0.89312895272797244</c:v>
                </c:pt>
                <c:pt idx="8332">
                  <c:v>0.89323614535311979</c:v>
                </c:pt>
                <c:pt idx="8333">
                  <c:v>0.89334333797826715</c:v>
                </c:pt>
                <c:pt idx="8334">
                  <c:v>0.89345053060341451</c:v>
                </c:pt>
                <c:pt idx="8335">
                  <c:v>0.89355772322856186</c:v>
                </c:pt>
                <c:pt idx="8336">
                  <c:v>0.89366491585370922</c:v>
                </c:pt>
                <c:pt idx="8337">
                  <c:v>0.89377210847885658</c:v>
                </c:pt>
                <c:pt idx="8338">
                  <c:v>0.89387930110400393</c:v>
                </c:pt>
                <c:pt idx="8339">
                  <c:v>0.89398649372915129</c:v>
                </c:pt>
                <c:pt idx="8340">
                  <c:v>0.89409368635429864</c:v>
                </c:pt>
                <c:pt idx="8341">
                  <c:v>0.894200878979446</c:v>
                </c:pt>
                <c:pt idx="8342">
                  <c:v>0.89430807160459336</c:v>
                </c:pt>
                <c:pt idx="8343">
                  <c:v>0.89441526422974071</c:v>
                </c:pt>
                <c:pt idx="8344">
                  <c:v>0.89452245685488807</c:v>
                </c:pt>
                <c:pt idx="8345">
                  <c:v>0.89462964948003543</c:v>
                </c:pt>
                <c:pt idx="8346">
                  <c:v>0.89473684210518278</c:v>
                </c:pt>
                <c:pt idx="8347">
                  <c:v>0.89484403473033014</c:v>
                </c:pt>
                <c:pt idx="8348">
                  <c:v>0.8949512273554775</c:v>
                </c:pt>
                <c:pt idx="8349">
                  <c:v>0.89505841998062485</c:v>
                </c:pt>
                <c:pt idx="8350">
                  <c:v>0.89516561260577221</c:v>
                </c:pt>
                <c:pt idx="8351">
                  <c:v>0.89527280523091957</c:v>
                </c:pt>
                <c:pt idx="8352">
                  <c:v>0.89537999785606692</c:v>
                </c:pt>
                <c:pt idx="8353">
                  <c:v>0.89548719048121428</c:v>
                </c:pt>
                <c:pt idx="8354">
                  <c:v>0.89559438310636164</c:v>
                </c:pt>
                <c:pt idx="8355">
                  <c:v>0.89570157573150899</c:v>
                </c:pt>
                <c:pt idx="8356">
                  <c:v>0.89580876835665635</c:v>
                </c:pt>
                <c:pt idx="8357">
                  <c:v>0.89591596098180371</c:v>
                </c:pt>
                <c:pt idx="8358">
                  <c:v>0.89602315360695106</c:v>
                </c:pt>
                <c:pt idx="8359">
                  <c:v>0.89613034623209842</c:v>
                </c:pt>
                <c:pt idx="8360">
                  <c:v>0.89623753885724577</c:v>
                </c:pt>
                <c:pt idx="8361">
                  <c:v>0.89634473148239313</c:v>
                </c:pt>
                <c:pt idx="8362">
                  <c:v>0.89645192410754049</c:v>
                </c:pt>
                <c:pt idx="8363">
                  <c:v>0.89655911673268784</c:v>
                </c:pt>
                <c:pt idx="8364">
                  <c:v>0.8966663093578352</c:v>
                </c:pt>
                <c:pt idx="8365">
                  <c:v>0.89677350198298256</c:v>
                </c:pt>
                <c:pt idx="8366">
                  <c:v>0.89688069460812991</c:v>
                </c:pt>
                <c:pt idx="8367">
                  <c:v>0.89698788723327727</c:v>
                </c:pt>
                <c:pt idx="8368">
                  <c:v>0.89709507985842463</c:v>
                </c:pt>
                <c:pt idx="8369">
                  <c:v>0.89720227248357198</c:v>
                </c:pt>
                <c:pt idx="8370">
                  <c:v>0.89730946510871934</c:v>
                </c:pt>
                <c:pt idx="8371">
                  <c:v>0.8974166577338667</c:v>
                </c:pt>
                <c:pt idx="8372">
                  <c:v>0.89752385035901405</c:v>
                </c:pt>
                <c:pt idx="8373">
                  <c:v>0.89763104298416141</c:v>
                </c:pt>
                <c:pt idx="8374">
                  <c:v>0.89773823560930877</c:v>
                </c:pt>
                <c:pt idx="8375">
                  <c:v>0.89784542823445612</c:v>
                </c:pt>
                <c:pt idx="8376">
                  <c:v>0.89795262085960348</c:v>
                </c:pt>
                <c:pt idx="8377">
                  <c:v>0.89805981348475084</c:v>
                </c:pt>
                <c:pt idx="8378">
                  <c:v>0.89816700610989819</c:v>
                </c:pt>
                <c:pt idx="8379">
                  <c:v>0.89827419873504555</c:v>
                </c:pt>
                <c:pt idx="8380">
                  <c:v>0.8983813913601929</c:v>
                </c:pt>
                <c:pt idx="8381">
                  <c:v>0.89848858398534026</c:v>
                </c:pt>
                <c:pt idx="8382">
                  <c:v>0.89859577661048762</c:v>
                </c:pt>
                <c:pt idx="8383">
                  <c:v>0.89870296923563497</c:v>
                </c:pt>
                <c:pt idx="8384">
                  <c:v>0.89881016186078233</c:v>
                </c:pt>
                <c:pt idx="8385">
                  <c:v>0.89891735448592969</c:v>
                </c:pt>
                <c:pt idx="8386">
                  <c:v>0.89902454711107704</c:v>
                </c:pt>
                <c:pt idx="8387">
                  <c:v>0.8991317397362244</c:v>
                </c:pt>
                <c:pt idx="8388">
                  <c:v>0.89923893236137176</c:v>
                </c:pt>
                <c:pt idx="8389">
                  <c:v>0.89934612498651911</c:v>
                </c:pt>
                <c:pt idx="8390">
                  <c:v>0.89945331761166647</c:v>
                </c:pt>
                <c:pt idx="8391">
                  <c:v>0.89956051023681383</c:v>
                </c:pt>
                <c:pt idx="8392">
                  <c:v>0.89966770286196118</c:v>
                </c:pt>
                <c:pt idx="8393">
                  <c:v>0.89977489548710854</c:v>
                </c:pt>
                <c:pt idx="8394">
                  <c:v>0.8998820881122559</c:v>
                </c:pt>
                <c:pt idx="8395">
                  <c:v>0.89998928073740325</c:v>
                </c:pt>
                <c:pt idx="8396">
                  <c:v>0.90009647336255061</c:v>
                </c:pt>
                <c:pt idx="8397">
                  <c:v>0.90020366598769797</c:v>
                </c:pt>
                <c:pt idx="8398">
                  <c:v>0.90031085861284532</c:v>
                </c:pt>
                <c:pt idx="8399">
                  <c:v>0.90041805123799268</c:v>
                </c:pt>
                <c:pt idx="8400">
                  <c:v>0.90052524386314003</c:v>
                </c:pt>
                <c:pt idx="8401">
                  <c:v>0.90063243648828739</c:v>
                </c:pt>
                <c:pt idx="8402">
                  <c:v>0.90073962911343475</c:v>
                </c:pt>
                <c:pt idx="8403">
                  <c:v>0.9008468217385821</c:v>
                </c:pt>
                <c:pt idx="8404">
                  <c:v>0.90095401436372946</c:v>
                </c:pt>
                <c:pt idx="8405">
                  <c:v>0.90106120698887682</c:v>
                </c:pt>
                <c:pt idx="8406">
                  <c:v>0.90116839961402417</c:v>
                </c:pt>
                <c:pt idx="8407">
                  <c:v>0.90127559223917153</c:v>
                </c:pt>
                <c:pt idx="8408">
                  <c:v>0.90138278486431889</c:v>
                </c:pt>
                <c:pt idx="8409">
                  <c:v>0.90148997748946624</c:v>
                </c:pt>
                <c:pt idx="8410">
                  <c:v>0.9015971701146136</c:v>
                </c:pt>
                <c:pt idx="8411">
                  <c:v>0.90170436273976096</c:v>
                </c:pt>
                <c:pt idx="8412">
                  <c:v>0.90181155536490831</c:v>
                </c:pt>
                <c:pt idx="8413">
                  <c:v>0.90191874799005567</c:v>
                </c:pt>
                <c:pt idx="8414">
                  <c:v>0.90202594061520303</c:v>
                </c:pt>
                <c:pt idx="8415">
                  <c:v>0.90213313324035038</c:v>
                </c:pt>
                <c:pt idx="8416">
                  <c:v>0.90224032586549774</c:v>
                </c:pt>
                <c:pt idx="8417">
                  <c:v>0.9023475184906451</c:v>
                </c:pt>
                <c:pt idx="8418">
                  <c:v>0.90245471111579245</c:v>
                </c:pt>
                <c:pt idx="8419">
                  <c:v>0.90256190374093981</c:v>
                </c:pt>
                <c:pt idx="8420">
                  <c:v>0.90266909636608716</c:v>
                </c:pt>
                <c:pt idx="8421">
                  <c:v>0.90277628899123452</c:v>
                </c:pt>
                <c:pt idx="8422">
                  <c:v>0.90288348161638188</c:v>
                </c:pt>
                <c:pt idx="8423">
                  <c:v>0.90299067424152923</c:v>
                </c:pt>
                <c:pt idx="8424">
                  <c:v>0.90309786686667659</c:v>
                </c:pt>
                <c:pt idx="8425">
                  <c:v>0.90320505949182395</c:v>
                </c:pt>
                <c:pt idx="8426">
                  <c:v>0.9033122521169713</c:v>
                </c:pt>
                <c:pt idx="8427">
                  <c:v>0.90341944474211866</c:v>
                </c:pt>
                <c:pt idx="8428">
                  <c:v>0.90352663736726602</c:v>
                </c:pt>
                <c:pt idx="8429">
                  <c:v>0.90363382999241337</c:v>
                </c:pt>
                <c:pt idx="8430">
                  <c:v>0.90374102261756073</c:v>
                </c:pt>
                <c:pt idx="8431">
                  <c:v>0.90384821524270809</c:v>
                </c:pt>
                <c:pt idx="8432">
                  <c:v>0.90395540786785544</c:v>
                </c:pt>
                <c:pt idx="8433">
                  <c:v>0.9040626004930028</c:v>
                </c:pt>
                <c:pt idx="8434">
                  <c:v>0.90416979311815016</c:v>
                </c:pt>
                <c:pt idx="8435">
                  <c:v>0.90427698574329751</c:v>
                </c:pt>
                <c:pt idx="8436">
                  <c:v>0.90438417836844487</c:v>
                </c:pt>
                <c:pt idx="8437">
                  <c:v>0.90449137099359223</c:v>
                </c:pt>
                <c:pt idx="8438">
                  <c:v>0.90459856361873958</c:v>
                </c:pt>
                <c:pt idx="8439">
                  <c:v>0.90470575624388694</c:v>
                </c:pt>
                <c:pt idx="8440">
                  <c:v>0.90481294886903429</c:v>
                </c:pt>
                <c:pt idx="8441">
                  <c:v>0.90492014149418165</c:v>
                </c:pt>
                <c:pt idx="8442">
                  <c:v>0.90502733411932901</c:v>
                </c:pt>
                <c:pt idx="8443">
                  <c:v>0.90513452674447636</c:v>
                </c:pt>
                <c:pt idx="8444">
                  <c:v>0.90524171936962372</c:v>
                </c:pt>
                <c:pt idx="8445">
                  <c:v>0.90534891199477108</c:v>
                </c:pt>
                <c:pt idx="8446">
                  <c:v>0.90545610461991843</c:v>
                </c:pt>
                <c:pt idx="8447">
                  <c:v>0.90556329724506579</c:v>
                </c:pt>
                <c:pt idx="8448">
                  <c:v>0.90567048987021315</c:v>
                </c:pt>
                <c:pt idx="8449">
                  <c:v>0.9057776824953605</c:v>
                </c:pt>
                <c:pt idx="8450">
                  <c:v>0.90588487512050786</c:v>
                </c:pt>
                <c:pt idx="8451">
                  <c:v>0.90599206774565522</c:v>
                </c:pt>
                <c:pt idx="8452">
                  <c:v>0.90609926037080257</c:v>
                </c:pt>
                <c:pt idx="8453">
                  <c:v>0.90620645299594993</c:v>
                </c:pt>
                <c:pt idx="8454">
                  <c:v>0.90631364562109729</c:v>
                </c:pt>
                <c:pt idx="8455">
                  <c:v>0.90642083824624464</c:v>
                </c:pt>
                <c:pt idx="8456">
                  <c:v>0.906528030871392</c:v>
                </c:pt>
                <c:pt idx="8457">
                  <c:v>0.90663522349653936</c:v>
                </c:pt>
                <c:pt idx="8458">
                  <c:v>0.90674241612168671</c:v>
                </c:pt>
                <c:pt idx="8459">
                  <c:v>0.90684960874683407</c:v>
                </c:pt>
                <c:pt idx="8460">
                  <c:v>0.90695680137198142</c:v>
                </c:pt>
                <c:pt idx="8461">
                  <c:v>0.90706399399712878</c:v>
                </c:pt>
                <c:pt idx="8462">
                  <c:v>0.90717118662227614</c:v>
                </c:pt>
                <c:pt idx="8463">
                  <c:v>0.90727837924742349</c:v>
                </c:pt>
                <c:pt idx="8464">
                  <c:v>0.90738557187257085</c:v>
                </c:pt>
                <c:pt idx="8465">
                  <c:v>0.90749276449771821</c:v>
                </c:pt>
                <c:pt idx="8466">
                  <c:v>0.90759995712286556</c:v>
                </c:pt>
                <c:pt idx="8467">
                  <c:v>0.90770714974801292</c:v>
                </c:pt>
                <c:pt idx="8468">
                  <c:v>0.90781434237316028</c:v>
                </c:pt>
                <c:pt idx="8469">
                  <c:v>0.90792153499830763</c:v>
                </c:pt>
                <c:pt idx="8470">
                  <c:v>0.90802872762345499</c:v>
                </c:pt>
                <c:pt idx="8471">
                  <c:v>0.90813592024860235</c:v>
                </c:pt>
                <c:pt idx="8472">
                  <c:v>0.9082431128737497</c:v>
                </c:pt>
                <c:pt idx="8473">
                  <c:v>0.90835030549889706</c:v>
                </c:pt>
                <c:pt idx="8474">
                  <c:v>0.90845749812404442</c:v>
                </c:pt>
                <c:pt idx="8475">
                  <c:v>0.90856469074919177</c:v>
                </c:pt>
                <c:pt idx="8476">
                  <c:v>0.90867188337433913</c:v>
                </c:pt>
                <c:pt idx="8477">
                  <c:v>0.90877907599948649</c:v>
                </c:pt>
                <c:pt idx="8478">
                  <c:v>0.90888626862463384</c:v>
                </c:pt>
                <c:pt idx="8479">
                  <c:v>0.9089934612497812</c:v>
                </c:pt>
                <c:pt idx="8480">
                  <c:v>0.90910065387492855</c:v>
                </c:pt>
                <c:pt idx="8481">
                  <c:v>0.90920784650007591</c:v>
                </c:pt>
                <c:pt idx="8482">
                  <c:v>0.90931503912522327</c:v>
                </c:pt>
                <c:pt idx="8483">
                  <c:v>0.90942223175037062</c:v>
                </c:pt>
                <c:pt idx="8484">
                  <c:v>0.90952942437551798</c:v>
                </c:pt>
                <c:pt idx="8485">
                  <c:v>0.90963661700066534</c:v>
                </c:pt>
                <c:pt idx="8486">
                  <c:v>0.90974380962581269</c:v>
                </c:pt>
                <c:pt idx="8487">
                  <c:v>0.90985100225096005</c:v>
                </c:pt>
                <c:pt idx="8488">
                  <c:v>0.90995819487610741</c:v>
                </c:pt>
                <c:pt idx="8489">
                  <c:v>0.91006538750125476</c:v>
                </c:pt>
                <c:pt idx="8490">
                  <c:v>0.91017258012640212</c:v>
                </c:pt>
                <c:pt idx="8491">
                  <c:v>0.91027977275154948</c:v>
                </c:pt>
                <c:pt idx="8492">
                  <c:v>0.91038696537669683</c:v>
                </c:pt>
                <c:pt idx="8493">
                  <c:v>0.91049415800184419</c:v>
                </c:pt>
                <c:pt idx="8494">
                  <c:v>0.91060135062699155</c:v>
                </c:pt>
                <c:pt idx="8495">
                  <c:v>0.9107085432521389</c:v>
                </c:pt>
                <c:pt idx="8496">
                  <c:v>0.91081573587728626</c:v>
                </c:pt>
                <c:pt idx="8497">
                  <c:v>0.91092292850243362</c:v>
                </c:pt>
                <c:pt idx="8498">
                  <c:v>0.91103012112758097</c:v>
                </c:pt>
                <c:pt idx="8499">
                  <c:v>0.91113731375272833</c:v>
                </c:pt>
                <c:pt idx="8500">
                  <c:v>0.91124450637787568</c:v>
                </c:pt>
                <c:pt idx="8501">
                  <c:v>0.91135169900302304</c:v>
                </c:pt>
                <c:pt idx="8502">
                  <c:v>0.9114588916281704</c:v>
                </c:pt>
                <c:pt idx="8503">
                  <c:v>0.91156608425331775</c:v>
                </c:pt>
                <c:pt idx="8504">
                  <c:v>0.91167327687846511</c:v>
                </c:pt>
                <c:pt idx="8505">
                  <c:v>0.91178046950361247</c:v>
                </c:pt>
                <c:pt idx="8506">
                  <c:v>0.91188766212875982</c:v>
                </c:pt>
                <c:pt idx="8507">
                  <c:v>0.91199485475390718</c:v>
                </c:pt>
                <c:pt idx="8508">
                  <c:v>0.91210204737905454</c:v>
                </c:pt>
                <c:pt idx="8509">
                  <c:v>0.91220924000420189</c:v>
                </c:pt>
                <c:pt idx="8510">
                  <c:v>0.91231643262934925</c:v>
                </c:pt>
                <c:pt idx="8511">
                  <c:v>0.91242362525449661</c:v>
                </c:pt>
                <c:pt idx="8512">
                  <c:v>0.91253081787964396</c:v>
                </c:pt>
                <c:pt idx="8513">
                  <c:v>0.91263801050479132</c:v>
                </c:pt>
                <c:pt idx="8514">
                  <c:v>0.91274520312993868</c:v>
                </c:pt>
                <c:pt idx="8515">
                  <c:v>0.91285239575508603</c:v>
                </c:pt>
                <c:pt idx="8516">
                  <c:v>0.91295958838023339</c:v>
                </c:pt>
                <c:pt idx="8517">
                  <c:v>0.91306678100538075</c:v>
                </c:pt>
                <c:pt idx="8518">
                  <c:v>0.9131739736305281</c:v>
                </c:pt>
                <c:pt idx="8519">
                  <c:v>0.91328116625567546</c:v>
                </c:pt>
                <c:pt idx="8520">
                  <c:v>0.91338835888082281</c:v>
                </c:pt>
                <c:pt idx="8521">
                  <c:v>0.91349555150597017</c:v>
                </c:pt>
                <c:pt idx="8522">
                  <c:v>0.91360274413111753</c:v>
                </c:pt>
                <c:pt idx="8523">
                  <c:v>0.91370993675626488</c:v>
                </c:pt>
                <c:pt idx="8524">
                  <c:v>0.91381712938141224</c:v>
                </c:pt>
                <c:pt idx="8525">
                  <c:v>0.9139243220065596</c:v>
                </c:pt>
                <c:pt idx="8526">
                  <c:v>0.91403151463170695</c:v>
                </c:pt>
                <c:pt idx="8527">
                  <c:v>0.91413870725685431</c:v>
                </c:pt>
                <c:pt idx="8528">
                  <c:v>0.91424589988200167</c:v>
                </c:pt>
                <c:pt idx="8529">
                  <c:v>0.91435309250714902</c:v>
                </c:pt>
                <c:pt idx="8530">
                  <c:v>0.91446028513229638</c:v>
                </c:pt>
                <c:pt idx="8531">
                  <c:v>0.91456747775744374</c:v>
                </c:pt>
                <c:pt idx="8532">
                  <c:v>0.91467467038259109</c:v>
                </c:pt>
                <c:pt idx="8533">
                  <c:v>0.91478186300773845</c:v>
                </c:pt>
                <c:pt idx="8534">
                  <c:v>0.91488905563288581</c:v>
                </c:pt>
                <c:pt idx="8535">
                  <c:v>0.91499624825803316</c:v>
                </c:pt>
                <c:pt idx="8536">
                  <c:v>0.91510344088318052</c:v>
                </c:pt>
                <c:pt idx="8537">
                  <c:v>0.91521063350832788</c:v>
                </c:pt>
                <c:pt idx="8538">
                  <c:v>0.91531782613347523</c:v>
                </c:pt>
                <c:pt idx="8539">
                  <c:v>0.91542501875862259</c:v>
                </c:pt>
                <c:pt idx="8540">
                  <c:v>0.91553221138376994</c:v>
                </c:pt>
                <c:pt idx="8541">
                  <c:v>0.9156394040089173</c:v>
                </c:pt>
                <c:pt idx="8542">
                  <c:v>0.91574659663406466</c:v>
                </c:pt>
                <c:pt idx="8543">
                  <c:v>0.91585378925921201</c:v>
                </c:pt>
                <c:pt idx="8544">
                  <c:v>0.91596098188435937</c:v>
                </c:pt>
                <c:pt idx="8545">
                  <c:v>0.91606817450950673</c:v>
                </c:pt>
                <c:pt idx="8546">
                  <c:v>0.91617536713465408</c:v>
                </c:pt>
                <c:pt idx="8547">
                  <c:v>0.91628255975980144</c:v>
                </c:pt>
                <c:pt idx="8548">
                  <c:v>0.9163897523849488</c:v>
                </c:pt>
                <c:pt idx="8549">
                  <c:v>0.91649694501009615</c:v>
                </c:pt>
                <c:pt idx="8550">
                  <c:v>0.91660413763524351</c:v>
                </c:pt>
                <c:pt idx="8551">
                  <c:v>0.91671133026039087</c:v>
                </c:pt>
                <c:pt idx="8552">
                  <c:v>0.91681852288553822</c:v>
                </c:pt>
                <c:pt idx="8553">
                  <c:v>0.91692571551068558</c:v>
                </c:pt>
                <c:pt idx="8554">
                  <c:v>0.91703290813583294</c:v>
                </c:pt>
                <c:pt idx="8555">
                  <c:v>0.91714010076098029</c:v>
                </c:pt>
                <c:pt idx="8556">
                  <c:v>0.91724729338612765</c:v>
                </c:pt>
                <c:pt idx="8557">
                  <c:v>0.91735448601127501</c:v>
                </c:pt>
                <c:pt idx="8558">
                  <c:v>0.91746167863642236</c:v>
                </c:pt>
                <c:pt idx="8559">
                  <c:v>0.91756887126156972</c:v>
                </c:pt>
                <c:pt idx="8560">
                  <c:v>0.91767606388671707</c:v>
                </c:pt>
                <c:pt idx="8561">
                  <c:v>0.91778325651186443</c:v>
                </c:pt>
                <c:pt idx="8562">
                  <c:v>0.91789044913701179</c:v>
                </c:pt>
                <c:pt idx="8563">
                  <c:v>0.91799764176215914</c:v>
                </c:pt>
                <c:pt idx="8564">
                  <c:v>0.9181048343873065</c:v>
                </c:pt>
                <c:pt idx="8565">
                  <c:v>0.91821202701245386</c:v>
                </c:pt>
                <c:pt idx="8566">
                  <c:v>0.91831921963760121</c:v>
                </c:pt>
                <c:pt idx="8567">
                  <c:v>0.91842641226274857</c:v>
                </c:pt>
                <c:pt idx="8568">
                  <c:v>0.91853360488789593</c:v>
                </c:pt>
                <c:pt idx="8569">
                  <c:v>0.91864079751304328</c:v>
                </c:pt>
                <c:pt idx="8570">
                  <c:v>0.91874799013819064</c:v>
                </c:pt>
                <c:pt idx="8571">
                  <c:v>0.918855182763338</c:v>
                </c:pt>
                <c:pt idx="8572">
                  <c:v>0.91896237538848535</c:v>
                </c:pt>
                <c:pt idx="8573">
                  <c:v>0.91906956801363271</c:v>
                </c:pt>
                <c:pt idx="8574">
                  <c:v>0.91917676063878007</c:v>
                </c:pt>
                <c:pt idx="8575">
                  <c:v>0.91928395326392742</c:v>
                </c:pt>
                <c:pt idx="8576">
                  <c:v>0.91939114588907478</c:v>
                </c:pt>
                <c:pt idx="8577">
                  <c:v>0.91949833851422214</c:v>
                </c:pt>
                <c:pt idx="8578">
                  <c:v>0.91960553113936949</c:v>
                </c:pt>
                <c:pt idx="8579">
                  <c:v>0.91971272376451685</c:v>
                </c:pt>
                <c:pt idx="8580">
                  <c:v>0.9198199163896642</c:v>
                </c:pt>
                <c:pt idx="8581">
                  <c:v>0.91992710901481156</c:v>
                </c:pt>
                <c:pt idx="8582">
                  <c:v>0.92003430163995892</c:v>
                </c:pt>
                <c:pt idx="8583">
                  <c:v>0.92014149426510627</c:v>
                </c:pt>
                <c:pt idx="8584">
                  <c:v>0.92024868689025363</c:v>
                </c:pt>
                <c:pt idx="8585">
                  <c:v>0.92035587951540099</c:v>
                </c:pt>
                <c:pt idx="8586">
                  <c:v>0.92046307214054834</c:v>
                </c:pt>
                <c:pt idx="8587">
                  <c:v>0.9205702647656957</c:v>
                </c:pt>
                <c:pt idx="8588">
                  <c:v>0.92067745739084306</c:v>
                </c:pt>
                <c:pt idx="8589">
                  <c:v>0.92078465001599041</c:v>
                </c:pt>
                <c:pt idx="8590">
                  <c:v>0.92089184264113777</c:v>
                </c:pt>
                <c:pt idx="8591">
                  <c:v>0.92099903526628513</c:v>
                </c:pt>
                <c:pt idx="8592">
                  <c:v>0.92110622789143248</c:v>
                </c:pt>
                <c:pt idx="8593">
                  <c:v>0.92121342051657984</c:v>
                </c:pt>
                <c:pt idx="8594">
                  <c:v>0.9213206131417272</c:v>
                </c:pt>
                <c:pt idx="8595">
                  <c:v>0.92142780576687455</c:v>
                </c:pt>
                <c:pt idx="8596">
                  <c:v>0.92153499839202191</c:v>
                </c:pt>
                <c:pt idx="8597">
                  <c:v>0.92164219101716927</c:v>
                </c:pt>
                <c:pt idx="8598">
                  <c:v>0.92174938364231662</c:v>
                </c:pt>
                <c:pt idx="8599">
                  <c:v>0.92185657626746398</c:v>
                </c:pt>
                <c:pt idx="8600">
                  <c:v>0.92196376889261134</c:v>
                </c:pt>
                <c:pt idx="8601">
                  <c:v>0.92207096151775869</c:v>
                </c:pt>
                <c:pt idx="8602">
                  <c:v>0.92217815414290605</c:v>
                </c:pt>
                <c:pt idx="8603">
                  <c:v>0.9222853467680534</c:v>
                </c:pt>
                <c:pt idx="8604">
                  <c:v>0.92239253939320076</c:v>
                </c:pt>
                <c:pt idx="8605">
                  <c:v>0.92249973201834812</c:v>
                </c:pt>
                <c:pt idx="8606">
                  <c:v>0.92260692464349547</c:v>
                </c:pt>
                <c:pt idx="8607">
                  <c:v>0.92271411726864283</c:v>
                </c:pt>
                <c:pt idx="8608">
                  <c:v>0.92282130989379019</c:v>
                </c:pt>
                <c:pt idx="8609">
                  <c:v>0.92292850251893754</c:v>
                </c:pt>
                <c:pt idx="8610">
                  <c:v>0.9230356951440849</c:v>
                </c:pt>
                <c:pt idx="8611">
                  <c:v>0.92314288776923226</c:v>
                </c:pt>
                <c:pt idx="8612">
                  <c:v>0.92325008039437961</c:v>
                </c:pt>
                <c:pt idx="8613">
                  <c:v>0.92335727301952697</c:v>
                </c:pt>
                <c:pt idx="8614">
                  <c:v>0.92346446564467433</c:v>
                </c:pt>
                <c:pt idx="8615">
                  <c:v>0.92357165826982168</c:v>
                </c:pt>
                <c:pt idx="8616">
                  <c:v>0.92367885089496904</c:v>
                </c:pt>
                <c:pt idx="8617">
                  <c:v>0.9237860435201164</c:v>
                </c:pt>
                <c:pt idx="8618">
                  <c:v>0.92389323614526375</c:v>
                </c:pt>
                <c:pt idx="8619">
                  <c:v>0.92400042877041111</c:v>
                </c:pt>
                <c:pt idx="8620">
                  <c:v>0.92410762139555847</c:v>
                </c:pt>
                <c:pt idx="8621">
                  <c:v>0.92421481402070582</c:v>
                </c:pt>
                <c:pt idx="8622">
                  <c:v>0.92432200664585318</c:v>
                </c:pt>
                <c:pt idx="8623">
                  <c:v>0.92442919927100053</c:v>
                </c:pt>
                <c:pt idx="8624">
                  <c:v>0.92453639189614789</c:v>
                </c:pt>
                <c:pt idx="8625">
                  <c:v>0.92464358452129525</c:v>
                </c:pt>
                <c:pt idx="8626">
                  <c:v>0.9247507771464426</c:v>
                </c:pt>
                <c:pt idx="8627">
                  <c:v>0.92485796977158996</c:v>
                </c:pt>
                <c:pt idx="8628">
                  <c:v>0.92496516239673732</c:v>
                </c:pt>
                <c:pt idx="8629">
                  <c:v>0.92507235502188467</c:v>
                </c:pt>
                <c:pt idx="8630">
                  <c:v>0.92517954764703203</c:v>
                </c:pt>
                <c:pt idx="8631">
                  <c:v>0.92528674027217939</c:v>
                </c:pt>
                <c:pt idx="8632">
                  <c:v>0.92539393289732674</c:v>
                </c:pt>
                <c:pt idx="8633">
                  <c:v>0.9255011255224741</c:v>
                </c:pt>
                <c:pt idx="8634">
                  <c:v>0.92560831814762146</c:v>
                </c:pt>
                <c:pt idx="8635">
                  <c:v>0.92571551077276881</c:v>
                </c:pt>
                <c:pt idx="8636">
                  <c:v>0.92582270339791617</c:v>
                </c:pt>
                <c:pt idx="8637">
                  <c:v>0.92592989602306353</c:v>
                </c:pt>
                <c:pt idx="8638">
                  <c:v>0.92603708864821088</c:v>
                </c:pt>
                <c:pt idx="8639">
                  <c:v>0.92614428127335824</c:v>
                </c:pt>
                <c:pt idx="8640">
                  <c:v>0.9262514738985056</c:v>
                </c:pt>
                <c:pt idx="8641">
                  <c:v>0.92635866652365295</c:v>
                </c:pt>
                <c:pt idx="8642">
                  <c:v>0.92646585914880031</c:v>
                </c:pt>
                <c:pt idx="8643">
                  <c:v>0.92657305177394766</c:v>
                </c:pt>
                <c:pt idx="8644">
                  <c:v>0.92668024439909502</c:v>
                </c:pt>
                <c:pt idx="8645">
                  <c:v>0.92678743702424238</c:v>
                </c:pt>
                <c:pt idx="8646">
                  <c:v>0.92689462964938973</c:v>
                </c:pt>
                <c:pt idx="8647">
                  <c:v>0.92700182227453709</c:v>
                </c:pt>
                <c:pt idx="8648">
                  <c:v>0.92710901489968445</c:v>
                </c:pt>
                <c:pt idx="8649">
                  <c:v>0.9272162075248318</c:v>
                </c:pt>
                <c:pt idx="8650">
                  <c:v>0.92732340014997916</c:v>
                </c:pt>
                <c:pt idx="8651">
                  <c:v>0.92743059277512652</c:v>
                </c:pt>
                <c:pt idx="8652">
                  <c:v>0.92753778540027387</c:v>
                </c:pt>
                <c:pt idx="8653">
                  <c:v>0.92764497802542123</c:v>
                </c:pt>
                <c:pt idx="8654">
                  <c:v>0.92775217065056859</c:v>
                </c:pt>
                <c:pt idx="8655">
                  <c:v>0.92785936327571594</c:v>
                </c:pt>
                <c:pt idx="8656">
                  <c:v>0.9279665559008633</c:v>
                </c:pt>
                <c:pt idx="8657">
                  <c:v>0.92807374852601066</c:v>
                </c:pt>
                <c:pt idx="8658">
                  <c:v>0.92818094115115801</c:v>
                </c:pt>
                <c:pt idx="8659">
                  <c:v>0.92828813377630537</c:v>
                </c:pt>
                <c:pt idx="8660">
                  <c:v>0.92839532640145273</c:v>
                </c:pt>
                <c:pt idx="8661">
                  <c:v>0.92850251902660008</c:v>
                </c:pt>
                <c:pt idx="8662">
                  <c:v>0.92860971165174744</c:v>
                </c:pt>
                <c:pt idx="8663">
                  <c:v>0.92871690427689479</c:v>
                </c:pt>
                <c:pt idx="8664">
                  <c:v>0.92882409690204215</c:v>
                </c:pt>
                <c:pt idx="8665">
                  <c:v>0.92893128952718951</c:v>
                </c:pt>
                <c:pt idx="8666">
                  <c:v>0.92903848215233686</c:v>
                </c:pt>
                <c:pt idx="8667">
                  <c:v>0.92914567477748422</c:v>
                </c:pt>
                <c:pt idx="8668">
                  <c:v>0.92925286740263158</c:v>
                </c:pt>
                <c:pt idx="8669">
                  <c:v>0.92936006002777893</c:v>
                </c:pt>
                <c:pt idx="8670">
                  <c:v>0.92946725265292629</c:v>
                </c:pt>
                <c:pt idx="8671">
                  <c:v>0.92957444527807365</c:v>
                </c:pt>
                <c:pt idx="8672">
                  <c:v>0.929681637903221</c:v>
                </c:pt>
                <c:pt idx="8673">
                  <c:v>0.92978883052836836</c:v>
                </c:pt>
                <c:pt idx="8674">
                  <c:v>0.92989602315351572</c:v>
                </c:pt>
                <c:pt idx="8675">
                  <c:v>0.93000321577866307</c:v>
                </c:pt>
                <c:pt idx="8676">
                  <c:v>0.93011040840381043</c:v>
                </c:pt>
                <c:pt idx="8677">
                  <c:v>0.93021760102895779</c:v>
                </c:pt>
                <c:pt idx="8678">
                  <c:v>0.93032479365410514</c:v>
                </c:pt>
                <c:pt idx="8679">
                  <c:v>0.9304319862792525</c:v>
                </c:pt>
                <c:pt idx="8680">
                  <c:v>0.93053917890439986</c:v>
                </c:pt>
                <c:pt idx="8681">
                  <c:v>0.93064637152954721</c:v>
                </c:pt>
                <c:pt idx="8682">
                  <c:v>0.93075356415469457</c:v>
                </c:pt>
                <c:pt idx="8683">
                  <c:v>0.93086075677984192</c:v>
                </c:pt>
                <c:pt idx="8684">
                  <c:v>0.93096794940498928</c:v>
                </c:pt>
                <c:pt idx="8685">
                  <c:v>0.93107514203013664</c:v>
                </c:pt>
                <c:pt idx="8686">
                  <c:v>0.93118233465528399</c:v>
                </c:pt>
                <c:pt idx="8687">
                  <c:v>0.93128952728043135</c:v>
                </c:pt>
                <c:pt idx="8688">
                  <c:v>0.93139671990557871</c:v>
                </c:pt>
                <c:pt idx="8689">
                  <c:v>0.93150391253072606</c:v>
                </c:pt>
                <c:pt idx="8690">
                  <c:v>0.93161110515587342</c:v>
                </c:pt>
                <c:pt idx="8691">
                  <c:v>0.93171829778102078</c:v>
                </c:pt>
                <c:pt idx="8692">
                  <c:v>0.93182549040616813</c:v>
                </c:pt>
                <c:pt idx="8693">
                  <c:v>0.93193268303131549</c:v>
                </c:pt>
                <c:pt idx="8694">
                  <c:v>0.93203987565646285</c:v>
                </c:pt>
                <c:pt idx="8695">
                  <c:v>0.9321470682816102</c:v>
                </c:pt>
                <c:pt idx="8696">
                  <c:v>0.93225426090675756</c:v>
                </c:pt>
                <c:pt idx="8697">
                  <c:v>0.93236145353190492</c:v>
                </c:pt>
                <c:pt idx="8698">
                  <c:v>0.93246864615705227</c:v>
                </c:pt>
                <c:pt idx="8699">
                  <c:v>0.93257583878219963</c:v>
                </c:pt>
                <c:pt idx="8700">
                  <c:v>0.93268303140734699</c:v>
                </c:pt>
                <c:pt idx="8701">
                  <c:v>0.93279022403249434</c:v>
                </c:pt>
                <c:pt idx="8702">
                  <c:v>0.9328974166576417</c:v>
                </c:pt>
                <c:pt idx="8703">
                  <c:v>0.93300460928278905</c:v>
                </c:pt>
                <c:pt idx="8704">
                  <c:v>0.93311180190793641</c:v>
                </c:pt>
                <c:pt idx="8705">
                  <c:v>0.93321899453308377</c:v>
                </c:pt>
                <c:pt idx="8706">
                  <c:v>0.93332618715823112</c:v>
                </c:pt>
                <c:pt idx="8707">
                  <c:v>0.93343337978337848</c:v>
                </c:pt>
                <c:pt idx="8708">
                  <c:v>0.93354057240852584</c:v>
                </c:pt>
                <c:pt idx="8709">
                  <c:v>0.93364776503367319</c:v>
                </c:pt>
                <c:pt idx="8710">
                  <c:v>0.93375495765882055</c:v>
                </c:pt>
                <c:pt idx="8711">
                  <c:v>0.93386215028396791</c:v>
                </c:pt>
                <c:pt idx="8712">
                  <c:v>0.93396934290911526</c:v>
                </c:pt>
                <c:pt idx="8713">
                  <c:v>0.93407653553426262</c:v>
                </c:pt>
                <c:pt idx="8714">
                  <c:v>0.93418372815940998</c:v>
                </c:pt>
                <c:pt idx="8715">
                  <c:v>0.93429092078455733</c:v>
                </c:pt>
                <c:pt idx="8716">
                  <c:v>0.93439811340970469</c:v>
                </c:pt>
                <c:pt idx="8717">
                  <c:v>0.93450530603485205</c:v>
                </c:pt>
                <c:pt idx="8718">
                  <c:v>0.9346124986599994</c:v>
                </c:pt>
                <c:pt idx="8719">
                  <c:v>0.93471969128514676</c:v>
                </c:pt>
                <c:pt idx="8720">
                  <c:v>0.93482688391029412</c:v>
                </c:pt>
                <c:pt idx="8721">
                  <c:v>0.93493407653544147</c:v>
                </c:pt>
                <c:pt idx="8722">
                  <c:v>0.93504126916058883</c:v>
                </c:pt>
                <c:pt idx="8723">
                  <c:v>0.93514846178573618</c:v>
                </c:pt>
                <c:pt idx="8724">
                  <c:v>0.93525565441088354</c:v>
                </c:pt>
                <c:pt idx="8725">
                  <c:v>0.9353628470360309</c:v>
                </c:pt>
                <c:pt idx="8726">
                  <c:v>0.93547003966117825</c:v>
                </c:pt>
                <c:pt idx="8727">
                  <c:v>0.93557723228632561</c:v>
                </c:pt>
                <c:pt idx="8728">
                  <c:v>0.93568442491147297</c:v>
                </c:pt>
                <c:pt idx="8729">
                  <c:v>0.93579161753662032</c:v>
                </c:pt>
                <c:pt idx="8730">
                  <c:v>0.93589881016176768</c:v>
                </c:pt>
                <c:pt idx="8731">
                  <c:v>0.93600600278691504</c:v>
                </c:pt>
                <c:pt idx="8732">
                  <c:v>0.93611319541206239</c:v>
                </c:pt>
                <c:pt idx="8733">
                  <c:v>0.93622038803720975</c:v>
                </c:pt>
                <c:pt idx="8734">
                  <c:v>0.93632758066235711</c:v>
                </c:pt>
                <c:pt idx="8735">
                  <c:v>0.93643477328750446</c:v>
                </c:pt>
                <c:pt idx="8736">
                  <c:v>0.93654196591265182</c:v>
                </c:pt>
                <c:pt idx="8737">
                  <c:v>0.93664915853779918</c:v>
                </c:pt>
                <c:pt idx="8738">
                  <c:v>0.93675635116294653</c:v>
                </c:pt>
                <c:pt idx="8739">
                  <c:v>0.93686354378809389</c:v>
                </c:pt>
                <c:pt idx="8740">
                  <c:v>0.93697073641324125</c:v>
                </c:pt>
                <c:pt idx="8741">
                  <c:v>0.9370779290383886</c:v>
                </c:pt>
                <c:pt idx="8742">
                  <c:v>0.93718512166353596</c:v>
                </c:pt>
                <c:pt idx="8743">
                  <c:v>0.93729231428868331</c:v>
                </c:pt>
                <c:pt idx="8744">
                  <c:v>0.93739950691383067</c:v>
                </c:pt>
                <c:pt idx="8745">
                  <c:v>0.93750669953897803</c:v>
                </c:pt>
                <c:pt idx="8746">
                  <c:v>0.93761389216412538</c:v>
                </c:pt>
                <c:pt idx="8747">
                  <c:v>0.93772108478927274</c:v>
                </c:pt>
                <c:pt idx="8748">
                  <c:v>0.9378282774144201</c:v>
                </c:pt>
                <c:pt idx="8749">
                  <c:v>0.93793547003956745</c:v>
                </c:pt>
                <c:pt idx="8750">
                  <c:v>0.93804266266471481</c:v>
                </c:pt>
                <c:pt idx="8751">
                  <c:v>0.93814985528986217</c:v>
                </c:pt>
                <c:pt idx="8752">
                  <c:v>0.93825704791500952</c:v>
                </c:pt>
                <c:pt idx="8753">
                  <c:v>0.93836424054015688</c:v>
                </c:pt>
                <c:pt idx="8754">
                  <c:v>0.93847143316530424</c:v>
                </c:pt>
                <c:pt idx="8755">
                  <c:v>0.93857862579045159</c:v>
                </c:pt>
                <c:pt idx="8756">
                  <c:v>0.93868581841559895</c:v>
                </c:pt>
                <c:pt idx="8757">
                  <c:v>0.93879301104074631</c:v>
                </c:pt>
                <c:pt idx="8758">
                  <c:v>0.93890020366589366</c:v>
                </c:pt>
                <c:pt idx="8759">
                  <c:v>0.93900739629104102</c:v>
                </c:pt>
                <c:pt idx="8760">
                  <c:v>0.93911458891618838</c:v>
                </c:pt>
                <c:pt idx="8761">
                  <c:v>0.93922178154133573</c:v>
                </c:pt>
                <c:pt idx="8762">
                  <c:v>0.93932897416648309</c:v>
                </c:pt>
                <c:pt idx="8763">
                  <c:v>0.93943616679163044</c:v>
                </c:pt>
                <c:pt idx="8764">
                  <c:v>0.9395433594167778</c:v>
                </c:pt>
                <c:pt idx="8765">
                  <c:v>0.93965055204192516</c:v>
                </c:pt>
                <c:pt idx="8766">
                  <c:v>0.93975774466707251</c:v>
                </c:pt>
                <c:pt idx="8767">
                  <c:v>0.93986493729221987</c:v>
                </c:pt>
                <c:pt idx="8768">
                  <c:v>0.93997212991736723</c:v>
                </c:pt>
                <c:pt idx="8769">
                  <c:v>0.94007932254251458</c:v>
                </c:pt>
                <c:pt idx="8770">
                  <c:v>0.94018651516766194</c:v>
                </c:pt>
                <c:pt idx="8771">
                  <c:v>0.9402937077928093</c:v>
                </c:pt>
                <c:pt idx="8772">
                  <c:v>0.94040090041795665</c:v>
                </c:pt>
                <c:pt idx="8773">
                  <c:v>0.94050809304310401</c:v>
                </c:pt>
                <c:pt idx="8774">
                  <c:v>0.94061528566825137</c:v>
                </c:pt>
                <c:pt idx="8775">
                  <c:v>0.94072247829339872</c:v>
                </c:pt>
                <c:pt idx="8776">
                  <c:v>0.94082967091854608</c:v>
                </c:pt>
                <c:pt idx="8777">
                  <c:v>0.94093686354369344</c:v>
                </c:pt>
                <c:pt idx="8778">
                  <c:v>0.94104405616884079</c:v>
                </c:pt>
                <c:pt idx="8779">
                  <c:v>0.94115124879398815</c:v>
                </c:pt>
                <c:pt idx="8780">
                  <c:v>0.94125844141913551</c:v>
                </c:pt>
                <c:pt idx="8781">
                  <c:v>0.94136563404428286</c:v>
                </c:pt>
                <c:pt idx="8782">
                  <c:v>0.94147282666943022</c:v>
                </c:pt>
                <c:pt idx="8783">
                  <c:v>0.94158001929457757</c:v>
                </c:pt>
                <c:pt idx="8784">
                  <c:v>0.94168721191972493</c:v>
                </c:pt>
                <c:pt idx="8785">
                  <c:v>0.94179440454487229</c:v>
                </c:pt>
                <c:pt idx="8786">
                  <c:v>0.94190159717001964</c:v>
                </c:pt>
                <c:pt idx="8787">
                  <c:v>0.942008789795167</c:v>
                </c:pt>
                <c:pt idx="8788">
                  <c:v>0.94211598242031436</c:v>
                </c:pt>
                <c:pt idx="8789">
                  <c:v>0.94222317504546171</c:v>
                </c:pt>
                <c:pt idx="8790">
                  <c:v>0.94233036767060907</c:v>
                </c:pt>
                <c:pt idx="8791">
                  <c:v>0.94243756029575643</c:v>
                </c:pt>
                <c:pt idx="8792">
                  <c:v>0.94254475292090378</c:v>
                </c:pt>
                <c:pt idx="8793">
                  <c:v>0.94265194554605114</c:v>
                </c:pt>
                <c:pt idx="8794">
                  <c:v>0.9427591381711985</c:v>
                </c:pt>
                <c:pt idx="8795">
                  <c:v>0.94286633079634585</c:v>
                </c:pt>
                <c:pt idx="8796">
                  <c:v>0.94297352342149321</c:v>
                </c:pt>
                <c:pt idx="8797">
                  <c:v>0.94308071604664057</c:v>
                </c:pt>
                <c:pt idx="8798">
                  <c:v>0.94318790867178792</c:v>
                </c:pt>
                <c:pt idx="8799">
                  <c:v>0.94329510129693528</c:v>
                </c:pt>
                <c:pt idx="8800">
                  <c:v>0.94340229392208264</c:v>
                </c:pt>
                <c:pt idx="8801">
                  <c:v>0.94350948654722999</c:v>
                </c:pt>
                <c:pt idx="8802">
                  <c:v>0.94361667917237735</c:v>
                </c:pt>
                <c:pt idx="8803">
                  <c:v>0.9437238717975247</c:v>
                </c:pt>
                <c:pt idx="8804">
                  <c:v>0.94383106442267206</c:v>
                </c:pt>
                <c:pt idx="8805">
                  <c:v>0.94393825704781942</c:v>
                </c:pt>
                <c:pt idx="8806">
                  <c:v>0.94404544967296677</c:v>
                </c:pt>
                <c:pt idx="8807">
                  <c:v>0.94415264229811413</c:v>
                </c:pt>
                <c:pt idx="8808">
                  <c:v>0.94425983492326149</c:v>
                </c:pt>
                <c:pt idx="8809">
                  <c:v>0.94436702754840884</c:v>
                </c:pt>
                <c:pt idx="8810">
                  <c:v>0.9444742201735562</c:v>
                </c:pt>
                <c:pt idx="8811">
                  <c:v>0.94458141279870356</c:v>
                </c:pt>
                <c:pt idx="8812">
                  <c:v>0.94468860542385091</c:v>
                </c:pt>
                <c:pt idx="8813">
                  <c:v>0.94479579804899827</c:v>
                </c:pt>
                <c:pt idx="8814">
                  <c:v>0.94490299067414563</c:v>
                </c:pt>
                <c:pt idx="8815">
                  <c:v>0.94501018329929298</c:v>
                </c:pt>
                <c:pt idx="8816">
                  <c:v>0.94511737592444034</c:v>
                </c:pt>
                <c:pt idx="8817">
                  <c:v>0.9452245685495877</c:v>
                </c:pt>
                <c:pt idx="8818">
                  <c:v>0.94533176117473505</c:v>
                </c:pt>
                <c:pt idx="8819">
                  <c:v>0.94543895379988241</c:v>
                </c:pt>
                <c:pt idx="8820">
                  <c:v>0.94554614642502977</c:v>
                </c:pt>
                <c:pt idx="8821">
                  <c:v>0.94565333905017712</c:v>
                </c:pt>
                <c:pt idx="8822">
                  <c:v>0.94576053167532448</c:v>
                </c:pt>
                <c:pt idx="8823">
                  <c:v>0.94586772430047183</c:v>
                </c:pt>
                <c:pt idx="8824">
                  <c:v>0.94597491692561919</c:v>
                </c:pt>
                <c:pt idx="8825">
                  <c:v>0.94608210955076655</c:v>
                </c:pt>
                <c:pt idx="8826">
                  <c:v>0.9461893021759139</c:v>
                </c:pt>
                <c:pt idx="8827">
                  <c:v>0.94629649480106126</c:v>
                </c:pt>
                <c:pt idx="8828">
                  <c:v>0.94640368742620862</c:v>
                </c:pt>
                <c:pt idx="8829">
                  <c:v>0.94651088005135597</c:v>
                </c:pt>
                <c:pt idx="8830">
                  <c:v>0.94661807267650333</c:v>
                </c:pt>
                <c:pt idx="8831">
                  <c:v>0.94672526530165069</c:v>
                </c:pt>
                <c:pt idx="8832">
                  <c:v>0.94683245792679804</c:v>
                </c:pt>
                <c:pt idx="8833">
                  <c:v>0.9469396505519454</c:v>
                </c:pt>
                <c:pt idx="8834">
                  <c:v>0.94704684317709276</c:v>
                </c:pt>
                <c:pt idx="8835">
                  <c:v>0.94715403580224011</c:v>
                </c:pt>
                <c:pt idx="8836">
                  <c:v>0.94726122842738747</c:v>
                </c:pt>
                <c:pt idx="8837">
                  <c:v>0.94736842105253483</c:v>
                </c:pt>
                <c:pt idx="8838">
                  <c:v>0.94747561367768218</c:v>
                </c:pt>
                <c:pt idx="8839">
                  <c:v>0.94758280630282954</c:v>
                </c:pt>
                <c:pt idx="8840">
                  <c:v>0.9476899989279769</c:v>
                </c:pt>
                <c:pt idx="8841">
                  <c:v>0.94779719155312425</c:v>
                </c:pt>
                <c:pt idx="8842">
                  <c:v>0.94790438417827161</c:v>
                </c:pt>
                <c:pt idx="8843">
                  <c:v>0.94801157680341896</c:v>
                </c:pt>
                <c:pt idx="8844">
                  <c:v>0.94811876942856632</c:v>
                </c:pt>
                <c:pt idx="8845">
                  <c:v>0.94822596205371368</c:v>
                </c:pt>
                <c:pt idx="8846">
                  <c:v>0.94833315467886103</c:v>
                </c:pt>
                <c:pt idx="8847">
                  <c:v>0.94844034730400839</c:v>
                </c:pt>
                <c:pt idx="8848">
                  <c:v>0.94854753992915575</c:v>
                </c:pt>
                <c:pt idx="8849">
                  <c:v>0.9486547325543031</c:v>
                </c:pt>
                <c:pt idx="8850">
                  <c:v>0.94876192517945046</c:v>
                </c:pt>
                <c:pt idx="8851">
                  <c:v>0.94886911780459782</c:v>
                </c:pt>
                <c:pt idx="8852">
                  <c:v>0.94897631042974517</c:v>
                </c:pt>
                <c:pt idx="8853">
                  <c:v>0.94908350305489253</c:v>
                </c:pt>
                <c:pt idx="8854">
                  <c:v>0.94919069568003989</c:v>
                </c:pt>
                <c:pt idx="8855">
                  <c:v>0.94929788830518724</c:v>
                </c:pt>
                <c:pt idx="8856">
                  <c:v>0.9494050809303346</c:v>
                </c:pt>
                <c:pt idx="8857">
                  <c:v>0.94951227355548196</c:v>
                </c:pt>
                <c:pt idx="8858">
                  <c:v>0.94961946618062931</c:v>
                </c:pt>
                <c:pt idx="8859">
                  <c:v>0.94972665880577667</c:v>
                </c:pt>
                <c:pt idx="8860">
                  <c:v>0.94983385143092403</c:v>
                </c:pt>
                <c:pt idx="8861">
                  <c:v>0.94994104405607138</c:v>
                </c:pt>
                <c:pt idx="8862">
                  <c:v>0.95004823668121874</c:v>
                </c:pt>
                <c:pt idx="8863">
                  <c:v>0.95015542930636609</c:v>
                </c:pt>
                <c:pt idx="8864">
                  <c:v>0.95026262193151345</c:v>
                </c:pt>
                <c:pt idx="8865">
                  <c:v>0.95036981455666081</c:v>
                </c:pt>
                <c:pt idx="8866">
                  <c:v>0.95047700718180816</c:v>
                </c:pt>
                <c:pt idx="8867">
                  <c:v>0.95058419980695552</c:v>
                </c:pt>
                <c:pt idx="8868">
                  <c:v>0.95069139243210288</c:v>
                </c:pt>
                <c:pt idx="8869">
                  <c:v>0.95079858505725023</c:v>
                </c:pt>
                <c:pt idx="8870">
                  <c:v>0.95090577768239759</c:v>
                </c:pt>
                <c:pt idx="8871">
                  <c:v>0.95101297030754495</c:v>
                </c:pt>
                <c:pt idx="8872">
                  <c:v>0.9511201629326923</c:v>
                </c:pt>
                <c:pt idx="8873">
                  <c:v>0.95122735555783966</c:v>
                </c:pt>
                <c:pt idx="8874">
                  <c:v>0.95133454818298702</c:v>
                </c:pt>
                <c:pt idx="8875">
                  <c:v>0.95144174080813437</c:v>
                </c:pt>
                <c:pt idx="8876">
                  <c:v>0.95154893343328173</c:v>
                </c:pt>
                <c:pt idx="8877">
                  <c:v>0.95165612605842909</c:v>
                </c:pt>
                <c:pt idx="8878">
                  <c:v>0.95176331868357644</c:v>
                </c:pt>
                <c:pt idx="8879">
                  <c:v>0.9518705113087238</c:v>
                </c:pt>
                <c:pt idx="8880">
                  <c:v>0.95197770393387116</c:v>
                </c:pt>
                <c:pt idx="8881">
                  <c:v>0.95208489655901851</c:v>
                </c:pt>
                <c:pt idx="8882">
                  <c:v>0.95219208918416587</c:v>
                </c:pt>
                <c:pt idx="8883">
                  <c:v>0.95229928180931323</c:v>
                </c:pt>
                <c:pt idx="8884">
                  <c:v>0.95240647443446058</c:v>
                </c:pt>
                <c:pt idx="8885">
                  <c:v>0.95251366705960794</c:v>
                </c:pt>
                <c:pt idx="8886">
                  <c:v>0.95262085968475529</c:v>
                </c:pt>
                <c:pt idx="8887">
                  <c:v>0.95272805230990265</c:v>
                </c:pt>
                <c:pt idx="8888">
                  <c:v>0.95283524493505001</c:v>
                </c:pt>
                <c:pt idx="8889">
                  <c:v>0.95294243756019736</c:v>
                </c:pt>
                <c:pt idx="8890">
                  <c:v>0.95304963018534472</c:v>
                </c:pt>
                <c:pt idx="8891">
                  <c:v>0.95315682281049208</c:v>
                </c:pt>
                <c:pt idx="8892">
                  <c:v>0.95326401543563943</c:v>
                </c:pt>
                <c:pt idx="8893">
                  <c:v>0.95337120806078679</c:v>
                </c:pt>
                <c:pt idx="8894">
                  <c:v>0.95347840068593415</c:v>
                </c:pt>
                <c:pt idx="8895">
                  <c:v>0.9535855933110815</c:v>
                </c:pt>
                <c:pt idx="8896">
                  <c:v>0.95369278593622886</c:v>
                </c:pt>
                <c:pt idx="8897">
                  <c:v>0.95379997856137622</c:v>
                </c:pt>
                <c:pt idx="8898">
                  <c:v>0.95390717118652357</c:v>
                </c:pt>
                <c:pt idx="8899">
                  <c:v>0.95401436381167093</c:v>
                </c:pt>
                <c:pt idx="8900">
                  <c:v>0.95412155643681829</c:v>
                </c:pt>
                <c:pt idx="8901">
                  <c:v>0.95422874906196564</c:v>
                </c:pt>
                <c:pt idx="8902">
                  <c:v>0.954335941687113</c:v>
                </c:pt>
                <c:pt idx="8903">
                  <c:v>0.95444313431226036</c:v>
                </c:pt>
                <c:pt idx="8904">
                  <c:v>0.95455032693740771</c:v>
                </c:pt>
                <c:pt idx="8905">
                  <c:v>0.95465751956255507</c:v>
                </c:pt>
                <c:pt idx="8906">
                  <c:v>0.95476471218770242</c:v>
                </c:pt>
                <c:pt idx="8907">
                  <c:v>0.95487190481284978</c:v>
                </c:pt>
                <c:pt idx="8908">
                  <c:v>0.95497909743799714</c:v>
                </c:pt>
                <c:pt idx="8909">
                  <c:v>0.95508629006314449</c:v>
                </c:pt>
                <c:pt idx="8910">
                  <c:v>0.95519348268829185</c:v>
                </c:pt>
                <c:pt idx="8911">
                  <c:v>0.95530067531343921</c:v>
                </c:pt>
                <c:pt idx="8912">
                  <c:v>0.95540786793858656</c:v>
                </c:pt>
                <c:pt idx="8913">
                  <c:v>0.95551506056373392</c:v>
                </c:pt>
                <c:pt idx="8914">
                  <c:v>0.95562225318888128</c:v>
                </c:pt>
                <c:pt idx="8915">
                  <c:v>0.95572944581402863</c:v>
                </c:pt>
                <c:pt idx="8916">
                  <c:v>0.95583663843917599</c:v>
                </c:pt>
                <c:pt idx="8917">
                  <c:v>0.95594383106432335</c:v>
                </c:pt>
                <c:pt idx="8918">
                  <c:v>0.9560510236894707</c:v>
                </c:pt>
                <c:pt idx="8919">
                  <c:v>0.95615821631461806</c:v>
                </c:pt>
                <c:pt idx="8920">
                  <c:v>0.95626540893976542</c:v>
                </c:pt>
                <c:pt idx="8921">
                  <c:v>0.95637260156491277</c:v>
                </c:pt>
                <c:pt idx="8922">
                  <c:v>0.95647979419006013</c:v>
                </c:pt>
                <c:pt idx="8923">
                  <c:v>0.95658698681520749</c:v>
                </c:pt>
                <c:pt idx="8924">
                  <c:v>0.95669417944035484</c:v>
                </c:pt>
                <c:pt idx="8925">
                  <c:v>0.9568013720655022</c:v>
                </c:pt>
                <c:pt idx="8926">
                  <c:v>0.95690856469064955</c:v>
                </c:pt>
                <c:pt idx="8927">
                  <c:v>0.95701575731579691</c:v>
                </c:pt>
                <c:pt idx="8928">
                  <c:v>0.95712294994094427</c:v>
                </c:pt>
                <c:pt idx="8929">
                  <c:v>0.95723014256609162</c:v>
                </c:pt>
                <c:pt idx="8930">
                  <c:v>0.95733733519123898</c:v>
                </c:pt>
                <c:pt idx="8931">
                  <c:v>0.95744452781638634</c:v>
                </c:pt>
                <c:pt idx="8932">
                  <c:v>0.95755172044153369</c:v>
                </c:pt>
                <c:pt idx="8933">
                  <c:v>0.95765891306668105</c:v>
                </c:pt>
                <c:pt idx="8934">
                  <c:v>0.95776610569182841</c:v>
                </c:pt>
                <c:pt idx="8935">
                  <c:v>0.95787329831697576</c:v>
                </c:pt>
                <c:pt idx="8936">
                  <c:v>0.95798049094212312</c:v>
                </c:pt>
                <c:pt idx="8937">
                  <c:v>0.95808768356727048</c:v>
                </c:pt>
                <c:pt idx="8938">
                  <c:v>0.95819487619241783</c:v>
                </c:pt>
                <c:pt idx="8939">
                  <c:v>0.95830206881756519</c:v>
                </c:pt>
                <c:pt idx="8940">
                  <c:v>0.95840926144271255</c:v>
                </c:pt>
                <c:pt idx="8941">
                  <c:v>0.9585164540678599</c:v>
                </c:pt>
                <c:pt idx="8942">
                  <c:v>0.95862364669300726</c:v>
                </c:pt>
                <c:pt idx="8943">
                  <c:v>0.95873083931815462</c:v>
                </c:pt>
                <c:pt idx="8944">
                  <c:v>0.95883803194330197</c:v>
                </c:pt>
                <c:pt idx="8945">
                  <c:v>0.95894522456844933</c:v>
                </c:pt>
                <c:pt idx="8946">
                  <c:v>0.95905241719359668</c:v>
                </c:pt>
                <c:pt idx="8947">
                  <c:v>0.95915960981874404</c:v>
                </c:pt>
                <c:pt idx="8948">
                  <c:v>0.9592668024438914</c:v>
                </c:pt>
                <c:pt idx="8949">
                  <c:v>0.95937399506903875</c:v>
                </c:pt>
                <c:pt idx="8950">
                  <c:v>0.95948118769418611</c:v>
                </c:pt>
                <c:pt idx="8951">
                  <c:v>0.95958838031933347</c:v>
                </c:pt>
                <c:pt idx="8952">
                  <c:v>0.95969557294448082</c:v>
                </c:pt>
                <c:pt idx="8953">
                  <c:v>0.95980276556962818</c:v>
                </c:pt>
                <c:pt idx="8954">
                  <c:v>0.95990995819477554</c:v>
                </c:pt>
                <c:pt idx="8955">
                  <c:v>0.96001715081992289</c:v>
                </c:pt>
                <c:pt idx="8956">
                  <c:v>0.96012434344507025</c:v>
                </c:pt>
                <c:pt idx="8957">
                  <c:v>0.96023153607021761</c:v>
                </c:pt>
                <c:pt idx="8958">
                  <c:v>0.96033872869536496</c:v>
                </c:pt>
                <c:pt idx="8959">
                  <c:v>0.96044592132051232</c:v>
                </c:pt>
                <c:pt idx="8960">
                  <c:v>0.96055311394565968</c:v>
                </c:pt>
                <c:pt idx="8961">
                  <c:v>0.96066030657080703</c:v>
                </c:pt>
                <c:pt idx="8962">
                  <c:v>0.96076749919595439</c:v>
                </c:pt>
                <c:pt idx="8963">
                  <c:v>0.96087469182110175</c:v>
                </c:pt>
                <c:pt idx="8964">
                  <c:v>0.9609818844462491</c:v>
                </c:pt>
                <c:pt idx="8965">
                  <c:v>0.96108907707139646</c:v>
                </c:pt>
                <c:pt idx="8966">
                  <c:v>0.96119626969654381</c:v>
                </c:pt>
                <c:pt idx="8967">
                  <c:v>0.96130346232169117</c:v>
                </c:pt>
                <c:pt idx="8968">
                  <c:v>0.96141065494683853</c:v>
                </c:pt>
                <c:pt idx="8969">
                  <c:v>0.96151784757198588</c:v>
                </c:pt>
                <c:pt idx="8970">
                  <c:v>0.96162504019713324</c:v>
                </c:pt>
                <c:pt idx="8971">
                  <c:v>0.9617322328222806</c:v>
                </c:pt>
                <c:pt idx="8972">
                  <c:v>0.96183942544742795</c:v>
                </c:pt>
                <c:pt idx="8973">
                  <c:v>0.96194661807257531</c:v>
                </c:pt>
                <c:pt idx="8974">
                  <c:v>0.96205381069772267</c:v>
                </c:pt>
                <c:pt idx="8975">
                  <c:v>0.96216100332287002</c:v>
                </c:pt>
                <c:pt idx="8976">
                  <c:v>0.96226819594801738</c:v>
                </c:pt>
                <c:pt idx="8977">
                  <c:v>0.96237538857316474</c:v>
                </c:pt>
                <c:pt idx="8978">
                  <c:v>0.96248258119831209</c:v>
                </c:pt>
                <c:pt idx="8979">
                  <c:v>0.96258977382345945</c:v>
                </c:pt>
                <c:pt idx="8980">
                  <c:v>0.96269696644860681</c:v>
                </c:pt>
                <c:pt idx="8981">
                  <c:v>0.96280415907375416</c:v>
                </c:pt>
                <c:pt idx="8982">
                  <c:v>0.96291135169890152</c:v>
                </c:pt>
                <c:pt idx="8983">
                  <c:v>0.96301854432404888</c:v>
                </c:pt>
                <c:pt idx="8984">
                  <c:v>0.96312573694919623</c:v>
                </c:pt>
                <c:pt idx="8985">
                  <c:v>0.96323292957434359</c:v>
                </c:pt>
                <c:pt idx="8986">
                  <c:v>0.96334012219949094</c:v>
                </c:pt>
                <c:pt idx="8987">
                  <c:v>0.9634473148246383</c:v>
                </c:pt>
                <c:pt idx="8988">
                  <c:v>0.96355450744978566</c:v>
                </c:pt>
                <c:pt idx="8989">
                  <c:v>0.96366170007493301</c:v>
                </c:pt>
                <c:pt idx="8990">
                  <c:v>0.96376889270008037</c:v>
                </c:pt>
                <c:pt idx="8991">
                  <c:v>0.96387608532522773</c:v>
                </c:pt>
                <c:pt idx="8992">
                  <c:v>0.96398327795037508</c:v>
                </c:pt>
                <c:pt idx="8993">
                  <c:v>0.96409047057552244</c:v>
                </c:pt>
                <c:pt idx="8994">
                  <c:v>0.9641976632006698</c:v>
                </c:pt>
                <c:pt idx="8995">
                  <c:v>0.96430485582581715</c:v>
                </c:pt>
                <c:pt idx="8996">
                  <c:v>0.96441204845096451</c:v>
                </c:pt>
                <c:pt idx="8997">
                  <c:v>0.96451924107611187</c:v>
                </c:pt>
                <c:pt idx="8998">
                  <c:v>0.96462643370125922</c:v>
                </c:pt>
                <c:pt idx="8999">
                  <c:v>0.96473362632640658</c:v>
                </c:pt>
                <c:pt idx="9000">
                  <c:v>0.96484081895155394</c:v>
                </c:pt>
                <c:pt idx="9001">
                  <c:v>0.96494801157670129</c:v>
                </c:pt>
                <c:pt idx="9002">
                  <c:v>0.96505520420184865</c:v>
                </c:pt>
                <c:pt idx="9003">
                  <c:v>0.96516239682699601</c:v>
                </c:pt>
                <c:pt idx="9004">
                  <c:v>0.96526958945214336</c:v>
                </c:pt>
                <c:pt idx="9005">
                  <c:v>0.96537678207729072</c:v>
                </c:pt>
                <c:pt idx="9006">
                  <c:v>0.96548397470243807</c:v>
                </c:pt>
                <c:pt idx="9007">
                  <c:v>0.96559116732758543</c:v>
                </c:pt>
                <c:pt idx="9008">
                  <c:v>0.96569835995273279</c:v>
                </c:pt>
                <c:pt idx="9009">
                  <c:v>0.96580555257788014</c:v>
                </c:pt>
                <c:pt idx="9010">
                  <c:v>0.9659127452030275</c:v>
                </c:pt>
                <c:pt idx="9011">
                  <c:v>0.96601993782817486</c:v>
                </c:pt>
                <c:pt idx="9012">
                  <c:v>0.96612713045332221</c:v>
                </c:pt>
                <c:pt idx="9013">
                  <c:v>0.96623432307846957</c:v>
                </c:pt>
                <c:pt idx="9014">
                  <c:v>0.96634151570361693</c:v>
                </c:pt>
                <c:pt idx="9015">
                  <c:v>0.96644870832876428</c:v>
                </c:pt>
                <c:pt idx="9016">
                  <c:v>0.96655590095391164</c:v>
                </c:pt>
                <c:pt idx="9017">
                  <c:v>0.966663093579059</c:v>
                </c:pt>
                <c:pt idx="9018">
                  <c:v>0.96677028620420635</c:v>
                </c:pt>
                <c:pt idx="9019">
                  <c:v>0.96687747882935371</c:v>
                </c:pt>
                <c:pt idx="9020">
                  <c:v>0.96698467145450107</c:v>
                </c:pt>
                <c:pt idx="9021">
                  <c:v>0.96709186407964842</c:v>
                </c:pt>
                <c:pt idx="9022">
                  <c:v>0.96719905670479578</c:v>
                </c:pt>
                <c:pt idx="9023">
                  <c:v>0.96730624932994314</c:v>
                </c:pt>
                <c:pt idx="9024">
                  <c:v>0.96741344195509049</c:v>
                </c:pt>
                <c:pt idx="9025">
                  <c:v>0.96752063458023785</c:v>
                </c:pt>
                <c:pt idx="9026">
                  <c:v>0.9676278272053852</c:v>
                </c:pt>
                <c:pt idx="9027">
                  <c:v>0.96773501983053256</c:v>
                </c:pt>
                <c:pt idx="9028">
                  <c:v>0.96784221245567992</c:v>
                </c:pt>
                <c:pt idx="9029">
                  <c:v>0.96794940508082727</c:v>
                </c:pt>
                <c:pt idx="9030">
                  <c:v>0.96805659770597463</c:v>
                </c:pt>
                <c:pt idx="9031">
                  <c:v>0.96816379033112199</c:v>
                </c:pt>
                <c:pt idx="9032">
                  <c:v>0.96827098295626934</c:v>
                </c:pt>
                <c:pt idx="9033">
                  <c:v>0.9683781755814167</c:v>
                </c:pt>
                <c:pt idx="9034">
                  <c:v>0.96848536820656406</c:v>
                </c:pt>
                <c:pt idx="9035">
                  <c:v>0.96859256083171141</c:v>
                </c:pt>
                <c:pt idx="9036">
                  <c:v>0.96869975345685877</c:v>
                </c:pt>
                <c:pt idx="9037">
                  <c:v>0.96880694608200613</c:v>
                </c:pt>
                <c:pt idx="9038">
                  <c:v>0.96891413870715348</c:v>
                </c:pt>
                <c:pt idx="9039">
                  <c:v>0.96902133133230084</c:v>
                </c:pt>
                <c:pt idx="9040">
                  <c:v>0.9691285239574482</c:v>
                </c:pt>
                <c:pt idx="9041">
                  <c:v>0.96923571658259555</c:v>
                </c:pt>
                <c:pt idx="9042">
                  <c:v>0.96934290920774291</c:v>
                </c:pt>
                <c:pt idx="9043">
                  <c:v>0.96945010183289027</c:v>
                </c:pt>
                <c:pt idx="9044">
                  <c:v>0.96955729445803762</c:v>
                </c:pt>
                <c:pt idx="9045">
                  <c:v>0.96966448708318498</c:v>
                </c:pt>
                <c:pt idx="9046">
                  <c:v>0.96977167970833233</c:v>
                </c:pt>
                <c:pt idx="9047">
                  <c:v>0.96987887233347969</c:v>
                </c:pt>
                <c:pt idx="9048">
                  <c:v>0.96998606495862705</c:v>
                </c:pt>
                <c:pt idx="9049">
                  <c:v>0.9700932575837744</c:v>
                </c:pt>
                <c:pt idx="9050">
                  <c:v>0.97020045020892176</c:v>
                </c:pt>
                <c:pt idx="9051">
                  <c:v>0.97030764283406912</c:v>
                </c:pt>
                <c:pt idx="9052">
                  <c:v>0.97041483545921647</c:v>
                </c:pt>
                <c:pt idx="9053">
                  <c:v>0.97052202808436383</c:v>
                </c:pt>
                <c:pt idx="9054">
                  <c:v>0.97062922070951119</c:v>
                </c:pt>
                <c:pt idx="9055">
                  <c:v>0.97073641333465854</c:v>
                </c:pt>
                <c:pt idx="9056">
                  <c:v>0.9708436059598059</c:v>
                </c:pt>
                <c:pt idx="9057">
                  <c:v>0.97095079858495326</c:v>
                </c:pt>
                <c:pt idx="9058">
                  <c:v>0.97105799121010061</c:v>
                </c:pt>
                <c:pt idx="9059">
                  <c:v>0.97116518383524797</c:v>
                </c:pt>
                <c:pt idx="9060">
                  <c:v>0.97127237646039533</c:v>
                </c:pt>
                <c:pt idx="9061">
                  <c:v>0.97137956908554268</c:v>
                </c:pt>
                <c:pt idx="9062">
                  <c:v>0.97148676171069004</c:v>
                </c:pt>
                <c:pt idx="9063">
                  <c:v>0.9715939543358374</c:v>
                </c:pt>
                <c:pt idx="9064">
                  <c:v>0.97170114696098475</c:v>
                </c:pt>
                <c:pt idx="9065">
                  <c:v>0.97180833958613211</c:v>
                </c:pt>
                <c:pt idx="9066">
                  <c:v>0.97191553221127946</c:v>
                </c:pt>
                <c:pt idx="9067">
                  <c:v>0.97202272483642682</c:v>
                </c:pt>
                <c:pt idx="9068">
                  <c:v>0.97212991746157418</c:v>
                </c:pt>
                <c:pt idx="9069">
                  <c:v>0.97223711008672153</c:v>
                </c:pt>
                <c:pt idx="9070">
                  <c:v>0.97234430271186889</c:v>
                </c:pt>
                <c:pt idx="9071">
                  <c:v>0.97245149533701625</c:v>
                </c:pt>
                <c:pt idx="9072">
                  <c:v>0.9725586879621636</c:v>
                </c:pt>
                <c:pt idx="9073">
                  <c:v>0.97266588058731096</c:v>
                </c:pt>
                <c:pt idx="9074">
                  <c:v>0.97277307321245832</c:v>
                </c:pt>
                <c:pt idx="9075">
                  <c:v>0.97288026583760567</c:v>
                </c:pt>
                <c:pt idx="9076">
                  <c:v>0.97298745846275303</c:v>
                </c:pt>
                <c:pt idx="9077">
                  <c:v>0.97309465108790039</c:v>
                </c:pt>
                <c:pt idx="9078">
                  <c:v>0.97320184371304774</c:v>
                </c:pt>
                <c:pt idx="9079">
                  <c:v>0.9733090363381951</c:v>
                </c:pt>
                <c:pt idx="9080">
                  <c:v>0.97341622896334246</c:v>
                </c:pt>
                <c:pt idx="9081">
                  <c:v>0.97352342158848981</c:v>
                </c:pt>
                <c:pt idx="9082">
                  <c:v>0.97363061421363717</c:v>
                </c:pt>
                <c:pt idx="9083">
                  <c:v>0.97373780683878453</c:v>
                </c:pt>
                <c:pt idx="9084">
                  <c:v>0.97384499946393188</c:v>
                </c:pt>
                <c:pt idx="9085">
                  <c:v>0.97395219208907924</c:v>
                </c:pt>
                <c:pt idx="9086">
                  <c:v>0.97405938471422659</c:v>
                </c:pt>
                <c:pt idx="9087">
                  <c:v>0.97416657733937395</c:v>
                </c:pt>
                <c:pt idx="9088">
                  <c:v>0.97427376996452131</c:v>
                </c:pt>
                <c:pt idx="9089">
                  <c:v>0.97438096258966866</c:v>
                </c:pt>
                <c:pt idx="9090">
                  <c:v>0.97448815521481602</c:v>
                </c:pt>
                <c:pt idx="9091">
                  <c:v>0.97459534783996338</c:v>
                </c:pt>
                <c:pt idx="9092">
                  <c:v>0.97470254046511073</c:v>
                </c:pt>
                <c:pt idx="9093">
                  <c:v>0.97480973309025809</c:v>
                </c:pt>
                <c:pt idx="9094">
                  <c:v>0.97491692571540545</c:v>
                </c:pt>
                <c:pt idx="9095">
                  <c:v>0.9750241183405528</c:v>
                </c:pt>
                <c:pt idx="9096">
                  <c:v>0.97513131096570016</c:v>
                </c:pt>
                <c:pt idx="9097">
                  <c:v>0.97523850359084752</c:v>
                </c:pt>
                <c:pt idx="9098">
                  <c:v>0.97534569621599487</c:v>
                </c:pt>
                <c:pt idx="9099">
                  <c:v>0.97545288884114223</c:v>
                </c:pt>
                <c:pt idx="9100">
                  <c:v>0.97556008146628959</c:v>
                </c:pt>
                <c:pt idx="9101">
                  <c:v>0.97566727409143694</c:v>
                </c:pt>
                <c:pt idx="9102">
                  <c:v>0.9757744667165843</c:v>
                </c:pt>
                <c:pt idx="9103">
                  <c:v>0.97588165934173166</c:v>
                </c:pt>
                <c:pt idx="9104">
                  <c:v>0.97598885196687901</c:v>
                </c:pt>
                <c:pt idx="9105">
                  <c:v>0.97609604459202637</c:v>
                </c:pt>
                <c:pt idx="9106">
                  <c:v>0.97620323721717372</c:v>
                </c:pt>
                <c:pt idx="9107">
                  <c:v>0.97631042984232108</c:v>
                </c:pt>
                <c:pt idx="9108">
                  <c:v>0.97641762246746844</c:v>
                </c:pt>
                <c:pt idx="9109">
                  <c:v>0.97652481509261579</c:v>
                </c:pt>
                <c:pt idx="9110">
                  <c:v>0.97663200771776315</c:v>
                </c:pt>
                <c:pt idx="9111">
                  <c:v>0.97673920034291051</c:v>
                </c:pt>
                <c:pt idx="9112">
                  <c:v>0.97684639296805786</c:v>
                </c:pt>
                <c:pt idx="9113">
                  <c:v>0.97695358559320522</c:v>
                </c:pt>
                <c:pt idx="9114">
                  <c:v>0.97706077821835258</c:v>
                </c:pt>
                <c:pt idx="9115">
                  <c:v>0.97716797084349993</c:v>
                </c:pt>
                <c:pt idx="9116">
                  <c:v>0.97727516346864729</c:v>
                </c:pt>
                <c:pt idx="9117">
                  <c:v>0.97738235609379465</c:v>
                </c:pt>
                <c:pt idx="9118">
                  <c:v>0.977489548718942</c:v>
                </c:pt>
                <c:pt idx="9119">
                  <c:v>0.97759674134408936</c:v>
                </c:pt>
                <c:pt idx="9120">
                  <c:v>0.97770393396923672</c:v>
                </c:pt>
                <c:pt idx="9121">
                  <c:v>0.97781112659438407</c:v>
                </c:pt>
                <c:pt idx="9122">
                  <c:v>0.97791831921953143</c:v>
                </c:pt>
                <c:pt idx="9123">
                  <c:v>0.97802551184467879</c:v>
                </c:pt>
                <c:pt idx="9124">
                  <c:v>0.97813270446982614</c:v>
                </c:pt>
                <c:pt idx="9125">
                  <c:v>0.9782398970949735</c:v>
                </c:pt>
                <c:pt idx="9126">
                  <c:v>0.97834708972012085</c:v>
                </c:pt>
                <c:pt idx="9127">
                  <c:v>0.97845428234526821</c:v>
                </c:pt>
                <c:pt idx="9128">
                  <c:v>0.97856147497041557</c:v>
                </c:pt>
                <c:pt idx="9129">
                  <c:v>0.97866866759556292</c:v>
                </c:pt>
                <c:pt idx="9130">
                  <c:v>0.97877586022071028</c:v>
                </c:pt>
                <c:pt idx="9131">
                  <c:v>0.97888305284585764</c:v>
                </c:pt>
                <c:pt idx="9132">
                  <c:v>0.97899024547100499</c:v>
                </c:pt>
                <c:pt idx="9133">
                  <c:v>0.97909743809615235</c:v>
                </c:pt>
                <c:pt idx="9134">
                  <c:v>0.97920463072129971</c:v>
                </c:pt>
                <c:pt idx="9135">
                  <c:v>0.97931182334644706</c:v>
                </c:pt>
                <c:pt idx="9136">
                  <c:v>0.97941901597159442</c:v>
                </c:pt>
                <c:pt idx="9137">
                  <c:v>0.97952620859674178</c:v>
                </c:pt>
                <c:pt idx="9138">
                  <c:v>0.97963340122188913</c:v>
                </c:pt>
                <c:pt idx="9139">
                  <c:v>0.97974059384703649</c:v>
                </c:pt>
                <c:pt idx="9140">
                  <c:v>0.97984778647218385</c:v>
                </c:pt>
                <c:pt idx="9141">
                  <c:v>0.9799549790973312</c:v>
                </c:pt>
                <c:pt idx="9142">
                  <c:v>0.98006217172247856</c:v>
                </c:pt>
                <c:pt idx="9143">
                  <c:v>0.98016936434762592</c:v>
                </c:pt>
                <c:pt idx="9144">
                  <c:v>0.98027655697277327</c:v>
                </c:pt>
                <c:pt idx="9145">
                  <c:v>0.98038374959792063</c:v>
                </c:pt>
                <c:pt idx="9146">
                  <c:v>0.98049094222306798</c:v>
                </c:pt>
                <c:pt idx="9147">
                  <c:v>0.98059813484821534</c:v>
                </c:pt>
                <c:pt idx="9148">
                  <c:v>0.9807053274733627</c:v>
                </c:pt>
                <c:pt idx="9149">
                  <c:v>0.98081252009851005</c:v>
                </c:pt>
                <c:pt idx="9150">
                  <c:v>0.98091971272365741</c:v>
                </c:pt>
                <c:pt idx="9151">
                  <c:v>0.98102690534880477</c:v>
                </c:pt>
                <c:pt idx="9152">
                  <c:v>0.98113409797395212</c:v>
                </c:pt>
                <c:pt idx="9153">
                  <c:v>0.98124129059909948</c:v>
                </c:pt>
                <c:pt idx="9154">
                  <c:v>0.98134848322424684</c:v>
                </c:pt>
                <c:pt idx="9155">
                  <c:v>0.98145567584939419</c:v>
                </c:pt>
                <c:pt idx="9156">
                  <c:v>0.98156286847454155</c:v>
                </c:pt>
                <c:pt idx="9157">
                  <c:v>0.98167006109968891</c:v>
                </c:pt>
                <c:pt idx="9158">
                  <c:v>0.98177725372483626</c:v>
                </c:pt>
                <c:pt idx="9159">
                  <c:v>0.98188444634998362</c:v>
                </c:pt>
                <c:pt idx="9160">
                  <c:v>0.98199163897513098</c:v>
                </c:pt>
                <c:pt idx="9161">
                  <c:v>0.98209883160027833</c:v>
                </c:pt>
                <c:pt idx="9162">
                  <c:v>0.98220602422542569</c:v>
                </c:pt>
                <c:pt idx="9163">
                  <c:v>0.98231321685057305</c:v>
                </c:pt>
                <c:pt idx="9164">
                  <c:v>0.9824204094757204</c:v>
                </c:pt>
                <c:pt idx="9165">
                  <c:v>0.98252760210086776</c:v>
                </c:pt>
                <c:pt idx="9166">
                  <c:v>0.98263479472601511</c:v>
                </c:pt>
                <c:pt idx="9167">
                  <c:v>0.98274198735116247</c:v>
                </c:pt>
                <c:pt idx="9168">
                  <c:v>0.98284917997630983</c:v>
                </c:pt>
                <c:pt idx="9169">
                  <c:v>0.98295637260145718</c:v>
                </c:pt>
                <c:pt idx="9170">
                  <c:v>0.98306356522660454</c:v>
                </c:pt>
                <c:pt idx="9171">
                  <c:v>0.9831707578517519</c:v>
                </c:pt>
                <c:pt idx="9172">
                  <c:v>0.98327795047689925</c:v>
                </c:pt>
                <c:pt idx="9173">
                  <c:v>0.98338514310204661</c:v>
                </c:pt>
                <c:pt idx="9174">
                  <c:v>0.98349233572719397</c:v>
                </c:pt>
                <c:pt idx="9175">
                  <c:v>0.98359952835234132</c:v>
                </c:pt>
                <c:pt idx="9176">
                  <c:v>0.98370672097748868</c:v>
                </c:pt>
                <c:pt idx="9177">
                  <c:v>0.98381391360263604</c:v>
                </c:pt>
                <c:pt idx="9178">
                  <c:v>0.98392110622778339</c:v>
                </c:pt>
                <c:pt idx="9179">
                  <c:v>0.98402829885293075</c:v>
                </c:pt>
                <c:pt idx="9180">
                  <c:v>0.98413549147807811</c:v>
                </c:pt>
                <c:pt idx="9181">
                  <c:v>0.98424268410322546</c:v>
                </c:pt>
                <c:pt idx="9182">
                  <c:v>0.98434987672837282</c:v>
                </c:pt>
                <c:pt idx="9183">
                  <c:v>0.98445706935352018</c:v>
                </c:pt>
                <c:pt idx="9184">
                  <c:v>0.98456426197866753</c:v>
                </c:pt>
                <c:pt idx="9185">
                  <c:v>0.98467145460381489</c:v>
                </c:pt>
                <c:pt idx="9186">
                  <c:v>0.98477864722896225</c:v>
                </c:pt>
                <c:pt idx="9187">
                  <c:v>0.9848858398541096</c:v>
                </c:pt>
                <c:pt idx="9188">
                  <c:v>0.98499303247925696</c:v>
                </c:pt>
                <c:pt idx="9189">
                  <c:v>0.98510022510440431</c:v>
                </c:pt>
                <c:pt idx="9190">
                  <c:v>0.98520741772955167</c:v>
                </c:pt>
                <c:pt idx="9191">
                  <c:v>0.98531461035469903</c:v>
                </c:pt>
                <c:pt idx="9192">
                  <c:v>0.98542180297984638</c:v>
                </c:pt>
                <c:pt idx="9193">
                  <c:v>0.98552899560499374</c:v>
                </c:pt>
                <c:pt idx="9194">
                  <c:v>0.9856361882301411</c:v>
                </c:pt>
                <c:pt idx="9195">
                  <c:v>0.98574338085528845</c:v>
                </c:pt>
                <c:pt idx="9196">
                  <c:v>0.98585057348043581</c:v>
                </c:pt>
                <c:pt idx="9197">
                  <c:v>0.98595776610558317</c:v>
                </c:pt>
                <c:pt idx="9198">
                  <c:v>0.98606495873073052</c:v>
                </c:pt>
                <c:pt idx="9199">
                  <c:v>0.98617215135587788</c:v>
                </c:pt>
                <c:pt idx="9200">
                  <c:v>0.98627934398102524</c:v>
                </c:pt>
                <c:pt idx="9201">
                  <c:v>0.98638653660617259</c:v>
                </c:pt>
                <c:pt idx="9202">
                  <c:v>0.98649372923131995</c:v>
                </c:pt>
                <c:pt idx="9203">
                  <c:v>0.98660092185646731</c:v>
                </c:pt>
                <c:pt idx="9204">
                  <c:v>0.98670811448161466</c:v>
                </c:pt>
                <c:pt idx="9205">
                  <c:v>0.98681530710676202</c:v>
                </c:pt>
                <c:pt idx="9206">
                  <c:v>0.98692249973190938</c:v>
                </c:pt>
                <c:pt idx="9207">
                  <c:v>0.98702969235705673</c:v>
                </c:pt>
                <c:pt idx="9208">
                  <c:v>0.98713688498220409</c:v>
                </c:pt>
                <c:pt idx="9209">
                  <c:v>0.98724407760735144</c:v>
                </c:pt>
                <c:pt idx="9210">
                  <c:v>0.9873512702324988</c:v>
                </c:pt>
                <c:pt idx="9211">
                  <c:v>0.98745846285764616</c:v>
                </c:pt>
                <c:pt idx="9212">
                  <c:v>0.98756565548279351</c:v>
                </c:pt>
                <c:pt idx="9213">
                  <c:v>0.98767284810794087</c:v>
                </c:pt>
                <c:pt idx="9214">
                  <c:v>0.98778004073308823</c:v>
                </c:pt>
                <c:pt idx="9215">
                  <c:v>0.98788723335823558</c:v>
                </c:pt>
                <c:pt idx="9216">
                  <c:v>0.98799442598338294</c:v>
                </c:pt>
                <c:pt idx="9217">
                  <c:v>0.9881016186085303</c:v>
                </c:pt>
                <c:pt idx="9218">
                  <c:v>0.98820881123367765</c:v>
                </c:pt>
                <c:pt idx="9219">
                  <c:v>0.98831600385882501</c:v>
                </c:pt>
                <c:pt idx="9220">
                  <c:v>0.98842319648397237</c:v>
                </c:pt>
                <c:pt idx="9221">
                  <c:v>0.98853038910911972</c:v>
                </c:pt>
                <c:pt idx="9222">
                  <c:v>0.98863758173426708</c:v>
                </c:pt>
                <c:pt idx="9223">
                  <c:v>0.98874477435941444</c:v>
                </c:pt>
                <c:pt idx="9224">
                  <c:v>0.98885196698456179</c:v>
                </c:pt>
                <c:pt idx="9225">
                  <c:v>0.98895915960970915</c:v>
                </c:pt>
                <c:pt idx="9226">
                  <c:v>0.98906635223485651</c:v>
                </c:pt>
                <c:pt idx="9227">
                  <c:v>0.98917354486000386</c:v>
                </c:pt>
                <c:pt idx="9228">
                  <c:v>0.98928073748515122</c:v>
                </c:pt>
                <c:pt idx="9229">
                  <c:v>0.98938793011029857</c:v>
                </c:pt>
                <c:pt idx="9230">
                  <c:v>0.98949512273544593</c:v>
                </c:pt>
                <c:pt idx="9231">
                  <c:v>0.98960231536059329</c:v>
                </c:pt>
                <c:pt idx="9232">
                  <c:v>0.98970950798574064</c:v>
                </c:pt>
                <c:pt idx="9233">
                  <c:v>0.989816700610888</c:v>
                </c:pt>
                <c:pt idx="9234">
                  <c:v>0.98992389323603536</c:v>
                </c:pt>
                <c:pt idx="9235">
                  <c:v>0.99003108586118271</c:v>
                </c:pt>
                <c:pt idx="9236">
                  <c:v>0.99013827848633007</c:v>
                </c:pt>
                <c:pt idx="9237">
                  <c:v>0.99024547111147743</c:v>
                </c:pt>
                <c:pt idx="9238">
                  <c:v>0.99035266373662478</c:v>
                </c:pt>
                <c:pt idx="9239">
                  <c:v>0.99045985636177214</c:v>
                </c:pt>
                <c:pt idx="9240">
                  <c:v>0.9905670489869195</c:v>
                </c:pt>
                <c:pt idx="9241">
                  <c:v>0.99067424161206685</c:v>
                </c:pt>
                <c:pt idx="9242">
                  <c:v>0.99078143423721421</c:v>
                </c:pt>
                <c:pt idx="9243">
                  <c:v>0.99088862686236157</c:v>
                </c:pt>
                <c:pt idx="9244">
                  <c:v>0.99099581948750892</c:v>
                </c:pt>
                <c:pt idx="9245">
                  <c:v>0.99110301211265628</c:v>
                </c:pt>
                <c:pt idx="9246">
                  <c:v>0.99121020473780364</c:v>
                </c:pt>
                <c:pt idx="9247">
                  <c:v>0.99131739736295099</c:v>
                </c:pt>
                <c:pt idx="9248">
                  <c:v>0.99142458998809835</c:v>
                </c:pt>
                <c:pt idx="9249">
                  <c:v>0.9915317826132457</c:v>
                </c:pt>
                <c:pt idx="9250">
                  <c:v>0.99163897523839306</c:v>
                </c:pt>
                <c:pt idx="9251">
                  <c:v>0.99174616786354042</c:v>
                </c:pt>
                <c:pt idx="9252">
                  <c:v>0.99185336048868777</c:v>
                </c:pt>
                <c:pt idx="9253">
                  <c:v>0.99196055311383513</c:v>
                </c:pt>
                <c:pt idx="9254">
                  <c:v>0.99206774573898249</c:v>
                </c:pt>
                <c:pt idx="9255">
                  <c:v>0.99217493836412984</c:v>
                </c:pt>
                <c:pt idx="9256">
                  <c:v>0.9922821309892772</c:v>
                </c:pt>
                <c:pt idx="9257">
                  <c:v>0.99238932361442456</c:v>
                </c:pt>
                <c:pt idx="9258">
                  <c:v>0.99249651623957191</c:v>
                </c:pt>
                <c:pt idx="9259">
                  <c:v>0.99260370886471927</c:v>
                </c:pt>
                <c:pt idx="9260">
                  <c:v>0.99271090148986663</c:v>
                </c:pt>
                <c:pt idx="9261">
                  <c:v>0.99281809411501398</c:v>
                </c:pt>
                <c:pt idx="9262">
                  <c:v>0.99292528674016134</c:v>
                </c:pt>
                <c:pt idx="9263">
                  <c:v>0.9930324793653087</c:v>
                </c:pt>
                <c:pt idx="9264">
                  <c:v>0.99313967199045605</c:v>
                </c:pt>
                <c:pt idx="9265">
                  <c:v>0.99324686461560341</c:v>
                </c:pt>
                <c:pt idx="9266">
                  <c:v>0.99335405724075077</c:v>
                </c:pt>
                <c:pt idx="9267">
                  <c:v>0.99346124986589812</c:v>
                </c:pt>
                <c:pt idx="9268">
                  <c:v>0.99356844249104548</c:v>
                </c:pt>
                <c:pt idx="9269">
                  <c:v>0.99367563511619283</c:v>
                </c:pt>
                <c:pt idx="9270">
                  <c:v>0.99378282774134019</c:v>
                </c:pt>
                <c:pt idx="9271">
                  <c:v>0.99389002036648755</c:v>
                </c:pt>
                <c:pt idx="9272">
                  <c:v>0.9939972129916349</c:v>
                </c:pt>
                <c:pt idx="9273">
                  <c:v>0.99410440561678226</c:v>
                </c:pt>
                <c:pt idx="9274">
                  <c:v>0.99421159824192962</c:v>
                </c:pt>
                <c:pt idx="9275">
                  <c:v>0.99431879086707697</c:v>
                </c:pt>
                <c:pt idx="9276">
                  <c:v>0.99442598349222433</c:v>
                </c:pt>
                <c:pt idx="9277">
                  <c:v>0.99453317611737169</c:v>
                </c:pt>
                <c:pt idx="9278">
                  <c:v>0.99464036874251904</c:v>
                </c:pt>
                <c:pt idx="9279">
                  <c:v>0.9947475613676664</c:v>
                </c:pt>
                <c:pt idx="9280">
                  <c:v>0.99485475399281376</c:v>
                </c:pt>
                <c:pt idx="9281">
                  <c:v>0.99496194661796111</c:v>
                </c:pt>
                <c:pt idx="9282">
                  <c:v>0.99506913924310847</c:v>
                </c:pt>
                <c:pt idx="9283">
                  <c:v>0.99517633186825583</c:v>
                </c:pt>
                <c:pt idx="9284">
                  <c:v>0.99528352449340318</c:v>
                </c:pt>
                <c:pt idx="9285">
                  <c:v>0.99539071711855054</c:v>
                </c:pt>
                <c:pt idx="9286">
                  <c:v>0.9954979097436979</c:v>
                </c:pt>
                <c:pt idx="9287">
                  <c:v>0.99560510236884525</c:v>
                </c:pt>
                <c:pt idx="9288">
                  <c:v>0.99571229499399261</c:v>
                </c:pt>
                <c:pt idx="9289">
                  <c:v>0.99581948761913996</c:v>
                </c:pt>
                <c:pt idx="9290">
                  <c:v>0.99592668024428732</c:v>
                </c:pt>
                <c:pt idx="9291">
                  <c:v>0.99603387286943468</c:v>
                </c:pt>
                <c:pt idx="9292">
                  <c:v>0.99614106549458203</c:v>
                </c:pt>
                <c:pt idx="9293">
                  <c:v>0.99624825811972939</c:v>
                </c:pt>
                <c:pt idx="9294">
                  <c:v>0.99635545074487675</c:v>
                </c:pt>
                <c:pt idx="9295">
                  <c:v>0.9964626433700241</c:v>
                </c:pt>
                <c:pt idx="9296">
                  <c:v>0.99656983599517146</c:v>
                </c:pt>
                <c:pt idx="9297">
                  <c:v>0.99667702862031882</c:v>
                </c:pt>
                <c:pt idx="9298">
                  <c:v>0.99678422124546617</c:v>
                </c:pt>
                <c:pt idx="9299">
                  <c:v>0.99689141387061353</c:v>
                </c:pt>
                <c:pt idx="9300">
                  <c:v>0.99699860649576089</c:v>
                </c:pt>
                <c:pt idx="9301">
                  <c:v>0.99710579912090824</c:v>
                </c:pt>
                <c:pt idx="9302">
                  <c:v>0.9972129917460556</c:v>
                </c:pt>
                <c:pt idx="9303">
                  <c:v>0.99732018437120296</c:v>
                </c:pt>
                <c:pt idx="9304">
                  <c:v>0.99742737699635031</c:v>
                </c:pt>
                <c:pt idx="9305">
                  <c:v>0.99753456962149767</c:v>
                </c:pt>
                <c:pt idx="9306">
                  <c:v>0.99764176224664503</c:v>
                </c:pt>
                <c:pt idx="9307">
                  <c:v>0.99774895487179238</c:v>
                </c:pt>
                <c:pt idx="9308">
                  <c:v>0.99785614749693974</c:v>
                </c:pt>
                <c:pt idx="9309">
                  <c:v>0.99796334012208709</c:v>
                </c:pt>
                <c:pt idx="9310">
                  <c:v>0.99807053274723445</c:v>
                </c:pt>
                <c:pt idx="9311">
                  <c:v>0.99817772537238181</c:v>
                </c:pt>
                <c:pt idx="9312">
                  <c:v>0.99828491799752916</c:v>
                </c:pt>
                <c:pt idx="9313">
                  <c:v>0.99839211062267652</c:v>
                </c:pt>
                <c:pt idx="9314">
                  <c:v>0.99849930324782388</c:v>
                </c:pt>
                <c:pt idx="9315">
                  <c:v>0.99860649587297123</c:v>
                </c:pt>
                <c:pt idx="9316">
                  <c:v>0.99871368849811859</c:v>
                </c:pt>
                <c:pt idx="9317">
                  <c:v>0.99882088112326595</c:v>
                </c:pt>
                <c:pt idx="9318">
                  <c:v>0.9989280737484133</c:v>
                </c:pt>
                <c:pt idx="9319">
                  <c:v>0.99903526637356066</c:v>
                </c:pt>
                <c:pt idx="9320">
                  <c:v>0.99914245899870802</c:v>
                </c:pt>
                <c:pt idx="9321">
                  <c:v>0.99924965162385537</c:v>
                </c:pt>
                <c:pt idx="9322">
                  <c:v>0.99935684424900273</c:v>
                </c:pt>
                <c:pt idx="9323">
                  <c:v>0.99946403687415009</c:v>
                </c:pt>
                <c:pt idx="9324">
                  <c:v>0.99957122949929744</c:v>
                </c:pt>
                <c:pt idx="9325">
                  <c:v>0.9996784221244448</c:v>
                </c:pt>
                <c:pt idx="9326">
                  <c:v>0.99978561474959216</c:v>
                </c:pt>
                <c:pt idx="9327">
                  <c:v>0.99989280737473951</c:v>
                </c:pt>
                <c:pt idx="9328">
                  <c:v>0.99999999999988687</c:v>
                </c:pt>
              </c:numCache>
            </c:numRef>
          </c:xVal>
          <c:yVal>
            <c:numRef>
              <c:f>'[jM8qhhCMGCjs2yqClq4vql4dwjhdGhMMyCqq8h4q(1).xlsx]Sheet3'!$B$2:$B$9330</c:f>
              <c:numCache>
                <c:formatCode>#,##0.########</c:formatCode>
                <c:ptCount val="9329"/>
                <c:pt idx="0">
                  <c:v>435.64053344726602</c:v>
                </c:pt>
                <c:pt idx="1">
                  <c:v>153.39698791503901</c:v>
                </c:pt>
                <c:pt idx="2">
                  <c:v>136.22575378418</c:v>
                </c:pt>
                <c:pt idx="3">
                  <c:v>69.380661010742003</c:v>
                </c:pt>
                <c:pt idx="4">
                  <c:v>68.117004394530994</c:v>
                </c:pt>
                <c:pt idx="5">
                  <c:v>67.994796752929005</c:v>
                </c:pt>
                <c:pt idx="6">
                  <c:v>63.811897277832003</c:v>
                </c:pt>
                <c:pt idx="7">
                  <c:v>62.455265045166001</c:v>
                </c:pt>
                <c:pt idx="8">
                  <c:v>62.003067016601001</c:v>
                </c:pt>
                <c:pt idx="9">
                  <c:v>59.406112670897997</c:v>
                </c:pt>
                <c:pt idx="10">
                  <c:v>59.366813659667997</c:v>
                </c:pt>
                <c:pt idx="11">
                  <c:v>58.076347351073998</c:v>
                </c:pt>
                <c:pt idx="12">
                  <c:v>56.978610992431001</c:v>
                </c:pt>
                <c:pt idx="13">
                  <c:v>56.913841247557997</c:v>
                </c:pt>
                <c:pt idx="14">
                  <c:v>55.557682037352997</c:v>
                </c:pt>
                <c:pt idx="15">
                  <c:v>55.397880554198998</c:v>
                </c:pt>
                <c:pt idx="16">
                  <c:v>55.337272644042997</c:v>
                </c:pt>
                <c:pt idx="17">
                  <c:v>55.009525299072003</c:v>
                </c:pt>
                <c:pt idx="18">
                  <c:v>54.634925842285</c:v>
                </c:pt>
                <c:pt idx="19">
                  <c:v>54.025482177733998</c:v>
                </c:pt>
                <c:pt idx="20">
                  <c:v>53.925491333007002</c:v>
                </c:pt>
                <c:pt idx="21">
                  <c:v>53.643802642822003</c:v>
                </c:pt>
                <c:pt idx="22">
                  <c:v>53.531108856201001</c:v>
                </c:pt>
                <c:pt idx="23">
                  <c:v>53.376762390136001</c:v>
                </c:pt>
                <c:pt idx="24">
                  <c:v>53.318027496337002</c:v>
                </c:pt>
                <c:pt idx="25">
                  <c:v>53.08543395996</c:v>
                </c:pt>
                <c:pt idx="26">
                  <c:v>52.952514648437003</c:v>
                </c:pt>
                <c:pt idx="27">
                  <c:v>52.920375823973998</c:v>
                </c:pt>
                <c:pt idx="28">
                  <c:v>52.296203613281001</c:v>
                </c:pt>
                <c:pt idx="29">
                  <c:v>52.264827728271001</c:v>
                </c:pt>
                <c:pt idx="30">
                  <c:v>52.143154144287003</c:v>
                </c:pt>
                <c:pt idx="31">
                  <c:v>51.890758514403998</c:v>
                </c:pt>
                <c:pt idx="32">
                  <c:v>51.649044036865</c:v>
                </c:pt>
                <c:pt idx="33">
                  <c:v>50.560672760008998</c:v>
                </c:pt>
                <c:pt idx="34">
                  <c:v>50.404891967772997</c:v>
                </c:pt>
                <c:pt idx="35">
                  <c:v>50.312141418457003</c:v>
                </c:pt>
                <c:pt idx="36">
                  <c:v>50.130138397216001</c:v>
                </c:pt>
                <c:pt idx="37">
                  <c:v>49.987533569335</c:v>
                </c:pt>
                <c:pt idx="38">
                  <c:v>49.963802337646001</c:v>
                </c:pt>
                <c:pt idx="39">
                  <c:v>49.874290466307997</c:v>
                </c:pt>
                <c:pt idx="40">
                  <c:v>49.679592132567997</c:v>
                </c:pt>
                <c:pt idx="41">
                  <c:v>49.299800872802003</c:v>
                </c:pt>
                <c:pt idx="42">
                  <c:v>49.226440429687003</c:v>
                </c:pt>
                <c:pt idx="43">
                  <c:v>49.190376281737997</c:v>
                </c:pt>
                <c:pt idx="44">
                  <c:v>49.055934906005</c:v>
                </c:pt>
                <c:pt idx="45">
                  <c:v>48.246910095213998</c:v>
                </c:pt>
                <c:pt idx="46">
                  <c:v>48.224067687987997</c:v>
                </c:pt>
                <c:pt idx="47">
                  <c:v>48.221046447752997</c:v>
                </c:pt>
                <c:pt idx="48">
                  <c:v>47.962913513182997</c:v>
                </c:pt>
                <c:pt idx="49">
                  <c:v>47.959289550781001</c:v>
                </c:pt>
                <c:pt idx="50">
                  <c:v>47.788227081297997</c:v>
                </c:pt>
                <c:pt idx="51">
                  <c:v>47.679378509521001</c:v>
                </c:pt>
                <c:pt idx="52">
                  <c:v>47.320331573486001</c:v>
                </c:pt>
                <c:pt idx="53">
                  <c:v>47.209716796875</c:v>
                </c:pt>
                <c:pt idx="54">
                  <c:v>46.457599639892003</c:v>
                </c:pt>
                <c:pt idx="55">
                  <c:v>45.483154296875</c:v>
                </c:pt>
                <c:pt idx="56">
                  <c:v>44.801570892333999</c:v>
                </c:pt>
                <c:pt idx="57">
                  <c:v>44.770427703857003</c:v>
                </c:pt>
                <c:pt idx="58">
                  <c:v>44.357315063476001</c:v>
                </c:pt>
                <c:pt idx="59">
                  <c:v>43.691200256347003</c:v>
                </c:pt>
                <c:pt idx="60">
                  <c:v>43.565402984618999</c:v>
                </c:pt>
                <c:pt idx="61">
                  <c:v>43.549533843993999</c:v>
                </c:pt>
                <c:pt idx="62">
                  <c:v>43.406829833983998</c:v>
                </c:pt>
                <c:pt idx="63">
                  <c:v>43.226669311522997</c:v>
                </c:pt>
                <c:pt idx="64">
                  <c:v>43.111289978027003</c:v>
                </c:pt>
                <c:pt idx="65">
                  <c:v>43.060028076171001</c:v>
                </c:pt>
                <c:pt idx="66">
                  <c:v>42.751106262207003</c:v>
                </c:pt>
                <c:pt idx="67">
                  <c:v>42.509700775146001</c:v>
                </c:pt>
                <c:pt idx="68">
                  <c:v>42.506126403807997</c:v>
                </c:pt>
                <c:pt idx="69">
                  <c:v>42.376628875732003</c:v>
                </c:pt>
                <c:pt idx="70">
                  <c:v>42.35708618164</c:v>
                </c:pt>
                <c:pt idx="71">
                  <c:v>42.352111816406001</c:v>
                </c:pt>
                <c:pt idx="72">
                  <c:v>42.306526184082003</c:v>
                </c:pt>
                <c:pt idx="73">
                  <c:v>42.30341720581</c:v>
                </c:pt>
                <c:pt idx="74">
                  <c:v>42.201015472412003</c:v>
                </c:pt>
                <c:pt idx="75">
                  <c:v>42.153633117675</c:v>
                </c:pt>
                <c:pt idx="76">
                  <c:v>42.14245223999</c:v>
                </c:pt>
                <c:pt idx="77">
                  <c:v>42.12222290039</c:v>
                </c:pt>
                <c:pt idx="78">
                  <c:v>42.119583129882002</c:v>
                </c:pt>
                <c:pt idx="79">
                  <c:v>42.043350219726001</c:v>
                </c:pt>
                <c:pt idx="80">
                  <c:v>41.950252532958999</c:v>
                </c:pt>
                <c:pt idx="81">
                  <c:v>41.948146820067997</c:v>
                </c:pt>
                <c:pt idx="82">
                  <c:v>41.855167388916001</c:v>
                </c:pt>
                <c:pt idx="83">
                  <c:v>41.833347320556001</c:v>
                </c:pt>
                <c:pt idx="84">
                  <c:v>41.82485961914</c:v>
                </c:pt>
                <c:pt idx="85">
                  <c:v>41.81436920166</c:v>
                </c:pt>
                <c:pt idx="86">
                  <c:v>41.806301116942997</c:v>
                </c:pt>
                <c:pt idx="87">
                  <c:v>41.803810119627997</c:v>
                </c:pt>
                <c:pt idx="88">
                  <c:v>41.781841278076001</c:v>
                </c:pt>
                <c:pt idx="89">
                  <c:v>41.733261108397997</c:v>
                </c:pt>
                <c:pt idx="90">
                  <c:v>41.711345672607003</c:v>
                </c:pt>
                <c:pt idx="91">
                  <c:v>41.706684112547997</c:v>
                </c:pt>
                <c:pt idx="92">
                  <c:v>41.706298828125</c:v>
                </c:pt>
                <c:pt idx="93">
                  <c:v>41.683738708496001</c:v>
                </c:pt>
                <c:pt idx="94">
                  <c:v>41.671398162841001</c:v>
                </c:pt>
                <c:pt idx="95">
                  <c:v>41.609378814697003</c:v>
                </c:pt>
                <c:pt idx="96">
                  <c:v>41.589588165282997</c:v>
                </c:pt>
                <c:pt idx="97">
                  <c:v>41.571353912352997</c:v>
                </c:pt>
                <c:pt idx="98">
                  <c:v>41.539978027342997</c:v>
                </c:pt>
                <c:pt idx="99">
                  <c:v>41.534877777098998</c:v>
                </c:pt>
                <c:pt idx="100">
                  <c:v>41.510562896727997</c:v>
                </c:pt>
                <c:pt idx="101">
                  <c:v>41.490333557127997</c:v>
                </c:pt>
                <c:pt idx="102">
                  <c:v>41.490314483642003</c:v>
                </c:pt>
                <c:pt idx="103">
                  <c:v>41.480026245117003</c:v>
                </c:pt>
                <c:pt idx="104">
                  <c:v>41.431106567382002</c:v>
                </c:pt>
                <c:pt idx="105">
                  <c:v>41.385734558105</c:v>
                </c:pt>
                <c:pt idx="106">
                  <c:v>41.27970123291</c:v>
                </c:pt>
                <c:pt idx="107">
                  <c:v>41.235347747802003</c:v>
                </c:pt>
                <c:pt idx="108">
                  <c:v>41.184143066406001</c:v>
                </c:pt>
                <c:pt idx="109">
                  <c:v>41.161632537841001</c:v>
                </c:pt>
                <c:pt idx="110">
                  <c:v>41.115615844726001</c:v>
                </c:pt>
                <c:pt idx="111">
                  <c:v>41.111476898192997</c:v>
                </c:pt>
                <c:pt idx="112">
                  <c:v>41.099571228027003</c:v>
                </c:pt>
                <c:pt idx="113">
                  <c:v>41.075588226317997</c:v>
                </c:pt>
                <c:pt idx="114">
                  <c:v>41.044445037841001</c:v>
                </c:pt>
                <c:pt idx="115">
                  <c:v>41.033332824707003</c:v>
                </c:pt>
                <c:pt idx="116">
                  <c:v>41.028717041015</c:v>
                </c:pt>
                <c:pt idx="117">
                  <c:v>41.023151397705</c:v>
                </c:pt>
                <c:pt idx="118">
                  <c:v>41.013034820556001</c:v>
                </c:pt>
                <c:pt idx="119">
                  <c:v>40.965347290038999</c:v>
                </c:pt>
                <c:pt idx="120">
                  <c:v>40.905353546142003</c:v>
                </c:pt>
                <c:pt idx="121">
                  <c:v>40.881996154785</c:v>
                </c:pt>
                <c:pt idx="122">
                  <c:v>40.872646331787003</c:v>
                </c:pt>
                <c:pt idx="123">
                  <c:v>40.855529785156001</c:v>
                </c:pt>
                <c:pt idx="124">
                  <c:v>40.787807464598998</c:v>
                </c:pt>
                <c:pt idx="125">
                  <c:v>40.75463104248</c:v>
                </c:pt>
                <c:pt idx="126">
                  <c:v>40.696376800537003</c:v>
                </c:pt>
                <c:pt idx="127">
                  <c:v>40.662731170653998</c:v>
                </c:pt>
                <c:pt idx="128">
                  <c:v>40.637924194335</c:v>
                </c:pt>
                <c:pt idx="129">
                  <c:v>40.636157989502003</c:v>
                </c:pt>
                <c:pt idx="130">
                  <c:v>40.633167266845</c:v>
                </c:pt>
                <c:pt idx="131">
                  <c:v>40.604373931883998</c:v>
                </c:pt>
                <c:pt idx="132">
                  <c:v>40.553806304931001</c:v>
                </c:pt>
                <c:pt idx="133">
                  <c:v>40.543197631835</c:v>
                </c:pt>
                <c:pt idx="134">
                  <c:v>40.514148712157997</c:v>
                </c:pt>
                <c:pt idx="135">
                  <c:v>40.512672424316001</c:v>
                </c:pt>
                <c:pt idx="136">
                  <c:v>40.484367370605</c:v>
                </c:pt>
                <c:pt idx="137">
                  <c:v>40.470512390136001</c:v>
                </c:pt>
                <c:pt idx="138">
                  <c:v>40.420799255371001</c:v>
                </c:pt>
                <c:pt idx="139">
                  <c:v>40.398624420166001</c:v>
                </c:pt>
                <c:pt idx="140">
                  <c:v>40.342407226562003</c:v>
                </c:pt>
                <c:pt idx="141">
                  <c:v>40.27843093872</c:v>
                </c:pt>
                <c:pt idx="142">
                  <c:v>40.243709564208999</c:v>
                </c:pt>
                <c:pt idx="143">
                  <c:v>40.22463607788</c:v>
                </c:pt>
                <c:pt idx="144">
                  <c:v>40.217754364012997</c:v>
                </c:pt>
                <c:pt idx="145">
                  <c:v>40.214649200438998</c:v>
                </c:pt>
                <c:pt idx="146">
                  <c:v>40.192817687987997</c:v>
                </c:pt>
                <c:pt idx="147">
                  <c:v>40.185352325438998</c:v>
                </c:pt>
                <c:pt idx="148">
                  <c:v>40.177722930907997</c:v>
                </c:pt>
                <c:pt idx="149">
                  <c:v>40.164474487303998</c:v>
                </c:pt>
                <c:pt idx="150">
                  <c:v>40.150325775146001</c:v>
                </c:pt>
                <c:pt idx="151">
                  <c:v>40.150192260742003</c:v>
                </c:pt>
                <c:pt idx="152">
                  <c:v>40.11848449707</c:v>
                </c:pt>
                <c:pt idx="153">
                  <c:v>40.116584777832003</c:v>
                </c:pt>
                <c:pt idx="154">
                  <c:v>40.102790832518998</c:v>
                </c:pt>
                <c:pt idx="155">
                  <c:v>40.095954895018998</c:v>
                </c:pt>
                <c:pt idx="156">
                  <c:v>40.091510772705</c:v>
                </c:pt>
                <c:pt idx="157">
                  <c:v>40.078674316406001</c:v>
                </c:pt>
                <c:pt idx="158">
                  <c:v>40.074268341063998</c:v>
                </c:pt>
                <c:pt idx="159">
                  <c:v>39.995998382567997</c:v>
                </c:pt>
                <c:pt idx="160">
                  <c:v>39.971584320067997</c:v>
                </c:pt>
                <c:pt idx="161">
                  <c:v>39.956394195556001</c:v>
                </c:pt>
                <c:pt idx="162">
                  <c:v>39.927200317382002</c:v>
                </c:pt>
                <c:pt idx="163">
                  <c:v>39.916725158691001</c:v>
                </c:pt>
                <c:pt idx="164">
                  <c:v>39.90909576416</c:v>
                </c:pt>
                <c:pt idx="165">
                  <c:v>39.792133331297997</c:v>
                </c:pt>
                <c:pt idx="166">
                  <c:v>39.770992279052003</c:v>
                </c:pt>
                <c:pt idx="167">
                  <c:v>39.75963973999</c:v>
                </c:pt>
                <c:pt idx="168">
                  <c:v>39.748912811278998</c:v>
                </c:pt>
                <c:pt idx="169">
                  <c:v>39.669101715087002</c:v>
                </c:pt>
                <c:pt idx="170">
                  <c:v>39.612525939941001</c:v>
                </c:pt>
                <c:pt idx="171">
                  <c:v>39.599807739257002</c:v>
                </c:pt>
                <c:pt idx="172">
                  <c:v>39.597438812255</c:v>
                </c:pt>
                <c:pt idx="173">
                  <c:v>39.571472167967997</c:v>
                </c:pt>
                <c:pt idx="174">
                  <c:v>39.527019500732003</c:v>
                </c:pt>
                <c:pt idx="175">
                  <c:v>39.488372802733998</c:v>
                </c:pt>
                <c:pt idx="176">
                  <c:v>39.432231903076001</c:v>
                </c:pt>
                <c:pt idx="177">
                  <c:v>39.399299621582003</c:v>
                </c:pt>
                <c:pt idx="178">
                  <c:v>39.387092590332003</c:v>
                </c:pt>
                <c:pt idx="179">
                  <c:v>39.386699676512997</c:v>
                </c:pt>
                <c:pt idx="180">
                  <c:v>39.15937423706</c:v>
                </c:pt>
                <c:pt idx="181">
                  <c:v>39.024093627928998</c:v>
                </c:pt>
                <c:pt idx="182">
                  <c:v>38.924255371092997</c:v>
                </c:pt>
                <c:pt idx="183">
                  <c:v>38.916049957275</c:v>
                </c:pt>
                <c:pt idx="184">
                  <c:v>38.884227752685</c:v>
                </c:pt>
                <c:pt idx="185">
                  <c:v>38.870750427246001</c:v>
                </c:pt>
                <c:pt idx="186">
                  <c:v>38.841793060302003</c:v>
                </c:pt>
                <c:pt idx="187">
                  <c:v>38.832908630371001</c:v>
                </c:pt>
                <c:pt idx="188">
                  <c:v>38.82494354248</c:v>
                </c:pt>
                <c:pt idx="189">
                  <c:v>38.811641693115</c:v>
                </c:pt>
                <c:pt idx="190">
                  <c:v>38.809543609618999</c:v>
                </c:pt>
                <c:pt idx="191">
                  <c:v>38.79386138916</c:v>
                </c:pt>
                <c:pt idx="192">
                  <c:v>38.775394439697003</c:v>
                </c:pt>
                <c:pt idx="193">
                  <c:v>38.727745056152003</c:v>
                </c:pt>
                <c:pt idx="194">
                  <c:v>38.685012817382002</c:v>
                </c:pt>
                <c:pt idx="195">
                  <c:v>38.612125396727997</c:v>
                </c:pt>
                <c:pt idx="196">
                  <c:v>38.607372283935</c:v>
                </c:pt>
                <c:pt idx="197">
                  <c:v>38.59044265747</c:v>
                </c:pt>
                <c:pt idx="198">
                  <c:v>38.582889556883998</c:v>
                </c:pt>
                <c:pt idx="199">
                  <c:v>38.514038085937003</c:v>
                </c:pt>
                <c:pt idx="200">
                  <c:v>38.513900756835</c:v>
                </c:pt>
                <c:pt idx="201">
                  <c:v>38.493591308592997</c:v>
                </c:pt>
                <c:pt idx="202">
                  <c:v>38.468032836913999</c:v>
                </c:pt>
                <c:pt idx="203">
                  <c:v>38.451190948486001</c:v>
                </c:pt>
                <c:pt idx="204">
                  <c:v>38.418155670166001</c:v>
                </c:pt>
                <c:pt idx="205">
                  <c:v>38.387119293212002</c:v>
                </c:pt>
                <c:pt idx="206">
                  <c:v>38.373580932617003</c:v>
                </c:pt>
                <c:pt idx="207">
                  <c:v>38.350627899168998</c:v>
                </c:pt>
                <c:pt idx="208">
                  <c:v>38.311134338377997</c:v>
                </c:pt>
                <c:pt idx="209">
                  <c:v>38.304985046386001</c:v>
                </c:pt>
                <c:pt idx="210">
                  <c:v>38.295173645018998</c:v>
                </c:pt>
                <c:pt idx="211">
                  <c:v>38.284870147705</c:v>
                </c:pt>
                <c:pt idx="212">
                  <c:v>38.278564453125</c:v>
                </c:pt>
                <c:pt idx="213">
                  <c:v>38.278099060057997</c:v>
                </c:pt>
                <c:pt idx="214">
                  <c:v>38.269130706787003</c:v>
                </c:pt>
                <c:pt idx="215">
                  <c:v>38.2632522583</c:v>
                </c:pt>
                <c:pt idx="216">
                  <c:v>38.259288787841001</c:v>
                </c:pt>
                <c:pt idx="217">
                  <c:v>38.248741149902003</c:v>
                </c:pt>
                <c:pt idx="218">
                  <c:v>38.245197296142003</c:v>
                </c:pt>
                <c:pt idx="219">
                  <c:v>38.235729217528998</c:v>
                </c:pt>
                <c:pt idx="220">
                  <c:v>38.205501556396001</c:v>
                </c:pt>
                <c:pt idx="221">
                  <c:v>38.199909210205</c:v>
                </c:pt>
                <c:pt idx="222">
                  <c:v>38.133468627928998</c:v>
                </c:pt>
                <c:pt idx="223">
                  <c:v>38.127216339111001</c:v>
                </c:pt>
                <c:pt idx="224">
                  <c:v>38.118682861327997</c:v>
                </c:pt>
                <c:pt idx="225">
                  <c:v>38.082633972167997</c:v>
                </c:pt>
                <c:pt idx="226">
                  <c:v>38.058025360107003</c:v>
                </c:pt>
                <c:pt idx="227">
                  <c:v>38.054290771483998</c:v>
                </c:pt>
                <c:pt idx="228">
                  <c:v>38.042037963867003</c:v>
                </c:pt>
                <c:pt idx="229">
                  <c:v>38.036705017088998</c:v>
                </c:pt>
                <c:pt idx="230">
                  <c:v>38.035240173338998</c:v>
                </c:pt>
                <c:pt idx="231">
                  <c:v>38.034015655517003</c:v>
                </c:pt>
                <c:pt idx="232">
                  <c:v>38.008392333983998</c:v>
                </c:pt>
                <c:pt idx="233">
                  <c:v>37.984783172607003</c:v>
                </c:pt>
                <c:pt idx="234">
                  <c:v>37.973571777342997</c:v>
                </c:pt>
                <c:pt idx="235">
                  <c:v>37.970504760742003</c:v>
                </c:pt>
                <c:pt idx="236">
                  <c:v>37.965095520018998</c:v>
                </c:pt>
                <c:pt idx="237">
                  <c:v>37.963897705077997</c:v>
                </c:pt>
                <c:pt idx="238">
                  <c:v>37.90232849121</c:v>
                </c:pt>
                <c:pt idx="239">
                  <c:v>37.886470794677003</c:v>
                </c:pt>
                <c:pt idx="240">
                  <c:v>37.863815307617003</c:v>
                </c:pt>
                <c:pt idx="241">
                  <c:v>37.829799652098998</c:v>
                </c:pt>
                <c:pt idx="242">
                  <c:v>37.813552856445</c:v>
                </c:pt>
                <c:pt idx="243">
                  <c:v>37.7866897583</c:v>
                </c:pt>
                <c:pt idx="244">
                  <c:v>37.7822265625</c:v>
                </c:pt>
                <c:pt idx="245">
                  <c:v>37.773983001708999</c:v>
                </c:pt>
                <c:pt idx="246">
                  <c:v>37.766025543212002</c:v>
                </c:pt>
                <c:pt idx="247">
                  <c:v>37.759860992431001</c:v>
                </c:pt>
                <c:pt idx="248">
                  <c:v>37.758834838867003</c:v>
                </c:pt>
                <c:pt idx="249">
                  <c:v>37.739234924316001</c:v>
                </c:pt>
                <c:pt idx="250">
                  <c:v>37.718429565428998</c:v>
                </c:pt>
                <c:pt idx="251">
                  <c:v>37.669815063476001</c:v>
                </c:pt>
                <c:pt idx="252">
                  <c:v>37.663902282713998</c:v>
                </c:pt>
                <c:pt idx="253">
                  <c:v>37.648921966552003</c:v>
                </c:pt>
                <c:pt idx="254">
                  <c:v>37.623439788817997</c:v>
                </c:pt>
                <c:pt idx="255">
                  <c:v>37.622989654541001</c:v>
                </c:pt>
                <c:pt idx="256">
                  <c:v>37.617946624755</c:v>
                </c:pt>
                <c:pt idx="257">
                  <c:v>37.61494064331</c:v>
                </c:pt>
                <c:pt idx="258">
                  <c:v>37.598522186278998</c:v>
                </c:pt>
                <c:pt idx="259">
                  <c:v>37.595256805418998</c:v>
                </c:pt>
                <c:pt idx="260">
                  <c:v>37.578022003172997</c:v>
                </c:pt>
                <c:pt idx="261">
                  <c:v>37.526710510252997</c:v>
                </c:pt>
                <c:pt idx="262">
                  <c:v>37.513370513916001</c:v>
                </c:pt>
                <c:pt idx="263">
                  <c:v>37.512474060057997</c:v>
                </c:pt>
                <c:pt idx="264">
                  <c:v>37.509140014647997</c:v>
                </c:pt>
                <c:pt idx="265">
                  <c:v>37.502174377441001</c:v>
                </c:pt>
                <c:pt idx="266">
                  <c:v>37.496547698973998</c:v>
                </c:pt>
                <c:pt idx="267">
                  <c:v>37.494777679442997</c:v>
                </c:pt>
                <c:pt idx="268">
                  <c:v>37.485668182372997</c:v>
                </c:pt>
                <c:pt idx="269">
                  <c:v>37.437755584716001</c:v>
                </c:pt>
                <c:pt idx="270">
                  <c:v>37.430229187011001</c:v>
                </c:pt>
                <c:pt idx="271">
                  <c:v>37.418708801268998</c:v>
                </c:pt>
                <c:pt idx="272">
                  <c:v>37.400962829588998</c:v>
                </c:pt>
                <c:pt idx="273">
                  <c:v>37.400291442871001</c:v>
                </c:pt>
                <c:pt idx="274">
                  <c:v>37.379028320312003</c:v>
                </c:pt>
                <c:pt idx="275">
                  <c:v>37.36396408081</c:v>
                </c:pt>
                <c:pt idx="276">
                  <c:v>37.347507476806001</c:v>
                </c:pt>
                <c:pt idx="277">
                  <c:v>37.342575073242003</c:v>
                </c:pt>
                <c:pt idx="278">
                  <c:v>37.339588165282997</c:v>
                </c:pt>
                <c:pt idx="279">
                  <c:v>37.319011688232003</c:v>
                </c:pt>
                <c:pt idx="280">
                  <c:v>37.300731658935</c:v>
                </c:pt>
                <c:pt idx="281">
                  <c:v>37.300201416015</c:v>
                </c:pt>
                <c:pt idx="282">
                  <c:v>37.271583557127997</c:v>
                </c:pt>
                <c:pt idx="283">
                  <c:v>37.269847869872997</c:v>
                </c:pt>
                <c:pt idx="284">
                  <c:v>37.265579223632002</c:v>
                </c:pt>
                <c:pt idx="285">
                  <c:v>37.23847579956</c:v>
                </c:pt>
                <c:pt idx="286">
                  <c:v>37.184604644775</c:v>
                </c:pt>
                <c:pt idx="287">
                  <c:v>37.156253814697003</c:v>
                </c:pt>
                <c:pt idx="288">
                  <c:v>37.065658569335</c:v>
                </c:pt>
                <c:pt idx="289">
                  <c:v>37.048061370848998</c:v>
                </c:pt>
                <c:pt idx="290">
                  <c:v>37.022380828857003</c:v>
                </c:pt>
                <c:pt idx="291">
                  <c:v>37.002498626708999</c:v>
                </c:pt>
                <c:pt idx="292">
                  <c:v>36.95417022705</c:v>
                </c:pt>
                <c:pt idx="293">
                  <c:v>36.95405960083</c:v>
                </c:pt>
                <c:pt idx="294">
                  <c:v>36.922893524168998</c:v>
                </c:pt>
                <c:pt idx="295">
                  <c:v>36.91230392456</c:v>
                </c:pt>
                <c:pt idx="296">
                  <c:v>36.89358139038</c:v>
                </c:pt>
                <c:pt idx="297">
                  <c:v>36.878707885742003</c:v>
                </c:pt>
                <c:pt idx="298">
                  <c:v>36.877071380615</c:v>
                </c:pt>
                <c:pt idx="299">
                  <c:v>36.832656860351001</c:v>
                </c:pt>
                <c:pt idx="300">
                  <c:v>36.831840515136001</c:v>
                </c:pt>
                <c:pt idx="301">
                  <c:v>36.819507598877003</c:v>
                </c:pt>
                <c:pt idx="302">
                  <c:v>36.776004791258998</c:v>
                </c:pt>
                <c:pt idx="303">
                  <c:v>36.775161743163999</c:v>
                </c:pt>
                <c:pt idx="304">
                  <c:v>36.764343261717997</c:v>
                </c:pt>
                <c:pt idx="305">
                  <c:v>36.76016998291</c:v>
                </c:pt>
                <c:pt idx="306">
                  <c:v>36.739463806152003</c:v>
                </c:pt>
                <c:pt idx="307">
                  <c:v>36.73888015747</c:v>
                </c:pt>
                <c:pt idx="308">
                  <c:v>36.734233856201001</c:v>
                </c:pt>
                <c:pt idx="309">
                  <c:v>36.684211730957003</c:v>
                </c:pt>
                <c:pt idx="310">
                  <c:v>36.680419921875</c:v>
                </c:pt>
                <c:pt idx="311">
                  <c:v>36.656440734862997</c:v>
                </c:pt>
                <c:pt idx="312">
                  <c:v>36.617130279541001</c:v>
                </c:pt>
                <c:pt idx="313">
                  <c:v>36.594409942627003</c:v>
                </c:pt>
                <c:pt idx="314">
                  <c:v>36.576477050781001</c:v>
                </c:pt>
                <c:pt idx="315">
                  <c:v>36.574478149413999</c:v>
                </c:pt>
                <c:pt idx="316">
                  <c:v>36.573299407958999</c:v>
                </c:pt>
                <c:pt idx="317">
                  <c:v>36.567790985107003</c:v>
                </c:pt>
                <c:pt idx="318">
                  <c:v>36.560386657713998</c:v>
                </c:pt>
                <c:pt idx="319">
                  <c:v>36.559154510497997</c:v>
                </c:pt>
                <c:pt idx="320">
                  <c:v>36.55626296997</c:v>
                </c:pt>
                <c:pt idx="321">
                  <c:v>36.483257293701001</c:v>
                </c:pt>
                <c:pt idx="322">
                  <c:v>36.479297637938998</c:v>
                </c:pt>
                <c:pt idx="323">
                  <c:v>36.458515167236001</c:v>
                </c:pt>
                <c:pt idx="324">
                  <c:v>36.458446502685</c:v>
                </c:pt>
                <c:pt idx="325">
                  <c:v>36.454082489012997</c:v>
                </c:pt>
                <c:pt idx="326">
                  <c:v>36.433204650877997</c:v>
                </c:pt>
                <c:pt idx="327">
                  <c:v>36.429214477538999</c:v>
                </c:pt>
                <c:pt idx="328">
                  <c:v>36.416847229002997</c:v>
                </c:pt>
                <c:pt idx="329">
                  <c:v>36.385471343993999</c:v>
                </c:pt>
                <c:pt idx="330">
                  <c:v>36.369922637938998</c:v>
                </c:pt>
                <c:pt idx="331">
                  <c:v>36.366912841796001</c:v>
                </c:pt>
                <c:pt idx="332">
                  <c:v>36.361206054687003</c:v>
                </c:pt>
                <c:pt idx="333">
                  <c:v>36.351051330566001</c:v>
                </c:pt>
                <c:pt idx="334">
                  <c:v>36.350559234618999</c:v>
                </c:pt>
                <c:pt idx="335">
                  <c:v>36.348934173583999</c:v>
                </c:pt>
                <c:pt idx="336">
                  <c:v>36.344341278076001</c:v>
                </c:pt>
                <c:pt idx="337">
                  <c:v>36.33507156372</c:v>
                </c:pt>
                <c:pt idx="338">
                  <c:v>36.322368621826001</c:v>
                </c:pt>
                <c:pt idx="339">
                  <c:v>36.320491790771001</c:v>
                </c:pt>
                <c:pt idx="340">
                  <c:v>36.315998077392003</c:v>
                </c:pt>
                <c:pt idx="341">
                  <c:v>36.310192108153998</c:v>
                </c:pt>
                <c:pt idx="342">
                  <c:v>36.309093475341001</c:v>
                </c:pt>
                <c:pt idx="343">
                  <c:v>36.296203613281001</c:v>
                </c:pt>
                <c:pt idx="344">
                  <c:v>36.289657592772997</c:v>
                </c:pt>
                <c:pt idx="345">
                  <c:v>36.285312652587002</c:v>
                </c:pt>
                <c:pt idx="346">
                  <c:v>36.26802444458</c:v>
                </c:pt>
                <c:pt idx="347">
                  <c:v>36.232780456542997</c:v>
                </c:pt>
                <c:pt idx="348">
                  <c:v>36.221290588377997</c:v>
                </c:pt>
                <c:pt idx="349">
                  <c:v>36.2138671875</c:v>
                </c:pt>
                <c:pt idx="350">
                  <c:v>36.209251403807997</c:v>
                </c:pt>
                <c:pt idx="351">
                  <c:v>36.20287322998</c:v>
                </c:pt>
                <c:pt idx="352">
                  <c:v>36.184219360351001</c:v>
                </c:pt>
                <c:pt idx="353">
                  <c:v>36.179782867431001</c:v>
                </c:pt>
                <c:pt idx="354">
                  <c:v>36.176177978515</c:v>
                </c:pt>
                <c:pt idx="355">
                  <c:v>36.154476165771001</c:v>
                </c:pt>
                <c:pt idx="356">
                  <c:v>36.152976989746001</c:v>
                </c:pt>
                <c:pt idx="357">
                  <c:v>36.147960662841001</c:v>
                </c:pt>
                <c:pt idx="358">
                  <c:v>36.141899108886001</c:v>
                </c:pt>
                <c:pt idx="359">
                  <c:v>36.14111328125</c:v>
                </c:pt>
                <c:pt idx="360">
                  <c:v>36.138256072997997</c:v>
                </c:pt>
                <c:pt idx="361">
                  <c:v>36.137500762938998</c:v>
                </c:pt>
                <c:pt idx="362">
                  <c:v>36.111568450927003</c:v>
                </c:pt>
                <c:pt idx="363">
                  <c:v>36.089309692382002</c:v>
                </c:pt>
                <c:pt idx="364">
                  <c:v>36.067771911621001</c:v>
                </c:pt>
                <c:pt idx="365">
                  <c:v>36.064002990722003</c:v>
                </c:pt>
                <c:pt idx="366">
                  <c:v>36.058700561522997</c:v>
                </c:pt>
                <c:pt idx="367">
                  <c:v>36.047912597656001</c:v>
                </c:pt>
                <c:pt idx="368">
                  <c:v>36.035129547118999</c:v>
                </c:pt>
                <c:pt idx="369">
                  <c:v>36.034961700438998</c:v>
                </c:pt>
                <c:pt idx="370">
                  <c:v>36.021831512451001</c:v>
                </c:pt>
                <c:pt idx="371">
                  <c:v>35.988193511962002</c:v>
                </c:pt>
                <c:pt idx="372">
                  <c:v>35.987529754637997</c:v>
                </c:pt>
                <c:pt idx="373">
                  <c:v>35.967651367187003</c:v>
                </c:pt>
                <c:pt idx="374">
                  <c:v>35.951786041258998</c:v>
                </c:pt>
                <c:pt idx="375">
                  <c:v>35.94722366333</c:v>
                </c:pt>
                <c:pt idx="376">
                  <c:v>35.934749603271001</c:v>
                </c:pt>
                <c:pt idx="377">
                  <c:v>35.926864624022997</c:v>
                </c:pt>
                <c:pt idx="378">
                  <c:v>35.925971984862997</c:v>
                </c:pt>
                <c:pt idx="379">
                  <c:v>35.920749664306001</c:v>
                </c:pt>
                <c:pt idx="380">
                  <c:v>35.918647766112997</c:v>
                </c:pt>
                <c:pt idx="381">
                  <c:v>35.918151855467997</c:v>
                </c:pt>
                <c:pt idx="382">
                  <c:v>35.916229248046001</c:v>
                </c:pt>
                <c:pt idx="383">
                  <c:v>35.907398223877003</c:v>
                </c:pt>
                <c:pt idx="384">
                  <c:v>35.903945922851001</c:v>
                </c:pt>
                <c:pt idx="385">
                  <c:v>35.857288360595</c:v>
                </c:pt>
                <c:pt idx="386">
                  <c:v>35.854217529296001</c:v>
                </c:pt>
                <c:pt idx="387">
                  <c:v>35.840389251708999</c:v>
                </c:pt>
                <c:pt idx="388">
                  <c:v>35.829490661621001</c:v>
                </c:pt>
                <c:pt idx="389">
                  <c:v>35.827381134032997</c:v>
                </c:pt>
                <c:pt idx="390">
                  <c:v>35.82587814331</c:v>
                </c:pt>
                <c:pt idx="391">
                  <c:v>35.821548461913999</c:v>
                </c:pt>
                <c:pt idx="392">
                  <c:v>35.808227539062003</c:v>
                </c:pt>
                <c:pt idx="393">
                  <c:v>35.799007415771001</c:v>
                </c:pt>
                <c:pt idx="394">
                  <c:v>35.797088623046001</c:v>
                </c:pt>
                <c:pt idx="395">
                  <c:v>35.793540954588998</c:v>
                </c:pt>
                <c:pt idx="396">
                  <c:v>35.785110473632002</c:v>
                </c:pt>
                <c:pt idx="397">
                  <c:v>35.76036453247</c:v>
                </c:pt>
                <c:pt idx="398">
                  <c:v>35.75246810913</c:v>
                </c:pt>
                <c:pt idx="399">
                  <c:v>35.728687286377003</c:v>
                </c:pt>
                <c:pt idx="400">
                  <c:v>35.714172363281001</c:v>
                </c:pt>
                <c:pt idx="401">
                  <c:v>35.71227645874</c:v>
                </c:pt>
                <c:pt idx="402">
                  <c:v>35.705612182617003</c:v>
                </c:pt>
                <c:pt idx="403">
                  <c:v>35.704448699951001</c:v>
                </c:pt>
                <c:pt idx="404">
                  <c:v>35.70380783081</c:v>
                </c:pt>
                <c:pt idx="405">
                  <c:v>35.67398071289</c:v>
                </c:pt>
                <c:pt idx="406">
                  <c:v>35.65412902832</c:v>
                </c:pt>
                <c:pt idx="407">
                  <c:v>35.650199890136001</c:v>
                </c:pt>
                <c:pt idx="408">
                  <c:v>35.64699935913</c:v>
                </c:pt>
                <c:pt idx="409">
                  <c:v>35.635971069335</c:v>
                </c:pt>
                <c:pt idx="410">
                  <c:v>35.63039779663</c:v>
                </c:pt>
                <c:pt idx="411">
                  <c:v>35.580291748046001</c:v>
                </c:pt>
                <c:pt idx="412">
                  <c:v>35.560207366942997</c:v>
                </c:pt>
                <c:pt idx="413">
                  <c:v>35.552459716796001</c:v>
                </c:pt>
                <c:pt idx="414">
                  <c:v>35.528789520262997</c:v>
                </c:pt>
                <c:pt idx="415">
                  <c:v>35.503513336181001</c:v>
                </c:pt>
                <c:pt idx="416">
                  <c:v>35.499061584472003</c:v>
                </c:pt>
                <c:pt idx="417">
                  <c:v>35.494316101073998</c:v>
                </c:pt>
                <c:pt idx="418">
                  <c:v>35.492595672607003</c:v>
                </c:pt>
                <c:pt idx="419">
                  <c:v>35.480659484862997</c:v>
                </c:pt>
                <c:pt idx="420">
                  <c:v>35.469261169432997</c:v>
                </c:pt>
                <c:pt idx="421">
                  <c:v>35.468658447265</c:v>
                </c:pt>
                <c:pt idx="422">
                  <c:v>35.445499420166001</c:v>
                </c:pt>
                <c:pt idx="423">
                  <c:v>35.426334381102997</c:v>
                </c:pt>
                <c:pt idx="424">
                  <c:v>35.41584777832</c:v>
                </c:pt>
                <c:pt idx="425">
                  <c:v>35.415351867675</c:v>
                </c:pt>
                <c:pt idx="426">
                  <c:v>35.384353637695</c:v>
                </c:pt>
                <c:pt idx="427">
                  <c:v>35.369571685791001</c:v>
                </c:pt>
                <c:pt idx="428">
                  <c:v>35.363117218017003</c:v>
                </c:pt>
                <c:pt idx="429">
                  <c:v>35.350643157958999</c:v>
                </c:pt>
                <c:pt idx="430">
                  <c:v>35.339546203612997</c:v>
                </c:pt>
                <c:pt idx="431">
                  <c:v>35.306114196777003</c:v>
                </c:pt>
                <c:pt idx="432">
                  <c:v>35.291728973387997</c:v>
                </c:pt>
                <c:pt idx="433">
                  <c:v>35.290954589842997</c:v>
                </c:pt>
                <c:pt idx="434">
                  <c:v>35.259525299072003</c:v>
                </c:pt>
                <c:pt idx="435">
                  <c:v>35.25821685791</c:v>
                </c:pt>
                <c:pt idx="436">
                  <c:v>35.246662139892003</c:v>
                </c:pt>
                <c:pt idx="437">
                  <c:v>35.242527008056001</c:v>
                </c:pt>
                <c:pt idx="438">
                  <c:v>35.220718383788999</c:v>
                </c:pt>
                <c:pt idx="439">
                  <c:v>35.218967437743999</c:v>
                </c:pt>
                <c:pt idx="440">
                  <c:v>35.213027954101001</c:v>
                </c:pt>
                <c:pt idx="441">
                  <c:v>35.194576263427003</c:v>
                </c:pt>
                <c:pt idx="442">
                  <c:v>35.187309265136001</c:v>
                </c:pt>
                <c:pt idx="443">
                  <c:v>35.17845916748</c:v>
                </c:pt>
                <c:pt idx="444">
                  <c:v>35.175266265868999</c:v>
                </c:pt>
                <c:pt idx="445">
                  <c:v>35.174167633056001</c:v>
                </c:pt>
                <c:pt idx="446">
                  <c:v>35.172199249267003</c:v>
                </c:pt>
                <c:pt idx="447">
                  <c:v>35.172039031982003</c:v>
                </c:pt>
                <c:pt idx="448">
                  <c:v>35.155670166015</c:v>
                </c:pt>
                <c:pt idx="449">
                  <c:v>35.154190063476001</c:v>
                </c:pt>
                <c:pt idx="450">
                  <c:v>35.148521423338998</c:v>
                </c:pt>
                <c:pt idx="451">
                  <c:v>35.118984222412003</c:v>
                </c:pt>
                <c:pt idx="452">
                  <c:v>35.113212585448998</c:v>
                </c:pt>
                <c:pt idx="453">
                  <c:v>35.111919403076001</c:v>
                </c:pt>
                <c:pt idx="454">
                  <c:v>35.111572265625</c:v>
                </c:pt>
                <c:pt idx="455">
                  <c:v>35.086757659912003</c:v>
                </c:pt>
                <c:pt idx="456">
                  <c:v>35.082439422607003</c:v>
                </c:pt>
                <c:pt idx="457">
                  <c:v>35.045375823973998</c:v>
                </c:pt>
                <c:pt idx="458">
                  <c:v>35.042297363281001</c:v>
                </c:pt>
                <c:pt idx="459">
                  <c:v>35.038028717041001</c:v>
                </c:pt>
                <c:pt idx="460">
                  <c:v>35.026798248291001</c:v>
                </c:pt>
                <c:pt idx="461">
                  <c:v>35.009838104247997</c:v>
                </c:pt>
                <c:pt idx="462">
                  <c:v>35.008056640625</c:v>
                </c:pt>
                <c:pt idx="463">
                  <c:v>35.002483367918998</c:v>
                </c:pt>
                <c:pt idx="464">
                  <c:v>34.997428894042997</c:v>
                </c:pt>
                <c:pt idx="465">
                  <c:v>34.987880706787003</c:v>
                </c:pt>
                <c:pt idx="466">
                  <c:v>34.983501434326001</c:v>
                </c:pt>
                <c:pt idx="467">
                  <c:v>34.980949401855</c:v>
                </c:pt>
                <c:pt idx="468">
                  <c:v>34.979236602782997</c:v>
                </c:pt>
                <c:pt idx="469">
                  <c:v>34.97204208374</c:v>
                </c:pt>
                <c:pt idx="470">
                  <c:v>34.967239379882002</c:v>
                </c:pt>
                <c:pt idx="471">
                  <c:v>34.963222503662003</c:v>
                </c:pt>
                <c:pt idx="472">
                  <c:v>34.955818176268998</c:v>
                </c:pt>
                <c:pt idx="473">
                  <c:v>34.950798034667997</c:v>
                </c:pt>
                <c:pt idx="474">
                  <c:v>34.946807861327997</c:v>
                </c:pt>
                <c:pt idx="475">
                  <c:v>34.94331741333</c:v>
                </c:pt>
                <c:pt idx="476">
                  <c:v>34.931407928466001</c:v>
                </c:pt>
                <c:pt idx="477">
                  <c:v>34.93115234375</c:v>
                </c:pt>
                <c:pt idx="478">
                  <c:v>34.921909332275</c:v>
                </c:pt>
                <c:pt idx="479">
                  <c:v>34.914695739746001</c:v>
                </c:pt>
                <c:pt idx="480">
                  <c:v>34.913181304931001</c:v>
                </c:pt>
                <c:pt idx="481">
                  <c:v>34.902927398681001</c:v>
                </c:pt>
                <c:pt idx="482">
                  <c:v>34.897686004637997</c:v>
                </c:pt>
                <c:pt idx="483">
                  <c:v>34.874069213867003</c:v>
                </c:pt>
                <c:pt idx="484">
                  <c:v>34.865756988525</c:v>
                </c:pt>
                <c:pt idx="485">
                  <c:v>34.858173370361001</c:v>
                </c:pt>
                <c:pt idx="486">
                  <c:v>34.855575561522997</c:v>
                </c:pt>
                <c:pt idx="487">
                  <c:v>34.844078063963998</c:v>
                </c:pt>
                <c:pt idx="488">
                  <c:v>34.840583801268998</c:v>
                </c:pt>
                <c:pt idx="489">
                  <c:v>34.826530456542997</c:v>
                </c:pt>
                <c:pt idx="490">
                  <c:v>34.800979614257002</c:v>
                </c:pt>
                <c:pt idx="491">
                  <c:v>34.775688171386001</c:v>
                </c:pt>
                <c:pt idx="492">
                  <c:v>34.767555236816001</c:v>
                </c:pt>
                <c:pt idx="493">
                  <c:v>34.729591369627997</c:v>
                </c:pt>
                <c:pt idx="494">
                  <c:v>34.700542449951001</c:v>
                </c:pt>
                <c:pt idx="495">
                  <c:v>34.697135925292997</c:v>
                </c:pt>
                <c:pt idx="496">
                  <c:v>34.690250396727997</c:v>
                </c:pt>
                <c:pt idx="497">
                  <c:v>34.689048767088998</c:v>
                </c:pt>
                <c:pt idx="498">
                  <c:v>34.623901367187003</c:v>
                </c:pt>
                <c:pt idx="499">
                  <c:v>34.623130798338998</c:v>
                </c:pt>
                <c:pt idx="500">
                  <c:v>34.622039794921001</c:v>
                </c:pt>
                <c:pt idx="501">
                  <c:v>34.618133544921001</c:v>
                </c:pt>
                <c:pt idx="502">
                  <c:v>34.571876525877997</c:v>
                </c:pt>
                <c:pt idx="503">
                  <c:v>34.564319610595</c:v>
                </c:pt>
                <c:pt idx="504">
                  <c:v>34.556522369383998</c:v>
                </c:pt>
                <c:pt idx="505">
                  <c:v>34.538188934326001</c:v>
                </c:pt>
                <c:pt idx="506">
                  <c:v>34.527957916258998</c:v>
                </c:pt>
                <c:pt idx="507">
                  <c:v>34.518444061278998</c:v>
                </c:pt>
                <c:pt idx="508">
                  <c:v>34.518398284912003</c:v>
                </c:pt>
                <c:pt idx="509">
                  <c:v>34.512416839598998</c:v>
                </c:pt>
                <c:pt idx="510">
                  <c:v>34.445613861083999</c:v>
                </c:pt>
                <c:pt idx="511">
                  <c:v>34.439693450927003</c:v>
                </c:pt>
                <c:pt idx="512">
                  <c:v>34.434497833252003</c:v>
                </c:pt>
                <c:pt idx="513">
                  <c:v>34.418113708496001</c:v>
                </c:pt>
                <c:pt idx="514">
                  <c:v>34.412525177002003</c:v>
                </c:pt>
                <c:pt idx="515">
                  <c:v>34.411716461181001</c:v>
                </c:pt>
                <c:pt idx="516">
                  <c:v>34.404842376708999</c:v>
                </c:pt>
                <c:pt idx="517">
                  <c:v>34.404319763182997</c:v>
                </c:pt>
                <c:pt idx="518">
                  <c:v>34.398433685302003</c:v>
                </c:pt>
                <c:pt idx="519">
                  <c:v>34.391860961913999</c:v>
                </c:pt>
                <c:pt idx="520">
                  <c:v>34.389823913573998</c:v>
                </c:pt>
                <c:pt idx="521">
                  <c:v>34.383136749267003</c:v>
                </c:pt>
                <c:pt idx="522">
                  <c:v>34.371578216552003</c:v>
                </c:pt>
                <c:pt idx="523">
                  <c:v>34.369029998778998</c:v>
                </c:pt>
                <c:pt idx="524">
                  <c:v>34.362976074217997</c:v>
                </c:pt>
                <c:pt idx="525">
                  <c:v>34.346809387207003</c:v>
                </c:pt>
                <c:pt idx="526">
                  <c:v>34.333000183105</c:v>
                </c:pt>
                <c:pt idx="527">
                  <c:v>34.332103729247997</c:v>
                </c:pt>
                <c:pt idx="528">
                  <c:v>34.324993133543998</c:v>
                </c:pt>
                <c:pt idx="529">
                  <c:v>34.318328857421001</c:v>
                </c:pt>
                <c:pt idx="530">
                  <c:v>34.313007354736001</c:v>
                </c:pt>
                <c:pt idx="531">
                  <c:v>34.294589996337002</c:v>
                </c:pt>
                <c:pt idx="532">
                  <c:v>34.269317626952997</c:v>
                </c:pt>
                <c:pt idx="533">
                  <c:v>34.26915359497</c:v>
                </c:pt>
                <c:pt idx="534">
                  <c:v>34.246574401855</c:v>
                </c:pt>
                <c:pt idx="535">
                  <c:v>34.242553710937003</c:v>
                </c:pt>
                <c:pt idx="536">
                  <c:v>34.233959197997997</c:v>
                </c:pt>
                <c:pt idx="537">
                  <c:v>34.224472045897997</c:v>
                </c:pt>
                <c:pt idx="538">
                  <c:v>34.187492370605</c:v>
                </c:pt>
                <c:pt idx="539">
                  <c:v>34.18359375</c:v>
                </c:pt>
                <c:pt idx="540">
                  <c:v>34.17251586914</c:v>
                </c:pt>
                <c:pt idx="541">
                  <c:v>34.159465789793998</c:v>
                </c:pt>
                <c:pt idx="542">
                  <c:v>34.158905029296001</c:v>
                </c:pt>
                <c:pt idx="543">
                  <c:v>34.15217590332</c:v>
                </c:pt>
                <c:pt idx="544">
                  <c:v>34.133529663085</c:v>
                </c:pt>
                <c:pt idx="545">
                  <c:v>34.130867004393998</c:v>
                </c:pt>
                <c:pt idx="546">
                  <c:v>34.130283355712002</c:v>
                </c:pt>
                <c:pt idx="547">
                  <c:v>34.122409820556001</c:v>
                </c:pt>
                <c:pt idx="548">
                  <c:v>34.115474700927003</c:v>
                </c:pt>
                <c:pt idx="549">
                  <c:v>34.113502502441001</c:v>
                </c:pt>
                <c:pt idx="550">
                  <c:v>34.107326507567997</c:v>
                </c:pt>
                <c:pt idx="551">
                  <c:v>34.10729598999</c:v>
                </c:pt>
                <c:pt idx="552">
                  <c:v>34.105564117431001</c:v>
                </c:pt>
                <c:pt idx="553">
                  <c:v>34.100891113281001</c:v>
                </c:pt>
                <c:pt idx="554">
                  <c:v>34.089714050292997</c:v>
                </c:pt>
                <c:pt idx="555">
                  <c:v>34.070434570312003</c:v>
                </c:pt>
                <c:pt idx="556">
                  <c:v>34.068710327147997</c:v>
                </c:pt>
                <c:pt idx="557">
                  <c:v>34.034282684326001</c:v>
                </c:pt>
                <c:pt idx="558">
                  <c:v>34.030261993407997</c:v>
                </c:pt>
                <c:pt idx="559">
                  <c:v>34.02896118164</c:v>
                </c:pt>
                <c:pt idx="560">
                  <c:v>34.028408050537003</c:v>
                </c:pt>
                <c:pt idx="561">
                  <c:v>34.02057647705</c:v>
                </c:pt>
                <c:pt idx="562">
                  <c:v>34.019191741942997</c:v>
                </c:pt>
                <c:pt idx="563">
                  <c:v>34.016120910643998</c:v>
                </c:pt>
                <c:pt idx="564">
                  <c:v>34.015125274657997</c:v>
                </c:pt>
                <c:pt idx="565">
                  <c:v>34.013523101806001</c:v>
                </c:pt>
                <c:pt idx="566">
                  <c:v>34.011085510252997</c:v>
                </c:pt>
                <c:pt idx="567">
                  <c:v>34.003105163573998</c:v>
                </c:pt>
                <c:pt idx="568">
                  <c:v>33.997791290282997</c:v>
                </c:pt>
                <c:pt idx="569">
                  <c:v>33.994411468505</c:v>
                </c:pt>
                <c:pt idx="570">
                  <c:v>33.988319396972003</c:v>
                </c:pt>
                <c:pt idx="571">
                  <c:v>33.986518859862997</c:v>
                </c:pt>
                <c:pt idx="572">
                  <c:v>33.975627899168998</c:v>
                </c:pt>
                <c:pt idx="573">
                  <c:v>33.974727630615</c:v>
                </c:pt>
                <c:pt idx="574">
                  <c:v>33.965686798095</c:v>
                </c:pt>
                <c:pt idx="575">
                  <c:v>33.963096618652003</c:v>
                </c:pt>
                <c:pt idx="576">
                  <c:v>33.960441589355</c:v>
                </c:pt>
                <c:pt idx="577">
                  <c:v>33.947879791258998</c:v>
                </c:pt>
                <c:pt idx="578">
                  <c:v>33.945198059082003</c:v>
                </c:pt>
                <c:pt idx="579">
                  <c:v>33.931861877441001</c:v>
                </c:pt>
                <c:pt idx="580">
                  <c:v>33.929847717285</c:v>
                </c:pt>
                <c:pt idx="581">
                  <c:v>33.921138763427003</c:v>
                </c:pt>
                <c:pt idx="582">
                  <c:v>33.914402008056001</c:v>
                </c:pt>
                <c:pt idx="583">
                  <c:v>33.914184570312003</c:v>
                </c:pt>
                <c:pt idx="584">
                  <c:v>33.913341522216001</c:v>
                </c:pt>
                <c:pt idx="585">
                  <c:v>33.911506652832003</c:v>
                </c:pt>
                <c:pt idx="586">
                  <c:v>33.8994140625</c:v>
                </c:pt>
                <c:pt idx="587">
                  <c:v>33.89358139038</c:v>
                </c:pt>
                <c:pt idx="588">
                  <c:v>33.870140075682997</c:v>
                </c:pt>
                <c:pt idx="589">
                  <c:v>33.863708496092997</c:v>
                </c:pt>
                <c:pt idx="590">
                  <c:v>33.863533020018998</c:v>
                </c:pt>
                <c:pt idx="591">
                  <c:v>33.817832946777003</c:v>
                </c:pt>
                <c:pt idx="592">
                  <c:v>33.794288635252997</c:v>
                </c:pt>
                <c:pt idx="593">
                  <c:v>33.756679534912003</c:v>
                </c:pt>
                <c:pt idx="594">
                  <c:v>33.745574951171001</c:v>
                </c:pt>
                <c:pt idx="595">
                  <c:v>33.742004394531001</c:v>
                </c:pt>
                <c:pt idx="596">
                  <c:v>33.717182159422997</c:v>
                </c:pt>
                <c:pt idx="597">
                  <c:v>33.715854644775</c:v>
                </c:pt>
                <c:pt idx="598">
                  <c:v>33.715179443358998</c:v>
                </c:pt>
                <c:pt idx="599">
                  <c:v>33.706554412841001</c:v>
                </c:pt>
                <c:pt idx="600">
                  <c:v>33.701248168945</c:v>
                </c:pt>
                <c:pt idx="601">
                  <c:v>33.696624755858998</c:v>
                </c:pt>
                <c:pt idx="602">
                  <c:v>33.675228118896001</c:v>
                </c:pt>
                <c:pt idx="603">
                  <c:v>33.653873443602997</c:v>
                </c:pt>
                <c:pt idx="604">
                  <c:v>33.652980804442997</c:v>
                </c:pt>
                <c:pt idx="605">
                  <c:v>33.604755401611001</c:v>
                </c:pt>
                <c:pt idx="606">
                  <c:v>33.587463378906001</c:v>
                </c:pt>
                <c:pt idx="607">
                  <c:v>33.585868835448998</c:v>
                </c:pt>
                <c:pt idx="608">
                  <c:v>33.563304901122997</c:v>
                </c:pt>
                <c:pt idx="609">
                  <c:v>33.562774658202997</c:v>
                </c:pt>
                <c:pt idx="610">
                  <c:v>33.541732788085</c:v>
                </c:pt>
                <c:pt idx="611">
                  <c:v>33.537044525146001</c:v>
                </c:pt>
                <c:pt idx="612">
                  <c:v>33.534130096435</c:v>
                </c:pt>
                <c:pt idx="613">
                  <c:v>33.493801116942997</c:v>
                </c:pt>
                <c:pt idx="614">
                  <c:v>33.480358123778998</c:v>
                </c:pt>
                <c:pt idx="615">
                  <c:v>33.475357055663999</c:v>
                </c:pt>
                <c:pt idx="616">
                  <c:v>33.474048614502003</c:v>
                </c:pt>
                <c:pt idx="617">
                  <c:v>33.461158752441001</c:v>
                </c:pt>
                <c:pt idx="618">
                  <c:v>33.458663940428998</c:v>
                </c:pt>
                <c:pt idx="619">
                  <c:v>33.444080352782997</c:v>
                </c:pt>
                <c:pt idx="620">
                  <c:v>33.436206817627003</c:v>
                </c:pt>
                <c:pt idx="621">
                  <c:v>33.412799835205</c:v>
                </c:pt>
                <c:pt idx="622">
                  <c:v>33.377567291258998</c:v>
                </c:pt>
                <c:pt idx="623">
                  <c:v>33.375694274902003</c:v>
                </c:pt>
                <c:pt idx="624">
                  <c:v>33.37230682373</c:v>
                </c:pt>
                <c:pt idx="625">
                  <c:v>33.370857238768998</c:v>
                </c:pt>
                <c:pt idx="626">
                  <c:v>33.361789703368999</c:v>
                </c:pt>
                <c:pt idx="627">
                  <c:v>33.286277770996001</c:v>
                </c:pt>
                <c:pt idx="628">
                  <c:v>33.272964477538999</c:v>
                </c:pt>
                <c:pt idx="629">
                  <c:v>33.269634246826001</c:v>
                </c:pt>
                <c:pt idx="630">
                  <c:v>33.260345458983998</c:v>
                </c:pt>
                <c:pt idx="631">
                  <c:v>33.260215759277003</c:v>
                </c:pt>
                <c:pt idx="632">
                  <c:v>33.244480133056001</c:v>
                </c:pt>
                <c:pt idx="633">
                  <c:v>33.243286132812003</c:v>
                </c:pt>
                <c:pt idx="634">
                  <c:v>33.239509582518998</c:v>
                </c:pt>
                <c:pt idx="635">
                  <c:v>33.239227294921001</c:v>
                </c:pt>
                <c:pt idx="636">
                  <c:v>33.213871002197003</c:v>
                </c:pt>
                <c:pt idx="637">
                  <c:v>33.209056854247997</c:v>
                </c:pt>
                <c:pt idx="638">
                  <c:v>33.208538055418998</c:v>
                </c:pt>
                <c:pt idx="639">
                  <c:v>33.203418731688998</c:v>
                </c:pt>
                <c:pt idx="640">
                  <c:v>33.203025817871001</c:v>
                </c:pt>
                <c:pt idx="641">
                  <c:v>33.192626953125</c:v>
                </c:pt>
                <c:pt idx="642">
                  <c:v>33.192337036132002</c:v>
                </c:pt>
                <c:pt idx="643">
                  <c:v>33.187900543212002</c:v>
                </c:pt>
                <c:pt idx="644">
                  <c:v>33.121852874755</c:v>
                </c:pt>
                <c:pt idx="645">
                  <c:v>33.113140106201001</c:v>
                </c:pt>
                <c:pt idx="646">
                  <c:v>33.110198974608998</c:v>
                </c:pt>
                <c:pt idx="647">
                  <c:v>33.103523254393998</c:v>
                </c:pt>
                <c:pt idx="648">
                  <c:v>33.098735809326001</c:v>
                </c:pt>
                <c:pt idx="649">
                  <c:v>33.092292785643998</c:v>
                </c:pt>
                <c:pt idx="650">
                  <c:v>33.071014404296001</c:v>
                </c:pt>
                <c:pt idx="651">
                  <c:v>33.049617767333999</c:v>
                </c:pt>
                <c:pt idx="652">
                  <c:v>33.042446136473998</c:v>
                </c:pt>
                <c:pt idx="653">
                  <c:v>33.032566070556001</c:v>
                </c:pt>
                <c:pt idx="654">
                  <c:v>33.02433013916</c:v>
                </c:pt>
                <c:pt idx="655">
                  <c:v>33.012245178222003</c:v>
                </c:pt>
                <c:pt idx="656">
                  <c:v>33.011455535887997</c:v>
                </c:pt>
                <c:pt idx="657">
                  <c:v>33.00857925415</c:v>
                </c:pt>
                <c:pt idx="658">
                  <c:v>33.00597000122</c:v>
                </c:pt>
                <c:pt idx="659">
                  <c:v>33.000659942627003</c:v>
                </c:pt>
                <c:pt idx="660">
                  <c:v>32.999839782713998</c:v>
                </c:pt>
                <c:pt idx="661">
                  <c:v>32.992141723632002</c:v>
                </c:pt>
                <c:pt idx="662">
                  <c:v>32.990314483642003</c:v>
                </c:pt>
                <c:pt idx="663">
                  <c:v>32.959442138671001</c:v>
                </c:pt>
                <c:pt idx="664">
                  <c:v>32.952407836913999</c:v>
                </c:pt>
                <c:pt idx="665">
                  <c:v>32.950340270996001</c:v>
                </c:pt>
                <c:pt idx="666">
                  <c:v>32.941329956053998</c:v>
                </c:pt>
                <c:pt idx="667">
                  <c:v>32.935596466063998</c:v>
                </c:pt>
                <c:pt idx="668">
                  <c:v>32.925678253172997</c:v>
                </c:pt>
                <c:pt idx="669">
                  <c:v>32.899047851562003</c:v>
                </c:pt>
                <c:pt idx="670">
                  <c:v>32.897350311278998</c:v>
                </c:pt>
                <c:pt idx="671">
                  <c:v>32.885570526122997</c:v>
                </c:pt>
                <c:pt idx="672">
                  <c:v>32.881790161132002</c:v>
                </c:pt>
                <c:pt idx="673">
                  <c:v>32.857849121092997</c:v>
                </c:pt>
                <c:pt idx="674">
                  <c:v>32.8564453125</c:v>
                </c:pt>
                <c:pt idx="675">
                  <c:v>32.847980499267003</c:v>
                </c:pt>
                <c:pt idx="676">
                  <c:v>32.843795776367003</c:v>
                </c:pt>
                <c:pt idx="677">
                  <c:v>32.842063903807997</c:v>
                </c:pt>
                <c:pt idx="678">
                  <c:v>32.829940795897997</c:v>
                </c:pt>
                <c:pt idx="679">
                  <c:v>32.818138122557997</c:v>
                </c:pt>
                <c:pt idx="680">
                  <c:v>32.7932472229</c:v>
                </c:pt>
                <c:pt idx="681">
                  <c:v>32.786502838133998</c:v>
                </c:pt>
                <c:pt idx="682">
                  <c:v>32.752624511717997</c:v>
                </c:pt>
                <c:pt idx="683">
                  <c:v>32.750820159912003</c:v>
                </c:pt>
                <c:pt idx="684">
                  <c:v>32.747440338133998</c:v>
                </c:pt>
                <c:pt idx="685">
                  <c:v>32.731594085692997</c:v>
                </c:pt>
                <c:pt idx="686">
                  <c:v>32.730045318602997</c:v>
                </c:pt>
                <c:pt idx="687">
                  <c:v>32.720706939697003</c:v>
                </c:pt>
                <c:pt idx="688">
                  <c:v>32.711723327636001</c:v>
                </c:pt>
                <c:pt idx="689">
                  <c:v>32.709678649902003</c:v>
                </c:pt>
                <c:pt idx="690">
                  <c:v>32.705291748046001</c:v>
                </c:pt>
                <c:pt idx="691">
                  <c:v>32.697872161865</c:v>
                </c:pt>
                <c:pt idx="692">
                  <c:v>32.692810058592997</c:v>
                </c:pt>
                <c:pt idx="693">
                  <c:v>32.686729431152003</c:v>
                </c:pt>
                <c:pt idx="694">
                  <c:v>32.686164855957003</c:v>
                </c:pt>
                <c:pt idx="695">
                  <c:v>32.676666259765</c:v>
                </c:pt>
                <c:pt idx="696">
                  <c:v>32.671340942382002</c:v>
                </c:pt>
                <c:pt idx="697">
                  <c:v>32.644973754882002</c:v>
                </c:pt>
                <c:pt idx="698">
                  <c:v>32.643466949462002</c:v>
                </c:pt>
                <c:pt idx="699">
                  <c:v>32.630756378172997</c:v>
                </c:pt>
                <c:pt idx="700">
                  <c:v>32.629367828368999</c:v>
                </c:pt>
                <c:pt idx="701">
                  <c:v>32.62014389038</c:v>
                </c:pt>
                <c:pt idx="702">
                  <c:v>32.61222076416</c:v>
                </c:pt>
                <c:pt idx="703">
                  <c:v>32.603580474852997</c:v>
                </c:pt>
                <c:pt idx="704">
                  <c:v>32.59972000122</c:v>
                </c:pt>
                <c:pt idx="705">
                  <c:v>32.574359893797997</c:v>
                </c:pt>
                <c:pt idx="706">
                  <c:v>32.571342468261001</c:v>
                </c:pt>
                <c:pt idx="707">
                  <c:v>32.568073272705</c:v>
                </c:pt>
                <c:pt idx="708">
                  <c:v>32.565082550047997</c:v>
                </c:pt>
                <c:pt idx="709">
                  <c:v>32.554077148437003</c:v>
                </c:pt>
                <c:pt idx="710">
                  <c:v>32.553344726562003</c:v>
                </c:pt>
                <c:pt idx="711">
                  <c:v>32.536220550537003</c:v>
                </c:pt>
                <c:pt idx="712">
                  <c:v>32.532146453857003</c:v>
                </c:pt>
                <c:pt idx="713">
                  <c:v>32.528553009032997</c:v>
                </c:pt>
                <c:pt idx="714">
                  <c:v>32.51581954956</c:v>
                </c:pt>
                <c:pt idx="715">
                  <c:v>32.515399932861001</c:v>
                </c:pt>
                <c:pt idx="716">
                  <c:v>32.5083694458</c:v>
                </c:pt>
                <c:pt idx="717">
                  <c:v>32.489501953125</c:v>
                </c:pt>
                <c:pt idx="718">
                  <c:v>32.483627319335</c:v>
                </c:pt>
                <c:pt idx="719">
                  <c:v>32.476348876952997</c:v>
                </c:pt>
                <c:pt idx="720">
                  <c:v>32.475307464598998</c:v>
                </c:pt>
                <c:pt idx="721">
                  <c:v>32.46720123291</c:v>
                </c:pt>
                <c:pt idx="722">
                  <c:v>32.466346740722003</c:v>
                </c:pt>
                <c:pt idx="723">
                  <c:v>32.46529006958</c:v>
                </c:pt>
                <c:pt idx="724">
                  <c:v>32.445304870605</c:v>
                </c:pt>
                <c:pt idx="725">
                  <c:v>32.443546295166001</c:v>
                </c:pt>
                <c:pt idx="726">
                  <c:v>32.428104400633998</c:v>
                </c:pt>
                <c:pt idx="727">
                  <c:v>32.427879333496001</c:v>
                </c:pt>
                <c:pt idx="728">
                  <c:v>32.419967651367003</c:v>
                </c:pt>
                <c:pt idx="729">
                  <c:v>32.411384582518998</c:v>
                </c:pt>
                <c:pt idx="730">
                  <c:v>32.411037445067997</c:v>
                </c:pt>
                <c:pt idx="731">
                  <c:v>32.400840759277003</c:v>
                </c:pt>
                <c:pt idx="732">
                  <c:v>32.35721206665</c:v>
                </c:pt>
                <c:pt idx="733">
                  <c:v>32.35680770874</c:v>
                </c:pt>
                <c:pt idx="734">
                  <c:v>32.339797973632002</c:v>
                </c:pt>
                <c:pt idx="735">
                  <c:v>32.33825302124</c:v>
                </c:pt>
                <c:pt idx="736">
                  <c:v>32.325534820556001</c:v>
                </c:pt>
                <c:pt idx="737">
                  <c:v>32.316101074217997</c:v>
                </c:pt>
                <c:pt idx="738">
                  <c:v>32.305797576903998</c:v>
                </c:pt>
                <c:pt idx="739">
                  <c:v>32.294471740722003</c:v>
                </c:pt>
                <c:pt idx="740">
                  <c:v>32.283321380615</c:v>
                </c:pt>
                <c:pt idx="741">
                  <c:v>32.275024414062003</c:v>
                </c:pt>
                <c:pt idx="742">
                  <c:v>32.261386871337002</c:v>
                </c:pt>
                <c:pt idx="743">
                  <c:v>32.258213043212002</c:v>
                </c:pt>
                <c:pt idx="744">
                  <c:v>32.253463745117003</c:v>
                </c:pt>
                <c:pt idx="745">
                  <c:v>32.24953842163</c:v>
                </c:pt>
                <c:pt idx="746">
                  <c:v>32.241954803466001</c:v>
                </c:pt>
                <c:pt idx="747">
                  <c:v>32.24123764038</c:v>
                </c:pt>
                <c:pt idx="748">
                  <c:v>32.237968444823998</c:v>
                </c:pt>
                <c:pt idx="749">
                  <c:v>32.235527038573998</c:v>
                </c:pt>
                <c:pt idx="750">
                  <c:v>32.222423553466001</c:v>
                </c:pt>
                <c:pt idx="751">
                  <c:v>32.21817779541</c:v>
                </c:pt>
                <c:pt idx="752">
                  <c:v>32.200717926025</c:v>
                </c:pt>
                <c:pt idx="753">
                  <c:v>32.191368103027003</c:v>
                </c:pt>
                <c:pt idx="754">
                  <c:v>32.172115325927003</c:v>
                </c:pt>
                <c:pt idx="755">
                  <c:v>32.164157867431001</c:v>
                </c:pt>
                <c:pt idx="756">
                  <c:v>32.158794403076001</c:v>
                </c:pt>
                <c:pt idx="757">
                  <c:v>32.148876190185</c:v>
                </c:pt>
                <c:pt idx="758">
                  <c:v>32.14587020874</c:v>
                </c:pt>
                <c:pt idx="759">
                  <c:v>32.136127471922997</c:v>
                </c:pt>
                <c:pt idx="760">
                  <c:v>32.129684448242003</c:v>
                </c:pt>
                <c:pt idx="761">
                  <c:v>32.125476837157997</c:v>
                </c:pt>
                <c:pt idx="762">
                  <c:v>32.119285583496001</c:v>
                </c:pt>
                <c:pt idx="763">
                  <c:v>32.117626190185</c:v>
                </c:pt>
                <c:pt idx="764">
                  <c:v>32.111156463622997</c:v>
                </c:pt>
                <c:pt idx="765">
                  <c:v>32.109416961668998</c:v>
                </c:pt>
                <c:pt idx="766">
                  <c:v>32.101665496826001</c:v>
                </c:pt>
                <c:pt idx="767">
                  <c:v>32.090881347656001</c:v>
                </c:pt>
                <c:pt idx="768">
                  <c:v>32.089412689208999</c:v>
                </c:pt>
                <c:pt idx="769">
                  <c:v>32.082168579101001</c:v>
                </c:pt>
                <c:pt idx="770">
                  <c:v>32.080379486083999</c:v>
                </c:pt>
                <c:pt idx="771">
                  <c:v>32.07080078125</c:v>
                </c:pt>
                <c:pt idx="772">
                  <c:v>32.068820953368999</c:v>
                </c:pt>
                <c:pt idx="773">
                  <c:v>32.03221130371</c:v>
                </c:pt>
                <c:pt idx="774">
                  <c:v>32.025520324707003</c:v>
                </c:pt>
                <c:pt idx="775">
                  <c:v>32.011241912841001</c:v>
                </c:pt>
                <c:pt idx="776">
                  <c:v>32.009502410887997</c:v>
                </c:pt>
                <c:pt idx="777">
                  <c:v>32.009048461913999</c:v>
                </c:pt>
                <c:pt idx="778">
                  <c:v>32.006122589111001</c:v>
                </c:pt>
                <c:pt idx="779">
                  <c:v>32.002944946288999</c:v>
                </c:pt>
                <c:pt idx="780">
                  <c:v>31.996129989623999</c:v>
                </c:pt>
                <c:pt idx="781">
                  <c:v>31.992441177368001</c:v>
                </c:pt>
                <c:pt idx="782">
                  <c:v>31.988790512085</c:v>
                </c:pt>
                <c:pt idx="783">
                  <c:v>31.985988616943001</c:v>
                </c:pt>
                <c:pt idx="784">
                  <c:v>31.985656738281001</c:v>
                </c:pt>
                <c:pt idx="785">
                  <c:v>31.973777770996001</c:v>
                </c:pt>
                <c:pt idx="786">
                  <c:v>31.948778152465</c:v>
                </c:pt>
                <c:pt idx="787">
                  <c:v>31.935707092285</c:v>
                </c:pt>
                <c:pt idx="788">
                  <c:v>31.919853210448998</c:v>
                </c:pt>
                <c:pt idx="789">
                  <c:v>31.909355163573998</c:v>
                </c:pt>
                <c:pt idx="790">
                  <c:v>31.901950836181001</c:v>
                </c:pt>
                <c:pt idx="791">
                  <c:v>31.878143310546001</c:v>
                </c:pt>
                <c:pt idx="792">
                  <c:v>31.876777648925</c:v>
                </c:pt>
                <c:pt idx="793">
                  <c:v>31.851818084716001</c:v>
                </c:pt>
                <c:pt idx="794">
                  <c:v>31.845127105711999</c:v>
                </c:pt>
                <c:pt idx="795">
                  <c:v>31.838716506958001</c:v>
                </c:pt>
                <c:pt idx="796">
                  <c:v>31.828775405883</c:v>
                </c:pt>
                <c:pt idx="797">
                  <c:v>31.824954986571999</c:v>
                </c:pt>
                <c:pt idx="798">
                  <c:v>31.818775177001999</c:v>
                </c:pt>
                <c:pt idx="799">
                  <c:v>31.807439804076999</c:v>
                </c:pt>
                <c:pt idx="800">
                  <c:v>31.791898727416999</c:v>
                </c:pt>
                <c:pt idx="801">
                  <c:v>31.787830352783001</c:v>
                </c:pt>
                <c:pt idx="802">
                  <c:v>31.778188705443998</c:v>
                </c:pt>
                <c:pt idx="803">
                  <c:v>31.775283813476001</c:v>
                </c:pt>
                <c:pt idx="804">
                  <c:v>31.769876480101999</c:v>
                </c:pt>
                <c:pt idx="805">
                  <c:v>31.76982307434</c:v>
                </c:pt>
                <c:pt idx="806">
                  <c:v>31.769319534301001</c:v>
                </c:pt>
                <c:pt idx="807">
                  <c:v>31.766014099121001</c:v>
                </c:pt>
                <c:pt idx="808">
                  <c:v>31.765529632568001</c:v>
                </c:pt>
                <c:pt idx="809">
                  <c:v>31.758224487303998</c:v>
                </c:pt>
                <c:pt idx="810">
                  <c:v>31.746025085448998</c:v>
                </c:pt>
                <c:pt idx="811">
                  <c:v>31.745229721068998</c:v>
                </c:pt>
                <c:pt idx="812">
                  <c:v>31.73611831665</c:v>
                </c:pt>
                <c:pt idx="813">
                  <c:v>31.724788665771001</c:v>
                </c:pt>
                <c:pt idx="814">
                  <c:v>31.717494964598998</c:v>
                </c:pt>
                <c:pt idx="815">
                  <c:v>31.713861465453999</c:v>
                </c:pt>
                <c:pt idx="816">
                  <c:v>31.685190200805</c:v>
                </c:pt>
                <c:pt idx="817">
                  <c:v>31.681827545166001</c:v>
                </c:pt>
                <c:pt idx="818">
                  <c:v>31.675237655638998</c:v>
                </c:pt>
                <c:pt idx="819">
                  <c:v>31.666746139526001</c:v>
                </c:pt>
                <c:pt idx="820">
                  <c:v>31.65661239624</c:v>
                </c:pt>
                <c:pt idx="821">
                  <c:v>31.646114349365</c:v>
                </c:pt>
                <c:pt idx="822">
                  <c:v>31.637235641478998</c:v>
                </c:pt>
                <c:pt idx="823">
                  <c:v>31.590696334838</c:v>
                </c:pt>
                <c:pt idx="824">
                  <c:v>31.590606689453001</c:v>
                </c:pt>
                <c:pt idx="825">
                  <c:v>31.557130813598</c:v>
                </c:pt>
                <c:pt idx="826">
                  <c:v>31.556680679321001</c:v>
                </c:pt>
                <c:pt idx="827">
                  <c:v>31.548622131346999</c:v>
                </c:pt>
                <c:pt idx="828">
                  <c:v>31.538021087646001</c:v>
                </c:pt>
                <c:pt idx="829">
                  <c:v>31.520553588866999</c:v>
                </c:pt>
                <c:pt idx="830">
                  <c:v>31.518587112426001</c:v>
                </c:pt>
                <c:pt idx="831">
                  <c:v>31.486490249633</c:v>
                </c:pt>
                <c:pt idx="832">
                  <c:v>31.485719680786001</c:v>
                </c:pt>
                <c:pt idx="833">
                  <c:v>31.469295501708999</c:v>
                </c:pt>
                <c:pt idx="834">
                  <c:v>31.467615127563</c:v>
                </c:pt>
                <c:pt idx="835">
                  <c:v>31.459112167358001</c:v>
                </c:pt>
                <c:pt idx="836">
                  <c:v>31.451347351073998</c:v>
                </c:pt>
                <c:pt idx="837">
                  <c:v>31.446979522705</c:v>
                </c:pt>
                <c:pt idx="838">
                  <c:v>31.432964324951001</c:v>
                </c:pt>
                <c:pt idx="839">
                  <c:v>31.427070617675</c:v>
                </c:pt>
                <c:pt idx="840">
                  <c:v>31.420240402221001</c:v>
                </c:pt>
                <c:pt idx="841">
                  <c:v>31.415918350218998</c:v>
                </c:pt>
                <c:pt idx="842">
                  <c:v>31.414443969726001</c:v>
                </c:pt>
                <c:pt idx="843">
                  <c:v>31.413341522216001</c:v>
                </c:pt>
                <c:pt idx="844">
                  <c:v>31.406967163085</c:v>
                </c:pt>
                <c:pt idx="845">
                  <c:v>31.400228500366001</c:v>
                </c:pt>
                <c:pt idx="846">
                  <c:v>31.399759292601999</c:v>
                </c:pt>
                <c:pt idx="847">
                  <c:v>31.397737503051001</c:v>
                </c:pt>
                <c:pt idx="848">
                  <c:v>31.3899269104</c:v>
                </c:pt>
                <c:pt idx="849">
                  <c:v>31.389394760131001</c:v>
                </c:pt>
                <c:pt idx="850">
                  <c:v>31.389314651488998</c:v>
                </c:pt>
                <c:pt idx="851">
                  <c:v>31.388648986816001</c:v>
                </c:pt>
                <c:pt idx="852">
                  <c:v>31.385198593138998</c:v>
                </c:pt>
                <c:pt idx="853">
                  <c:v>31.384363174438</c:v>
                </c:pt>
                <c:pt idx="854">
                  <c:v>31.381637573241999</c:v>
                </c:pt>
                <c:pt idx="855">
                  <c:v>31.375953674316001</c:v>
                </c:pt>
                <c:pt idx="856">
                  <c:v>31.375740051268998</c:v>
                </c:pt>
                <c:pt idx="857">
                  <c:v>31.369297027586999</c:v>
                </c:pt>
                <c:pt idx="858">
                  <c:v>31.367414474486999</c:v>
                </c:pt>
                <c:pt idx="859">
                  <c:v>31.365224838256001</c:v>
                </c:pt>
                <c:pt idx="860">
                  <c:v>31.358270645141001</c:v>
                </c:pt>
                <c:pt idx="861">
                  <c:v>31.352876663208001</c:v>
                </c:pt>
                <c:pt idx="862">
                  <c:v>31.336301803588</c:v>
                </c:pt>
                <c:pt idx="863">
                  <c:v>31.330669403076001</c:v>
                </c:pt>
                <c:pt idx="864">
                  <c:v>31.319551467895</c:v>
                </c:pt>
                <c:pt idx="865">
                  <c:v>31.312068939208999</c:v>
                </c:pt>
                <c:pt idx="866">
                  <c:v>31.306537628173</c:v>
                </c:pt>
                <c:pt idx="867">
                  <c:v>31.305013656616001</c:v>
                </c:pt>
                <c:pt idx="868">
                  <c:v>31.296808242796999</c:v>
                </c:pt>
                <c:pt idx="869">
                  <c:v>31.287885665893</c:v>
                </c:pt>
                <c:pt idx="870">
                  <c:v>31.280014038085</c:v>
                </c:pt>
                <c:pt idx="871">
                  <c:v>31.272687911986999</c:v>
                </c:pt>
                <c:pt idx="872">
                  <c:v>31.272184371948001</c:v>
                </c:pt>
                <c:pt idx="873">
                  <c:v>31.271255493163999</c:v>
                </c:pt>
                <c:pt idx="874">
                  <c:v>31.263084411621001</c:v>
                </c:pt>
                <c:pt idx="875">
                  <c:v>31.261747360228998</c:v>
                </c:pt>
                <c:pt idx="876">
                  <c:v>31.261432647705</c:v>
                </c:pt>
                <c:pt idx="877">
                  <c:v>31.258119583129002</c:v>
                </c:pt>
                <c:pt idx="878">
                  <c:v>31.257732391356999</c:v>
                </c:pt>
                <c:pt idx="879">
                  <c:v>31.255317687988001</c:v>
                </c:pt>
                <c:pt idx="880">
                  <c:v>31.25524520874</c:v>
                </c:pt>
                <c:pt idx="881">
                  <c:v>31.253011703491001</c:v>
                </c:pt>
                <c:pt idx="882">
                  <c:v>31.23903465271</c:v>
                </c:pt>
                <c:pt idx="883">
                  <c:v>31.234384536743001</c:v>
                </c:pt>
                <c:pt idx="884">
                  <c:v>31.229986190795</c:v>
                </c:pt>
                <c:pt idx="885">
                  <c:v>31.216047286986999</c:v>
                </c:pt>
                <c:pt idx="886">
                  <c:v>31.209087371826001</c:v>
                </c:pt>
                <c:pt idx="887">
                  <c:v>31.208654403686001</c:v>
                </c:pt>
                <c:pt idx="888">
                  <c:v>31.186243057251001</c:v>
                </c:pt>
                <c:pt idx="889">
                  <c:v>31.184349060058</c:v>
                </c:pt>
                <c:pt idx="890">
                  <c:v>31.177717208861999</c:v>
                </c:pt>
                <c:pt idx="891">
                  <c:v>31.175983428955</c:v>
                </c:pt>
                <c:pt idx="892">
                  <c:v>31.171281814575</c:v>
                </c:pt>
                <c:pt idx="893">
                  <c:v>31.170959472656001</c:v>
                </c:pt>
                <c:pt idx="894">
                  <c:v>31.15205001831</c:v>
                </c:pt>
                <c:pt idx="895">
                  <c:v>31.142164230346001</c:v>
                </c:pt>
                <c:pt idx="896">
                  <c:v>31.138662338256001</c:v>
                </c:pt>
                <c:pt idx="897">
                  <c:v>31.12697982788</c:v>
                </c:pt>
                <c:pt idx="898">
                  <c:v>31.125654220581001</c:v>
                </c:pt>
                <c:pt idx="899">
                  <c:v>31.121799468993999</c:v>
                </c:pt>
                <c:pt idx="900">
                  <c:v>31.113107681273998</c:v>
                </c:pt>
                <c:pt idx="901">
                  <c:v>31.112449645996001</c:v>
                </c:pt>
                <c:pt idx="902">
                  <c:v>31.11155128479</c:v>
                </c:pt>
                <c:pt idx="903">
                  <c:v>31.103899002075</c:v>
                </c:pt>
                <c:pt idx="904">
                  <c:v>31.095268249511001</c:v>
                </c:pt>
                <c:pt idx="905">
                  <c:v>31.06513595581</c:v>
                </c:pt>
                <c:pt idx="906">
                  <c:v>31.064321517943998</c:v>
                </c:pt>
                <c:pt idx="907">
                  <c:v>31.058267593383</c:v>
                </c:pt>
                <c:pt idx="908">
                  <c:v>31.05345916748</c:v>
                </c:pt>
                <c:pt idx="909">
                  <c:v>31.049095153808</c:v>
                </c:pt>
                <c:pt idx="910">
                  <c:v>31.0458984375</c:v>
                </c:pt>
                <c:pt idx="911">
                  <c:v>31.042961120605</c:v>
                </c:pt>
                <c:pt idx="912">
                  <c:v>31.038028717041001</c:v>
                </c:pt>
                <c:pt idx="913">
                  <c:v>31.032173156738001</c:v>
                </c:pt>
                <c:pt idx="914">
                  <c:v>31.030548095703001</c:v>
                </c:pt>
                <c:pt idx="915">
                  <c:v>31.025186538696001</c:v>
                </c:pt>
                <c:pt idx="916">
                  <c:v>31.018091201781999</c:v>
                </c:pt>
                <c:pt idx="917">
                  <c:v>31.014064788818001</c:v>
                </c:pt>
                <c:pt idx="918">
                  <c:v>31.012802124023001</c:v>
                </c:pt>
                <c:pt idx="919">
                  <c:v>30.996210098266001</c:v>
                </c:pt>
                <c:pt idx="920">
                  <c:v>30.994398117065</c:v>
                </c:pt>
                <c:pt idx="921">
                  <c:v>30.98003578186</c:v>
                </c:pt>
                <c:pt idx="922">
                  <c:v>30.972869873046001</c:v>
                </c:pt>
                <c:pt idx="923">
                  <c:v>30.969894409178998</c:v>
                </c:pt>
                <c:pt idx="924">
                  <c:v>30.967628479003</c:v>
                </c:pt>
                <c:pt idx="925">
                  <c:v>30.966981887816999</c:v>
                </c:pt>
                <c:pt idx="926">
                  <c:v>30.962253570556001</c:v>
                </c:pt>
                <c:pt idx="927">
                  <c:v>30.956773757933998</c:v>
                </c:pt>
                <c:pt idx="928">
                  <c:v>30.956287384033001</c:v>
                </c:pt>
                <c:pt idx="929">
                  <c:v>30.950941085815</c:v>
                </c:pt>
                <c:pt idx="930">
                  <c:v>30.93426322937</c:v>
                </c:pt>
                <c:pt idx="931">
                  <c:v>30.933738708496001</c:v>
                </c:pt>
                <c:pt idx="932">
                  <c:v>30.92610168457</c:v>
                </c:pt>
                <c:pt idx="933">
                  <c:v>30.917299270629002</c:v>
                </c:pt>
                <c:pt idx="934">
                  <c:v>30.917024612426001</c:v>
                </c:pt>
                <c:pt idx="935">
                  <c:v>30.896898269653001</c:v>
                </c:pt>
                <c:pt idx="936">
                  <c:v>30.893348693846999</c:v>
                </c:pt>
                <c:pt idx="937">
                  <c:v>30.892152786254002</c:v>
                </c:pt>
                <c:pt idx="938">
                  <c:v>30.883762359618999</c:v>
                </c:pt>
                <c:pt idx="939">
                  <c:v>30.882854461669002</c:v>
                </c:pt>
                <c:pt idx="940">
                  <c:v>30.867431640625</c:v>
                </c:pt>
                <c:pt idx="941">
                  <c:v>30.865463256835</c:v>
                </c:pt>
                <c:pt idx="942">
                  <c:v>30.853958129881999</c:v>
                </c:pt>
                <c:pt idx="943">
                  <c:v>30.85322189331</c:v>
                </c:pt>
                <c:pt idx="944">
                  <c:v>30.850584030151001</c:v>
                </c:pt>
                <c:pt idx="945">
                  <c:v>30.832416534423</c:v>
                </c:pt>
                <c:pt idx="946">
                  <c:v>30.826429367065</c:v>
                </c:pt>
                <c:pt idx="947">
                  <c:v>30.823152542113998</c:v>
                </c:pt>
                <c:pt idx="948">
                  <c:v>30.817071914671999</c:v>
                </c:pt>
                <c:pt idx="949">
                  <c:v>30.807624816893998</c:v>
                </c:pt>
                <c:pt idx="950">
                  <c:v>30.805856704711001</c:v>
                </c:pt>
                <c:pt idx="951">
                  <c:v>30.801425933836999</c:v>
                </c:pt>
                <c:pt idx="952">
                  <c:v>30.795608520506999</c:v>
                </c:pt>
                <c:pt idx="953">
                  <c:v>30.794197082518998</c:v>
                </c:pt>
                <c:pt idx="954">
                  <c:v>30.791978836058998</c:v>
                </c:pt>
                <c:pt idx="955">
                  <c:v>30.79013633728</c:v>
                </c:pt>
                <c:pt idx="956">
                  <c:v>30.789649963378</c:v>
                </c:pt>
                <c:pt idx="957">
                  <c:v>30.778594970703001</c:v>
                </c:pt>
                <c:pt idx="958">
                  <c:v>30.776597976683998</c:v>
                </c:pt>
                <c:pt idx="959">
                  <c:v>30.758699417113998</c:v>
                </c:pt>
                <c:pt idx="960">
                  <c:v>30.720413208006999</c:v>
                </c:pt>
                <c:pt idx="961">
                  <c:v>30.712940216063998</c:v>
                </c:pt>
                <c:pt idx="962">
                  <c:v>30.69853401184</c:v>
                </c:pt>
                <c:pt idx="963">
                  <c:v>30.698451995848998</c:v>
                </c:pt>
                <c:pt idx="964">
                  <c:v>30.69214439392</c:v>
                </c:pt>
                <c:pt idx="965">
                  <c:v>30.691024780273001</c:v>
                </c:pt>
                <c:pt idx="966">
                  <c:v>30.685104370116999</c:v>
                </c:pt>
                <c:pt idx="967">
                  <c:v>30.684202194213</c:v>
                </c:pt>
                <c:pt idx="968">
                  <c:v>30.683485031126999</c:v>
                </c:pt>
                <c:pt idx="969">
                  <c:v>30.676582336425</c:v>
                </c:pt>
                <c:pt idx="970">
                  <c:v>30.668586730956999</c:v>
                </c:pt>
                <c:pt idx="971">
                  <c:v>30.660444259643</c:v>
                </c:pt>
                <c:pt idx="972">
                  <c:v>30.658056259155</c:v>
                </c:pt>
                <c:pt idx="973">
                  <c:v>30.65767288208</c:v>
                </c:pt>
                <c:pt idx="974">
                  <c:v>30.655406951903998</c:v>
                </c:pt>
                <c:pt idx="975">
                  <c:v>30.654169082641001</c:v>
                </c:pt>
                <c:pt idx="976">
                  <c:v>30.652341842651001</c:v>
                </c:pt>
                <c:pt idx="977">
                  <c:v>30.647640228271001</c:v>
                </c:pt>
                <c:pt idx="978">
                  <c:v>30.646072387695</c:v>
                </c:pt>
                <c:pt idx="979">
                  <c:v>30.640834808348998</c:v>
                </c:pt>
                <c:pt idx="980">
                  <c:v>30.624300003051001</c:v>
                </c:pt>
                <c:pt idx="981">
                  <c:v>30.620321273803</c:v>
                </c:pt>
                <c:pt idx="982">
                  <c:v>30.611127853393</c:v>
                </c:pt>
                <c:pt idx="983">
                  <c:v>30.60704421997</c:v>
                </c:pt>
                <c:pt idx="984">
                  <c:v>30.599449157714002</c:v>
                </c:pt>
                <c:pt idx="985">
                  <c:v>30.595972061156999</c:v>
                </c:pt>
                <c:pt idx="986">
                  <c:v>30.592817306518</c:v>
                </c:pt>
                <c:pt idx="987">
                  <c:v>30.584651947021001</c:v>
                </c:pt>
                <c:pt idx="988">
                  <c:v>30.58243560791</c:v>
                </c:pt>
                <c:pt idx="989">
                  <c:v>30.574367523193001</c:v>
                </c:pt>
                <c:pt idx="990">
                  <c:v>30.570257186888998</c:v>
                </c:pt>
                <c:pt idx="991">
                  <c:v>30.567314147948998</c:v>
                </c:pt>
                <c:pt idx="992">
                  <c:v>30.5659866333</c:v>
                </c:pt>
                <c:pt idx="993">
                  <c:v>30.564493179321001</c:v>
                </c:pt>
                <c:pt idx="994">
                  <c:v>30.56272315979</c:v>
                </c:pt>
                <c:pt idx="995">
                  <c:v>30.561340332031001</c:v>
                </c:pt>
                <c:pt idx="996">
                  <c:v>30.560613632201999</c:v>
                </c:pt>
                <c:pt idx="997">
                  <c:v>30.558382034301001</c:v>
                </c:pt>
                <c:pt idx="998">
                  <c:v>30.546783447265</c:v>
                </c:pt>
                <c:pt idx="999">
                  <c:v>30.542600631713</c:v>
                </c:pt>
                <c:pt idx="1000">
                  <c:v>30.542419433593</c:v>
                </c:pt>
                <c:pt idx="1001">
                  <c:v>30.540647506713</c:v>
                </c:pt>
                <c:pt idx="1002">
                  <c:v>30.538061141966999</c:v>
                </c:pt>
                <c:pt idx="1003">
                  <c:v>30.524824142456001</c:v>
                </c:pt>
                <c:pt idx="1004">
                  <c:v>30.524074554443001</c:v>
                </c:pt>
                <c:pt idx="1005">
                  <c:v>30.522880554198998</c:v>
                </c:pt>
                <c:pt idx="1006">
                  <c:v>30.510910034178998</c:v>
                </c:pt>
                <c:pt idx="1007">
                  <c:v>30.510437011718</c:v>
                </c:pt>
                <c:pt idx="1008">
                  <c:v>30.509813308715</c:v>
                </c:pt>
                <c:pt idx="1009">
                  <c:v>30.507717132568001</c:v>
                </c:pt>
                <c:pt idx="1010">
                  <c:v>30.506708145141001</c:v>
                </c:pt>
                <c:pt idx="1011">
                  <c:v>30.506517410278001</c:v>
                </c:pt>
                <c:pt idx="1012">
                  <c:v>30.497039794921001</c:v>
                </c:pt>
                <c:pt idx="1013">
                  <c:v>30.495193481445</c:v>
                </c:pt>
                <c:pt idx="1014">
                  <c:v>30.495067596435</c:v>
                </c:pt>
                <c:pt idx="1015">
                  <c:v>30.487689971923</c:v>
                </c:pt>
                <c:pt idx="1016">
                  <c:v>30.478343963623001</c:v>
                </c:pt>
                <c:pt idx="1017">
                  <c:v>30.470773696898998</c:v>
                </c:pt>
                <c:pt idx="1018">
                  <c:v>30.46907043457</c:v>
                </c:pt>
                <c:pt idx="1019">
                  <c:v>30.46845626831</c:v>
                </c:pt>
                <c:pt idx="1020">
                  <c:v>30.466829299926001</c:v>
                </c:pt>
                <c:pt idx="1021">
                  <c:v>30.460285186766999</c:v>
                </c:pt>
                <c:pt idx="1022">
                  <c:v>30.455993652343</c:v>
                </c:pt>
                <c:pt idx="1023">
                  <c:v>30.451942443846999</c:v>
                </c:pt>
                <c:pt idx="1024">
                  <c:v>30.445428848266001</c:v>
                </c:pt>
                <c:pt idx="1025">
                  <c:v>30.443056106566999</c:v>
                </c:pt>
                <c:pt idx="1026">
                  <c:v>30.441553115843998</c:v>
                </c:pt>
                <c:pt idx="1027">
                  <c:v>30.435125350951999</c:v>
                </c:pt>
                <c:pt idx="1028">
                  <c:v>30.428810119628</c:v>
                </c:pt>
                <c:pt idx="1029">
                  <c:v>30.425157546996999</c:v>
                </c:pt>
                <c:pt idx="1030">
                  <c:v>30.408273696898998</c:v>
                </c:pt>
                <c:pt idx="1031">
                  <c:v>30.406791687011001</c:v>
                </c:pt>
                <c:pt idx="1032">
                  <c:v>30.398992538451999</c:v>
                </c:pt>
                <c:pt idx="1033">
                  <c:v>30.398475646971999</c:v>
                </c:pt>
                <c:pt idx="1034">
                  <c:v>30.377500534056999</c:v>
                </c:pt>
                <c:pt idx="1035">
                  <c:v>30.358274459838</c:v>
                </c:pt>
                <c:pt idx="1036">
                  <c:v>30.353811264038001</c:v>
                </c:pt>
                <c:pt idx="1037">
                  <c:v>30.350969314575</c:v>
                </c:pt>
                <c:pt idx="1038">
                  <c:v>30.343561172485</c:v>
                </c:pt>
                <c:pt idx="1039">
                  <c:v>30.324865341186001</c:v>
                </c:pt>
                <c:pt idx="1040">
                  <c:v>30.324840545653998</c:v>
                </c:pt>
                <c:pt idx="1041">
                  <c:v>30.31925201416</c:v>
                </c:pt>
                <c:pt idx="1042">
                  <c:v>30.31711769104</c:v>
                </c:pt>
                <c:pt idx="1043">
                  <c:v>30.315538406371999</c:v>
                </c:pt>
                <c:pt idx="1044">
                  <c:v>30.306398391723</c:v>
                </c:pt>
                <c:pt idx="1045">
                  <c:v>30.304805755615</c:v>
                </c:pt>
                <c:pt idx="1046">
                  <c:v>30.30422592163</c:v>
                </c:pt>
                <c:pt idx="1047">
                  <c:v>30.29077720642</c:v>
                </c:pt>
                <c:pt idx="1048">
                  <c:v>30.28444480896</c:v>
                </c:pt>
                <c:pt idx="1049">
                  <c:v>30.270128250121999</c:v>
                </c:pt>
                <c:pt idx="1050">
                  <c:v>30.265684127806999</c:v>
                </c:pt>
                <c:pt idx="1051">
                  <c:v>30.25768661499</c:v>
                </c:pt>
                <c:pt idx="1052">
                  <c:v>30.25144958496</c:v>
                </c:pt>
                <c:pt idx="1053">
                  <c:v>30.248743057251001</c:v>
                </c:pt>
                <c:pt idx="1054">
                  <c:v>30.237737655638998</c:v>
                </c:pt>
                <c:pt idx="1055">
                  <c:v>30.232204437255</c:v>
                </c:pt>
                <c:pt idx="1056">
                  <c:v>30.231588363646999</c:v>
                </c:pt>
                <c:pt idx="1057">
                  <c:v>30.208736419676999</c:v>
                </c:pt>
                <c:pt idx="1058">
                  <c:v>30.20163154602</c:v>
                </c:pt>
                <c:pt idx="1059">
                  <c:v>30.197885513305</c:v>
                </c:pt>
                <c:pt idx="1060">
                  <c:v>30.197053909301001</c:v>
                </c:pt>
                <c:pt idx="1061">
                  <c:v>30.194704055786001</c:v>
                </c:pt>
                <c:pt idx="1062">
                  <c:v>30.187473297118999</c:v>
                </c:pt>
                <c:pt idx="1063">
                  <c:v>30.185064315795</c:v>
                </c:pt>
                <c:pt idx="1064">
                  <c:v>30.18350982666</c:v>
                </c:pt>
                <c:pt idx="1065">
                  <c:v>30.167823791503</c:v>
                </c:pt>
                <c:pt idx="1066">
                  <c:v>30.150688171386001</c:v>
                </c:pt>
                <c:pt idx="1067">
                  <c:v>30.146657943725</c:v>
                </c:pt>
                <c:pt idx="1068">
                  <c:v>30.136995315551001</c:v>
                </c:pt>
                <c:pt idx="1069">
                  <c:v>30.12522315979</c:v>
                </c:pt>
                <c:pt idx="1070">
                  <c:v>30.117208480835</c:v>
                </c:pt>
                <c:pt idx="1071">
                  <c:v>30.117012023925</c:v>
                </c:pt>
                <c:pt idx="1072">
                  <c:v>30.108297348021999</c:v>
                </c:pt>
                <c:pt idx="1073">
                  <c:v>30.106637954711001</c:v>
                </c:pt>
                <c:pt idx="1074">
                  <c:v>30.079504013061001</c:v>
                </c:pt>
                <c:pt idx="1075">
                  <c:v>30.076396942138</c:v>
                </c:pt>
                <c:pt idx="1076">
                  <c:v>30.070518493651999</c:v>
                </c:pt>
                <c:pt idx="1077">
                  <c:v>30.065057754516001</c:v>
                </c:pt>
                <c:pt idx="1078">
                  <c:v>30.064920425415</c:v>
                </c:pt>
                <c:pt idx="1079">
                  <c:v>30.051727294921001</c:v>
                </c:pt>
                <c:pt idx="1080">
                  <c:v>30.038198471068998</c:v>
                </c:pt>
                <c:pt idx="1081">
                  <c:v>30.036842346191001</c:v>
                </c:pt>
                <c:pt idx="1082">
                  <c:v>30.032558441161999</c:v>
                </c:pt>
                <c:pt idx="1083">
                  <c:v>30.028945922851001</c:v>
                </c:pt>
                <c:pt idx="1084">
                  <c:v>30.014453887938998</c:v>
                </c:pt>
                <c:pt idx="1085">
                  <c:v>30.012674331665</c:v>
                </c:pt>
                <c:pt idx="1086">
                  <c:v>30.004415512085</c:v>
                </c:pt>
                <c:pt idx="1087">
                  <c:v>29.991010665893</c:v>
                </c:pt>
                <c:pt idx="1088">
                  <c:v>29.97947692871</c:v>
                </c:pt>
                <c:pt idx="1089">
                  <c:v>29.978492736816001</c:v>
                </c:pt>
                <c:pt idx="1090">
                  <c:v>29.976686477661001</c:v>
                </c:pt>
                <c:pt idx="1091">
                  <c:v>29.973823547363001</c:v>
                </c:pt>
                <c:pt idx="1092">
                  <c:v>29.964794158935</c:v>
                </c:pt>
                <c:pt idx="1093">
                  <c:v>29.954757690428998</c:v>
                </c:pt>
                <c:pt idx="1094">
                  <c:v>29.936649322508998</c:v>
                </c:pt>
                <c:pt idx="1095">
                  <c:v>29.920652389526001</c:v>
                </c:pt>
                <c:pt idx="1096">
                  <c:v>29.920402526855</c:v>
                </c:pt>
                <c:pt idx="1097">
                  <c:v>29.916240692138</c:v>
                </c:pt>
                <c:pt idx="1098">
                  <c:v>29.911798477171999</c:v>
                </c:pt>
                <c:pt idx="1099">
                  <c:v>29.908252716063998</c:v>
                </c:pt>
                <c:pt idx="1100">
                  <c:v>29.90804862976</c:v>
                </c:pt>
                <c:pt idx="1101">
                  <c:v>29.905771255493001</c:v>
                </c:pt>
                <c:pt idx="1102">
                  <c:v>29.905529022216001</c:v>
                </c:pt>
                <c:pt idx="1103">
                  <c:v>29.902196884155</c:v>
                </c:pt>
                <c:pt idx="1104">
                  <c:v>29.899068832396999</c:v>
                </c:pt>
                <c:pt idx="1105">
                  <c:v>29.895153045653998</c:v>
                </c:pt>
                <c:pt idx="1106">
                  <c:v>29.88766670227</c:v>
                </c:pt>
                <c:pt idx="1107">
                  <c:v>29.885990142821999</c:v>
                </c:pt>
                <c:pt idx="1108">
                  <c:v>29.885370254516001</c:v>
                </c:pt>
                <c:pt idx="1109">
                  <c:v>29.882053375243999</c:v>
                </c:pt>
                <c:pt idx="1110">
                  <c:v>29.879829406738001</c:v>
                </c:pt>
                <c:pt idx="1111">
                  <c:v>29.878368377685</c:v>
                </c:pt>
                <c:pt idx="1112">
                  <c:v>29.87806892395</c:v>
                </c:pt>
                <c:pt idx="1113">
                  <c:v>29.874267578125</c:v>
                </c:pt>
                <c:pt idx="1114">
                  <c:v>29.870513916015</c:v>
                </c:pt>
                <c:pt idx="1115">
                  <c:v>29.869855880736999</c:v>
                </c:pt>
                <c:pt idx="1116">
                  <c:v>29.868421554565</c:v>
                </c:pt>
                <c:pt idx="1117">
                  <c:v>29.866622924803998</c:v>
                </c:pt>
                <c:pt idx="1118">
                  <c:v>29.862014770506999</c:v>
                </c:pt>
                <c:pt idx="1119">
                  <c:v>29.842590332031001</c:v>
                </c:pt>
                <c:pt idx="1120">
                  <c:v>29.833559036254002</c:v>
                </c:pt>
                <c:pt idx="1121">
                  <c:v>29.833185195921999</c:v>
                </c:pt>
                <c:pt idx="1122">
                  <c:v>29.831579208373999</c:v>
                </c:pt>
                <c:pt idx="1123">
                  <c:v>29.830762863158998</c:v>
                </c:pt>
                <c:pt idx="1124">
                  <c:v>29.827919006346999</c:v>
                </c:pt>
                <c:pt idx="1125">
                  <c:v>29.82251548767</c:v>
                </c:pt>
                <c:pt idx="1126">
                  <c:v>29.8212184906</c:v>
                </c:pt>
                <c:pt idx="1127">
                  <c:v>29.818397521971999</c:v>
                </c:pt>
                <c:pt idx="1128">
                  <c:v>29.815099716186001</c:v>
                </c:pt>
                <c:pt idx="1129">
                  <c:v>29.811014175415</c:v>
                </c:pt>
                <c:pt idx="1130">
                  <c:v>29.800943374633</c:v>
                </c:pt>
                <c:pt idx="1131">
                  <c:v>29.790739059448001</c:v>
                </c:pt>
                <c:pt idx="1132">
                  <c:v>29.783618927001999</c:v>
                </c:pt>
                <c:pt idx="1133">
                  <c:v>29.773359298706001</c:v>
                </c:pt>
                <c:pt idx="1134">
                  <c:v>29.770137786865</c:v>
                </c:pt>
                <c:pt idx="1135">
                  <c:v>29.760538101196001</c:v>
                </c:pt>
                <c:pt idx="1136">
                  <c:v>29.751728057861001</c:v>
                </c:pt>
                <c:pt idx="1137">
                  <c:v>29.745820999145</c:v>
                </c:pt>
                <c:pt idx="1138">
                  <c:v>29.739795684813998</c:v>
                </c:pt>
                <c:pt idx="1139">
                  <c:v>29.73684310913</c:v>
                </c:pt>
                <c:pt idx="1140">
                  <c:v>29.736793518066001</c:v>
                </c:pt>
                <c:pt idx="1141">
                  <c:v>29.710615158081001</c:v>
                </c:pt>
                <c:pt idx="1142">
                  <c:v>29.702945709228</c:v>
                </c:pt>
                <c:pt idx="1143">
                  <c:v>29.701623916626001</c:v>
                </c:pt>
                <c:pt idx="1144">
                  <c:v>29.699174880981001</c:v>
                </c:pt>
                <c:pt idx="1145">
                  <c:v>29.68787574768</c:v>
                </c:pt>
                <c:pt idx="1146">
                  <c:v>29.682182312011001</c:v>
                </c:pt>
                <c:pt idx="1147">
                  <c:v>29.679719924926001</c:v>
                </c:pt>
                <c:pt idx="1148">
                  <c:v>29.67850112915</c:v>
                </c:pt>
                <c:pt idx="1149">
                  <c:v>29.663528442381999</c:v>
                </c:pt>
                <c:pt idx="1150">
                  <c:v>29.662229537963</c:v>
                </c:pt>
                <c:pt idx="1151">
                  <c:v>29.641952514648001</c:v>
                </c:pt>
                <c:pt idx="1152">
                  <c:v>29.626703262328999</c:v>
                </c:pt>
                <c:pt idx="1153">
                  <c:v>29.624544143676001</c:v>
                </c:pt>
                <c:pt idx="1154">
                  <c:v>29.622104644775</c:v>
                </c:pt>
                <c:pt idx="1155">
                  <c:v>29.611949920653998</c:v>
                </c:pt>
                <c:pt idx="1156">
                  <c:v>29.610469818115</c:v>
                </c:pt>
                <c:pt idx="1157">
                  <c:v>29.606798171996999</c:v>
                </c:pt>
                <c:pt idx="1158">
                  <c:v>29.605756759643</c:v>
                </c:pt>
                <c:pt idx="1159">
                  <c:v>29.603801727294002</c:v>
                </c:pt>
                <c:pt idx="1160">
                  <c:v>29.594169616698998</c:v>
                </c:pt>
                <c:pt idx="1161">
                  <c:v>29.592607498168</c:v>
                </c:pt>
                <c:pt idx="1162">
                  <c:v>29.579071044921001</c:v>
                </c:pt>
                <c:pt idx="1163">
                  <c:v>29.577486038208001</c:v>
                </c:pt>
                <c:pt idx="1164">
                  <c:v>29.572408676146999</c:v>
                </c:pt>
                <c:pt idx="1165">
                  <c:v>29.572347640991001</c:v>
                </c:pt>
                <c:pt idx="1166">
                  <c:v>29.571069717406999</c:v>
                </c:pt>
                <c:pt idx="1167">
                  <c:v>29.561971664428</c:v>
                </c:pt>
                <c:pt idx="1168">
                  <c:v>29.559268951416001</c:v>
                </c:pt>
                <c:pt idx="1169">
                  <c:v>29.558420181273998</c:v>
                </c:pt>
                <c:pt idx="1170">
                  <c:v>29.55153465271</c:v>
                </c:pt>
                <c:pt idx="1171">
                  <c:v>29.545137405395</c:v>
                </c:pt>
                <c:pt idx="1172">
                  <c:v>29.541688919066999</c:v>
                </c:pt>
                <c:pt idx="1173">
                  <c:v>29.539903640746999</c:v>
                </c:pt>
                <c:pt idx="1174">
                  <c:v>29.517620086669002</c:v>
                </c:pt>
                <c:pt idx="1175">
                  <c:v>29.515974044799002</c:v>
                </c:pt>
                <c:pt idx="1176">
                  <c:v>29.511148452758</c:v>
                </c:pt>
                <c:pt idx="1177">
                  <c:v>29.509748458861999</c:v>
                </c:pt>
                <c:pt idx="1178">
                  <c:v>29.507883071898998</c:v>
                </c:pt>
                <c:pt idx="1179">
                  <c:v>29.486461639403998</c:v>
                </c:pt>
                <c:pt idx="1180">
                  <c:v>29.480869293211999</c:v>
                </c:pt>
                <c:pt idx="1181">
                  <c:v>29.463674545288001</c:v>
                </c:pt>
                <c:pt idx="1182">
                  <c:v>29.456031799316001</c:v>
                </c:pt>
                <c:pt idx="1183">
                  <c:v>29.453516006468998</c:v>
                </c:pt>
                <c:pt idx="1184">
                  <c:v>29.453067779541001</c:v>
                </c:pt>
                <c:pt idx="1185">
                  <c:v>29.452196121215</c:v>
                </c:pt>
                <c:pt idx="1186">
                  <c:v>29.447378158568998</c:v>
                </c:pt>
                <c:pt idx="1187">
                  <c:v>29.445529937743999</c:v>
                </c:pt>
                <c:pt idx="1188">
                  <c:v>29.43539237976</c:v>
                </c:pt>
                <c:pt idx="1189">
                  <c:v>29.433874130248999</c:v>
                </c:pt>
                <c:pt idx="1190">
                  <c:v>29.432933807373001</c:v>
                </c:pt>
                <c:pt idx="1191">
                  <c:v>29.425554275511999</c:v>
                </c:pt>
                <c:pt idx="1192">
                  <c:v>29.424394607543</c:v>
                </c:pt>
                <c:pt idx="1193">
                  <c:v>29.415510177611999</c:v>
                </c:pt>
                <c:pt idx="1194">
                  <c:v>29.414770126341999</c:v>
                </c:pt>
                <c:pt idx="1195">
                  <c:v>29.414348602294002</c:v>
                </c:pt>
                <c:pt idx="1196">
                  <c:v>29.40888595581</c:v>
                </c:pt>
                <c:pt idx="1197">
                  <c:v>29.407962799071999</c:v>
                </c:pt>
                <c:pt idx="1198">
                  <c:v>29.385612487793001</c:v>
                </c:pt>
                <c:pt idx="1199">
                  <c:v>29.384906768798</c:v>
                </c:pt>
                <c:pt idx="1200">
                  <c:v>29.384134292601999</c:v>
                </c:pt>
                <c:pt idx="1201">
                  <c:v>29.383668899536001</c:v>
                </c:pt>
                <c:pt idx="1202">
                  <c:v>29.382642745971001</c:v>
                </c:pt>
                <c:pt idx="1203">
                  <c:v>29.380086898803</c:v>
                </c:pt>
                <c:pt idx="1204">
                  <c:v>29.379934310913001</c:v>
                </c:pt>
                <c:pt idx="1205">
                  <c:v>29.377363204956001</c:v>
                </c:pt>
                <c:pt idx="1206">
                  <c:v>29.376285552978</c:v>
                </c:pt>
                <c:pt idx="1207">
                  <c:v>29.371379852294002</c:v>
                </c:pt>
                <c:pt idx="1208">
                  <c:v>29.360120773315</c:v>
                </c:pt>
                <c:pt idx="1209">
                  <c:v>29.350807189941001</c:v>
                </c:pt>
                <c:pt idx="1210">
                  <c:v>29.346603393553998</c:v>
                </c:pt>
                <c:pt idx="1211">
                  <c:v>29.338975906371999</c:v>
                </c:pt>
                <c:pt idx="1212">
                  <c:v>29.338962554931001</c:v>
                </c:pt>
                <c:pt idx="1213">
                  <c:v>29.328886032103998</c:v>
                </c:pt>
                <c:pt idx="1214">
                  <c:v>29.325368881225</c:v>
                </c:pt>
                <c:pt idx="1215">
                  <c:v>29.320819854736001</c:v>
                </c:pt>
                <c:pt idx="1216">
                  <c:v>29.3111038208</c:v>
                </c:pt>
                <c:pt idx="1217">
                  <c:v>29.310369491576999</c:v>
                </c:pt>
                <c:pt idx="1218">
                  <c:v>29.284490585326999</c:v>
                </c:pt>
                <c:pt idx="1219">
                  <c:v>29.283212661743001</c:v>
                </c:pt>
                <c:pt idx="1220">
                  <c:v>29.279497146606001</c:v>
                </c:pt>
                <c:pt idx="1221">
                  <c:v>29.275875091551999</c:v>
                </c:pt>
                <c:pt idx="1222">
                  <c:v>29.27074432373</c:v>
                </c:pt>
                <c:pt idx="1223">
                  <c:v>29.264720916748001</c:v>
                </c:pt>
                <c:pt idx="1224">
                  <c:v>29.260730743408001</c:v>
                </c:pt>
                <c:pt idx="1225">
                  <c:v>29.25710105896</c:v>
                </c:pt>
                <c:pt idx="1226">
                  <c:v>29.254005432128</c:v>
                </c:pt>
                <c:pt idx="1227">
                  <c:v>29.249462127685</c:v>
                </c:pt>
                <c:pt idx="1228">
                  <c:v>29.249149322508998</c:v>
                </c:pt>
                <c:pt idx="1229">
                  <c:v>29.242687225341001</c:v>
                </c:pt>
                <c:pt idx="1230">
                  <c:v>29.24042892456</c:v>
                </c:pt>
                <c:pt idx="1231">
                  <c:v>29.236087799071999</c:v>
                </c:pt>
                <c:pt idx="1232">
                  <c:v>29.234811782836001</c:v>
                </c:pt>
                <c:pt idx="1233">
                  <c:v>29.232007980346001</c:v>
                </c:pt>
                <c:pt idx="1234">
                  <c:v>29.227518081665</c:v>
                </c:pt>
                <c:pt idx="1235">
                  <c:v>29.211332321166999</c:v>
                </c:pt>
                <c:pt idx="1236">
                  <c:v>29.209753036498999</c:v>
                </c:pt>
                <c:pt idx="1237">
                  <c:v>29.209230422973</c:v>
                </c:pt>
                <c:pt idx="1238">
                  <c:v>29.209127426146999</c:v>
                </c:pt>
                <c:pt idx="1239">
                  <c:v>29.179557800293001</c:v>
                </c:pt>
                <c:pt idx="1240">
                  <c:v>29.174726486206001</c:v>
                </c:pt>
                <c:pt idx="1241">
                  <c:v>29.162860870361001</c:v>
                </c:pt>
                <c:pt idx="1242">
                  <c:v>29.162706375121999</c:v>
                </c:pt>
                <c:pt idx="1243">
                  <c:v>29.153524398803</c:v>
                </c:pt>
                <c:pt idx="1244">
                  <c:v>29.151737213133998</c:v>
                </c:pt>
                <c:pt idx="1245">
                  <c:v>29.148315429686999</c:v>
                </c:pt>
                <c:pt idx="1246">
                  <c:v>29.146806716918</c:v>
                </c:pt>
                <c:pt idx="1247">
                  <c:v>29.139812469481999</c:v>
                </c:pt>
                <c:pt idx="1248">
                  <c:v>29.135736465453999</c:v>
                </c:pt>
                <c:pt idx="1249">
                  <c:v>29.12936592102</c:v>
                </c:pt>
                <c:pt idx="1250">
                  <c:v>29.126956939696999</c:v>
                </c:pt>
                <c:pt idx="1251">
                  <c:v>29.124572753906001</c:v>
                </c:pt>
                <c:pt idx="1252">
                  <c:v>29.119203567504002</c:v>
                </c:pt>
                <c:pt idx="1253">
                  <c:v>29.118919372558</c:v>
                </c:pt>
                <c:pt idx="1254">
                  <c:v>29.118444442748999</c:v>
                </c:pt>
                <c:pt idx="1255">
                  <c:v>29.115398406981999</c:v>
                </c:pt>
                <c:pt idx="1256">
                  <c:v>29.108821868896001</c:v>
                </c:pt>
                <c:pt idx="1257">
                  <c:v>29.105752944946001</c:v>
                </c:pt>
                <c:pt idx="1258">
                  <c:v>29.084577560424002</c:v>
                </c:pt>
                <c:pt idx="1259">
                  <c:v>29.084329605101999</c:v>
                </c:pt>
                <c:pt idx="1260">
                  <c:v>29.083431243896001</c:v>
                </c:pt>
                <c:pt idx="1261">
                  <c:v>29.071729660033998</c:v>
                </c:pt>
                <c:pt idx="1262">
                  <c:v>29.071594238281001</c:v>
                </c:pt>
                <c:pt idx="1263">
                  <c:v>29.061555862426001</c:v>
                </c:pt>
                <c:pt idx="1264">
                  <c:v>29.061315536498999</c:v>
                </c:pt>
                <c:pt idx="1265">
                  <c:v>29.05930519104</c:v>
                </c:pt>
                <c:pt idx="1266">
                  <c:v>29.056495666503</c:v>
                </c:pt>
                <c:pt idx="1267">
                  <c:v>29.052154541015</c:v>
                </c:pt>
                <c:pt idx="1268">
                  <c:v>29.046970367431001</c:v>
                </c:pt>
                <c:pt idx="1269">
                  <c:v>29.045984268188</c:v>
                </c:pt>
                <c:pt idx="1270">
                  <c:v>29.043924331665</c:v>
                </c:pt>
                <c:pt idx="1271">
                  <c:v>29.040063858031999</c:v>
                </c:pt>
                <c:pt idx="1272">
                  <c:v>29.02876663208</c:v>
                </c:pt>
                <c:pt idx="1273">
                  <c:v>29.028486251831001</c:v>
                </c:pt>
                <c:pt idx="1274">
                  <c:v>29.026227951049002</c:v>
                </c:pt>
                <c:pt idx="1275">
                  <c:v>29.020950317381999</c:v>
                </c:pt>
                <c:pt idx="1276">
                  <c:v>29.020069122313998</c:v>
                </c:pt>
                <c:pt idx="1277">
                  <c:v>29.01922416687</c:v>
                </c:pt>
                <c:pt idx="1278">
                  <c:v>29.014093399046999</c:v>
                </c:pt>
                <c:pt idx="1279">
                  <c:v>29.005304336546999</c:v>
                </c:pt>
                <c:pt idx="1280">
                  <c:v>29.003105163573998</c:v>
                </c:pt>
                <c:pt idx="1281">
                  <c:v>28.995775222778001</c:v>
                </c:pt>
                <c:pt idx="1282">
                  <c:v>28.990829467773001</c:v>
                </c:pt>
                <c:pt idx="1283">
                  <c:v>28.984727859496999</c:v>
                </c:pt>
                <c:pt idx="1284">
                  <c:v>28.977712631225</c:v>
                </c:pt>
                <c:pt idx="1285">
                  <c:v>28.975833892821999</c:v>
                </c:pt>
                <c:pt idx="1286">
                  <c:v>28.969930648803</c:v>
                </c:pt>
                <c:pt idx="1287">
                  <c:v>28.966775894165</c:v>
                </c:pt>
                <c:pt idx="1288">
                  <c:v>28.965167999266999</c:v>
                </c:pt>
                <c:pt idx="1289">
                  <c:v>28.965166091918</c:v>
                </c:pt>
                <c:pt idx="1290">
                  <c:v>28.964641571044002</c:v>
                </c:pt>
                <c:pt idx="1291">
                  <c:v>28.963722229003</c:v>
                </c:pt>
                <c:pt idx="1292">
                  <c:v>28.958374023436999</c:v>
                </c:pt>
                <c:pt idx="1293">
                  <c:v>28.95774269104</c:v>
                </c:pt>
                <c:pt idx="1294">
                  <c:v>28.955083847045</c:v>
                </c:pt>
                <c:pt idx="1295">
                  <c:v>28.950241088866999</c:v>
                </c:pt>
                <c:pt idx="1296">
                  <c:v>28.94591140747</c:v>
                </c:pt>
                <c:pt idx="1297">
                  <c:v>28.944099426268998</c:v>
                </c:pt>
                <c:pt idx="1298">
                  <c:v>28.939279556273998</c:v>
                </c:pt>
                <c:pt idx="1299">
                  <c:v>28.924062728881001</c:v>
                </c:pt>
                <c:pt idx="1300">
                  <c:v>28.922868728636999</c:v>
                </c:pt>
                <c:pt idx="1301">
                  <c:v>28.922676086425</c:v>
                </c:pt>
                <c:pt idx="1302">
                  <c:v>28.922485351561999</c:v>
                </c:pt>
                <c:pt idx="1303">
                  <c:v>28.918737411498999</c:v>
                </c:pt>
                <c:pt idx="1304">
                  <c:v>28.917037963866999</c:v>
                </c:pt>
                <c:pt idx="1305">
                  <c:v>28.915830612181999</c:v>
                </c:pt>
                <c:pt idx="1306">
                  <c:v>28.911437988281001</c:v>
                </c:pt>
                <c:pt idx="1307">
                  <c:v>28.910442352294002</c:v>
                </c:pt>
                <c:pt idx="1308">
                  <c:v>28.901758193968998</c:v>
                </c:pt>
                <c:pt idx="1309">
                  <c:v>28.900987625121999</c:v>
                </c:pt>
                <c:pt idx="1310">
                  <c:v>28.900762557983001</c:v>
                </c:pt>
                <c:pt idx="1311">
                  <c:v>28.898908615111999</c:v>
                </c:pt>
                <c:pt idx="1312">
                  <c:v>28.889999389648001</c:v>
                </c:pt>
                <c:pt idx="1313">
                  <c:v>28.887126922606999</c:v>
                </c:pt>
                <c:pt idx="1314">
                  <c:v>28.886417388916001</c:v>
                </c:pt>
                <c:pt idx="1315">
                  <c:v>28.885326385498001</c:v>
                </c:pt>
                <c:pt idx="1316">
                  <c:v>28.882001876831001</c:v>
                </c:pt>
                <c:pt idx="1317">
                  <c:v>28.880592346191001</c:v>
                </c:pt>
                <c:pt idx="1318">
                  <c:v>28.878971099853</c:v>
                </c:pt>
                <c:pt idx="1319">
                  <c:v>28.874015808105</c:v>
                </c:pt>
                <c:pt idx="1320">
                  <c:v>28.872123718261001</c:v>
                </c:pt>
                <c:pt idx="1321">
                  <c:v>28.871755599975</c:v>
                </c:pt>
                <c:pt idx="1322">
                  <c:v>28.869850158691001</c:v>
                </c:pt>
                <c:pt idx="1323">
                  <c:v>28.868055343626999</c:v>
                </c:pt>
                <c:pt idx="1324">
                  <c:v>28.868024826049002</c:v>
                </c:pt>
                <c:pt idx="1325">
                  <c:v>28.862489700316999</c:v>
                </c:pt>
                <c:pt idx="1326">
                  <c:v>28.85983467102</c:v>
                </c:pt>
                <c:pt idx="1327">
                  <c:v>28.859420776366999</c:v>
                </c:pt>
                <c:pt idx="1328">
                  <c:v>28.859096527098998</c:v>
                </c:pt>
                <c:pt idx="1329">
                  <c:v>28.855304718016999</c:v>
                </c:pt>
                <c:pt idx="1330">
                  <c:v>28.854961395263</c:v>
                </c:pt>
                <c:pt idx="1331">
                  <c:v>28.854692459106001</c:v>
                </c:pt>
                <c:pt idx="1332">
                  <c:v>28.851078033446999</c:v>
                </c:pt>
                <c:pt idx="1333">
                  <c:v>28.850170135498001</c:v>
                </c:pt>
                <c:pt idx="1334">
                  <c:v>28.849861145018998</c:v>
                </c:pt>
                <c:pt idx="1335">
                  <c:v>28.846227645873999</c:v>
                </c:pt>
                <c:pt idx="1336">
                  <c:v>28.843845367431001</c:v>
                </c:pt>
                <c:pt idx="1337">
                  <c:v>28.843700408935</c:v>
                </c:pt>
                <c:pt idx="1338">
                  <c:v>28.840274810791001</c:v>
                </c:pt>
                <c:pt idx="1339">
                  <c:v>28.837978363036999</c:v>
                </c:pt>
                <c:pt idx="1340">
                  <c:v>28.833843231201001</c:v>
                </c:pt>
                <c:pt idx="1341">
                  <c:v>28.833133697508998</c:v>
                </c:pt>
                <c:pt idx="1342">
                  <c:v>28.83182144165</c:v>
                </c:pt>
                <c:pt idx="1343">
                  <c:v>28.831062316893998</c:v>
                </c:pt>
                <c:pt idx="1344">
                  <c:v>28.830324172973</c:v>
                </c:pt>
                <c:pt idx="1345">
                  <c:v>28.830211639403998</c:v>
                </c:pt>
                <c:pt idx="1346">
                  <c:v>28.829200744628</c:v>
                </c:pt>
                <c:pt idx="1347">
                  <c:v>28.829048156738001</c:v>
                </c:pt>
                <c:pt idx="1348">
                  <c:v>28.824754714965</c:v>
                </c:pt>
                <c:pt idx="1349">
                  <c:v>28.824605941771999</c:v>
                </c:pt>
                <c:pt idx="1350">
                  <c:v>28.822397232055</c:v>
                </c:pt>
                <c:pt idx="1351">
                  <c:v>28.820905685424002</c:v>
                </c:pt>
                <c:pt idx="1352">
                  <c:v>28.819026947021001</c:v>
                </c:pt>
                <c:pt idx="1353">
                  <c:v>28.800861358641999</c:v>
                </c:pt>
                <c:pt idx="1354">
                  <c:v>28.793413162231001</c:v>
                </c:pt>
                <c:pt idx="1355">
                  <c:v>28.790843963623001</c:v>
                </c:pt>
                <c:pt idx="1356">
                  <c:v>28.790712356566999</c:v>
                </c:pt>
                <c:pt idx="1357">
                  <c:v>28.78893661499</c:v>
                </c:pt>
                <c:pt idx="1358">
                  <c:v>28.788467407226001</c:v>
                </c:pt>
                <c:pt idx="1359">
                  <c:v>28.784135818481001</c:v>
                </c:pt>
                <c:pt idx="1360">
                  <c:v>28.782880783081001</c:v>
                </c:pt>
                <c:pt idx="1361">
                  <c:v>28.782300949096001</c:v>
                </c:pt>
                <c:pt idx="1362">
                  <c:v>28.780107498168</c:v>
                </c:pt>
                <c:pt idx="1363">
                  <c:v>28.778852462768</c:v>
                </c:pt>
                <c:pt idx="1364">
                  <c:v>28.777885437011001</c:v>
                </c:pt>
                <c:pt idx="1365">
                  <c:v>28.773857116698998</c:v>
                </c:pt>
                <c:pt idx="1366">
                  <c:v>28.764991760253</c:v>
                </c:pt>
                <c:pt idx="1367">
                  <c:v>28.762371063231999</c:v>
                </c:pt>
                <c:pt idx="1368">
                  <c:v>28.759321212768</c:v>
                </c:pt>
                <c:pt idx="1369">
                  <c:v>28.751598358153998</c:v>
                </c:pt>
                <c:pt idx="1370">
                  <c:v>28.748636245726999</c:v>
                </c:pt>
                <c:pt idx="1371">
                  <c:v>28.748210906981999</c:v>
                </c:pt>
                <c:pt idx="1372">
                  <c:v>28.742143630981001</c:v>
                </c:pt>
                <c:pt idx="1373">
                  <c:v>28.736671447753</c:v>
                </c:pt>
                <c:pt idx="1374">
                  <c:v>28.735580444335</c:v>
                </c:pt>
                <c:pt idx="1375">
                  <c:v>28.734439849853</c:v>
                </c:pt>
                <c:pt idx="1376">
                  <c:v>28.73336982727</c:v>
                </c:pt>
                <c:pt idx="1377">
                  <c:v>28.731563568115</c:v>
                </c:pt>
                <c:pt idx="1378">
                  <c:v>28.721530914306001</c:v>
                </c:pt>
                <c:pt idx="1379">
                  <c:v>28.708044052123999</c:v>
                </c:pt>
                <c:pt idx="1380">
                  <c:v>28.708026885986001</c:v>
                </c:pt>
                <c:pt idx="1381">
                  <c:v>28.700510025023998</c:v>
                </c:pt>
                <c:pt idx="1382">
                  <c:v>28.699939727783001</c:v>
                </c:pt>
                <c:pt idx="1383">
                  <c:v>28.698390960693001</c:v>
                </c:pt>
                <c:pt idx="1384">
                  <c:v>28.686199188231999</c:v>
                </c:pt>
                <c:pt idx="1385">
                  <c:v>28.684349060058</c:v>
                </c:pt>
                <c:pt idx="1386">
                  <c:v>28.683633804321001</c:v>
                </c:pt>
                <c:pt idx="1387">
                  <c:v>28.680265426635</c:v>
                </c:pt>
                <c:pt idx="1388">
                  <c:v>28.676931381225</c:v>
                </c:pt>
                <c:pt idx="1389">
                  <c:v>28.672765731811001</c:v>
                </c:pt>
                <c:pt idx="1390">
                  <c:v>28.670274734496999</c:v>
                </c:pt>
                <c:pt idx="1391">
                  <c:v>28.660732269286999</c:v>
                </c:pt>
                <c:pt idx="1392">
                  <c:v>28.656253814696999</c:v>
                </c:pt>
                <c:pt idx="1393">
                  <c:v>28.652290344238001</c:v>
                </c:pt>
                <c:pt idx="1394">
                  <c:v>28.650587081908998</c:v>
                </c:pt>
                <c:pt idx="1395">
                  <c:v>28.648111343383</c:v>
                </c:pt>
                <c:pt idx="1396">
                  <c:v>28.647102355956999</c:v>
                </c:pt>
                <c:pt idx="1397">
                  <c:v>28.64635848999</c:v>
                </c:pt>
                <c:pt idx="1398">
                  <c:v>28.645891189575</c:v>
                </c:pt>
                <c:pt idx="1399">
                  <c:v>28.645368576049002</c:v>
                </c:pt>
                <c:pt idx="1400">
                  <c:v>28.644891738891001</c:v>
                </c:pt>
                <c:pt idx="1401">
                  <c:v>28.644704818725</c:v>
                </c:pt>
                <c:pt idx="1402">
                  <c:v>28.643775939941001</c:v>
                </c:pt>
                <c:pt idx="1403">
                  <c:v>28.643753051756999</c:v>
                </c:pt>
                <c:pt idx="1404">
                  <c:v>28.643394470214002</c:v>
                </c:pt>
                <c:pt idx="1405">
                  <c:v>28.643241882323998</c:v>
                </c:pt>
                <c:pt idx="1406">
                  <c:v>28.641540527343</c:v>
                </c:pt>
                <c:pt idx="1407">
                  <c:v>28.6412525177</c:v>
                </c:pt>
                <c:pt idx="1408">
                  <c:v>28.641008377075</c:v>
                </c:pt>
                <c:pt idx="1409">
                  <c:v>28.639883041381001</c:v>
                </c:pt>
                <c:pt idx="1410">
                  <c:v>28.632610321044002</c:v>
                </c:pt>
                <c:pt idx="1411">
                  <c:v>28.622091293335</c:v>
                </c:pt>
                <c:pt idx="1412">
                  <c:v>28.621536254881999</c:v>
                </c:pt>
                <c:pt idx="1413">
                  <c:v>28.617042541503</c:v>
                </c:pt>
                <c:pt idx="1414">
                  <c:v>28.612741470336001</c:v>
                </c:pt>
                <c:pt idx="1415">
                  <c:v>28.612436294555</c:v>
                </c:pt>
                <c:pt idx="1416">
                  <c:v>28.611770629881999</c:v>
                </c:pt>
                <c:pt idx="1417">
                  <c:v>28.607442855835</c:v>
                </c:pt>
                <c:pt idx="1418">
                  <c:v>28.604688644408998</c:v>
                </c:pt>
                <c:pt idx="1419">
                  <c:v>28.603172302246001</c:v>
                </c:pt>
                <c:pt idx="1420">
                  <c:v>28.601526260376001</c:v>
                </c:pt>
                <c:pt idx="1421">
                  <c:v>28.59829711914</c:v>
                </c:pt>
                <c:pt idx="1422">
                  <c:v>28.597564697265</c:v>
                </c:pt>
                <c:pt idx="1423">
                  <c:v>28.596868515013998</c:v>
                </c:pt>
                <c:pt idx="1424">
                  <c:v>28.590866088866999</c:v>
                </c:pt>
                <c:pt idx="1425">
                  <c:v>28.588125228881001</c:v>
                </c:pt>
                <c:pt idx="1426">
                  <c:v>28.587057113646999</c:v>
                </c:pt>
                <c:pt idx="1427">
                  <c:v>28.586883544921001</c:v>
                </c:pt>
                <c:pt idx="1428">
                  <c:v>28.585838317871001</c:v>
                </c:pt>
                <c:pt idx="1429">
                  <c:v>28.585159301756999</c:v>
                </c:pt>
                <c:pt idx="1430">
                  <c:v>28.584562301635</c:v>
                </c:pt>
                <c:pt idx="1431">
                  <c:v>28.583532333373999</c:v>
                </c:pt>
                <c:pt idx="1432">
                  <c:v>28.579601287841001</c:v>
                </c:pt>
                <c:pt idx="1433">
                  <c:v>28.578159332275</c:v>
                </c:pt>
                <c:pt idx="1434">
                  <c:v>28.574914932251001</c:v>
                </c:pt>
                <c:pt idx="1435">
                  <c:v>28.568481445311999</c:v>
                </c:pt>
                <c:pt idx="1436">
                  <c:v>28.566320419311001</c:v>
                </c:pt>
                <c:pt idx="1437">
                  <c:v>28.565496444701999</c:v>
                </c:pt>
                <c:pt idx="1438">
                  <c:v>28.565235137938998</c:v>
                </c:pt>
                <c:pt idx="1439">
                  <c:v>28.562583923339002</c:v>
                </c:pt>
                <c:pt idx="1440">
                  <c:v>28.561779022216001</c:v>
                </c:pt>
                <c:pt idx="1441">
                  <c:v>28.557168960571001</c:v>
                </c:pt>
                <c:pt idx="1442">
                  <c:v>28.551637649536001</c:v>
                </c:pt>
                <c:pt idx="1443">
                  <c:v>28.551454544066999</c:v>
                </c:pt>
                <c:pt idx="1444">
                  <c:v>28.549890518188</c:v>
                </c:pt>
                <c:pt idx="1445">
                  <c:v>28.543527603148998</c:v>
                </c:pt>
                <c:pt idx="1446">
                  <c:v>28.54165649414</c:v>
                </c:pt>
                <c:pt idx="1447">
                  <c:v>28.528356552123999</c:v>
                </c:pt>
                <c:pt idx="1448">
                  <c:v>28.522916793823001</c:v>
                </c:pt>
                <c:pt idx="1449">
                  <c:v>28.522466659545</c:v>
                </c:pt>
                <c:pt idx="1450">
                  <c:v>28.522148132323998</c:v>
                </c:pt>
                <c:pt idx="1451">
                  <c:v>28.521730422973</c:v>
                </c:pt>
                <c:pt idx="1452">
                  <c:v>28.519130706786999</c:v>
                </c:pt>
                <c:pt idx="1453">
                  <c:v>28.519044876098</c:v>
                </c:pt>
                <c:pt idx="1454">
                  <c:v>28.514892578125</c:v>
                </c:pt>
                <c:pt idx="1455">
                  <c:v>28.511157989501999</c:v>
                </c:pt>
                <c:pt idx="1456">
                  <c:v>28.503931045531999</c:v>
                </c:pt>
                <c:pt idx="1457">
                  <c:v>28.502702713011999</c:v>
                </c:pt>
                <c:pt idx="1458">
                  <c:v>28.499402999876999</c:v>
                </c:pt>
                <c:pt idx="1459">
                  <c:v>28.498973846435</c:v>
                </c:pt>
                <c:pt idx="1460">
                  <c:v>28.483728408813</c:v>
                </c:pt>
                <c:pt idx="1461">
                  <c:v>28.482608795166001</c:v>
                </c:pt>
                <c:pt idx="1462">
                  <c:v>28.481916427611999</c:v>
                </c:pt>
                <c:pt idx="1463">
                  <c:v>28.47857093811</c:v>
                </c:pt>
                <c:pt idx="1464">
                  <c:v>28.477638244628</c:v>
                </c:pt>
                <c:pt idx="1465">
                  <c:v>28.466413497924002</c:v>
                </c:pt>
                <c:pt idx="1466">
                  <c:v>28.463432312011001</c:v>
                </c:pt>
                <c:pt idx="1467">
                  <c:v>28.461538314818998</c:v>
                </c:pt>
                <c:pt idx="1468">
                  <c:v>28.46148109436</c:v>
                </c:pt>
                <c:pt idx="1469">
                  <c:v>28.460725784301001</c:v>
                </c:pt>
                <c:pt idx="1470">
                  <c:v>28.459550857543</c:v>
                </c:pt>
                <c:pt idx="1471">
                  <c:v>28.456647872924002</c:v>
                </c:pt>
                <c:pt idx="1472">
                  <c:v>28.450014114379002</c:v>
                </c:pt>
                <c:pt idx="1473">
                  <c:v>28.449525833129002</c:v>
                </c:pt>
                <c:pt idx="1474">
                  <c:v>28.449459075926999</c:v>
                </c:pt>
                <c:pt idx="1475">
                  <c:v>28.447868347168001</c:v>
                </c:pt>
                <c:pt idx="1476">
                  <c:v>28.447233200073001</c:v>
                </c:pt>
                <c:pt idx="1477">
                  <c:v>28.439310073851999</c:v>
                </c:pt>
                <c:pt idx="1478">
                  <c:v>28.438594818115</c:v>
                </c:pt>
                <c:pt idx="1479">
                  <c:v>28.438484191893998</c:v>
                </c:pt>
                <c:pt idx="1480">
                  <c:v>28.437921524046999</c:v>
                </c:pt>
                <c:pt idx="1481">
                  <c:v>28.434274673461001</c:v>
                </c:pt>
                <c:pt idx="1482">
                  <c:v>28.430469512938998</c:v>
                </c:pt>
                <c:pt idx="1483">
                  <c:v>28.430389404296001</c:v>
                </c:pt>
                <c:pt idx="1484">
                  <c:v>28.428024291991999</c:v>
                </c:pt>
                <c:pt idx="1485">
                  <c:v>28.425144195556001</c:v>
                </c:pt>
                <c:pt idx="1486">
                  <c:v>28.422561645506999</c:v>
                </c:pt>
                <c:pt idx="1487">
                  <c:v>28.422491073608001</c:v>
                </c:pt>
                <c:pt idx="1488">
                  <c:v>28.42216682434</c:v>
                </c:pt>
                <c:pt idx="1489">
                  <c:v>28.421554565428998</c:v>
                </c:pt>
                <c:pt idx="1490">
                  <c:v>28.420694351196001</c:v>
                </c:pt>
                <c:pt idx="1491">
                  <c:v>28.418987274169002</c:v>
                </c:pt>
                <c:pt idx="1492">
                  <c:v>28.417343139648001</c:v>
                </c:pt>
                <c:pt idx="1493">
                  <c:v>28.408674240111999</c:v>
                </c:pt>
                <c:pt idx="1494">
                  <c:v>28.397661209106001</c:v>
                </c:pt>
                <c:pt idx="1495">
                  <c:v>28.392723083496001</c:v>
                </c:pt>
                <c:pt idx="1496">
                  <c:v>28.390993118286001</c:v>
                </c:pt>
                <c:pt idx="1497">
                  <c:v>28.382297515868999</c:v>
                </c:pt>
                <c:pt idx="1498">
                  <c:v>28.379762649536001</c:v>
                </c:pt>
                <c:pt idx="1499">
                  <c:v>28.37573814392</c:v>
                </c:pt>
                <c:pt idx="1500">
                  <c:v>28.374904632568001</c:v>
                </c:pt>
                <c:pt idx="1501">
                  <c:v>28.369621276855</c:v>
                </c:pt>
                <c:pt idx="1502">
                  <c:v>28.367639541626001</c:v>
                </c:pt>
                <c:pt idx="1503">
                  <c:v>28.365123748778998</c:v>
                </c:pt>
                <c:pt idx="1504">
                  <c:v>28.358877182006001</c:v>
                </c:pt>
                <c:pt idx="1505">
                  <c:v>28.357164382933998</c:v>
                </c:pt>
                <c:pt idx="1506">
                  <c:v>28.356407165526999</c:v>
                </c:pt>
                <c:pt idx="1507">
                  <c:v>28.354291915893</c:v>
                </c:pt>
                <c:pt idx="1508">
                  <c:v>28.354133605956999</c:v>
                </c:pt>
                <c:pt idx="1509">
                  <c:v>28.351680755615</c:v>
                </c:pt>
                <c:pt idx="1510">
                  <c:v>28.344676971435</c:v>
                </c:pt>
                <c:pt idx="1511">
                  <c:v>28.335754394531001</c:v>
                </c:pt>
                <c:pt idx="1512">
                  <c:v>28.334423065185</c:v>
                </c:pt>
                <c:pt idx="1513">
                  <c:v>28.333839416503</c:v>
                </c:pt>
                <c:pt idx="1514">
                  <c:v>28.329322814941001</c:v>
                </c:pt>
                <c:pt idx="1515">
                  <c:v>28.326049804686999</c:v>
                </c:pt>
                <c:pt idx="1516">
                  <c:v>28.315784454345</c:v>
                </c:pt>
                <c:pt idx="1517">
                  <c:v>28.312347412108998</c:v>
                </c:pt>
                <c:pt idx="1518">
                  <c:v>28.312328338623001</c:v>
                </c:pt>
                <c:pt idx="1519">
                  <c:v>28.308441162108998</c:v>
                </c:pt>
                <c:pt idx="1520">
                  <c:v>28.308345794676999</c:v>
                </c:pt>
                <c:pt idx="1521">
                  <c:v>28.3076171875</c:v>
                </c:pt>
                <c:pt idx="1522">
                  <c:v>28.307558059691999</c:v>
                </c:pt>
                <c:pt idx="1523">
                  <c:v>28.304948806761999</c:v>
                </c:pt>
                <c:pt idx="1524">
                  <c:v>28.303646087646001</c:v>
                </c:pt>
                <c:pt idx="1525">
                  <c:v>28.301889419555</c:v>
                </c:pt>
                <c:pt idx="1526">
                  <c:v>28.291273117065</c:v>
                </c:pt>
                <c:pt idx="1527">
                  <c:v>28.290088653563998</c:v>
                </c:pt>
                <c:pt idx="1528">
                  <c:v>28.28197479248</c:v>
                </c:pt>
                <c:pt idx="1529">
                  <c:v>28.275936126708999</c:v>
                </c:pt>
                <c:pt idx="1530">
                  <c:v>28.275209426879002</c:v>
                </c:pt>
                <c:pt idx="1531">
                  <c:v>28.271276473998999</c:v>
                </c:pt>
                <c:pt idx="1532">
                  <c:v>28.269643783568998</c:v>
                </c:pt>
                <c:pt idx="1533">
                  <c:v>28.263774871826001</c:v>
                </c:pt>
                <c:pt idx="1534">
                  <c:v>28.263498306273998</c:v>
                </c:pt>
                <c:pt idx="1535">
                  <c:v>28.260221481323001</c:v>
                </c:pt>
                <c:pt idx="1536">
                  <c:v>28.258960723876999</c:v>
                </c:pt>
                <c:pt idx="1537">
                  <c:v>28.249816894531001</c:v>
                </c:pt>
                <c:pt idx="1538">
                  <c:v>28.245769500731999</c:v>
                </c:pt>
                <c:pt idx="1539">
                  <c:v>28.242494583129002</c:v>
                </c:pt>
                <c:pt idx="1540">
                  <c:v>28.239919662475</c:v>
                </c:pt>
                <c:pt idx="1541">
                  <c:v>28.237350463866999</c:v>
                </c:pt>
                <c:pt idx="1542">
                  <c:v>28.237123489379002</c:v>
                </c:pt>
                <c:pt idx="1543">
                  <c:v>28.235193252563</c:v>
                </c:pt>
                <c:pt idx="1544">
                  <c:v>28.232135772705</c:v>
                </c:pt>
                <c:pt idx="1545">
                  <c:v>28.230571746826001</c:v>
                </c:pt>
                <c:pt idx="1546">
                  <c:v>28.229543685913001</c:v>
                </c:pt>
                <c:pt idx="1547">
                  <c:v>28.225421905516999</c:v>
                </c:pt>
                <c:pt idx="1548">
                  <c:v>28.222276687621999</c:v>
                </c:pt>
                <c:pt idx="1549">
                  <c:v>28.220502853393</c:v>
                </c:pt>
                <c:pt idx="1550">
                  <c:v>28.218845367431001</c:v>
                </c:pt>
                <c:pt idx="1551">
                  <c:v>28.218656539916999</c:v>
                </c:pt>
                <c:pt idx="1552">
                  <c:v>28.216228485106999</c:v>
                </c:pt>
                <c:pt idx="1553">
                  <c:v>28.205888748168</c:v>
                </c:pt>
                <c:pt idx="1554">
                  <c:v>28.205024719238001</c:v>
                </c:pt>
                <c:pt idx="1555">
                  <c:v>28.202451705931999</c:v>
                </c:pt>
                <c:pt idx="1556">
                  <c:v>28.198574066161999</c:v>
                </c:pt>
                <c:pt idx="1557">
                  <c:v>28.194217681883998</c:v>
                </c:pt>
                <c:pt idx="1558">
                  <c:v>28.19169807434</c:v>
                </c:pt>
                <c:pt idx="1559">
                  <c:v>28.181909561156999</c:v>
                </c:pt>
                <c:pt idx="1560">
                  <c:v>28.171426773071001</c:v>
                </c:pt>
                <c:pt idx="1561">
                  <c:v>28.170129776001001</c:v>
                </c:pt>
                <c:pt idx="1562">
                  <c:v>28.159414291381001</c:v>
                </c:pt>
                <c:pt idx="1563">
                  <c:v>28.152095794676999</c:v>
                </c:pt>
                <c:pt idx="1564">
                  <c:v>28.15009689331</c:v>
                </c:pt>
                <c:pt idx="1565">
                  <c:v>28.146482467651001</c:v>
                </c:pt>
                <c:pt idx="1566">
                  <c:v>28.145622253418001</c:v>
                </c:pt>
                <c:pt idx="1567">
                  <c:v>28.132745742796999</c:v>
                </c:pt>
                <c:pt idx="1568">
                  <c:v>28.130292892456001</c:v>
                </c:pt>
                <c:pt idx="1569">
                  <c:v>28.128084182738998</c:v>
                </c:pt>
                <c:pt idx="1570">
                  <c:v>28.127025604248001</c:v>
                </c:pt>
                <c:pt idx="1571">
                  <c:v>28.125663757323998</c:v>
                </c:pt>
                <c:pt idx="1572">
                  <c:v>28.122268676756999</c:v>
                </c:pt>
                <c:pt idx="1573">
                  <c:v>28.117467880248999</c:v>
                </c:pt>
                <c:pt idx="1574">
                  <c:v>28.113613128661999</c:v>
                </c:pt>
                <c:pt idx="1575">
                  <c:v>28.112918853758998</c:v>
                </c:pt>
                <c:pt idx="1576">
                  <c:v>28.112213134765</c:v>
                </c:pt>
                <c:pt idx="1577">
                  <c:v>28.107841491698998</c:v>
                </c:pt>
                <c:pt idx="1578">
                  <c:v>28.106756210326999</c:v>
                </c:pt>
                <c:pt idx="1579">
                  <c:v>28.104412078856999</c:v>
                </c:pt>
                <c:pt idx="1580">
                  <c:v>28.104398727416999</c:v>
                </c:pt>
                <c:pt idx="1581">
                  <c:v>28.103322982788001</c:v>
                </c:pt>
                <c:pt idx="1582">
                  <c:v>28.101053237915</c:v>
                </c:pt>
                <c:pt idx="1583">
                  <c:v>28.099403381346999</c:v>
                </c:pt>
                <c:pt idx="1584">
                  <c:v>28.098581314086001</c:v>
                </c:pt>
                <c:pt idx="1585">
                  <c:v>28.098369598388</c:v>
                </c:pt>
                <c:pt idx="1586">
                  <c:v>28.096233367919002</c:v>
                </c:pt>
                <c:pt idx="1587">
                  <c:v>28.095329284668001</c:v>
                </c:pt>
                <c:pt idx="1588">
                  <c:v>28.095148086546999</c:v>
                </c:pt>
                <c:pt idx="1589">
                  <c:v>28.090961456298</c:v>
                </c:pt>
                <c:pt idx="1590">
                  <c:v>28.089681625366001</c:v>
                </c:pt>
                <c:pt idx="1591">
                  <c:v>28.08864402771</c:v>
                </c:pt>
                <c:pt idx="1592">
                  <c:v>28.087421417236001</c:v>
                </c:pt>
                <c:pt idx="1593">
                  <c:v>28.076572418211999</c:v>
                </c:pt>
                <c:pt idx="1594">
                  <c:v>28.074834823608001</c:v>
                </c:pt>
                <c:pt idx="1595">
                  <c:v>28.066192626953001</c:v>
                </c:pt>
                <c:pt idx="1596">
                  <c:v>28.061658859251999</c:v>
                </c:pt>
                <c:pt idx="1597">
                  <c:v>28.052539825438998</c:v>
                </c:pt>
                <c:pt idx="1598">
                  <c:v>28.051610946655</c:v>
                </c:pt>
                <c:pt idx="1599">
                  <c:v>28.050552368163999</c:v>
                </c:pt>
                <c:pt idx="1600">
                  <c:v>28.049259185791001</c:v>
                </c:pt>
                <c:pt idx="1601">
                  <c:v>28.046613693236999</c:v>
                </c:pt>
                <c:pt idx="1602">
                  <c:v>28.04529762268</c:v>
                </c:pt>
                <c:pt idx="1603">
                  <c:v>28.044900894165</c:v>
                </c:pt>
                <c:pt idx="1604">
                  <c:v>28.036359786986999</c:v>
                </c:pt>
                <c:pt idx="1605">
                  <c:v>28.033245086669002</c:v>
                </c:pt>
                <c:pt idx="1606">
                  <c:v>28.031072616576999</c:v>
                </c:pt>
                <c:pt idx="1607">
                  <c:v>28.02677154541</c:v>
                </c:pt>
                <c:pt idx="1608">
                  <c:v>28.01982307434</c:v>
                </c:pt>
                <c:pt idx="1609">
                  <c:v>28.015529632568001</c:v>
                </c:pt>
                <c:pt idx="1610">
                  <c:v>28.015338897705</c:v>
                </c:pt>
                <c:pt idx="1611">
                  <c:v>28.002927780151001</c:v>
                </c:pt>
                <c:pt idx="1612">
                  <c:v>28.000503540038999</c:v>
                </c:pt>
                <c:pt idx="1613">
                  <c:v>28.000207901001001</c:v>
                </c:pt>
                <c:pt idx="1614">
                  <c:v>27.999979019165</c:v>
                </c:pt>
                <c:pt idx="1615">
                  <c:v>27.999061584471999</c:v>
                </c:pt>
                <c:pt idx="1616">
                  <c:v>27.998050689696999</c:v>
                </c:pt>
                <c:pt idx="1617">
                  <c:v>27.997549057006001</c:v>
                </c:pt>
                <c:pt idx="1618">
                  <c:v>27.997461318968998</c:v>
                </c:pt>
                <c:pt idx="1619">
                  <c:v>27.994031906126999</c:v>
                </c:pt>
                <c:pt idx="1620">
                  <c:v>27.988586425781001</c:v>
                </c:pt>
                <c:pt idx="1621">
                  <c:v>27.985424041748001</c:v>
                </c:pt>
                <c:pt idx="1622">
                  <c:v>27.981094360351001</c:v>
                </c:pt>
                <c:pt idx="1623">
                  <c:v>27.978916168211999</c:v>
                </c:pt>
                <c:pt idx="1624">
                  <c:v>27.978771209716001</c:v>
                </c:pt>
                <c:pt idx="1625">
                  <c:v>27.978624343871999</c:v>
                </c:pt>
                <c:pt idx="1626">
                  <c:v>27.978099822998001</c:v>
                </c:pt>
                <c:pt idx="1627">
                  <c:v>27.976428985595</c:v>
                </c:pt>
                <c:pt idx="1628">
                  <c:v>27.973134994506001</c:v>
                </c:pt>
                <c:pt idx="1629">
                  <c:v>27.972927093505</c:v>
                </c:pt>
                <c:pt idx="1630">
                  <c:v>27.968338012695</c:v>
                </c:pt>
                <c:pt idx="1631">
                  <c:v>27.967964172363001</c:v>
                </c:pt>
                <c:pt idx="1632">
                  <c:v>27.967468261718</c:v>
                </c:pt>
                <c:pt idx="1633">
                  <c:v>27.962677001953001</c:v>
                </c:pt>
                <c:pt idx="1634">
                  <c:v>27.956663131713</c:v>
                </c:pt>
                <c:pt idx="1635">
                  <c:v>27.956394195556001</c:v>
                </c:pt>
                <c:pt idx="1636">
                  <c:v>27.944368362426001</c:v>
                </c:pt>
                <c:pt idx="1637">
                  <c:v>27.943235397338</c:v>
                </c:pt>
                <c:pt idx="1638">
                  <c:v>27.942497253418001</c:v>
                </c:pt>
                <c:pt idx="1639">
                  <c:v>27.939619064331001</c:v>
                </c:pt>
                <c:pt idx="1640">
                  <c:v>27.936731338501001</c:v>
                </c:pt>
                <c:pt idx="1641">
                  <c:v>27.93649482727</c:v>
                </c:pt>
                <c:pt idx="1642">
                  <c:v>27.936296463011999</c:v>
                </c:pt>
                <c:pt idx="1643">
                  <c:v>27.907840728758998</c:v>
                </c:pt>
                <c:pt idx="1644">
                  <c:v>27.907230377196999</c:v>
                </c:pt>
                <c:pt idx="1645">
                  <c:v>27.906955718993999</c:v>
                </c:pt>
                <c:pt idx="1646">
                  <c:v>27.905929565428998</c:v>
                </c:pt>
                <c:pt idx="1647">
                  <c:v>27.903408050536999</c:v>
                </c:pt>
                <c:pt idx="1648">
                  <c:v>27.901977539061999</c:v>
                </c:pt>
                <c:pt idx="1649">
                  <c:v>27.901412963866999</c:v>
                </c:pt>
                <c:pt idx="1650">
                  <c:v>27.901132583618001</c:v>
                </c:pt>
                <c:pt idx="1651">
                  <c:v>27.900678634643</c:v>
                </c:pt>
                <c:pt idx="1652">
                  <c:v>27.897357940673</c:v>
                </c:pt>
                <c:pt idx="1653">
                  <c:v>27.895065307616999</c:v>
                </c:pt>
                <c:pt idx="1654">
                  <c:v>27.890985488891001</c:v>
                </c:pt>
                <c:pt idx="1655">
                  <c:v>27.88648033142</c:v>
                </c:pt>
                <c:pt idx="1656">
                  <c:v>27.884798049926001</c:v>
                </c:pt>
                <c:pt idx="1657">
                  <c:v>27.874319076538001</c:v>
                </c:pt>
                <c:pt idx="1658">
                  <c:v>27.866479873656999</c:v>
                </c:pt>
                <c:pt idx="1659">
                  <c:v>27.863706588745</c:v>
                </c:pt>
                <c:pt idx="1660">
                  <c:v>27.861114501953001</c:v>
                </c:pt>
                <c:pt idx="1661">
                  <c:v>27.855756759643</c:v>
                </c:pt>
                <c:pt idx="1662">
                  <c:v>27.854400634765</c:v>
                </c:pt>
                <c:pt idx="1663">
                  <c:v>27.849777221678998</c:v>
                </c:pt>
                <c:pt idx="1664">
                  <c:v>27.849554061888998</c:v>
                </c:pt>
                <c:pt idx="1665">
                  <c:v>27.848533630371001</c:v>
                </c:pt>
                <c:pt idx="1666">
                  <c:v>27.845571517943998</c:v>
                </c:pt>
                <c:pt idx="1667">
                  <c:v>27.841945648193001</c:v>
                </c:pt>
                <c:pt idx="1668">
                  <c:v>27.83709526062</c:v>
                </c:pt>
                <c:pt idx="1669">
                  <c:v>27.831159591674002</c:v>
                </c:pt>
                <c:pt idx="1670">
                  <c:v>27.830505371093</c:v>
                </c:pt>
                <c:pt idx="1671">
                  <c:v>27.824226379393998</c:v>
                </c:pt>
                <c:pt idx="1672">
                  <c:v>27.819997787475</c:v>
                </c:pt>
                <c:pt idx="1673">
                  <c:v>27.816295623778998</c:v>
                </c:pt>
                <c:pt idx="1674">
                  <c:v>27.815332412718998</c:v>
                </c:pt>
                <c:pt idx="1675">
                  <c:v>27.813983917236001</c:v>
                </c:pt>
                <c:pt idx="1676">
                  <c:v>27.813913345336001</c:v>
                </c:pt>
                <c:pt idx="1677">
                  <c:v>27.811933517456001</c:v>
                </c:pt>
                <c:pt idx="1678">
                  <c:v>27.808151245116999</c:v>
                </c:pt>
                <c:pt idx="1679">
                  <c:v>27.806119918823001</c:v>
                </c:pt>
                <c:pt idx="1680">
                  <c:v>27.805749893188</c:v>
                </c:pt>
                <c:pt idx="1681">
                  <c:v>27.804563522338</c:v>
                </c:pt>
                <c:pt idx="1682">
                  <c:v>27.794616699218</c:v>
                </c:pt>
                <c:pt idx="1683">
                  <c:v>27.790998458861999</c:v>
                </c:pt>
                <c:pt idx="1684">
                  <c:v>27.780626296996999</c:v>
                </c:pt>
                <c:pt idx="1685">
                  <c:v>27.77516746521</c:v>
                </c:pt>
                <c:pt idx="1686">
                  <c:v>27.769716262816999</c:v>
                </c:pt>
                <c:pt idx="1687">
                  <c:v>27.769409179686999</c:v>
                </c:pt>
                <c:pt idx="1688">
                  <c:v>27.768140792846001</c:v>
                </c:pt>
                <c:pt idx="1689">
                  <c:v>27.765712738036999</c:v>
                </c:pt>
                <c:pt idx="1690">
                  <c:v>27.764907836913999</c:v>
                </c:pt>
                <c:pt idx="1691">
                  <c:v>27.76336479187</c:v>
                </c:pt>
                <c:pt idx="1692">
                  <c:v>27.758489608763998</c:v>
                </c:pt>
                <c:pt idx="1693">
                  <c:v>27.752931594848</c:v>
                </c:pt>
                <c:pt idx="1694">
                  <c:v>27.750709533691001</c:v>
                </c:pt>
                <c:pt idx="1695">
                  <c:v>27.749856948851999</c:v>
                </c:pt>
                <c:pt idx="1696">
                  <c:v>27.749687194823998</c:v>
                </c:pt>
                <c:pt idx="1697">
                  <c:v>27.744619369506001</c:v>
                </c:pt>
                <c:pt idx="1698">
                  <c:v>27.742607116698998</c:v>
                </c:pt>
                <c:pt idx="1699">
                  <c:v>27.741697311401001</c:v>
                </c:pt>
                <c:pt idx="1700">
                  <c:v>27.740823745726999</c:v>
                </c:pt>
                <c:pt idx="1701">
                  <c:v>27.731184005736999</c:v>
                </c:pt>
                <c:pt idx="1702">
                  <c:v>27.72978401184</c:v>
                </c:pt>
                <c:pt idx="1703">
                  <c:v>27.727926254271999</c:v>
                </c:pt>
                <c:pt idx="1704">
                  <c:v>27.712297439575</c:v>
                </c:pt>
                <c:pt idx="1705">
                  <c:v>27.710048675536999</c:v>
                </c:pt>
                <c:pt idx="1706">
                  <c:v>27.708335876464002</c:v>
                </c:pt>
                <c:pt idx="1707">
                  <c:v>27.70718383789</c:v>
                </c:pt>
                <c:pt idx="1708">
                  <c:v>27.704387664794002</c:v>
                </c:pt>
                <c:pt idx="1709">
                  <c:v>27.698097229003</c:v>
                </c:pt>
                <c:pt idx="1710">
                  <c:v>27.692682266235</c:v>
                </c:pt>
                <c:pt idx="1711">
                  <c:v>27.686674118041999</c:v>
                </c:pt>
                <c:pt idx="1712">
                  <c:v>27.672954559326001</c:v>
                </c:pt>
                <c:pt idx="1713">
                  <c:v>27.67261314392</c:v>
                </c:pt>
                <c:pt idx="1714">
                  <c:v>27.670417785643998</c:v>
                </c:pt>
                <c:pt idx="1715">
                  <c:v>27.66421508789</c:v>
                </c:pt>
                <c:pt idx="1716">
                  <c:v>27.661838531493999</c:v>
                </c:pt>
                <c:pt idx="1717">
                  <c:v>27.654703140258</c:v>
                </c:pt>
                <c:pt idx="1718">
                  <c:v>27.651140213011999</c:v>
                </c:pt>
                <c:pt idx="1719">
                  <c:v>27.650457382201999</c:v>
                </c:pt>
                <c:pt idx="1720">
                  <c:v>27.647190093993999</c:v>
                </c:pt>
                <c:pt idx="1721">
                  <c:v>27.645082473754002</c:v>
                </c:pt>
                <c:pt idx="1722">
                  <c:v>27.644201278686001</c:v>
                </c:pt>
                <c:pt idx="1723">
                  <c:v>27.642463684081999</c:v>
                </c:pt>
                <c:pt idx="1724">
                  <c:v>27.641622543335</c:v>
                </c:pt>
                <c:pt idx="1725">
                  <c:v>27.634027481078999</c:v>
                </c:pt>
                <c:pt idx="1726">
                  <c:v>27.625427246093</c:v>
                </c:pt>
                <c:pt idx="1727">
                  <c:v>27.621601104736001</c:v>
                </c:pt>
                <c:pt idx="1728">
                  <c:v>27.620027542113998</c:v>
                </c:pt>
                <c:pt idx="1729">
                  <c:v>27.616550445556001</c:v>
                </c:pt>
                <c:pt idx="1730">
                  <c:v>27.614307403563998</c:v>
                </c:pt>
                <c:pt idx="1731">
                  <c:v>27.610582351683998</c:v>
                </c:pt>
                <c:pt idx="1732">
                  <c:v>27.595752716063998</c:v>
                </c:pt>
                <c:pt idx="1733">
                  <c:v>27.595218658446999</c:v>
                </c:pt>
                <c:pt idx="1734">
                  <c:v>27.594932556151999</c:v>
                </c:pt>
                <c:pt idx="1735">
                  <c:v>27.594207763671001</c:v>
                </c:pt>
                <c:pt idx="1736">
                  <c:v>27.591678619383998</c:v>
                </c:pt>
                <c:pt idx="1737">
                  <c:v>27.589153289794002</c:v>
                </c:pt>
                <c:pt idx="1738">
                  <c:v>27.587535858153998</c:v>
                </c:pt>
                <c:pt idx="1739">
                  <c:v>27.583326339721001</c:v>
                </c:pt>
                <c:pt idx="1740">
                  <c:v>27.582874298095</c:v>
                </c:pt>
                <c:pt idx="1741">
                  <c:v>27.577579498291001</c:v>
                </c:pt>
                <c:pt idx="1742">
                  <c:v>27.576034545898001</c:v>
                </c:pt>
                <c:pt idx="1743">
                  <c:v>27.566434860228998</c:v>
                </c:pt>
                <c:pt idx="1744">
                  <c:v>27.563196182251001</c:v>
                </c:pt>
                <c:pt idx="1745">
                  <c:v>27.560653686523001</c:v>
                </c:pt>
                <c:pt idx="1746">
                  <c:v>27.557790756225</c:v>
                </c:pt>
                <c:pt idx="1747">
                  <c:v>27.556819915771001</c:v>
                </c:pt>
                <c:pt idx="1748">
                  <c:v>27.5539894104</c:v>
                </c:pt>
                <c:pt idx="1749">
                  <c:v>27.553310394286999</c:v>
                </c:pt>
                <c:pt idx="1750">
                  <c:v>27.549621582031001</c:v>
                </c:pt>
                <c:pt idx="1751">
                  <c:v>27.541912078856999</c:v>
                </c:pt>
                <c:pt idx="1752">
                  <c:v>27.539863586425</c:v>
                </c:pt>
                <c:pt idx="1753">
                  <c:v>27.530447006225</c:v>
                </c:pt>
                <c:pt idx="1754">
                  <c:v>27.529508590698001</c:v>
                </c:pt>
                <c:pt idx="1755">
                  <c:v>27.524150848388</c:v>
                </c:pt>
                <c:pt idx="1756">
                  <c:v>27.523292541503</c:v>
                </c:pt>
                <c:pt idx="1757">
                  <c:v>27.511737823486001</c:v>
                </c:pt>
                <c:pt idx="1758">
                  <c:v>27.505014419555</c:v>
                </c:pt>
                <c:pt idx="1759">
                  <c:v>27.501049041748001</c:v>
                </c:pt>
                <c:pt idx="1760">
                  <c:v>27.498100280761001</c:v>
                </c:pt>
                <c:pt idx="1761">
                  <c:v>27.49800491333</c:v>
                </c:pt>
                <c:pt idx="1762">
                  <c:v>27.497491836546999</c:v>
                </c:pt>
                <c:pt idx="1763">
                  <c:v>27.48932647705</c:v>
                </c:pt>
                <c:pt idx="1764">
                  <c:v>27.488216400146001</c:v>
                </c:pt>
                <c:pt idx="1765">
                  <c:v>27.486366271971999</c:v>
                </c:pt>
                <c:pt idx="1766">
                  <c:v>27.481321334838</c:v>
                </c:pt>
                <c:pt idx="1767">
                  <c:v>27.481044769286999</c:v>
                </c:pt>
                <c:pt idx="1768">
                  <c:v>27.477727890013998</c:v>
                </c:pt>
                <c:pt idx="1769">
                  <c:v>27.47568321228</c:v>
                </c:pt>
                <c:pt idx="1770">
                  <c:v>27.475183486938</c:v>
                </c:pt>
                <c:pt idx="1771">
                  <c:v>27.475002288818001</c:v>
                </c:pt>
                <c:pt idx="1772">
                  <c:v>27.47476196289</c:v>
                </c:pt>
                <c:pt idx="1773">
                  <c:v>27.473489761351999</c:v>
                </c:pt>
                <c:pt idx="1774">
                  <c:v>27.471611022948998</c:v>
                </c:pt>
                <c:pt idx="1775">
                  <c:v>27.470779418945</c:v>
                </c:pt>
                <c:pt idx="1776">
                  <c:v>27.468500137328999</c:v>
                </c:pt>
                <c:pt idx="1777">
                  <c:v>27.46498298645</c:v>
                </c:pt>
                <c:pt idx="1778">
                  <c:v>27.463710784911999</c:v>
                </c:pt>
                <c:pt idx="1779">
                  <c:v>27.461643218993999</c:v>
                </c:pt>
                <c:pt idx="1780">
                  <c:v>27.461036682128</c:v>
                </c:pt>
                <c:pt idx="1781">
                  <c:v>27.460285186766999</c:v>
                </c:pt>
                <c:pt idx="1782">
                  <c:v>27.460241317748999</c:v>
                </c:pt>
                <c:pt idx="1783">
                  <c:v>27.460073471068998</c:v>
                </c:pt>
                <c:pt idx="1784">
                  <c:v>27.459083557128</c:v>
                </c:pt>
                <c:pt idx="1785">
                  <c:v>27.458946228026999</c:v>
                </c:pt>
                <c:pt idx="1786">
                  <c:v>27.457807540893</c:v>
                </c:pt>
                <c:pt idx="1787">
                  <c:v>27.457130432128</c:v>
                </c:pt>
                <c:pt idx="1788">
                  <c:v>27.454385757446001</c:v>
                </c:pt>
                <c:pt idx="1789">
                  <c:v>27.449672698973998</c:v>
                </c:pt>
                <c:pt idx="1790">
                  <c:v>27.445692062376999</c:v>
                </c:pt>
                <c:pt idx="1791">
                  <c:v>27.44369316101</c:v>
                </c:pt>
                <c:pt idx="1792">
                  <c:v>27.437538146971999</c:v>
                </c:pt>
                <c:pt idx="1793">
                  <c:v>27.429101943968998</c:v>
                </c:pt>
                <c:pt idx="1794">
                  <c:v>27.424587249755</c:v>
                </c:pt>
                <c:pt idx="1795">
                  <c:v>27.42109298706</c:v>
                </c:pt>
                <c:pt idx="1796">
                  <c:v>27.421001434326001</c:v>
                </c:pt>
                <c:pt idx="1797">
                  <c:v>27.420551300048</c:v>
                </c:pt>
                <c:pt idx="1798">
                  <c:v>27.414943695068001</c:v>
                </c:pt>
                <c:pt idx="1799">
                  <c:v>27.41448020935</c:v>
                </c:pt>
                <c:pt idx="1800">
                  <c:v>27.408050537108998</c:v>
                </c:pt>
                <c:pt idx="1801">
                  <c:v>27.401960372924002</c:v>
                </c:pt>
                <c:pt idx="1802">
                  <c:v>27.401382446288999</c:v>
                </c:pt>
                <c:pt idx="1803">
                  <c:v>27.398527145385</c:v>
                </c:pt>
                <c:pt idx="1804">
                  <c:v>27.39760017395</c:v>
                </c:pt>
                <c:pt idx="1805">
                  <c:v>27.393398284911999</c:v>
                </c:pt>
                <c:pt idx="1806">
                  <c:v>27.393144607543</c:v>
                </c:pt>
                <c:pt idx="1807">
                  <c:v>27.389078140258</c:v>
                </c:pt>
                <c:pt idx="1808">
                  <c:v>27.386165618896001</c:v>
                </c:pt>
                <c:pt idx="1809">
                  <c:v>27.385993957518998</c:v>
                </c:pt>
                <c:pt idx="1810">
                  <c:v>27.381355285643998</c:v>
                </c:pt>
                <c:pt idx="1811">
                  <c:v>27.379665374755</c:v>
                </c:pt>
                <c:pt idx="1812">
                  <c:v>27.377920150756001</c:v>
                </c:pt>
                <c:pt idx="1813">
                  <c:v>27.376754760741999</c:v>
                </c:pt>
                <c:pt idx="1814">
                  <c:v>27.37232017517</c:v>
                </c:pt>
                <c:pt idx="1815">
                  <c:v>27.365045547485</c:v>
                </c:pt>
                <c:pt idx="1816">
                  <c:v>27.361988067626999</c:v>
                </c:pt>
                <c:pt idx="1817">
                  <c:v>27.36011314392</c:v>
                </c:pt>
                <c:pt idx="1818">
                  <c:v>27.359647750853998</c:v>
                </c:pt>
                <c:pt idx="1819">
                  <c:v>27.357591629028001</c:v>
                </c:pt>
                <c:pt idx="1820">
                  <c:v>27.35560798645</c:v>
                </c:pt>
                <c:pt idx="1821">
                  <c:v>27.353057861328001</c:v>
                </c:pt>
                <c:pt idx="1822">
                  <c:v>27.340953826903998</c:v>
                </c:pt>
                <c:pt idx="1823">
                  <c:v>27.326381683348998</c:v>
                </c:pt>
                <c:pt idx="1824">
                  <c:v>27.318656921386001</c:v>
                </c:pt>
                <c:pt idx="1825">
                  <c:v>27.318563461303</c:v>
                </c:pt>
                <c:pt idx="1826">
                  <c:v>27.317819595336001</c:v>
                </c:pt>
                <c:pt idx="1827">
                  <c:v>27.316579818725</c:v>
                </c:pt>
                <c:pt idx="1828">
                  <c:v>27.314453125</c:v>
                </c:pt>
                <c:pt idx="1829">
                  <c:v>27.314348220825</c:v>
                </c:pt>
                <c:pt idx="1830">
                  <c:v>27.309766769408998</c:v>
                </c:pt>
                <c:pt idx="1831">
                  <c:v>27.308135986328001</c:v>
                </c:pt>
                <c:pt idx="1832">
                  <c:v>27.304935455321999</c:v>
                </c:pt>
                <c:pt idx="1833">
                  <c:v>27.299436569213</c:v>
                </c:pt>
                <c:pt idx="1834">
                  <c:v>27.299011230468</c:v>
                </c:pt>
                <c:pt idx="1835">
                  <c:v>27.297975540161001</c:v>
                </c:pt>
                <c:pt idx="1836">
                  <c:v>27.29401397705</c:v>
                </c:pt>
                <c:pt idx="1837">
                  <c:v>27.293073654174002</c:v>
                </c:pt>
                <c:pt idx="1838">
                  <c:v>27.288846969603998</c:v>
                </c:pt>
                <c:pt idx="1839">
                  <c:v>27.287990570068001</c:v>
                </c:pt>
                <c:pt idx="1840">
                  <c:v>27.286016464233001</c:v>
                </c:pt>
                <c:pt idx="1841">
                  <c:v>27.285036087036001</c:v>
                </c:pt>
                <c:pt idx="1842">
                  <c:v>27.284967422485</c:v>
                </c:pt>
                <c:pt idx="1843">
                  <c:v>27.279083251953001</c:v>
                </c:pt>
                <c:pt idx="1844">
                  <c:v>27.275104522705</c:v>
                </c:pt>
                <c:pt idx="1845">
                  <c:v>27.274642944335</c:v>
                </c:pt>
                <c:pt idx="1846">
                  <c:v>27.271549224853</c:v>
                </c:pt>
                <c:pt idx="1847">
                  <c:v>27.271490097045</c:v>
                </c:pt>
                <c:pt idx="1848">
                  <c:v>27.271408081053998</c:v>
                </c:pt>
                <c:pt idx="1849">
                  <c:v>27.270820617675</c:v>
                </c:pt>
                <c:pt idx="1850">
                  <c:v>27.269897460936999</c:v>
                </c:pt>
                <c:pt idx="1851">
                  <c:v>27.265304565428998</c:v>
                </c:pt>
                <c:pt idx="1852">
                  <c:v>27.264352798461001</c:v>
                </c:pt>
                <c:pt idx="1853">
                  <c:v>27.260194778441999</c:v>
                </c:pt>
                <c:pt idx="1854">
                  <c:v>27.259502410888</c:v>
                </c:pt>
                <c:pt idx="1855">
                  <c:v>27.255887985228998</c:v>
                </c:pt>
                <c:pt idx="1856">
                  <c:v>27.25393295288</c:v>
                </c:pt>
                <c:pt idx="1857">
                  <c:v>27.253246307373001</c:v>
                </c:pt>
                <c:pt idx="1858">
                  <c:v>27.25131034851</c:v>
                </c:pt>
                <c:pt idx="1859">
                  <c:v>27.246669769286999</c:v>
                </c:pt>
                <c:pt idx="1860">
                  <c:v>27.245750427246001</c:v>
                </c:pt>
                <c:pt idx="1861">
                  <c:v>27.24326133728</c:v>
                </c:pt>
                <c:pt idx="1862">
                  <c:v>27.242641448973998</c:v>
                </c:pt>
                <c:pt idx="1863">
                  <c:v>27.241533279418</c:v>
                </c:pt>
                <c:pt idx="1864">
                  <c:v>27.240739822386999</c:v>
                </c:pt>
                <c:pt idx="1865">
                  <c:v>27.240221023558998</c:v>
                </c:pt>
                <c:pt idx="1866">
                  <c:v>27.238496780395</c:v>
                </c:pt>
                <c:pt idx="1867">
                  <c:v>27.237621307373001</c:v>
                </c:pt>
                <c:pt idx="1868">
                  <c:v>27.236865997313998</c:v>
                </c:pt>
                <c:pt idx="1869">
                  <c:v>27.235372543335</c:v>
                </c:pt>
                <c:pt idx="1870">
                  <c:v>27.234470367431001</c:v>
                </c:pt>
                <c:pt idx="1871">
                  <c:v>27.232801437376999</c:v>
                </c:pt>
                <c:pt idx="1872">
                  <c:v>27.231714248656999</c:v>
                </c:pt>
                <c:pt idx="1873">
                  <c:v>27.229410171508</c:v>
                </c:pt>
                <c:pt idx="1874">
                  <c:v>27.229383468626999</c:v>
                </c:pt>
                <c:pt idx="1875">
                  <c:v>27.228448867796999</c:v>
                </c:pt>
                <c:pt idx="1876">
                  <c:v>27.221969604491999</c:v>
                </c:pt>
                <c:pt idx="1877">
                  <c:v>27.221721649169002</c:v>
                </c:pt>
                <c:pt idx="1878">
                  <c:v>27.217189788818001</c:v>
                </c:pt>
                <c:pt idx="1879">
                  <c:v>27.213230133056001</c:v>
                </c:pt>
                <c:pt idx="1880">
                  <c:v>27.20930480957</c:v>
                </c:pt>
                <c:pt idx="1881">
                  <c:v>27.207773208618001</c:v>
                </c:pt>
                <c:pt idx="1882">
                  <c:v>27.20677947998</c:v>
                </c:pt>
                <c:pt idx="1883">
                  <c:v>27.202861785888</c:v>
                </c:pt>
                <c:pt idx="1884">
                  <c:v>27.201913833618001</c:v>
                </c:pt>
                <c:pt idx="1885">
                  <c:v>27.200149536131999</c:v>
                </c:pt>
                <c:pt idx="1886">
                  <c:v>27.199300765991001</c:v>
                </c:pt>
                <c:pt idx="1887">
                  <c:v>27.195859909056999</c:v>
                </c:pt>
                <c:pt idx="1888">
                  <c:v>27.192466735839002</c:v>
                </c:pt>
                <c:pt idx="1889">
                  <c:v>27.191034317016001</c:v>
                </c:pt>
                <c:pt idx="1890">
                  <c:v>27.189937591551999</c:v>
                </c:pt>
                <c:pt idx="1891">
                  <c:v>27.187587738036999</c:v>
                </c:pt>
                <c:pt idx="1892">
                  <c:v>27.186567306518</c:v>
                </c:pt>
                <c:pt idx="1893">
                  <c:v>27.18306350708</c:v>
                </c:pt>
                <c:pt idx="1894">
                  <c:v>27.182518005371001</c:v>
                </c:pt>
                <c:pt idx="1895">
                  <c:v>27.180736541748001</c:v>
                </c:pt>
                <c:pt idx="1896">
                  <c:v>27.17970085144</c:v>
                </c:pt>
                <c:pt idx="1897">
                  <c:v>27.178968429565</c:v>
                </c:pt>
                <c:pt idx="1898">
                  <c:v>27.178886413573998</c:v>
                </c:pt>
                <c:pt idx="1899">
                  <c:v>27.17762184143</c:v>
                </c:pt>
                <c:pt idx="1900">
                  <c:v>27.173263549803998</c:v>
                </c:pt>
                <c:pt idx="1901">
                  <c:v>27.173076629638</c:v>
                </c:pt>
                <c:pt idx="1902">
                  <c:v>27.170276641845</c:v>
                </c:pt>
                <c:pt idx="1903">
                  <c:v>27.169464111328001</c:v>
                </c:pt>
                <c:pt idx="1904">
                  <c:v>27.167097091674002</c:v>
                </c:pt>
                <c:pt idx="1905">
                  <c:v>27.164068222045</c:v>
                </c:pt>
                <c:pt idx="1906">
                  <c:v>27.163602828978998</c:v>
                </c:pt>
                <c:pt idx="1907">
                  <c:v>27.160032272338</c:v>
                </c:pt>
                <c:pt idx="1908">
                  <c:v>27.159105300903001</c:v>
                </c:pt>
                <c:pt idx="1909">
                  <c:v>27.158716201781999</c:v>
                </c:pt>
                <c:pt idx="1910">
                  <c:v>27.157320022583001</c:v>
                </c:pt>
                <c:pt idx="1911">
                  <c:v>27.1539478302</c:v>
                </c:pt>
                <c:pt idx="1912">
                  <c:v>27.153732299803998</c:v>
                </c:pt>
                <c:pt idx="1913">
                  <c:v>27.151836395263</c:v>
                </c:pt>
                <c:pt idx="1914">
                  <c:v>27.151651382446001</c:v>
                </c:pt>
                <c:pt idx="1915">
                  <c:v>27.15139389038</c:v>
                </c:pt>
                <c:pt idx="1916">
                  <c:v>27.151088714598998</c:v>
                </c:pt>
                <c:pt idx="1917">
                  <c:v>27.148321151733001</c:v>
                </c:pt>
                <c:pt idx="1918">
                  <c:v>27.148290634155</c:v>
                </c:pt>
                <c:pt idx="1919">
                  <c:v>27.145895004271999</c:v>
                </c:pt>
                <c:pt idx="1920">
                  <c:v>27.145370483398001</c:v>
                </c:pt>
                <c:pt idx="1921">
                  <c:v>27.144718170166001</c:v>
                </c:pt>
                <c:pt idx="1922">
                  <c:v>27.142518997191999</c:v>
                </c:pt>
                <c:pt idx="1923">
                  <c:v>27.141950607299002</c:v>
                </c:pt>
                <c:pt idx="1924">
                  <c:v>27.140844345091999</c:v>
                </c:pt>
                <c:pt idx="1925">
                  <c:v>27.134107589721001</c:v>
                </c:pt>
                <c:pt idx="1926">
                  <c:v>27.132675170898001</c:v>
                </c:pt>
                <c:pt idx="1927">
                  <c:v>27.131357192993001</c:v>
                </c:pt>
                <c:pt idx="1928">
                  <c:v>27.130609512328999</c:v>
                </c:pt>
                <c:pt idx="1929">
                  <c:v>27.126091003418001</c:v>
                </c:pt>
                <c:pt idx="1930">
                  <c:v>27.125835418701001</c:v>
                </c:pt>
                <c:pt idx="1931">
                  <c:v>27.12533378601</c:v>
                </c:pt>
                <c:pt idx="1932">
                  <c:v>27.124311447143</c:v>
                </c:pt>
                <c:pt idx="1933">
                  <c:v>27.122388839721001</c:v>
                </c:pt>
                <c:pt idx="1934">
                  <c:v>27.119235992431001</c:v>
                </c:pt>
                <c:pt idx="1935">
                  <c:v>27.115913391113001</c:v>
                </c:pt>
                <c:pt idx="1936">
                  <c:v>27.111570358276001</c:v>
                </c:pt>
                <c:pt idx="1937">
                  <c:v>27.110624313353998</c:v>
                </c:pt>
                <c:pt idx="1938">
                  <c:v>27.109851837158001</c:v>
                </c:pt>
                <c:pt idx="1939">
                  <c:v>27.107097625731999</c:v>
                </c:pt>
                <c:pt idx="1940">
                  <c:v>27.105955123901001</c:v>
                </c:pt>
                <c:pt idx="1941">
                  <c:v>27.105768203735</c:v>
                </c:pt>
                <c:pt idx="1942">
                  <c:v>27.104169845581001</c:v>
                </c:pt>
                <c:pt idx="1943">
                  <c:v>27.102916717528998</c:v>
                </c:pt>
                <c:pt idx="1944">
                  <c:v>27.099863052368001</c:v>
                </c:pt>
                <c:pt idx="1945">
                  <c:v>27.099311828613001</c:v>
                </c:pt>
                <c:pt idx="1946">
                  <c:v>27.09588432312</c:v>
                </c:pt>
                <c:pt idx="1947">
                  <c:v>27.095014572143</c:v>
                </c:pt>
                <c:pt idx="1948">
                  <c:v>27.091482162475</c:v>
                </c:pt>
                <c:pt idx="1949">
                  <c:v>27.091150283813</c:v>
                </c:pt>
                <c:pt idx="1950">
                  <c:v>27.090627670288001</c:v>
                </c:pt>
                <c:pt idx="1951">
                  <c:v>27.088483810424002</c:v>
                </c:pt>
                <c:pt idx="1952">
                  <c:v>27.085985183715</c:v>
                </c:pt>
                <c:pt idx="1953">
                  <c:v>27.07698059082</c:v>
                </c:pt>
                <c:pt idx="1954">
                  <c:v>27.076593399046999</c:v>
                </c:pt>
                <c:pt idx="1955">
                  <c:v>27.07335281372</c:v>
                </c:pt>
                <c:pt idx="1956">
                  <c:v>27.073211669921001</c:v>
                </c:pt>
                <c:pt idx="1957">
                  <c:v>27.070304870605</c:v>
                </c:pt>
                <c:pt idx="1958">
                  <c:v>27.069387435913001</c:v>
                </c:pt>
                <c:pt idx="1959">
                  <c:v>27.068807601928</c:v>
                </c:pt>
                <c:pt idx="1960">
                  <c:v>27.067670822143</c:v>
                </c:pt>
                <c:pt idx="1961">
                  <c:v>27.0673828125</c:v>
                </c:pt>
                <c:pt idx="1962">
                  <c:v>27.066265106201001</c:v>
                </c:pt>
                <c:pt idx="1963">
                  <c:v>27.066190719603998</c:v>
                </c:pt>
                <c:pt idx="1964">
                  <c:v>27.065719604491999</c:v>
                </c:pt>
                <c:pt idx="1965">
                  <c:v>27.06122970581</c:v>
                </c:pt>
                <c:pt idx="1966">
                  <c:v>27.059843063353998</c:v>
                </c:pt>
                <c:pt idx="1967">
                  <c:v>27.055828094481999</c:v>
                </c:pt>
                <c:pt idx="1968">
                  <c:v>27.055709838866999</c:v>
                </c:pt>
                <c:pt idx="1969">
                  <c:v>27.055278778076001</c:v>
                </c:pt>
                <c:pt idx="1970">
                  <c:v>27.054870605468</c:v>
                </c:pt>
                <c:pt idx="1971">
                  <c:v>27.051294326781999</c:v>
                </c:pt>
                <c:pt idx="1972">
                  <c:v>27.050031661986999</c:v>
                </c:pt>
                <c:pt idx="1973">
                  <c:v>27.049568176268998</c:v>
                </c:pt>
                <c:pt idx="1974">
                  <c:v>27.04839515686</c:v>
                </c:pt>
                <c:pt idx="1975">
                  <c:v>27.04761314392</c:v>
                </c:pt>
                <c:pt idx="1976">
                  <c:v>27.040122985839002</c:v>
                </c:pt>
                <c:pt idx="1977">
                  <c:v>27.038148880004002</c:v>
                </c:pt>
                <c:pt idx="1978">
                  <c:v>27.032722473143998</c:v>
                </c:pt>
                <c:pt idx="1979">
                  <c:v>27.024316787718998</c:v>
                </c:pt>
                <c:pt idx="1980">
                  <c:v>27.020528793335</c:v>
                </c:pt>
                <c:pt idx="1981">
                  <c:v>27.019262313841999</c:v>
                </c:pt>
                <c:pt idx="1982">
                  <c:v>27.019073486328001</c:v>
                </c:pt>
                <c:pt idx="1983">
                  <c:v>27.01789855957</c:v>
                </c:pt>
                <c:pt idx="1984">
                  <c:v>27.017105102538999</c:v>
                </c:pt>
                <c:pt idx="1985">
                  <c:v>27.016424179076999</c:v>
                </c:pt>
                <c:pt idx="1986">
                  <c:v>27.011379241943001</c:v>
                </c:pt>
                <c:pt idx="1987">
                  <c:v>27.008930206298</c:v>
                </c:pt>
                <c:pt idx="1988">
                  <c:v>27.008863449096001</c:v>
                </c:pt>
                <c:pt idx="1989">
                  <c:v>27.008680343626999</c:v>
                </c:pt>
                <c:pt idx="1990">
                  <c:v>27.00852394104</c:v>
                </c:pt>
                <c:pt idx="1991">
                  <c:v>27.006380081176001</c:v>
                </c:pt>
                <c:pt idx="1992">
                  <c:v>27.004146575926999</c:v>
                </c:pt>
                <c:pt idx="1993">
                  <c:v>27.002712249755</c:v>
                </c:pt>
                <c:pt idx="1994">
                  <c:v>27.002498626708999</c:v>
                </c:pt>
                <c:pt idx="1995">
                  <c:v>26.998937606811001</c:v>
                </c:pt>
                <c:pt idx="1996">
                  <c:v>26.995374679565</c:v>
                </c:pt>
                <c:pt idx="1997">
                  <c:v>26.992771148681001</c:v>
                </c:pt>
                <c:pt idx="1998">
                  <c:v>26.991619110106999</c:v>
                </c:pt>
                <c:pt idx="1999">
                  <c:v>26.991083145141001</c:v>
                </c:pt>
                <c:pt idx="2000">
                  <c:v>26.99073600769</c:v>
                </c:pt>
                <c:pt idx="2001">
                  <c:v>26.989782333373999</c:v>
                </c:pt>
                <c:pt idx="2002">
                  <c:v>26.988836288451999</c:v>
                </c:pt>
                <c:pt idx="2003">
                  <c:v>26.986595153808</c:v>
                </c:pt>
                <c:pt idx="2004">
                  <c:v>26.983741760253</c:v>
                </c:pt>
                <c:pt idx="2005">
                  <c:v>26.981552124023001</c:v>
                </c:pt>
                <c:pt idx="2006">
                  <c:v>26.98147201538</c:v>
                </c:pt>
                <c:pt idx="2007">
                  <c:v>26.980340957641001</c:v>
                </c:pt>
                <c:pt idx="2008">
                  <c:v>26.979494094848</c:v>
                </c:pt>
                <c:pt idx="2009">
                  <c:v>26.972635269165</c:v>
                </c:pt>
                <c:pt idx="2010">
                  <c:v>26.972045898436999</c:v>
                </c:pt>
                <c:pt idx="2011">
                  <c:v>26.971794128418001</c:v>
                </c:pt>
                <c:pt idx="2012">
                  <c:v>26.971073150633998</c:v>
                </c:pt>
                <c:pt idx="2013">
                  <c:v>26.970886230468</c:v>
                </c:pt>
                <c:pt idx="2014">
                  <c:v>26.969007492065</c:v>
                </c:pt>
                <c:pt idx="2015">
                  <c:v>26.965660095214002</c:v>
                </c:pt>
                <c:pt idx="2016">
                  <c:v>26.96315574646</c:v>
                </c:pt>
                <c:pt idx="2017">
                  <c:v>26.96131324768</c:v>
                </c:pt>
                <c:pt idx="2018">
                  <c:v>26.960815429686999</c:v>
                </c:pt>
                <c:pt idx="2019">
                  <c:v>26.957794189453001</c:v>
                </c:pt>
                <c:pt idx="2020">
                  <c:v>26.956285476683998</c:v>
                </c:pt>
                <c:pt idx="2021">
                  <c:v>26.953565597533998</c:v>
                </c:pt>
                <c:pt idx="2022">
                  <c:v>26.95255279541</c:v>
                </c:pt>
                <c:pt idx="2023">
                  <c:v>26.950889587401999</c:v>
                </c:pt>
                <c:pt idx="2024">
                  <c:v>26.950519561766999</c:v>
                </c:pt>
                <c:pt idx="2025">
                  <c:v>26.948682785033998</c:v>
                </c:pt>
                <c:pt idx="2026">
                  <c:v>26.948373794555</c:v>
                </c:pt>
                <c:pt idx="2027">
                  <c:v>26.948127746581999</c:v>
                </c:pt>
                <c:pt idx="2028">
                  <c:v>26.947900772093998</c:v>
                </c:pt>
                <c:pt idx="2029">
                  <c:v>26.947225570678</c:v>
                </c:pt>
                <c:pt idx="2030">
                  <c:v>26.946859359741001</c:v>
                </c:pt>
                <c:pt idx="2031">
                  <c:v>26.946313858031999</c:v>
                </c:pt>
                <c:pt idx="2032">
                  <c:v>26.942707061766999</c:v>
                </c:pt>
                <c:pt idx="2033">
                  <c:v>26.942283630371001</c:v>
                </c:pt>
                <c:pt idx="2034">
                  <c:v>26.940158843993999</c:v>
                </c:pt>
                <c:pt idx="2035">
                  <c:v>26.937154769896999</c:v>
                </c:pt>
                <c:pt idx="2036">
                  <c:v>26.93459701538</c:v>
                </c:pt>
                <c:pt idx="2037">
                  <c:v>26.933900833129002</c:v>
                </c:pt>
                <c:pt idx="2038">
                  <c:v>26.933126449585</c:v>
                </c:pt>
                <c:pt idx="2039">
                  <c:v>26.929161071776999</c:v>
                </c:pt>
                <c:pt idx="2040">
                  <c:v>26.92912864685</c:v>
                </c:pt>
                <c:pt idx="2041">
                  <c:v>26.928491592406999</c:v>
                </c:pt>
                <c:pt idx="2042">
                  <c:v>26.927591323851999</c:v>
                </c:pt>
                <c:pt idx="2043">
                  <c:v>26.926692962646001</c:v>
                </c:pt>
                <c:pt idx="2044">
                  <c:v>26.924222946166999</c:v>
                </c:pt>
                <c:pt idx="2045">
                  <c:v>26.922306060791001</c:v>
                </c:pt>
                <c:pt idx="2046">
                  <c:v>26.921474456786999</c:v>
                </c:pt>
                <c:pt idx="2047">
                  <c:v>26.921276092528998</c:v>
                </c:pt>
                <c:pt idx="2048">
                  <c:v>26.92107963562</c:v>
                </c:pt>
                <c:pt idx="2049">
                  <c:v>26.920522689818998</c:v>
                </c:pt>
                <c:pt idx="2050">
                  <c:v>26.920473098754002</c:v>
                </c:pt>
                <c:pt idx="2051">
                  <c:v>26.919046401976999</c:v>
                </c:pt>
                <c:pt idx="2052">
                  <c:v>26.917976379393998</c:v>
                </c:pt>
                <c:pt idx="2053">
                  <c:v>26.9172706604</c:v>
                </c:pt>
                <c:pt idx="2054">
                  <c:v>26.917198181151999</c:v>
                </c:pt>
                <c:pt idx="2055">
                  <c:v>26.91523361206</c:v>
                </c:pt>
                <c:pt idx="2056">
                  <c:v>26.914932250976001</c:v>
                </c:pt>
                <c:pt idx="2057">
                  <c:v>26.91162109375</c:v>
                </c:pt>
                <c:pt idx="2058">
                  <c:v>26.911420822143</c:v>
                </c:pt>
                <c:pt idx="2059">
                  <c:v>26.908451080321999</c:v>
                </c:pt>
                <c:pt idx="2060">
                  <c:v>26.906778335571001</c:v>
                </c:pt>
                <c:pt idx="2061">
                  <c:v>26.904552459716001</c:v>
                </c:pt>
                <c:pt idx="2062">
                  <c:v>26.90453338623</c:v>
                </c:pt>
                <c:pt idx="2063">
                  <c:v>26.904144287108998</c:v>
                </c:pt>
                <c:pt idx="2064">
                  <c:v>26.903865814208999</c:v>
                </c:pt>
                <c:pt idx="2065">
                  <c:v>26.900053024291999</c:v>
                </c:pt>
                <c:pt idx="2066">
                  <c:v>26.900039672851001</c:v>
                </c:pt>
                <c:pt idx="2067">
                  <c:v>26.89872932434</c:v>
                </c:pt>
                <c:pt idx="2068">
                  <c:v>26.897798538208001</c:v>
                </c:pt>
                <c:pt idx="2069">
                  <c:v>26.896686553955</c:v>
                </c:pt>
                <c:pt idx="2070">
                  <c:v>26.896570205688</c:v>
                </c:pt>
                <c:pt idx="2071">
                  <c:v>26.894693374633</c:v>
                </c:pt>
                <c:pt idx="2072">
                  <c:v>26.891635894775</c:v>
                </c:pt>
                <c:pt idx="2073">
                  <c:v>26.890775680541999</c:v>
                </c:pt>
                <c:pt idx="2074">
                  <c:v>26.889198303221999</c:v>
                </c:pt>
                <c:pt idx="2075">
                  <c:v>26.888923645018998</c:v>
                </c:pt>
                <c:pt idx="2076">
                  <c:v>26.882446289061999</c:v>
                </c:pt>
                <c:pt idx="2077">
                  <c:v>26.879375457763</c:v>
                </c:pt>
                <c:pt idx="2078">
                  <c:v>26.876216888426999</c:v>
                </c:pt>
                <c:pt idx="2079">
                  <c:v>26.872560501098</c:v>
                </c:pt>
                <c:pt idx="2080">
                  <c:v>26.86981010437</c:v>
                </c:pt>
                <c:pt idx="2081">
                  <c:v>26.86902809143</c:v>
                </c:pt>
                <c:pt idx="2082">
                  <c:v>26.868549346923</c:v>
                </c:pt>
                <c:pt idx="2083">
                  <c:v>26.865600585936999</c:v>
                </c:pt>
                <c:pt idx="2084">
                  <c:v>26.864923477171999</c:v>
                </c:pt>
                <c:pt idx="2085">
                  <c:v>26.86297416687</c:v>
                </c:pt>
                <c:pt idx="2086">
                  <c:v>26.862651824951001</c:v>
                </c:pt>
                <c:pt idx="2087">
                  <c:v>26.86263847351</c:v>
                </c:pt>
                <c:pt idx="2088">
                  <c:v>26.862197875976001</c:v>
                </c:pt>
                <c:pt idx="2089">
                  <c:v>26.862054824828999</c:v>
                </c:pt>
                <c:pt idx="2090">
                  <c:v>26.860084533691001</c:v>
                </c:pt>
                <c:pt idx="2091">
                  <c:v>26.858308792113998</c:v>
                </c:pt>
                <c:pt idx="2092">
                  <c:v>26.854698181151999</c:v>
                </c:pt>
                <c:pt idx="2093">
                  <c:v>26.852924346923</c:v>
                </c:pt>
                <c:pt idx="2094">
                  <c:v>26.850576400756001</c:v>
                </c:pt>
                <c:pt idx="2095">
                  <c:v>26.849321365356001</c:v>
                </c:pt>
                <c:pt idx="2096">
                  <c:v>26.848421096801001</c:v>
                </c:pt>
                <c:pt idx="2097">
                  <c:v>26.845401763916001</c:v>
                </c:pt>
                <c:pt idx="2098">
                  <c:v>26.835680007933998</c:v>
                </c:pt>
                <c:pt idx="2099">
                  <c:v>26.833065032958999</c:v>
                </c:pt>
                <c:pt idx="2100">
                  <c:v>26.833047866821001</c:v>
                </c:pt>
                <c:pt idx="2101">
                  <c:v>26.832557678221999</c:v>
                </c:pt>
                <c:pt idx="2102">
                  <c:v>26.828432083129002</c:v>
                </c:pt>
                <c:pt idx="2103">
                  <c:v>26.826238632201999</c:v>
                </c:pt>
                <c:pt idx="2104">
                  <c:v>26.825607299803998</c:v>
                </c:pt>
                <c:pt idx="2105">
                  <c:v>26.822984695433998</c:v>
                </c:pt>
                <c:pt idx="2106">
                  <c:v>26.822496414183998</c:v>
                </c:pt>
                <c:pt idx="2107">
                  <c:v>26.820363998413001</c:v>
                </c:pt>
                <c:pt idx="2108">
                  <c:v>26.813943862915</c:v>
                </c:pt>
                <c:pt idx="2109">
                  <c:v>26.812808990478</c:v>
                </c:pt>
                <c:pt idx="2110">
                  <c:v>26.811338424681999</c:v>
                </c:pt>
                <c:pt idx="2111">
                  <c:v>26.802318572998001</c:v>
                </c:pt>
                <c:pt idx="2112">
                  <c:v>26.800661087036001</c:v>
                </c:pt>
                <c:pt idx="2113">
                  <c:v>26.800407409668001</c:v>
                </c:pt>
                <c:pt idx="2114">
                  <c:v>26.799480438231999</c:v>
                </c:pt>
                <c:pt idx="2115">
                  <c:v>26.797670364379002</c:v>
                </c:pt>
                <c:pt idx="2116">
                  <c:v>26.796384811401001</c:v>
                </c:pt>
                <c:pt idx="2117">
                  <c:v>26.796146392821999</c:v>
                </c:pt>
                <c:pt idx="2118">
                  <c:v>26.793964385986001</c:v>
                </c:pt>
                <c:pt idx="2119">
                  <c:v>26.793521881103</c:v>
                </c:pt>
                <c:pt idx="2120">
                  <c:v>26.788524627685</c:v>
                </c:pt>
                <c:pt idx="2121">
                  <c:v>26.788219451903998</c:v>
                </c:pt>
                <c:pt idx="2122">
                  <c:v>26.784967422485</c:v>
                </c:pt>
                <c:pt idx="2123">
                  <c:v>26.783084869383998</c:v>
                </c:pt>
                <c:pt idx="2124">
                  <c:v>26.77770614624</c:v>
                </c:pt>
                <c:pt idx="2125">
                  <c:v>26.771142959593998</c:v>
                </c:pt>
                <c:pt idx="2126">
                  <c:v>26.76733970642</c:v>
                </c:pt>
                <c:pt idx="2127">
                  <c:v>26.766681671141999</c:v>
                </c:pt>
                <c:pt idx="2128">
                  <c:v>26.764307022093998</c:v>
                </c:pt>
                <c:pt idx="2129">
                  <c:v>26.76311302185</c:v>
                </c:pt>
                <c:pt idx="2130">
                  <c:v>26.762287139891999</c:v>
                </c:pt>
                <c:pt idx="2131">
                  <c:v>26.759191513061001</c:v>
                </c:pt>
                <c:pt idx="2132">
                  <c:v>26.759185791015</c:v>
                </c:pt>
                <c:pt idx="2133">
                  <c:v>26.758029937743999</c:v>
                </c:pt>
                <c:pt idx="2134">
                  <c:v>26.754821777343</c:v>
                </c:pt>
                <c:pt idx="2135">
                  <c:v>26.754585266113001</c:v>
                </c:pt>
                <c:pt idx="2136">
                  <c:v>26.750526428221999</c:v>
                </c:pt>
                <c:pt idx="2137">
                  <c:v>26.743032455443998</c:v>
                </c:pt>
                <c:pt idx="2138">
                  <c:v>26.740362167358001</c:v>
                </c:pt>
                <c:pt idx="2139">
                  <c:v>26.73722076416</c:v>
                </c:pt>
                <c:pt idx="2140">
                  <c:v>26.736507415771001</c:v>
                </c:pt>
                <c:pt idx="2141">
                  <c:v>26.73595046997</c:v>
                </c:pt>
                <c:pt idx="2142">
                  <c:v>26.735271453856999</c:v>
                </c:pt>
                <c:pt idx="2143">
                  <c:v>26.732116699218</c:v>
                </c:pt>
                <c:pt idx="2144">
                  <c:v>26.731967926025</c:v>
                </c:pt>
                <c:pt idx="2145">
                  <c:v>26.726818084716001</c:v>
                </c:pt>
                <c:pt idx="2146">
                  <c:v>26.726490020751999</c:v>
                </c:pt>
                <c:pt idx="2147">
                  <c:v>26.723569869995</c:v>
                </c:pt>
                <c:pt idx="2148">
                  <c:v>26.717658996581999</c:v>
                </c:pt>
                <c:pt idx="2149">
                  <c:v>26.714687347411999</c:v>
                </c:pt>
                <c:pt idx="2150">
                  <c:v>26.711042404174002</c:v>
                </c:pt>
                <c:pt idx="2151">
                  <c:v>26.707740783691001</c:v>
                </c:pt>
                <c:pt idx="2152">
                  <c:v>26.706584930419002</c:v>
                </c:pt>
                <c:pt idx="2153">
                  <c:v>26.703113555908001</c:v>
                </c:pt>
                <c:pt idx="2154">
                  <c:v>26.703069686888998</c:v>
                </c:pt>
                <c:pt idx="2155">
                  <c:v>26.701309204101001</c:v>
                </c:pt>
                <c:pt idx="2156">
                  <c:v>26.699996948241999</c:v>
                </c:pt>
                <c:pt idx="2157">
                  <c:v>26.699962615966001</c:v>
                </c:pt>
                <c:pt idx="2158">
                  <c:v>26.699014663696001</c:v>
                </c:pt>
                <c:pt idx="2159">
                  <c:v>26.691663742065</c:v>
                </c:pt>
                <c:pt idx="2160">
                  <c:v>26.685325622558</c:v>
                </c:pt>
                <c:pt idx="2161">
                  <c:v>26.683692932128</c:v>
                </c:pt>
                <c:pt idx="2162">
                  <c:v>26.673292160033998</c:v>
                </c:pt>
                <c:pt idx="2163">
                  <c:v>26.670101165771001</c:v>
                </c:pt>
                <c:pt idx="2164">
                  <c:v>26.663135528563998</c:v>
                </c:pt>
                <c:pt idx="2165">
                  <c:v>26.66213607788</c:v>
                </c:pt>
                <c:pt idx="2166">
                  <c:v>26.660749435424002</c:v>
                </c:pt>
                <c:pt idx="2167">
                  <c:v>26.659818649291999</c:v>
                </c:pt>
                <c:pt idx="2168">
                  <c:v>26.653162002563</c:v>
                </c:pt>
                <c:pt idx="2169">
                  <c:v>26.65086364746</c:v>
                </c:pt>
                <c:pt idx="2170">
                  <c:v>26.646978378295</c:v>
                </c:pt>
                <c:pt idx="2171">
                  <c:v>26.646242141723</c:v>
                </c:pt>
                <c:pt idx="2172">
                  <c:v>26.639125823973998</c:v>
                </c:pt>
                <c:pt idx="2173">
                  <c:v>26.637586593626999</c:v>
                </c:pt>
                <c:pt idx="2174">
                  <c:v>26.63703918457</c:v>
                </c:pt>
                <c:pt idx="2175">
                  <c:v>26.634700775146001</c:v>
                </c:pt>
                <c:pt idx="2176">
                  <c:v>26.632080078125</c:v>
                </c:pt>
                <c:pt idx="2177">
                  <c:v>26.631315231323001</c:v>
                </c:pt>
                <c:pt idx="2178">
                  <c:v>26.630521774291999</c:v>
                </c:pt>
                <c:pt idx="2179">
                  <c:v>26.624919891356999</c:v>
                </c:pt>
                <c:pt idx="2180">
                  <c:v>26.624885559081999</c:v>
                </c:pt>
                <c:pt idx="2181">
                  <c:v>26.623067855835</c:v>
                </c:pt>
                <c:pt idx="2182">
                  <c:v>26.621452331543001</c:v>
                </c:pt>
                <c:pt idx="2183">
                  <c:v>26.620126724243001</c:v>
                </c:pt>
                <c:pt idx="2184">
                  <c:v>26.61350440979</c:v>
                </c:pt>
                <c:pt idx="2185">
                  <c:v>26.61103439331</c:v>
                </c:pt>
                <c:pt idx="2186">
                  <c:v>26.608078002928998</c:v>
                </c:pt>
                <c:pt idx="2187">
                  <c:v>26.60220336914</c:v>
                </c:pt>
                <c:pt idx="2188">
                  <c:v>26.599035263061001</c:v>
                </c:pt>
                <c:pt idx="2189">
                  <c:v>26.595426559448001</c:v>
                </c:pt>
                <c:pt idx="2190">
                  <c:v>26.595182418823001</c:v>
                </c:pt>
                <c:pt idx="2191">
                  <c:v>26.593458175658998</c:v>
                </c:pt>
                <c:pt idx="2192">
                  <c:v>26.586761474608998</c:v>
                </c:pt>
                <c:pt idx="2193">
                  <c:v>26.584516525268</c:v>
                </c:pt>
                <c:pt idx="2194">
                  <c:v>26.583150863646999</c:v>
                </c:pt>
                <c:pt idx="2195">
                  <c:v>26.582696914671999</c:v>
                </c:pt>
                <c:pt idx="2196">
                  <c:v>26.5826587677</c:v>
                </c:pt>
                <c:pt idx="2197">
                  <c:v>26.57756614685</c:v>
                </c:pt>
                <c:pt idx="2198">
                  <c:v>26.57681274414</c:v>
                </c:pt>
                <c:pt idx="2199">
                  <c:v>26.575433731078999</c:v>
                </c:pt>
                <c:pt idx="2200">
                  <c:v>26.573686599731001</c:v>
                </c:pt>
                <c:pt idx="2201">
                  <c:v>26.57113456726</c:v>
                </c:pt>
                <c:pt idx="2202">
                  <c:v>26.567319869995</c:v>
                </c:pt>
                <c:pt idx="2203">
                  <c:v>26.561014175415</c:v>
                </c:pt>
                <c:pt idx="2204">
                  <c:v>26.560115814208999</c:v>
                </c:pt>
                <c:pt idx="2205">
                  <c:v>26.560054779051999</c:v>
                </c:pt>
                <c:pt idx="2206">
                  <c:v>26.559459686278998</c:v>
                </c:pt>
                <c:pt idx="2207">
                  <c:v>26.556768417358001</c:v>
                </c:pt>
                <c:pt idx="2208">
                  <c:v>26.555112838745</c:v>
                </c:pt>
                <c:pt idx="2209">
                  <c:v>26.553613662718998</c:v>
                </c:pt>
                <c:pt idx="2210">
                  <c:v>26.55347251892</c:v>
                </c:pt>
                <c:pt idx="2211">
                  <c:v>26.551570892333999</c:v>
                </c:pt>
                <c:pt idx="2212">
                  <c:v>26.550943374633</c:v>
                </c:pt>
                <c:pt idx="2213">
                  <c:v>26.545463562011001</c:v>
                </c:pt>
                <c:pt idx="2214">
                  <c:v>26.543891906738001</c:v>
                </c:pt>
                <c:pt idx="2215">
                  <c:v>26.543304443358998</c:v>
                </c:pt>
                <c:pt idx="2216">
                  <c:v>26.540420532226001</c:v>
                </c:pt>
                <c:pt idx="2217">
                  <c:v>26.539850234985</c:v>
                </c:pt>
                <c:pt idx="2218">
                  <c:v>26.539165496826001</c:v>
                </c:pt>
                <c:pt idx="2219">
                  <c:v>26.537410736083999</c:v>
                </c:pt>
                <c:pt idx="2220">
                  <c:v>26.536827087401999</c:v>
                </c:pt>
                <c:pt idx="2221">
                  <c:v>26.534439086913999</c:v>
                </c:pt>
                <c:pt idx="2222">
                  <c:v>26.532676696776999</c:v>
                </c:pt>
                <c:pt idx="2223">
                  <c:v>26.532196044921001</c:v>
                </c:pt>
                <c:pt idx="2224">
                  <c:v>26.530862808226999</c:v>
                </c:pt>
                <c:pt idx="2225">
                  <c:v>26.529354095458999</c:v>
                </c:pt>
                <c:pt idx="2226">
                  <c:v>26.526735305786001</c:v>
                </c:pt>
                <c:pt idx="2227">
                  <c:v>26.526514053343998</c:v>
                </c:pt>
                <c:pt idx="2228">
                  <c:v>26.519956588745</c:v>
                </c:pt>
                <c:pt idx="2229">
                  <c:v>26.517482757568001</c:v>
                </c:pt>
                <c:pt idx="2230">
                  <c:v>26.506870269775</c:v>
                </c:pt>
                <c:pt idx="2231">
                  <c:v>26.504035949706999</c:v>
                </c:pt>
                <c:pt idx="2232">
                  <c:v>26.5034866333</c:v>
                </c:pt>
                <c:pt idx="2233">
                  <c:v>26.501958847045</c:v>
                </c:pt>
                <c:pt idx="2234">
                  <c:v>26.501333236693998</c:v>
                </c:pt>
                <c:pt idx="2235">
                  <c:v>26.498977661131999</c:v>
                </c:pt>
                <c:pt idx="2236">
                  <c:v>26.497924804686999</c:v>
                </c:pt>
                <c:pt idx="2237">
                  <c:v>26.496953964233001</c:v>
                </c:pt>
                <c:pt idx="2238">
                  <c:v>26.495903015136001</c:v>
                </c:pt>
                <c:pt idx="2239">
                  <c:v>26.493396759033001</c:v>
                </c:pt>
                <c:pt idx="2240">
                  <c:v>26.493244171141999</c:v>
                </c:pt>
                <c:pt idx="2241">
                  <c:v>26.489835739135</c:v>
                </c:pt>
                <c:pt idx="2242">
                  <c:v>26.489677429198998</c:v>
                </c:pt>
                <c:pt idx="2243">
                  <c:v>26.487745285033998</c:v>
                </c:pt>
                <c:pt idx="2244">
                  <c:v>26.48620223999</c:v>
                </c:pt>
                <c:pt idx="2245">
                  <c:v>26.483591079711001</c:v>
                </c:pt>
                <c:pt idx="2246">
                  <c:v>26.482458114623999</c:v>
                </c:pt>
                <c:pt idx="2247">
                  <c:v>26.482313156126999</c:v>
                </c:pt>
                <c:pt idx="2248">
                  <c:v>26.481777191161999</c:v>
                </c:pt>
                <c:pt idx="2249">
                  <c:v>26.480403900146001</c:v>
                </c:pt>
                <c:pt idx="2250">
                  <c:v>26.480194091796001</c:v>
                </c:pt>
                <c:pt idx="2251">
                  <c:v>26.476871490478</c:v>
                </c:pt>
                <c:pt idx="2252">
                  <c:v>26.47625541687</c:v>
                </c:pt>
                <c:pt idx="2253">
                  <c:v>26.474004745483001</c:v>
                </c:pt>
                <c:pt idx="2254">
                  <c:v>26.473581314086001</c:v>
                </c:pt>
                <c:pt idx="2255">
                  <c:v>26.47216796875</c:v>
                </c:pt>
                <c:pt idx="2256">
                  <c:v>26.470418930053</c:v>
                </c:pt>
                <c:pt idx="2257">
                  <c:v>26.465587615966001</c:v>
                </c:pt>
                <c:pt idx="2258">
                  <c:v>26.464958190918001</c:v>
                </c:pt>
                <c:pt idx="2259">
                  <c:v>26.462491989135</c:v>
                </c:pt>
                <c:pt idx="2260">
                  <c:v>26.459947586058998</c:v>
                </c:pt>
                <c:pt idx="2261">
                  <c:v>26.458959579466999</c:v>
                </c:pt>
                <c:pt idx="2262">
                  <c:v>26.458368301391001</c:v>
                </c:pt>
                <c:pt idx="2263">
                  <c:v>26.449317932128</c:v>
                </c:pt>
                <c:pt idx="2264">
                  <c:v>26.448591232299002</c:v>
                </c:pt>
                <c:pt idx="2265">
                  <c:v>26.441923141478998</c:v>
                </c:pt>
                <c:pt idx="2266">
                  <c:v>26.440507888793</c:v>
                </c:pt>
                <c:pt idx="2267">
                  <c:v>26.44044303894</c:v>
                </c:pt>
                <c:pt idx="2268">
                  <c:v>26.437040328978998</c:v>
                </c:pt>
                <c:pt idx="2269">
                  <c:v>26.435983657836001</c:v>
                </c:pt>
                <c:pt idx="2270">
                  <c:v>26.435375213623001</c:v>
                </c:pt>
                <c:pt idx="2271">
                  <c:v>26.433473587036001</c:v>
                </c:pt>
                <c:pt idx="2272">
                  <c:v>26.43124961853</c:v>
                </c:pt>
                <c:pt idx="2273">
                  <c:v>26.428699493408001</c:v>
                </c:pt>
                <c:pt idx="2274">
                  <c:v>26.424890518188</c:v>
                </c:pt>
                <c:pt idx="2275">
                  <c:v>26.422714233398001</c:v>
                </c:pt>
                <c:pt idx="2276">
                  <c:v>26.419794082641001</c:v>
                </c:pt>
                <c:pt idx="2277">
                  <c:v>26.418489456176001</c:v>
                </c:pt>
                <c:pt idx="2278">
                  <c:v>26.417896270751999</c:v>
                </c:pt>
                <c:pt idx="2279">
                  <c:v>26.416925430296999</c:v>
                </c:pt>
                <c:pt idx="2280">
                  <c:v>26.416839599608998</c:v>
                </c:pt>
                <c:pt idx="2281">
                  <c:v>26.415311813353998</c:v>
                </c:pt>
                <c:pt idx="2282">
                  <c:v>26.415046691893998</c:v>
                </c:pt>
                <c:pt idx="2283">
                  <c:v>26.414422988891001</c:v>
                </c:pt>
                <c:pt idx="2284">
                  <c:v>26.413011550903001</c:v>
                </c:pt>
                <c:pt idx="2285">
                  <c:v>26.412338256835</c:v>
                </c:pt>
                <c:pt idx="2286">
                  <c:v>26.411558151245</c:v>
                </c:pt>
                <c:pt idx="2287">
                  <c:v>26.411300659178998</c:v>
                </c:pt>
                <c:pt idx="2288">
                  <c:v>26.411207199096001</c:v>
                </c:pt>
                <c:pt idx="2289">
                  <c:v>26.410833358763998</c:v>
                </c:pt>
                <c:pt idx="2290">
                  <c:v>26.406873703001999</c:v>
                </c:pt>
                <c:pt idx="2291">
                  <c:v>26.403112411498999</c:v>
                </c:pt>
                <c:pt idx="2292">
                  <c:v>26.400821685791001</c:v>
                </c:pt>
                <c:pt idx="2293">
                  <c:v>26.400457382201999</c:v>
                </c:pt>
                <c:pt idx="2294">
                  <c:v>26.393394470214002</c:v>
                </c:pt>
                <c:pt idx="2295">
                  <c:v>26.392225265501999</c:v>
                </c:pt>
                <c:pt idx="2296">
                  <c:v>26.388479232788001</c:v>
                </c:pt>
                <c:pt idx="2297">
                  <c:v>26.388439178466001</c:v>
                </c:pt>
                <c:pt idx="2298">
                  <c:v>26.383951187133</c:v>
                </c:pt>
                <c:pt idx="2299">
                  <c:v>26.382320404051999</c:v>
                </c:pt>
                <c:pt idx="2300">
                  <c:v>26.378786087036001</c:v>
                </c:pt>
                <c:pt idx="2301">
                  <c:v>26.37644958496</c:v>
                </c:pt>
                <c:pt idx="2302">
                  <c:v>26.376247406005</c:v>
                </c:pt>
                <c:pt idx="2303">
                  <c:v>26.374694824218</c:v>
                </c:pt>
                <c:pt idx="2304">
                  <c:v>26.374139785766001</c:v>
                </c:pt>
                <c:pt idx="2305">
                  <c:v>26.374059677123999</c:v>
                </c:pt>
                <c:pt idx="2306">
                  <c:v>26.372507095336001</c:v>
                </c:pt>
                <c:pt idx="2307">
                  <c:v>26.372367858886001</c:v>
                </c:pt>
                <c:pt idx="2308">
                  <c:v>26.371728897093998</c:v>
                </c:pt>
                <c:pt idx="2309">
                  <c:v>26.370424270629002</c:v>
                </c:pt>
                <c:pt idx="2310">
                  <c:v>26.367725372313998</c:v>
                </c:pt>
                <c:pt idx="2311">
                  <c:v>26.362422943115</c:v>
                </c:pt>
                <c:pt idx="2312">
                  <c:v>26.362258911131999</c:v>
                </c:pt>
                <c:pt idx="2313">
                  <c:v>26.359928131103</c:v>
                </c:pt>
                <c:pt idx="2314">
                  <c:v>26.358516693115</c:v>
                </c:pt>
                <c:pt idx="2315">
                  <c:v>26.356479644775</c:v>
                </c:pt>
                <c:pt idx="2316">
                  <c:v>26.356145858763998</c:v>
                </c:pt>
                <c:pt idx="2317">
                  <c:v>26.351514816283998</c:v>
                </c:pt>
                <c:pt idx="2318">
                  <c:v>26.349098205566001</c:v>
                </c:pt>
                <c:pt idx="2319">
                  <c:v>26.348993301391001</c:v>
                </c:pt>
                <c:pt idx="2320">
                  <c:v>26.345050811766999</c:v>
                </c:pt>
                <c:pt idx="2321">
                  <c:v>26.340759277343</c:v>
                </c:pt>
                <c:pt idx="2322">
                  <c:v>26.339614868163999</c:v>
                </c:pt>
                <c:pt idx="2323">
                  <c:v>26.337951660156001</c:v>
                </c:pt>
                <c:pt idx="2324">
                  <c:v>26.336526870726999</c:v>
                </c:pt>
                <c:pt idx="2325">
                  <c:v>26.33377456665</c:v>
                </c:pt>
                <c:pt idx="2326">
                  <c:v>26.331956863403001</c:v>
                </c:pt>
                <c:pt idx="2327">
                  <c:v>26.329740524291999</c:v>
                </c:pt>
                <c:pt idx="2328">
                  <c:v>26.325384140013998</c:v>
                </c:pt>
                <c:pt idx="2329">
                  <c:v>26.3189868927</c:v>
                </c:pt>
                <c:pt idx="2330">
                  <c:v>26.317195892333999</c:v>
                </c:pt>
                <c:pt idx="2331">
                  <c:v>26.314126968383</c:v>
                </c:pt>
                <c:pt idx="2332">
                  <c:v>26.313091278076001</c:v>
                </c:pt>
                <c:pt idx="2333">
                  <c:v>26.310064315795</c:v>
                </c:pt>
                <c:pt idx="2334">
                  <c:v>26.307935714721001</c:v>
                </c:pt>
                <c:pt idx="2335">
                  <c:v>26.307571411131999</c:v>
                </c:pt>
                <c:pt idx="2336">
                  <c:v>26.304718017578001</c:v>
                </c:pt>
                <c:pt idx="2337">
                  <c:v>26.304149627685</c:v>
                </c:pt>
                <c:pt idx="2338">
                  <c:v>26.294635772705</c:v>
                </c:pt>
                <c:pt idx="2339">
                  <c:v>26.292844772338</c:v>
                </c:pt>
                <c:pt idx="2340">
                  <c:v>26.288835525511999</c:v>
                </c:pt>
                <c:pt idx="2341">
                  <c:v>26.288774490356001</c:v>
                </c:pt>
                <c:pt idx="2342">
                  <c:v>26.287879943846999</c:v>
                </c:pt>
                <c:pt idx="2343">
                  <c:v>26.286031723021999</c:v>
                </c:pt>
                <c:pt idx="2344">
                  <c:v>26.285190582275</c:v>
                </c:pt>
                <c:pt idx="2345">
                  <c:v>26.283519744873001</c:v>
                </c:pt>
                <c:pt idx="2346">
                  <c:v>26.278436660766001</c:v>
                </c:pt>
                <c:pt idx="2347">
                  <c:v>26.27815246582</c:v>
                </c:pt>
                <c:pt idx="2348">
                  <c:v>26.275484085083001</c:v>
                </c:pt>
                <c:pt idx="2349">
                  <c:v>26.274391174316001</c:v>
                </c:pt>
                <c:pt idx="2350">
                  <c:v>26.273677825926999</c:v>
                </c:pt>
                <c:pt idx="2351">
                  <c:v>26.273569107055</c:v>
                </c:pt>
                <c:pt idx="2352">
                  <c:v>26.273559570311999</c:v>
                </c:pt>
                <c:pt idx="2353">
                  <c:v>26.27087020874</c:v>
                </c:pt>
                <c:pt idx="2354">
                  <c:v>26.26685142517</c:v>
                </c:pt>
                <c:pt idx="2355">
                  <c:v>26.265254974365</c:v>
                </c:pt>
                <c:pt idx="2356">
                  <c:v>26.264101028441999</c:v>
                </c:pt>
                <c:pt idx="2357">
                  <c:v>26.263978958129002</c:v>
                </c:pt>
                <c:pt idx="2358">
                  <c:v>26.262332916258998</c:v>
                </c:pt>
                <c:pt idx="2359">
                  <c:v>26.260984420776001</c:v>
                </c:pt>
                <c:pt idx="2360">
                  <c:v>26.258556365966001</c:v>
                </c:pt>
                <c:pt idx="2361">
                  <c:v>26.254735946655</c:v>
                </c:pt>
                <c:pt idx="2362">
                  <c:v>26.247604370116999</c:v>
                </c:pt>
                <c:pt idx="2363">
                  <c:v>26.247186660766001</c:v>
                </c:pt>
                <c:pt idx="2364">
                  <c:v>26.245901107788001</c:v>
                </c:pt>
                <c:pt idx="2365">
                  <c:v>26.241622924803998</c:v>
                </c:pt>
                <c:pt idx="2366">
                  <c:v>26.234752655028998</c:v>
                </c:pt>
                <c:pt idx="2367">
                  <c:v>26.234437942504002</c:v>
                </c:pt>
                <c:pt idx="2368">
                  <c:v>26.232458114623999</c:v>
                </c:pt>
                <c:pt idx="2369">
                  <c:v>26.218255996703999</c:v>
                </c:pt>
                <c:pt idx="2370">
                  <c:v>26.218160629271999</c:v>
                </c:pt>
                <c:pt idx="2371">
                  <c:v>26.217784881591001</c:v>
                </c:pt>
                <c:pt idx="2372">
                  <c:v>26.209674835205</c:v>
                </c:pt>
                <c:pt idx="2373">
                  <c:v>26.202743530273001</c:v>
                </c:pt>
                <c:pt idx="2374">
                  <c:v>26.201274871826001</c:v>
                </c:pt>
                <c:pt idx="2375">
                  <c:v>26.199666976928</c:v>
                </c:pt>
                <c:pt idx="2376">
                  <c:v>26.196014404296001</c:v>
                </c:pt>
                <c:pt idx="2377">
                  <c:v>26.191450119018</c:v>
                </c:pt>
                <c:pt idx="2378">
                  <c:v>26.190263748168</c:v>
                </c:pt>
                <c:pt idx="2379">
                  <c:v>26.189779281616001</c:v>
                </c:pt>
                <c:pt idx="2380">
                  <c:v>26.188137054443001</c:v>
                </c:pt>
                <c:pt idx="2381">
                  <c:v>26.188114166258998</c:v>
                </c:pt>
                <c:pt idx="2382">
                  <c:v>26.187370300293001</c:v>
                </c:pt>
                <c:pt idx="2383">
                  <c:v>26.181774139403998</c:v>
                </c:pt>
                <c:pt idx="2384">
                  <c:v>26.180999755858998</c:v>
                </c:pt>
                <c:pt idx="2385">
                  <c:v>26.17859840393</c:v>
                </c:pt>
                <c:pt idx="2386">
                  <c:v>26.177404403686001</c:v>
                </c:pt>
                <c:pt idx="2387">
                  <c:v>26.177101135253</c:v>
                </c:pt>
                <c:pt idx="2388">
                  <c:v>26.173725128173</c:v>
                </c:pt>
                <c:pt idx="2389">
                  <c:v>26.170406341551999</c:v>
                </c:pt>
                <c:pt idx="2390">
                  <c:v>26.16774559021</c:v>
                </c:pt>
                <c:pt idx="2391">
                  <c:v>26.166236877441001</c:v>
                </c:pt>
                <c:pt idx="2392">
                  <c:v>26.163105010986001</c:v>
                </c:pt>
                <c:pt idx="2393">
                  <c:v>26.158740997313998</c:v>
                </c:pt>
                <c:pt idx="2394">
                  <c:v>26.156042098998999</c:v>
                </c:pt>
                <c:pt idx="2395">
                  <c:v>26.155790328978998</c:v>
                </c:pt>
                <c:pt idx="2396">
                  <c:v>26.154529571533001</c:v>
                </c:pt>
                <c:pt idx="2397">
                  <c:v>26.153085708618001</c:v>
                </c:pt>
                <c:pt idx="2398">
                  <c:v>26.151880264281999</c:v>
                </c:pt>
                <c:pt idx="2399">
                  <c:v>26.150110244751001</c:v>
                </c:pt>
                <c:pt idx="2400">
                  <c:v>26.148490905761001</c:v>
                </c:pt>
                <c:pt idx="2401">
                  <c:v>26.144309997558</c:v>
                </c:pt>
                <c:pt idx="2402">
                  <c:v>26.14157295227</c:v>
                </c:pt>
                <c:pt idx="2403">
                  <c:v>26.137992858886001</c:v>
                </c:pt>
                <c:pt idx="2404">
                  <c:v>26.132099151611001</c:v>
                </c:pt>
                <c:pt idx="2405">
                  <c:v>26.129236221313</c:v>
                </c:pt>
                <c:pt idx="2406">
                  <c:v>26.128971099853</c:v>
                </c:pt>
                <c:pt idx="2407">
                  <c:v>26.126379013061001</c:v>
                </c:pt>
                <c:pt idx="2408">
                  <c:v>26.124763488768998</c:v>
                </c:pt>
                <c:pt idx="2409">
                  <c:v>26.122774124145</c:v>
                </c:pt>
                <c:pt idx="2410">
                  <c:v>26.120445251464002</c:v>
                </c:pt>
                <c:pt idx="2411">
                  <c:v>26.1190700531</c:v>
                </c:pt>
                <c:pt idx="2412">
                  <c:v>26.117740631103</c:v>
                </c:pt>
                <c:pt idx="2413">
                  <c:v>26.11672592163</c:v>
                </c:pt>
                <c:pt idx="2414">
                  <c:v>26.116668701171001</c:v>
                </c:pt>
                <c:pt idx="2415">
                  <c:v>26.11623764038</c:v>
                </c:pt>
                <c:pt idx="2416">
                  <c:v>26.113687515258</c:v>
                </c:pt>
                <c:pt idx="2417">
                  <c:v>26.108198165893</c:v>
                </c:pt>
                <c:pt idx="2418">
                  <c:v>26.106636047363001</c:v>
                </c:pt>
                <c:pt idx="2419">
                  <c:v>26.104206085205</c:v>
                </c:pt>
                <c:pt idx="2420">
                  <c:v>26.102809906005</c:v>
                </c:pt>
                <c:pt idx="2421">
                  <c:v>26.099042892456001</c:v>
                </c:pt>
                <c:pt idx="2422">
                  <c:v>26.097888946533001</c:v>
                </c:pt>
                <c:pt idx="2423">
                  <c:v>26.096889495848998</c:v>
                </c:pt>
                <c:pt idx="2424">
                  <c:v>26.093957901001001</c:v>
                </c:pt>
                <c:pt idx="2425">
                  <c:v>26.074119567871001</c:v>
                </c:pt>
                <c:pt idx="2426">
                  <c:v>26.072414398193001</c:v>
                </c:pt>
                <c:pt idx="2427">
                  <c:v>26.06770324707</c:v>
                </c:pt>
                <c:pt idx="2428">
                  <c:v>26.065292358398001</c:v>
                </c:pt>
                <c:pt idx="2429">
                  <c:v>26.057678222656001</c:v>
                </c:pt>
                <c:pt idx="2430">
                  <c:v>26.055974960326999</c:v>
                </c:pt>
                <c:pt idx="2431">
                  <c:v>26.052934646606001</c:v>
                </c:pt>
                <c:pt idx="2432">
                  <c:v>26.051210403441999</c:v>
                </c:pt>
                <c:pt idx="2433">
                  <c:v>26.050434112548</c:v>
                </c:pt>
                <c:pt idx="2434">
                  <c:v>26.050174713133998</c:v>
                </c:pt>
                <c:pt idx="2435">
                  <c:v>26.0484790802</c:v>
                </c:pt>
                <c:pt idx="2436">
                  <c:v>26.047401428221999</c:v>
                </c:pt>
                <c:pt idx="2437">
                  <c:v>26.044927597045</c:v>
                </c:pt>
                <c:pt idx="2438">
                  <c:v>26.039138793945</c:v>
                </c:pt>
                <c:pt idx="2439">
                  <c:v>26.038578033446999</c:v>
                </c:pt>
                <c:pt idx="2440">
                  <c:v>26.037036895751999</c:v>
                </c:pt>
                <c:pt idx="2441">
                  <c:v>26.035436630248999</c:v>
                </c:pt>
                <c:pt idx="2442">
                  <c:v>26.031089782714002</c:v>
                </c:pt>
                <c:pt idx="2443">
                  <c:v>26.029138565063</c:v>
                </c:pt>
                <c:pt idx="2444">
                  <c:v>26.024749755858998</c:v>
                </c:pt>
                <c:pt idx="2445">
                  <c:v>26.021955490111999</c:v>
                </c:pt>
                <c:pt idx="2446">
                  <c:v>26.016304016113001</c:v>
                </c:pt>
                <c:pt idx="2447">
                  <c:v>26.013561248778998</c:v>
                </c:pt>
                <c:pt idx="2448">
                  <c:v>26.013347625731999</c:v>
                </c:pt>
                <c:pt idx="2449">
                  <c:v>26.010786056518</c:v>
                </c:pt>
                <c:pt idx="2450">
                  <c:v>26.010759353636999</c:v>
                </c:pt>
                <c:pt idx="2451">
                  <c:v>26.009159088133998</c:v>
                </c:pt>
                <c:pt idx="2452">
                  <c:v>26.007490158081001</c:v>
                </c:pt>
                <c:pt idx="2453">
                  <c:v>26.006477355956999</c:v>
                </c:pt>
                <c:pt idx="2454">
                  <c:v>26.004781723021999</c:v>
                </c:pt>
                <c:pt idx="2455">
                  <c:v>26.00463104248</c:v>
                </c:pt>
                <c:pt idx="2456">
                  <c:v>26.004417419433</c:v>
                </c:pt>
                <c:pt idx="2457">
                  <c:v>26.002819061278998</c:v>
                </c:pt>
                <c:pt idx="2458">
                  <c:v>26.001337051391001</c:v>
                </c:pt>
                <c:pt idx="2459">
                  <c:v>26.000402450561001</c:v>
                </c:pt>
                <c:pt idx="2460">
                  <c:v>25.997007369995</c:v>
                </c:pt>
                <c:pt idx="2461">
                  <c:v>25.993293762206999</c:v>
                </c:pt>
                <c:pt idx="2462">
                  <c:v>25.991384506225</c:v>
                </c:pt>
                <c:pt idx="2463">
                  <c:v>25.987665176391001</c:v>
                </c:pt>
                <c:pt idx="2464">
                  <c:v>25.986471176146999</c:v>
                </c:pt>
                <c:pt idx="2465">
                  <c:v>25.983280181883998</c:v>
                </c:pt>
                <c:pt idx="2466">
                  <c:v>25.976837158203001</c:v>
                </c:pt>
                <c:pt idx="2467">
                  <c:v>25.976150512695</c:v>
                </c:pt>
                <c:pt idx="2468">
                  <c:v>25.972173690795</c:v>
                </c:pt>
                <c:pt idx="2469">
                  <c:v>25.968936920166001</c:v>
                </c:pt>
                <c:pt idx="2470">
                  <c:v>25.968542098998999</c:v>
                </c:pt>
                <c:pt idx="2471">
                  <c:v>25.966772079466999</c:v>
                </c:pt>
                <c:pt idx="2472">
                  <c:v>25.966392517089002</c:v>
                </c:pt>
                <c:pt idx="2473">
                  <c:v>25.961244583129002</c:v>
                </c:pt>
                <c:pt idx="2474">
                  <c:v>25.959434509276999</c:v>
                </c:pt>
                <c:pt idx="2475">
                  <c:v>25.953678131103</c:v>
                </c:pt>
                <c:pt idx="2476">
                  <c:v>25.95252418518</c:v>
                </c:pt>
                <c:pt idx="2477">
                  <c:v>25.951625823973998</c:v>
                </c:pt>
                <c:pt idx="2478">
                  <c:v>25.951063156126999</c:v>
                </c:pt>
                <c:pt idx="2479">
                  <c:v>25.948558807373001</c:v>
                </c:pt>
                <c:pt idx="2480">
                  <c:v>25.945968627928998</c:v>
                </c:pt>
                <c:pt idx="2481">
                  <c:v>25.945169448851999</c:v>
                </c:pt>
                <c:pt idx="2482">
                  <c:v>25.944509506225</c:v>
                </c:pt>
                <c:pt idx="2483">
                  <c:v>25.942611694335</c:v>
                </c:pt>
                <c:pt idx="2484">
                  <c:v>25.934307098388</c:v>
                </c:pt>
                <c:pt idx="2485">
                  <c:v>25.93419265747</c:v>
                </c:pt>
                <c:pt idx="2486">
                  <c:v>25.930299758911001</c:v>
                </c:pt>
                <c:pt idx="2487">
                  <c:v>25.930057525633998</c:v>
                </c:pt>
                <c:pt idx="2488">
                  <c:v>25.928211212158001</c:v>
                </c:pt>
                <c:pt idx="2489">
                  <c:v>25.92723083496</c:v>
                </c:pt>
                <c:pt idx="2490">
                  <c:v>25.925868988036999</c:v>
                </c:pt>
                <c:pt idx="2491">
                  <c:v>25.925498962401999</c:v>
                </c:pt>
                <c:pt idx="2492">
                  <c:v>25.92303276062</c:v>
                </c:pt>
                <c:pt idx="2493">
                  <c:v>25.922971725463</c:v>
                </c:pt>
                <c:pt idx="2494">
                  <c:v>25.916971206665</c:v>
                </c:pt>
                <c:pt idx="2495">
                  <c:v>25.913093566893998</c:v>
                </c:pt>
                <c:pt idx="2496">
                  <c:v>25.911945343016999</c:v>
                </c:pt>
                <c:pt idx="2497">
                  <c:v>25.911911010741999</c:v>
                </c:pt>
                <c:pt idx="2498">
                  <c:v>25.911151885986001</c:v>
                </c:pt>
                <c:pt idx="2499">
                  <c:v>25.910003662108998</c:v>
                </c:pt>
                <c:pt idx="2500">
                  <c:v>25.909704208373999</c:v>
                </c:pt>
                <c:pt idx="2501">
                  <c:v>25.903617858886001</c:v>
                </c:pt>
                <c:pt idx="2502">
                  <c:v>25.902952194213</c:v>
                </c:pt>
                <c:pt idx="2503">
                  <c:v>25.898191452026001</c:v>
                </c:pt>
                <c:pt idx="2504">
                  <c:v>25.894256591796001</c:v>
                </c:pt>
                <c:pt idx="2505">
                  <c:v>25.893894195556001</c:v>
                </c:pt>
                <c:pt idx="2506">
                  <c:v>25.892204284668001</c:v>
                </c:pt>
                <c:pt idx="2507">
                  <c:v>25.885856628418001</c:v>
                </c:pt>
                <c:pt idx="2508">
                  <c:v>25.883171081543001</c:v>
                </c:pt>
                <c:pt idx="2509">
                  <c:v>25.881219863891001</c:v>
                </c:pt>
                <c:pt idx="2510">
                  <c:v>25.880460739135</c:v>
                </c:pt>
                <c:pt idx="2511">
                  <c:v>25.879863739013</c:v>
                </c:pt>
                <c:pt idx="2512">
                  <c:v>25.87345123291</c:v>
                </c:pt>
                <c:pt idx="2513">
                  <c:v>25.868242263793</c:v>
                </c:pt>
                <c:pt idx="2514">
                  <c:v>25.867889404296001</c:v>
                </c:pt>
                <c:pt idx="2515">
                  <c:v>25.865020751953001</c:v>
                </c:pt>
                <c:pt idx="2516">
                  <c:v>25.859098434448001</c:v>
                </c:pt>
                <c:pt idx="2517">
                  <c:v>25.85908126831</c:v>
                </c:pt>
                <c:pt idx="2518">
                  <c:v>25.856058120726999</c:v>
                </c:pt>
                <c:pt idx="2519">
                  <c:v>25.855737686156999</c:v>
                </c:pt>
                <c:pt idx="2520">
                  <c:v>25.854232788085</c:v>
                </c:pt>
                <c:pt idx="2521">
                  <c:v>25.853506088256001</c:v>
                </c:pt>
                <c:pt idx="2522">
                  <c:v>25.8495388031</c:v>
                </c:pt>
                <c:pt idx="2523">
                  <c:v>25.843875885008998</c:v>
                </c:pt>
                <c:pt idx="2524">
                  <c:v>25.839069366455</c:v>
                </c:pt>
                <c:pt idx="2525">
                  <c:v>25.837850570678</c:v>
                </c:pt>
                <c:pt idx="2526">
                  <c:v>25.83635520935</c:v>
                </c:pt>
                <c:pt idx="2527">
                  <c:v>25.830978393553998</c:v>
                </c:pt>
                <c:pt idx="2528">
                  <c:v>25.821180343626999</c:v>
                </c:pt>
                <c:pt idx="2529">
                  <c:v>25.82109260559</c:v>
                </c:pt>
                <c:pt idx="2530">
                  <c:v>25.820650100708001</c:v>
                </c:pt>
                <c:pt idx="2531">
                  <c:v>25.817705154418</c:v>
                </c:pt>
                <c:pt idx="2532">
                  <c:v>25.816846847533998</c:v>
                </c:pt>
                <c:pt idx="2533">
                  <c:v>25.814453125</c:v>
                </c:pt>
                <c:pt idx="2534">
                  <c:v>25.813982009886999</c:v>
                </c:pt>
                <c:pt idx="2535">
                  <c:v>25.811012268066001</c:v>
                </c:pt>
                <c:pt idx="2536">
                  <c:v>25.807899475096999</c:v>
                </c:pt>
                <c:pt idx="2537">
                  <c:v>25.807579040526999</c:v>
                </c:pt>
                <c:pt idx="2538">
                  <c:v>25.804918289183998</c:v>
                </c:pt>
                <c:pt idx="2539">
                  <c:v>25.80276107788</c:v>
                </c:pt>
                <c:pt idx="2540">
                  <c:v>25.799886703491001</c:v>
                </c:pt>
                <c:pt idx="2541">
                  <c:v>25.798486709593998</c:v>
                </c:pt>
                <c:pt idx="2542">
                  <c:v>25.795047760008998</c:v>
                </c:pt>
                <c:pt idx="2543">
                  <c:v>25.789213180541999</c:v>
                </c:pt>
                <c:pt idx="2544">
                  <c:v>25.787759780883</c:v>
                </c:pt>
                <c:pt idx="2545">
                  <c:v>25.783336639403998</c:v>
                </c:pt>
                <c:pt idx="2546">
                  <c:v>25.780290603636999</c:v>
                </c:pt>
                <c:pt idx="2547">
                  <c:v>25.780000686645</c:v>
                </c:pt>
                <c:pt idx="2548">
                  <c:v>25.779094696044002</c:v>
                </c:pt>
                <c:pt idx="2549">
                  <c:v>25.777435302733998</c:v>
                </c:pt>
                <c:pt idx="2550">
                  <c:v>25.771402359008</c:v>
                </c:pt>
                <c:pt idx="2551">
                  <c:v>25.770769119261999</c:v>
                </c:pt>
                <c:pt idx="2552">
                  <c:v>25.766944885253</c:v>
                </c:pt>
                <c:pt idx="2553">
                  <c:v>25.766733169555</c:v>
                </c:pt>
                <c:pt idx="2554">
                  <c:v>25.764133453368999</c:v>
                </c:pt>
                <c:pt idx="2555">
                  <c:v>25.762420654296001</c:v>
                </c:pt>
                <c:pt idx="2556">
                  <c:v>25.761167526245</c:v>
                </c:pt>
                <c:pt idx="2557">
                  <c:v>25.760707855223998</c:v>
                </c:pt>
                <c:pt idx="2558">
                  <c:v>25.759578704833999</c:v>
                </c:pt>
                <c:pt idx="2559">
                  <c:v>25.758720397948998</c:v>
                </c:pt>
                <c:pt idx="2560">
                  <c:v>25.758140563964002</c:v>
                </c:pt>
                <c:pt idx="2561">
                  <c:v>25.755645751953001</c:v>
                </c:pt>
                <c:pt idx="2562">
                  <c:v>25.754974365233998</c:v>
                </c:pt>
                <c:pt idx="2563">
                  <c:v>25.754293441771999</c:v>
                </c:pt>
                <c:pt idx="2564">
                  <c:v>25.75397491455</c:v>
                </c:pt>
                <c:pt idx="2565">
                  <c:v>25.752288818358998</c:v>
                </c:pt>
                <c:pt idx="2566">
                  <c:v>25.749536514281999</c:v>
                </c:pt>
                <c:pt idx="2567">
                  <c:v>25.749507904051999</c:v>
                </c:pt>
                <c:pt idx="2568">
                  <c:v>25.747442245483001</c:v>
                </c:pt>
                <c:pt idx="2569">
                  <c:v>25.743305206298</c:v>
                </c:pt>
                <c:pt idx="2570">
                  <c:v>25.7421169281</c:v>
                </c:pt>
                <c:pt idx="2571">
                  <c:v>25.740741729736001</c:v>
                </c:pt>
                <c:pt idx="2572">
                  <c:v>25.738962173461001</c:v>
                </c:pt>
                <c:pt idx="2573">
                  <c:v>25.736797332763</c:v>
                </c:pt>
                <c:pt idx="2574">
                  <c:v>25.736591339111001</c:v>
                </c:pt>
                <c:pt idx="2575">
                  <c:v>25.734823226928</c:v>
                </c:pt>
                <c:pt idx="2576">
                  <c:v>25.730869293211999</c:v>
                </c:pt>
                <c:pt idx="2577">
                  <c:v>25.730375289916999</c:v>
                </c:pt>
                <c:pt idx="2578">
                  <c:v>25.730360031126999</c:v>
                </c:pt>
                <c:pt idx="2579">
                  <c:v>25.728851318358998</c:v>
                </c:pt>
                <c:pt idx="2580">
                  <c:v>25.728639602661001</c:v>
                </c:pt>
                <c:pt idx="2581">
                  <c:v>25.728218078613001</c:v>
                </c:pt>
                <c:pt idx="2582">
                  <c:v>25.727422714233001</c:v>
                </c:pt>
                <c:pt idx="2583">
                  <c:v>25.725843429565</c:v>
                </c:pt>
                <c:pt idx="2584">
                  <c:v>25.724582672118999</c:v>
                </c:pt>
                <c:pt idx="2585">
                  <c:v>25.723939895629002</c:v>
                </c:pt>
                <c:pt idx="2586">
                  <c:v>25.720932006835</c:v>
                </c:pt>
                <c:pt idx="2587">
                  <c:v>25.719470977783001</c:v>
                </c:pt>
                <c:pt idx="2588">
                  <c:v>25.716178894043001</c:v>
                </c:pt>
                <c:pt idx="2589">
                  <c:v>25.713806152343</c:v>
                </c:pt>
                <c:pt idx="2590">
                  <c:v>25.712442398071001</c:v>
                </c:pt>
                <c:pt idx="2591">
                  <c:v>25.711124420166001</c:v>
                </c:pt>
                <c:pt idx="2592">
                  <c:v>25.709342956543001</c:v>
                </c:pt>
                <c:pt idx="2593">
                  <c:v>25.702033996581999</c:v>
                </c:pt>
                <c:pt idx="2594">
                  <c:v>25.698047637938998</c:v>
                </c:pt>
                <c:pt idx="2595">
                  <c:v>25.697748184203999</c:v>
                </c:pt>
                <c:pt idx="2596">
                  <c:v>25.694883346556999</c:v>
                </c:pt>
                <c:pt idx="2597">
                  <c:v>25.690441131591001</c:v>
                </c:pt>
                <c:pt idx="2598">
                  <c:v>25.689788818358998</c:v>
                </c:pt>
                <c:pt idx="2599">
                  <c:v>25.685638427733998</c:v>
                </c:pt>
                <c:pt idx="2600">
                  <c:v>25.681886672973</c:v>
                </c:pt>
                <c:pt idx="2601">
                  <c:v>25.680070877075</c:v>
                </c:pt>
                <c:pt idx="2602">
                  <c:v>25.674772262573001</c:v>
                </c:pt>
                <c:pt idx="2603">
                  <c:v>25.672143936156999</c:v>
                </c:pt>
                <c:pt idx="2604">
                  <c:v>25.669692993163999</c:v>
                </c:pt>
                <c:pt idx="2605">
                  <c:v>25.66773033142</c:v>
                </c:pt>
                <c:pt idx="2606">
                  <c:v>25.6662940979</c:v>
                </c:pt>
                <c:pt idx="2607">
                  <c:v>25.663808822631001</c:v>
                </c:pt>
                <c:pt idx="2608">
                  <c:v>25.663352966308</c:v>
                </c:pt>
                <c:pt idx="2609">
                  <c:v>25.661725997924002</c:v>
                </c:pt>
                <c:pt idx="2610">
                  <c:v>25.661001205443998</c:v>
                </c:pt>
                <c:pt idx="2611">
                  <c:v>25.657268524169002</c:v>
                </c:pt>
                <c:pt idx="2612">
                  <c:v>25.654554367065</c:v>
                </c:pt>
                <c:pt idx="2613">
                  <c:v>25.651622772216001</c:v>
                </c:pt>
                <c:pt idx="2614">
                  <c:v>25.64959526062</c:v>
                </c:pt>
                <c:pt idx="2615">
                  <c:v>25.647924423216999</c:v>
                </c:pt>
                <c:pt idx="2616">
                  <c:v>25.646167755126999</c:v>
                </c:pt>
                <c:pt idx="2617">
                  <c:v>25.640682220458999</c:v>
                </c:pt>
                <c:pt idx="2618">
                  <c:v>25.639377593993999</c:v>
                </c:pt>
                <c:pt idx="2619">
                  <c:v>25.637594223021999</c:v>
                </c:pt>
                <c:pt idx="2620">
                  <c:v>25.636617660521999</c:v>
                </c:pt>
                <c:pt idx="2621">
                  <c:v>25.632675170898001</c:v>
                </c:pt>
                <c:pt idx="2622">
                  <c:v>25.63265800476</c:v>
                </c:pt>
                <c:pt idx="2623">
                  <c:v>25.632074356078999</c:v>
                </c:pt>
                <c:pt idx="2624">
                  <c:v>25.628831863403001</c:v>
                </c:pt>
                <c:pt idx="2625">
                  <c:v>25.628463745116999</c:v>
                </c:pt>
                <c:pt idx="2626">
                  <c:v>25.627735137938998</c:v>
                </c:pt>
                <c:pt idx="2627">
                  <c:v>25.624124526976999</c:v>
                </c:pt>
                <c:pt idx="2628">
                  <c:v>25.623329162596999</c:v>
                </c:pt>
                <c:pt idx="2629">
                  <c:v>25.62252998352</c:v>
                </c:pt>
                <c:pt idx="2630">
                  <c:v>25.620481491088</c:v>
                </c:pt>
                <c:pt idx="2631">
                  <c:v>25.620288848876999</c:v>
                </c:pt>
                <c:pt idx="2632">
                  <c:v>25.611589431761999</c:v>
                </c:pt>
                <c:pt idx="2633">
                  <c:v>25.61131286621</c:v>
                </c:pt>
                <c:pt idx="2634">
                  <c:v>25.607707977294002</c:v>
                </c:pt>
                <c:pt idx="2635">
                  <c:v>25.607563018798</c:v>
                </c:pt>
                <c:pt idx="2636">
                  <c:v>25.604150772093998</c:v>
                </c:pt>
                <c:pt idx="2637">
                  <c:v>25.602327346801001</c:v>
                </c:pt>
                <c:pt idx="2638">
                  <c:v>25.59980392456</c:v>
                </c:pt>
                <c:pt idx="2639">
                  <c:v>25.599203109741001</c:v>
                </c:pt>
                <c:pt idx="2640">
                  <c:v>25.59870147705</c:v>
                </c:pt>
                <c:pt idx="2641">
                  <c:v>25.598403930663999</c:v>
                </c:pt>
                <c:pt idx="2642">
                  <c:v>25.595443725585</c:v>
                </c:pt>
                <c:pt idx="2643">
                  <c:v>25.594762802123999</c:v>
                </c:pt>
                <c:pt idx="2644">
                  <c:v>25.591083526611001</c:v>
                </c:pt>
                <c:pt idx="2645">
                  <c:v>25.589939117431001</c:v>
                </c:pt>
                <c:pt idx="2646">
                  <c:v>25.5894241333</c:v>
                </c:pt>
                <c:pt idx="2647">
                  <c:v>25.585638046263998</c:v>
                </c:pt>
                <c:pt idx="2648">
                  <c:v>25.585041046141999</c:v>
                </c:pt>
                <c:pt idx="2649">
                  <c:v>25.584825515746999</c:v>
                </c:pt>
                <c:pt idx="2650">
                  <c:v>25.578611373901001</c:v>
                </c:pt>
                <c:pt idx="2651">
                  <c:v>25.577291488646999</c:v>
                </c:pt>
                <c:pt idx="2652">
                  <c:v>25.571380615233998</c:v>
                </c:pt>
                <c:pt idx="2653">
                  <c:v>25.570135116576999</c:v>
                </c:pt>
                <c:pt idx="2654">
                  <c:v>25.568483352661001</c:v>
                </c:pt>
                <c:pt idx="2655">
                  <c:v>25.566240310668</c:v>
                </c:pt>
                <c:pt idx="2656">
                  <c:v>25.566205978393</c:v>
                </c:pt>
                <c:pt idx="2657">
                  <c:v>25.565595626831001</c:v>
                </c:pt>
                <c:pt idx="2658">
                  <c:v>25.564208984375</c:v>
                </c:pt>
                <c:pt idx="2659">
                  <c:v>25.560226440428998</c:v>
                </c:pt>
                <c:pt idx="2660">
                  <c:v>25.559164047241001</c:v>
                </c:pt>
                <c:pt idx="2661">
                  <c:v>25.556453704833999</c:v>
                </c:pt>
                <c:pt idx="2662">
                  <c:v>25.556167602538999</c:v>
                </c:pt>
                <c:pt idx="2663">
                  <c:v>25.555011749266999</c:v>
                </c:pt>
                <c:pt idx="2664">
                  <c:v>25.550004959106001</c:v>
                </c:pt>
                <c:pt idx="2665">
                  <c:v>25.540105819701999</c:v>
                </c:pt>
                <c:pt idx="2666">
                  <c:v>25.536191940306999</c:v>
                </c:pt>
                <c:pt idx="2667">
                  <c:v>25.52739906311</c:v>
                </c:pt>
                <c:pt idx="2668">
                  <c:v>25.52544593811</c:v>
                </c:pt>
                <c:pt idx="2669">
                  <c:v>25.524171829223</c:v>
                </c:pt>
                <c:pt idx="2670">
                  <c:v>25.524011611938</c:v>
                </c:pt>
                <c:pt idx="2671">
                  <c:v>25.518272399901999</c:v>
                </c:pt>
                <c:pt idx="2672">
                  <c:v>25.516145706176001</c:v>
                </c:pt>
                <c:pt idx="2673">
                  <c:v>25.512632369995</c:v>
                </c:pt>
                <c:pt idx="2674">
                  <c:v>25.511014938353998</c:v>
                </c:pt>
                <c:pt idx="2675">
                  <c:v>25.510728836058998</c:v>
                </c:pt>
                <c:pt idx="2676">
                  <c:v>25.510675430296999</c:v>
                </c:pt>
                <c:pt idx="2677">
                  <c:v>25.510110855101999</c:v>
                </c:pt>
                <c:pt idx="2678">
                  <c:v>25.509613037108998</c:v>
                </c:pt>
                <c:pt idx="2679">
                  <c:v>25.508241653441999</c:v>
                </c:pt>
                <c:pt idx="2680">
                  <c:v>25.503129959106001</c:v>
                </c:pt>
                <c:pt idx="2681">
                  <c:v>25.500991821288999</c:v>
                </c:pt>
                <c:pt idx="2682">
                  <c:v>25.498964309691999</c:v>
                </c:pt>
                <c:pt idx="2683">
                  <c:v>25.497695922851001</c:v>
                </c:pt>
                <c:pt idx="2684">
                  <c:v>25.496227264403998</c:v>
                </c:pt>
                <c:pt idx="2685">
                  <c:v>25.495622634886999</c:v>
                </c:pt>
                <c:pt idx="2686">
                  <c:v>25.494121551513</c:v>
                </c:pt>
                <c:pt idx="2687">
                  <c:v>25.490388870238998</c:v>
                </c:pt>
                <c:pt idx="2688">
                  <c:v>25.470794677733998</c:v>
                </c:pt>
                <c:pt idx="2689">
                  <c:v>25.470745086669002</c:v>
                </c:pt>
                <c:pt idx="2690">
                  <c:v>25.468385696411001</c:v>
                </c:pt>
                <c:pt idx="2691">
                  <c:v>25.46431350708</c:v>
                </c:pt>
                <c:pt idx="2692">
                  <c:v>25.463665008544002</c:v>
                </c:pt>
                <c:pt idx="2693">
                  <c:v>25.459915161131999</c:v>
                </c:pt>
                <c:pt idx="2694">
                  <c:v>25.45615196228</c:v>
                </c:pt>
                <c:pt idx="2695">
                  <c:v>25.452606201171001</c:v>
                </c:pt>
                <c:pt idx="2696">
                  <c:v>25.444406509398998</c:v>
                </c:pt>
                <c:pt idx="2697">
                  <c:v>25.442955017089002</c:v>
                </c:pt>
                <c:pt idx="2698">
                  <c:v>25.436517715453999</c:v>
                </c:pt>
                <c:pt idx="2699">
                  <c:v>25.435771942138</c:v>
                </c:pt>
                <c:pt idx="2700">
                  <c:v>25.427825927733998</c:v>
                </c:pt>
                <c:pt idx="2701">
                  <c:v>25.42776107788</c:v>
                </c:pt>
                <c:pt idx="2702">
                  <c:v>25.426549911498999</c:v>
                </c:pt>
                <c:pt idx="2703">
                  <c:v>25.424459457396999</c:v>
                </c:pt>
                <c:pt idx="2704">
                  <c:v>25.423772811888998</c:v>
                </c:pt>
                <c:pt idx="2705">
                  <c:v>25.42333984375</c:v>
                </c:pt>
                <c:pt idx="2706">
                  <c:v>25.422107696533001</c:v>
                </c:pt>
                <c:pt idx="2707">
                  <c:v>25.420978546141999</c:v>
                </c:pt>
                <c:pt idx="2708">
                  <c:v>25.420578002928998</c:v>
                </c:pt>
                <c:pt idx="2709">
                  <c:v>25.420337677001999</c:v>
                </c:pt>
                <c:pt idx="2710">
                  <c:v>25.419759750366001</c:v>
                </c:pt>
                <c:pt idx="2711">
                  <c:v>25.41792678833</c:v>
                </c:pt>
                <c:pt idx="2712">
                  <c:v>25.416477203368999</c:v>
                </c:pt>
                <c:pt idx="2713">
                  <c:v>25.415508270263</c:v>
                </c:pt>
                <c:pt idx="2714">
                  <c:v>25.413616180419002</c:v>
                </c:pt>
                <c:pt idx="2715">
                  <c:v>25.410469055175</c:v>
                </c:pt>
                <c:pt idx="2716">
                  <c:v>25.408752441406001</c:v>
                </c:pt>
                <c:pt idx="2717">
                  <c:v>25.407360076903998</c:v>
                </c:pt>
                <c:pt idx="2718">
                  <c:v>25.406759262085</c:v>
                </c:pt>
                <c:pt idx="2719">
                  <c:v>25.405525207518998</c:v>
                </c:pt>
                <c:pt idx="2720">
                  <c:v>25.403202056883998</c:v>
                </c:pt>
                <c:pt idx="2721">
                  <c:v>25.400747299193998</c:v>
                </c:pt>
                <c:pt idx="2722">
                  <c:v>25.397268295288001</c:v>
                </c:pt>
                <c:pt idx="2723">
                  <c:v>25.397155761718</c:v>
                </c:pt>
                <c:pt idx="2724">
                  <c:v>25.396253585815</c:v>
                </c:pt>
                <c:pt idx="2725">
                  <c:v>25.391845703125</c:v>
                </c:pt>
                <c:pt idx="2726">
                  <c:v>25.390460968016999</c:v>
                </c:pt>
                <c:pt idx="2727">
                  <c:v>25.390092849731001</c:v>
                </c:pt>
                <c:pt idx="2728">
                  <c:v>25.38655090332</c:v>
                </c:pt>
                <c:pt idx="2729">
                  <c:v>25.386407852171999</c:v>
                </c:pt>
                <c:pt idx="2730">
                  <c:v>25.385412216186001</c:v>
                </c:pt>
                <c:pt idx="2731">
                  <c:v>25.3853225708</c:v>
                </c:pt>
                <c:pt idx="2732">
                  <c:v>25.384040832518998</c:v>
                </c:pt>
                <c:pt idx="2733">
                  <c:v>25.383071899413999</c:v>
                </c:pt>
                <c:pt idx="2734">
                  <c:v>25.382663726806001</c:v>
                </c:pt>
                <c:pt idx="2735">
                  <c:v>25.380214691161999</c:v>
                </c:pt>
                <c:pt idx="2736">
                  <c:v>25.379892349243001</c:v>
                </c:pt>
                <c:pt idx="2737">
                  <c:v>25.378723144531001</c:v>
                </c:pt>
                <c:pt idx="2738">
                  <c:v>25.373441696166999</c:v>
                </c:pt>
                <c:pt idx="2739">
                  <c:v>25.373014450073001</c:v>
                </c:pt>
                <c:pt idx="2740">
                  <c:v>25.370485305786001</c:v>
                </c:pt>
                <c:pt idx="2741">
                  <c:v>25.369758605956999</c:v>
                </c:pt>
                <c:pt idx="2742">
                  <c:v>25.368799209593998</c:v>
                </c:pt>
                <c:pt idx="2743">
                  <c:v>25.368125915526999</c:v>
                </c:pt>
                <c:pt idx="2744">
                  <c:v>25.363216400146001</c:v>
                </c:pt>
                <c:pt idx="2745">
                  <c:v>25.362760543823001</c:v>
                </c:pt>
                <c:pt idx="2746">
                  <c:v>25.361370086669002</c:v>
                </c:pt>
                <c:pt idx="2747">
                  <c:v>25.361349105835</c:v>
                </c:pt>
                <c:pt idx="2748">
                  <c:v>25.360036849975</c:v>
                </c:pt>
                <c:pt idx="2749">
                  <c:v>25.356121063231999</c:v>
                </c:pt>
                <c:pt idx="2750">
                  <c:v>25.355953216551999</c:v>
                </c:pt>
                <c:pt idx="2751">
                  <c:v>25.355470657348</c:v>
                </c:pt>
                <c:pt idx="2752">
                  <c:v>25.35376548767</c:v>
                </c:pt>
                <c:pt idx="2753">
                  <c:v>25.352027893066001</c:v>
                </c:pt>
                <c:pt idx="2754">
                  <c:v>25.346939086913999</c:v>
                </c:pt>
                <c:pt idx="2755">
                  <c:v>25.337881088256001</c:v>
                </c:pt>
                <c:pt idx="2756">
                  <c:v>25.337779998778998</c:v>
                </c:pt>
                <c:pt idx="2757">
                  <c:v>25.337251663208001</c:v>
                </c:pt>
                <c:pt idx="2758">
                  <c:v>25.337009429931001</c:v>
                </c:pt>
                <c:pt idx="2759">
                  <c:v>25.334075927733998</c:v>
                </c:pt>
                <c:pt idx="2760">
                  <c:v>25.33349609375</c:v>
                </c:pt>
                <c:pt idx="2761">
                  <c:v>25.328893661498999</c:v>
                </c:pt>
                <c:pt idx="2762">
                  <c:v>25.323293685913001</c:v>
                </c:pt>
                <c:pt idx="2763">
                  <c:v>25.320407867431001</c:v>
                </c:pt>
                <c:pt idx="2764">
                  <c:v>25.320110321044002</c:v>
                </c:pt>
                <c:pt idx="2765">
                  <c:v>25.320085525511999</c:v>
                </c:pt>
                <c:pt idx="2766">
                  <c:v>25.319719314575</c:v>
                </c:pt>
                <c:pt idx="2767">
                  <c:v>25.313007354736001</c:v>
                </c:pt>
                <c:pt idx="2768">
                  <c:v>25.312385559081999</c:v>
                </c:pt>
                <c:pt idx="2769">
                  <c:v>25.307109832763</c:v>
                </c:pt>
                <c:pt idx="2770">
                  <c:v>25.302940368651999</c:v>
                </c:pt>
                <c:pt idx="2771">
                  <c:v>25.302003860473</c:v>
                </c:pt>
                <c:pt idx="2772">
                  <c:v>25.294639587401999</c:v>
                </c:pt>
                <c:pt idx="2773">
                  <c:v>25.292869567871001</c:v>
                </c:pt>
                <c:pt idx="2774">
                  <c:v>25.292545318603</c:v>
                </c:pt>
                <c:pt idx="2775">
                  <c:v>25.292293548583999</c:v>
                </c:pt>
                <c:pt idx="2776">
                  <c:v>25.291725158691001</c:v>
                </c:pt>
                <c:pt idx="2777">
                  <c:v>25.290981292723998</c:v>
                </c:pt>
                <c:pt idx="2778">
                  <c:v>25.284486770629002</c:v>
                </c:pt>
                <c:pt idx="2779">
                  <c:v>25.283948898315</c:v>
                </c:pt>
                <c:pt idx="2780">
                  <c:v>25.278297424316001</c:v>
                </c:pt>
                <c:pt idx="2781">
                  <c:v>25.2746925354</c:v>
                </c:pt>
                <c:pt idx="2782">
                  <c:v>25.270391464233001</c:v>
                </c:pt>
                <c:pt idx="2783">
                  <c:v>25.2665309906</c:v>
                </c:pt>
                <c:pt idx="2784">
                  <c:v>25.264907836913999</c:v>
                </c:pt>
                <c:pt idx="2785">
                  <c:v>25.261016845703001</c:v>
                </c:pt>
                <c:pt idx="2786">
                  <c:v>25.26083946228</c:v>
                </c:pt>
                <c:pt idx="2787">
                  <c:v>25.260553359985</c:v>
                </c:pt>
                <c:pt idx="2788">
                  <c:v>25.260240554808998</c:v>
                </c:pt>
                <c:pt idx="2789">
                  <c:v>25.255390167236001</c:v>
                </c:pt>
                <c:pt idx="2790">
                  <c:v>25.251298904418</c:v>
                </c:pt>
                <c:pt idx="2791">
                  <c:v>25.249029159545</c:v>
                </c:pt>
                <c:pt idx="2792">
                  <c:v>25.241855621336999</c:v>
                </c:pt>
                <c:pt idx="2793">
                  <c:v>25.241481781005</c:v>
                </c:pt>
                <c:pt idx="2794">
                  <c:v>25.237876892089002</c:v>
                </c:pt>
                <c:pt idx="2795">
                  <c:v>25.231487274169002</c:v>
                </c:pt>
                <c:pt idx="2796">
                  <c:v>25.2313747406</c:v>
                </c:pt>
                <c:pt idx="2797">
                  <c:v>25.229862213133998</c:v>
                </c:pt>
                <c:pt idx="2798">
                  <c:v>25.229494094848</c:v>
                </c:pt>
                <c:pt idx="2799">
                  <c:v>25.229211807251001</c:v>
                </c:pt>
                <c:pt idx="2800">
                  <c:v>25.226640701293</c:v>
                </c:pt>
                <c:pt idx="2801">
                  <c:v>25.226476669311001</c:v>
                </c:pt>
                <c:pt idx="2802">
                  <c:v>25.222412109375</c:v>
                </c:pt>
                <c:pt idx="2803">
                  <c:v>25.221487045288001</c:v>
                </c:pt>
                <c:pt idx="2804">
                  <c:v>25.217542648315</c:v>
                </c:pt>
                <c:pt idx="2805">
                  <c:v>25.214891433715</c:v>
                </c:pt>
                <c:pt idx="2806">
                  <c:v>25.204626083373999</c:v>
                </c:pt>
                <c:pt idx="2807">
                  <c:v>25.203420639038001</c:v>
                </c:pt>
                <c:pt idx="2808">
                  <c:v>25.198551177978</c:v>
                </c:pt>
                <c:pt idx="2809">
                  <c:v>25.197052001953001</c:v>
                </c:pt>
                <c:pt idx="2810">
                  <c:v>25.194272994995</c:v>
                </c:pt>
                <c:pt idx="2811">
                  <c:v>25.194263458251999</c:v>
                </c:pt>
                <c:pt idx="2812">
                  <c:v>25.191930770873999</c:v>
                </c:pt>
                <c:pt idx="2813">
                  <c:v>25.191181182861001</c:v>
                </c:pt>
                <c:pt idx="2814">
                  <c:v>25.18943786621</c:v>
                </c:pt>
                <c:pt idx="2815">
                  <c:v>25.188993453978998</c:v>
                </c:pt>
                <c:pt idx="2816">
                  <c:v>25.188987731933</c:v>
                </c:pt>
                <c:pt idx="2817">
                  <c:v>25.188583374023001</c:v>
                </c:pt>
                <c:pt idx="2818">
                  <c:v>25.187055587768</c:v>
                </c:pt>
                <c:pt idx="2819">
                  <c:v>25.185457229613998</c:v>
                </c:pt>
                <c:pt idx="2820">
                  <c:v>25.184879302978</c:v>
                </c:pt>
                <c:pt idx="2821">
                  <c:v>25.184223175048</c:v>
                </c:pt>
                <c:pt idx="2822">
                  <c:v>25.183305740356001</c:v>
                </c:pt>
                <c:pt idx="2823">
                  <c:v>25.182842254638</c:v>
                </c:pt>
                <c:pt idx="2824">
                  <c:v>25.181531906126999</c:v>
                </c:pt>
                <c:pt idx="2825">
                  <c:v>25.180990219116001</c:v>
                </c:pt>
                <c:pt idx="2826">
                  <c:v>25.179319381713</c:v>
                </c:pt>
                <c:pt idx="2827">
                  <c:v>25.172338485716999</c:v>
                </c:pt>
                <c:pt idx="2828">
                  <c:v>25.170709609985</c:v>
                </c:pt>
                <c:pt idx="2829">
                  <c:v>25.167407989501999</c:v>
                </c:pt>
                <c:pt idx="2830">
                  <c:v>25.166996002196999</c:v>
                </c:pt>
                <c:pt idx="2831">
                  <c:v>25.164941787718998</c:v>
                </c:pt>
                <c:pt idx="2832">
                  <c:v>25.163984298706001</c:v>
                </c:pt>
                <c:pt idx="2833">
                  <c:v>25.159780502318998</c:v>
                </c:pt>
                <c:pt idx="2834">
                  <c:v>25.15319442749</c:v>
                </c:pt>
                <c:pt idx="2835">
                  <c:v>25.152759552001999</c:v>
                </c:pt>
                <c:pt idx="2836">
                  <c:v>25.152280807495</c:v>
                </c:pt>
                <c:pt idx="2837">
                  <c:v>25.152055740356001</c:v>
                </c:pt>
                <c:pt idx="2838">
                  <c:v>25.151298522948998</c:v>
                </c:pt>
                <c:pt idx="2839">
                  <c:v>25.150823593138998</c:v>
                </c:pt>
                <c:pt idx="2840">
                  <c:v>25.147714614868001</c:v>
                </c:pt>
                <c:pt idx="2841">
                  <c:v>25.146125793456999</c:v>
                </c:pt>
                <c:pt idx="2842">
                  <c:v>25.143829345703001</c:v>
                </c:pt>
                <c:pt idx="2843">
                  <c:v>25.143230438231999</c:v>
                </c:pt>
                <c:pt idx="2844">
                  <c:v>25.140691757201999</c:v>
                </c:pt>
                <c:pt idx="2845">
                  <c:v>25.140312194823998</c:v>
                </c:pt>
                <c:pt idx="2846">
                  <c:v>25.136335372924002</c:v>
                </c:pt>
                <c:pt idx="2847">
                  <c:v>25.134452819823998</c:v>
                </c:pt>
                <c:pt idx="2848">
                  <c:v>25.130613327026001</c:v>
                </c:pt>
                <c:pt idx="2849">
                  <c:v>25.128715515136001</c:v>
                </c:pt>
                <c:pt idx="2850">
                  <c:v>25.127038955688</c:v>
                </c:pt>
                <c:pt idx="2851">
                  <c:v>25.126693725585</c:v>
                </c:pt>
                <c:pt idx="2852">
                  <c:v>25.117290496826001</c:v>
                </c:pt>
                <c:pt idx="2853">
                  <c:v>25.117073059081999</c:v>
                </c:pt>
                <c:pt idx="2854">
                  <c:v>25.112251281738001</c:v>
                </c:pt>
                <c:pt idx="2855">
                  <c:v>25.111421585083001</c:v>
                </c:pt>
                <c:pt idx="2856">
                  <c:v>25.109586715698001</c:v>
                </c:pt>
                <c:pt idx="2857">
                  <c:v>25.10570526123</c:v>
                </c:pt>
                <c:pt idx="2858">
                  <c:v>25.104368209838</c:v>
                </c:pt>
                <c:pt idx="2859">
                  <c:v>25.103202819823998</c:v>
                </c:pt>
                <c:pt idx="2860">
                  <c:v>25.100593566893998</c:v>
                </c:pt>
                <c:pt idx="2861">
                  <c:v>25.099935531616001</c:v>
                </c:pt>
                <c:pt idx="2862">
                  <c:v>25.095512390136001</c:v>
                </c:pt>
                <c:pt idx="2863">
                  <c:v>25.092561721801001</c:v>
                </c:pt>
                <c:pt idx="2864">
                  <c:v>25.090770721435</c:v>
                </c:pt>
                <c:pt idx="2865">
                  <c:v>25.088762283325</c:v>
                </c:pt>
                <c:pt idx="2866">
                  <c:v>25.087482452391999</c:v>
                </c:pt>
                <c:pt idx="2867">
                  <c:v>25.081106185913001</c:v>
                </c:pt>
                <c:pt idx="2868">
                  <c:v>25.080097198486001</c:v>
                </c:pt>
                <c:pt idx="2869">
                  <c:v>25.076396942138</c:v>
                </c:pt>
                <c:pt idx="2870">
                  <c:v>25.07614326477</c:v>
                </c:pt>
                <c:pt idx="2871">
                  <c:v>25.075283050536999</c:v>
                </c:pt>
                <c:pt idx="2872">
                  <c:v>25.074230194091001</c:v>
                </c:pt>
                <c:pt idx="2873">
                  <c:v>25.072996139526001</c:v>
                </c:pt>
                <c:pt idx="2874">
                  <c:v>25.072881698608001</c:v>
                </c:pt>
                <c:pt idx="2875">
                  <c:v>25.070543289183998</c:v>
                </c:pt>
                <c:pt idx="2876">
                  <c:v>25.07053565979</c:v>
                </c:pt>
                <c:pt idx="2877">
                  <c:v>25.067293167113998</c:v>
                </c:pt>
                <c:pt idx="2878">
                  <c:v>25.06687927246</c:v>
                </c:pt>
                <c:pt idx="2879">
                  <c:v>25.066263198851999</c:v>
                </c:pt>
                <c:pt idx="2880">
                  <c:v>25.065900802611999</c:v>
                </c:pt>
                <c:pt idx="2881">
                  <c:v>25.065820693968998</c:v>
                </c:pt>
                <c:pt idx="2882">
                  <c:v>25.064973831176001</c:v>
                </c:pt>
                <c:pt idx="2883">
                  <c:v>25.063743591308</c:v>
                </c:pt>
                <c:pt idx="2884">
                  <c:v>25.061544418335</c:v>
                </c:pt>
                <c:pt idx="2885">
                  <c:v>25.06127166748</c:v>
                </c:pt>
                <c:pt idx="2886">
                  <c:v>25.059396743773998</c:v>
                </c:pt>
                <c:pt idx="2887">
                  <c:v>25.059257507323998</c:v>
                </c:pt>
                <c:pt idx="2888">
                  <c:v>25.058080673216999</c:v>
                </c:pt>
                <c:pt idx="2889">
                  <c:v>25.056917190551001</c:v>
                </c:pt>
                <c:pt idx="2890">
                  <c:v>25.056274414061999</c:v>
                </c:pt>
                <c:pt idx="2891">
                  <c:v>25.048458099365</c:v>
                </c:pt>
                <c:pt idx="2892">
                  <c:v>25.047414779663001</c:v>
                </c:pt>
                <c:pt idx="2893">
                  <c:v>25.043073654174002</c:v>
                </c:pt>
                <c:pt idx="2894">
                  <c:v>25.039279937743999</c:v>
                </c:pt>
                <c:pt idx="2895">
                  <c:v>25.039180755615</c:v>
                </c:pt>
                <c:pt idx="2896">
                  <c:v>25.034864425658998</c:v>
                </c:pt>
                <c:pt idx="2897">
                  <c:v>25.031576156616001</c:v>
                </c:pt>
                <c:pt idx="2898">
                  <c:v>25.030939102171999</c:v>
                </c:pt>
                <c:pt idx="2899">
                  <c:v>25.027263641356999</c:v>
                </c:pt>
                <c:pt idx="2900">
                  <c:v>25.026607513426999</c:v>
                </c:pt>
                <c:pt idx="2901">
                  <c:v>25.022666931151999</c:v>
                </c:pt>
                <c:pt idx="2902">
                  <c:v>25.02243232727</c:v>
                </c:pt>
                <c:pt idx="2903">
                  <c:v>25.022212982176999</c:v>
                </c:pt>
                <c:pt idx="2904">
                  <c:v>25.021648406981999</c:v>
                </c:pt>
                <c:pt idx="2905">
                  <c:v>25.020011901855</c:v>
                </c:pt>
                <c:pt idx="2906">
                  <c:v>25.017278671263998</c:v>
                </c:pt>
                <c:pt idx="2907">
                  <c:v>25.009885787963</c:v>
                </c:pt>
                <c:pt idx="2908">
                  <c:v>25.009584426879002</c:v>
                </c:pt>
                <c:pt idx="2909">
                  <c:v>25.007328033446999</c:v>
                </c:pt>
                <c:pt idx="2910">
                  <c:v>25.006475448608001</c:v>
                </c:pt>
                <c:pt idx="2911">
                  <c:v>25.002561569213</c:v>
                </c:pt>
                <c:pt idx="2912">
                  <c:v>25.001697540283001</c:v>
                </c:pt>
                <c:pt idx="2913">
                  <c:v>25.001592636108001</c:v>
                </c:pt>
                <c:pt idx="2914">
                  <c:v>24.998340606688998</c:v>
                </c:pt>
                <c:pt idx="2915">
                  <c:v>24.995191574096001</c:v>
                </c:pt>
                <c:pt idx="2916">
                  <c:v>24.995058059691999</c:v>
                </c:pt>
                <c:pt idx="2917">
                  <c:v>24.994777679443001</c:v>
                </c:pt>
                <c:pt idx="2918">
                  <c:v>24.99390220642</c:v>
                </c:pt>
                <c:pt idx="2919">
                  <c:v>24.992343902586999</c:v>
                </c:pt>
                <c:pt idx="2920">
                  <c:v>24.991580963133998</c:v>
                </c:pt>
                <c:pt idx="2921">
                  <c:v>24.990398406981999</c:v>
                </c:pt>
                <c:pt idx="2922">
                  <c:v>24.989831924438</c:v>
                </c:pt>
                <c:pt idx="2923">
                  <c:v>24.987060546875</c:v>
                </c:pt>
                <c:pt idx="2924">
                  <c:v>24.986639022826999</c:v>
                </c:pt>
                <c:pt idx="2925">
                  <c:v>24.986503601073998</c:v>
                </c:pt>
                <c:pt idx="2926">
                  <c:v>24.986320495605</c:v>
                </c:pt>
                <c:pt idx="2927">
                  <c:v>24.982080459593998</c:v>
                </c:pt>
                <c:pt idx="2928">
                  <c:v>24.981258392333999</c:v>
                </c:pt>
                <c:pt idx="2929">
                  <c:v>24.979881286621001</c:v>
                </c:pt>
                <c:pt idx="2930">
                  <c:v>24.979709625243999</c:v>
                </c:pt>
                <c:pt idx="2931">
                  <c:v>24.979694366455</c:v>
                </c:pt>
                <c:pt idx="2932">
                  <c:v>24.9781665802</c:v>
                </c:pt>
                <c:pt idx="2933">
                  <c:v>24.978036880493001</c:v>
                </c:pt>
                <c:pt idx="2934">
                  <c:v>24.97760772705</c:v>
                </c:pt>
                <c:pt idx="2935">
                  <c:v>24.974933624266999</c:v>
                </c:pt>
                <c:pt idx="2936">
                  <c:v>24.972209930419002</c:v>
                </c:pt>
                <c:pt idx="2937">
                  <c:v>24.970567703246999</c:v>
                </c:pt>
                <c:pt idx="2938">
                  <c:v>24.970561981201001</c:v>
                </c:pt>
                <c:pt idx="2939">
                  <c:v>24.970523834228</c:v>
                </c:pt>
                <c:pt idx="2940">
                  <c:v>24.969768524169002</c:v>
                </c:pt>
                <c:pt idx="2941">
                  <c:v>24.968515396118001</c:v>
                </c:pt>
                <c:pt idx="2942">
                  <c:v>24.967611312866001</c:v>
                </c:pt>
                <c:pt idx="2943">
                  <c:v>24.967308044433</c:v>
                </c:pt>
                <c:pt idx="2944">
                  <c:v>24.966901779174002</c:v>
                </c:pt>
                <c:pt idx="2945">
                  <c:v>24.966501235961001</c:v>
                </c:pt>
                <c:pt idx="2946">
                  <c:v>24.965354919433</c:v>
                </c:pt>
                <c:pt idx="2947">
                  <c:v>24.964490890501999</c:v>
                </c:pt>
                <c:pt idx="2948">
                  <c:v>24.964321136473998</c:v>
                </c:pt>
                <c:pt idx="2949">
                  <c:v>24.963161468505</c:v>
                </c:pt>
                <c:pt idx="2950">
                  <c:v>24.956398010253</c:v>
                </c:pt>
                <c:pt idx="2951">
                  <c:v>24.954986572265</c:v>
                </c:pt>
                <c:pt idx="2952">
                  <c:v>24.953247070311999</c:v>
                </c:pt>
                <c:pt idx="2953">
                  <c:v>24.952404022216001</c:v>
                </c:pt>
                <c:pt idx="2954">
                  <c:v>24.952003479003</c:v>
                </c:pt>
                <c:pt idx="2955">
                  <c:v>24.951208114623999</c:v>
                </c:pt>
                <c:pt idx="2956">
                  <c:v>24.95097541809</c:v>
                </c:pt>
                <c:pt idx="2957">
                  <c:v>24.947719573973998</c:v>
                </c:pt>
                <c:pt idx="2958">
                  <c:v>24.94680404663</c:v>
                </c:pt>
                <c:pt idx="2959">
                  <c:v>24.943717956543001</c:v>
                </c:pt>
                <c:pt idx="2960">
                  <c:v>24.938568115233998</c:v>
                </c:pt>
                <c:pt idx="2961">
                  <c:v>24.937587738036999</c:v>
                </c:pt>
                <c:pt idx="2962">
                  <c:v>24.936367034911999</c:v>
                </c:pt>
                <c:pt idx="2963">
                  <c:v>24.936365127563</c:v>
                </c:pt>
                <c:pt idx="2964">
                  <c:v>24.936031341551999</c:v>
                </c:pt>
                <c:pt idx="2965">
                  <c:v>24.927696228026999</c:v>
                </c:pt>
                <c:pt idx="2966">
                  <c:v>24.92566871643</c:v>
                </c:pt>
                <c:pt idx="2967">
                  <c:v>24.923608779906999</c:v>
                </c:pt>
                <c:pt idx="2968">
                  <c:v>24.920557022093998</c:v>
                </c:pt>
                <c:pt idx="2969">
                  <c:v>24.918466567993001</c:v>
                </c:pt>
                <c:pt idx="2970">
                  <c:v>24.914190292358001</c:v>
                </c:pt>
                <c:pt idx="2971">
                  <c:v>24.912654876708999</c:v>
                </c:pt>
                <c:pt idx="2972">
                  <c:v>24.912294387816999</c:v>
                </c:pt>
                <c:pt idx="2973">
                  <c:v>24.909791946411001</c:v>
                </c:pt>
                <c:pt idx="2974">
                  <c:v>24.909023284911999</c:v>
                </c:pt>
                <c:pt idx="2975">
                  <c:v>24.906892776488998</c:v>
                </c:pt>
                <c:pt idx="2976">
                  <c:v>24.903938293456999</c:v>
                </c:pt>
                <c:pt idx="2977">
                  <c:v>24.903495788573998</c:v>
                </c:pt>
                <c:pt idx="2978">
                  <c:v>24.902311325073001</c:v>
                </c:pt>
                <c:pt idx="2979">
                  <c:v>24.901969909668001</c:v>
                </c:pt>
                <c:pt idx="2980">
                  <c:v>24.898288726806001</c:v>
                </c:pt>
                <c:pt idx="2981">
                  <c:v>24.897804260253</c:v>
                </c:pt>
                <c:pt idx="2982">
                  <c:v>24.894861221313</c:v>
                </c:pt>
                <c:pt idx="2983">
                  <c:v>24.891384124755</c:v>
                </c:pt>
                <c:pt idx="2984">
                  <c:v>24.889539718626999</c:v>
                </c:pt>
                <c:pt idx="2985">
                  <c:v>24.885232925415</c:v>
                </c:pt>
                <c:pt idx="2986">
                  <c:v>24.883657455443998</c:v>
                </c:pt>
                <c:pt idx="2987">
                  <c:v>24.882539749145</c:v>
                </c:pt>
                <c:pt idx="2988">
                  <c:v>24.877895355223998</c:v>
                </c:pt>
                <c:pt idx="2989">
                  <c:v>24.87604522705</c:v>
                </c:pt>
                <c:pt idx="2990">
                  <c:v>24.875038146971999</c:v>
                </c:pt>
                <c:pt idx="2991">
                  <c:v>24.874029159545</c:v>
                </c:pt>
                <c:pt idx="2992">
                  <c:v>24.872951507568001</c:v>
                </c:pt>
                <c:pt idx="2993">
                  <c:v>24.865505218505</c:v>
                </c:pt>
                <c:pt idx="2994">
                  <c:v>24.865365982055</c:v>
                </c:pt>
                <c:pt idx="2995">
                  <c:v>24.862308502196999</c:v>
                </c:pt>
                <c:pt idx="2996">
                  <c:v>24.861282348631999</c:v>
                </c:pt>
                <c:pt idx="2997">
                  <c:v>24.859727859496999</c:v>
                </c:pt>
                <c:pt idx="2998">
                  <c:v>24.850530624388998</c:v>
                </c:pt>
                <c:pt idx="2999">
                  <c:v>24.849521636961999</c:v>
                </c:pt>
                <c:pt idx="3000">
                  <c:v>24.849433898925</c:v>
                </c:pt>
                <c:pt idx="3001">
                  <c:v>24.845575332641001</c:v>
                </c:pt>
                <c:pt idx="3002">
                  <c:v>24.842670440673</c:v>
                </c:pt>
                <c:pt idx="3003">
                  <c:v>24.84243774414</c:v>
                </c:pt>
                <c:pt idx="3004">
                  <c:v>24.840017318725</c:v>
                </c:pt>
                <c:pt idx="3005">
                  <c:v>24.837099075316999</c:v>
                </c:pt>
                <c:pt idx="3006">
                  <c:v>24.835426330566001</c:v>
                </c:pt>
                <c:pt idx="3007">
                  <c:v>24.835254669188998</c:v>
                </c:pt>
                <c:pt idx="3008">
                  <c:v>24.834215164183998</c:v>
                </c:pt>
                <c:pt idx="3009">
                  <c:v>24.832946777343</c:v>
                </c:pt>
                <c:pt idx="3010">
                  <c:v>24.83071899414</c:v>
                </c:pt>
                <c:pt idx="3011">
                  <c:v>24.825338363646999</c:v>
                </c:pt>
                <c:pt idx="3012">
                  <c:v>24.824628829956001</c:v>
                </c:pt>
                <c:pt idx="3013">
                  <c:v>24.82233428955</c:v>
                </c:pt>
                <c:pt idx="3014">
                  <c:v>24.82085609436</c:v>
                </c:pt>
                <c:pt idx="3015">
                  <c:v>24.817668914794002</c:v>
                </c:pt>
                <c:pt idx="3016">
                  <c:v>24.815954208373999</c:v>
                </c:pt>
                <c:pt idx="3017">
                  <c:v>24.815671920776001</c:v>
                </c:pt>
                <c:pt idx="3018">
                  <c:v>24.813129425048</c:v>
                </c:pt>
                <c:pt idx="3019">
                  <c:v>24.807806015013998</c:v>
                </c:pt>
                <c:pt idx="3020">
                  <c:v>24.804315567016001</c:v>
                </c:pt>
                <c:pt idx="3021">
                  <c:v>24.802890777586999</c:v>
                </c:pt>
                <c:pt idx="3022">
                  <c:v>24.801931381225</c:v>
                </c:pt>
                <c:pt idx="3023">
                  <c:v>24.794322967528998</c:v>
                </c:pt>
                <c:pt idx="3024">
                  <c:v>24.792345046996999</c:v>
                </c:pt>
                <c:pt idx="3025">
                  <c:v>24.789192199706999</c:v>
                </c:pt>
                <c:pt idx="3026">
                  <c:v>24.788679122924002</c:v>
                </c:pt>
                <c:pt idx="3027">
                  <c:v>24.787670135498001</c:v>
                </c:pt>
                <c:pt idx="3028">
                  <c:v>24.787567138671001</c:v>
                </c:pt>
                <c:pt idx="3029">
                  <c:v>24.787040710448998</c:v>
                </c:pt>
                <c:pt idx="3030">
                  <c:v>24.785903930663999</c:v>
                </c:pt>
                <c:pt idx="3031">
                  <c:v>24.782930374145</c:v>
                </c:pt>
                <c:pt idx="3032">
                  <c:v>24.781652450561001</c:v>
                </c:pt>
                <c:pt idx="3033">
                  <c:v>24.78069114685</c:v>
                </c:pt>
                <c:pt idx="3034">
                  <c:v>24.780006408691001</c:v>
                </c:pt>
                <c:pt idx="3035">
                  <c:v>24.776004791258998</c:v>
                </c:pt>
                <c:pt idx="3036">
                  <c:v>24.770204544066999</c:v>
                </c:pt>
                <c:pt idx="3037">
                  <c:v>24.765838623046001</c:v>
                </c:pt>
                <c:pt idx="3038">
                  <c:v>24.765390396118001</c:v>
                </c:pt>
                <c:pt idx="3039">
                  <c:v>24.759037017821999</c:v>
                </c:pt>
                <c:pt idx="3040">
                  <c:v>24.758420944213</c:v>
                </c:pt>
                <c:pt idx="3041">
                  <c:v>24.756412506103</c:v>
                </c:pt>
                <c:pt idx="3042">
                  <c:v>24.755868911743001</c:v>
                </c:pt>
                <c:pt idx="3043">
                  <c:v>24.751657485961001</c:v>
                </c:pt>
                <c:pt idx="3044">
                  <c:v>24.751634597778001</c:v>
                </c:pt>
                <c:pt idx="3045">
                  <c:v>24.745916366576999</c:v>
                </c:pt>
                <c:pt idx="3046">
                  <c:v>24.74560546875</c:v>
                </c:pt>
                <c:pt idx="3047">
                  <c:v>24.74545097351</c:v>
                </c:pt>
                <c:pt idx="3048">
                  <c:v>24.742502212523998</c:v>
                </c:pt>
                <c:pt idx="3049">
                  <c:v>24.742082595825</c:v>
                </c:pt>
                <c:pt idx="3050">
                  <c:v>24.74048423767</c:v>
                </c:pt>
                <c:pt idx="3051">
                  <c:v>24.738811492919002</c:v>
                </c:pt>
                <c:pt idx="3052">
                  <c:v>24.737943649291999</c:v>
                </c:pt>
                <c:pt idx="3053">
                  <c:v>24.737836837768</c:v>
                </c:pt>
                <c:pt idx="3054">
                  <c:v>24.737300872801999</c:v>
                </c:pt>
                <c:pt idx="3055">
                  <c:v>24.737033843993999</c:v>
                </c:pt>
                <c:pt idx="3056">
                  <c:v>24.735519409178998</c:v>
                </c:pt>
                <c:pt idx="3057">
                  <c:v>24.735506057738998</c:v>
                </c:pt>
                <c:pt idx="3058">
                  <c:v>24.731876373291001</c:v>
                </c:pt>
                <c:pt idx="3059">
                  <c:v>24.728256225585</c:v>
                </c:pt>
                <c:pt idx="3060">
                  <c:v>24.727312088011999</c:v>
                </c:pt>
                <c:pt idx="3061">
                  <c:v>24.726409912108998</c:v>
                </c:pt>
                <c:pt idx="3062">
                  <c:v>24.725589752196999</c:v>
                </c:pt>
                <c:pt idx="3063">
                  <c:v>24.725317001341999</c:v>
                </c:pt>
                <c:pt idx="3064">
                  <c:v>24.722528457641001</c:v>
                </c:pt>
                <c:pt idx="3065">
                  <c:v>24.719911575316999</c:v>
                </c:pt>
                <c:pt idx="3066">
                  <c:v>24.719501495361001</c:v>
                </c:pt>
                <c:pt idx="3067">
                  <c:v>24.716917037963</c:v>
                </c:pt>
                <c:pt idx="3068">
                  <c:v>24.714767456053998</c:v>
                </c:pt>
                <c:pt idx="3069">
                  <c:v>24.707078933715</c:v>
                </c:pt>
                <c:pt idx="3070">
                  <c:v>24.706720352171999</c:v>
                </c:pt>
                <c:pt idx="3071">
                  <c:v>24.705520629881999</c:v>
                </c:pt>
                <c:pt idx="3072">
                  <c:v>24.704849243163999</c:v>
                </c:pt>
                <c:pt idx="3073">
                  <c:v>24.702037811278998</c:v>
                </c:pt>
                <c:pt idx="3074">
                  <c:v>24.701936721801001</c:v>
                </c:pt>
                <c:pt idx="3075">
                  <c:v>24.700630187988001</c:v>
                </c:pt>
                <c:pt idx="3076">
                  <c:v>24.699562072753</c:v>
                </c:pt>
                <c:pt idx="3077">
                  <c:v>24.699359893798</c:v>
                </c:pt>
                <c:pt idx="3078">
                  <c:v>24.698532104491999</c:v>
                </c:pt>
                <c:pt idx="3079">
                  <c:v>24.698495864868001</c:v>
                </c:pt>
                <c:pt idx="3080">
                  <c:v>24.698141098021999</c:v>
                </c:pt>
                <c:pt idx="3081">
                  <c:v>24.697416305541999</c:v>
                </c:pt>
                <c:pt idx="3082">
                  <c:v>24.688600540161001</c:v>
                </c:pt>
                <c:pt idx="3083">
                  <c:v>24.688541412353</c:v>
                </c:pt>
                <c:pt idx="3084">
                  <c:v>24.687023162841001</c:v>
                </c:pt>
                <c:pt idx="3085">
                  <c:v>24.68332862854</c:v>
                </c:pt>
                <c:pt idx="3086">
                  <c:v>24.681926727294002</c:v>
                </c:pt>
                <c:pt idx="3087">
                  <c:v>24.681652069091001</c:v>
                </c:pt>
                <c:pt idx="3088">
                  <c:v>24.680227279663001</c:v>
                </c:pt>
                <c:pt idx="3089">
                  <c:v>24.679929733276001</c:v>
                </c:pt>
                <c:pt idx="3090">
                  <c:v>24.679210662841001</c:v>
                </c:pt>
                <c:pt idx="3091">
                  <c:v>24.678339004516001</c:v>
                </c:pt>
                <c:pt idx="3092">
                  <c:v>24.67798423767</c:v>
                </c:pt>
                <c:pt idx="3093">
                  <c:v>24.677858352661001</c:v>
                </c:pt>
                <c:pt idx="3094">
                  <c:v>24.67760848999</c:v>
                </c:pt>
                <c:pt idx="3095">
                  <c:v>24.677602767943998</c:v>
                </c:pt>
                <c:pt idx="3096">
                  <c:v>24.674324035643998</c:v>
                </c:pt>
                <c:pt idx="3097">
                  <c:v>24.671583175658998</c:v>
                </c:pt>
                <c:pt idx="3098">
                  <c:v>24.671012878418001</c:v>
                </c:pt>
                <c:pt idx="3099">
                  <c:v>24.670726776123001</c:v>
                </c:pt>
                <c:pt idx="3100">
                  <c:v>24.669908523558998</c:v>
                </c:pt>
                <c:pt idx="3101">
                  <c:v>24.668983459471999</c:v>
                </c:pt>
                <c:pt idx="3102">
                  <c:v>24.66895866394</c:v>
                </c:pt>
                <c:pt idx="3103">
                  <c:v>24.668844223021999</c:v>
                </c:pt>
                <c:pt idx="3104">
                  <c:v>24.668800354003</c:v>
                </c:pt>
                <c:pt idx="3105">
                  <c:v>24.668626785278001</c:v>
                </c:pt>
                <c:pt idx="3106">
                  <c:v>24.668104171751999</c:v>
                </c:pt>
                <c:pt idx="3107">
                  <c:v>24.665153503418001</c:v>
                </c:pt>
                <c:pt idx="3108">
                  <c:v>24.66502380371</c:v>
                </c:pt>
                <c:pt idx="3109">
                  <c:v>24.66322517395</c:v>
                </c:pt>
                <c:pt idx="3110">
                  <c:v>24.660135269165</c:v>
                </c:pt>
                <c:pt idx="3111">
                  <c:v>24.655643463133998</c:v>
                </c:pt>
                <c:pt idx="3112">
                  <c:v>24.653583526611001</c:v>
                </c:pt>
                <c:pt idx="3113">
                  <c:v>24.65135192871</c:v>
                </c:pt>
                <c:pt idx="3114">
                  <c:v>24.648382186888998</c:v>
                </c:pt>
                <c:pt idx="3115">
                  <c:v>24.647787094116001</c:v>
                </c:pt>
                <c:pt idx="3116">
                  <c:v>24.647291183471001</c:v>
                </c:pt>
                <c:pt idx="3117">
                  <c:v>24.646486282348</c:v>
                </c:pt>
                <c:pt idx="3118">
                  <c:v>24.643938064575</c:v>
                </c:pt>
                <c:pt idx="3119">
                  <c:v>24.638048171996999</c:v>
                </c:pt>
                <c:pt idx="3120">
                  <c:v>24.636720657348</c:v>
                </c:pt>
                <c:pt idx="3121">
                  <c:v>24.633094787596999</c:v>
                </c:pt>
                <c:pt idx="3122">
                  <c:v>24.627832412718998</c:v>
                </c:pt>
                <c:pt idx="3123">
                  <c:v>24.625465393066001</c:v>
                </c:pt>
                <c:pt idx="3124">
                  <c:v>24.624557495116999</c:v>
                </c:pt>
                <c:pt idx="3125">
                  <c:v>24.614725112915</c:v>
                </c:pt>
                <c:pt idx="3126">
                  <c:v>24.610412597656001</c:v>
                </c:pt>
                <c:pt idx="3127">
                  <c:v>24.610130310058</c:v>
                </c:pt>
                <c:pt idx="3128">
                  <c:v>24.609519958496001</c:v>
                </c:pt>
                <c:pt idx="3129">
                  <c:v>24.606508255004002</c:v>
                </c:pt>
                <c:pt idx="3130">
                  <c:v>24.606084823608001</c:v>
                </c:pt>
                <c:pt idx="3131">
                  <c:v>24.599660873413001</c:v>
                </c:pt>
                <c:pt idx="3132">
                  <c:v>24.599117279051999</c:v>
                </c:pt>
                <c:pt idx="3133">
                  <c:v>24.595594406126999</c:v>
                </c:pt>
                <c:pt idx="3134">
                  <c:v>24.595586776733001</c:v>
                </c:pt>
                <c:pt idx="3135">
                  <c:v>24.5940284729</c:v>
                </c:pt>
                <c:pt idx="3136">
                  <c:v>24.593742370605</c:v>
                </c:pt>
                <c:pt idx="3137">
                  <c:v>24.59358215332</c:v>
                </c:pt>
                <c:pt idx="3138">
                  <c:v>24.591262817381999</c:v>
                </c:pt>
                <c:pt idx="3139">
                  <c:v>24.590572357176999</c:v>
                </c:pt>
                <c:pt idx="3140">
                  <c:v>24.589525222778001</c:v>
                </c:pt>
                <c:pt idx="3141">
                  <c:v>24.588926315306999</c:v>
                </c:pt>
                <c:pt idx="3142">
                  <c:v>24.588411331176001</c:v>
                </c:pt>
                <c:pt idx="3143">
                  <c:v>24.573184967041001</c:v>
                </c:pt>
                <c:pt idx="3144">
                  <c:v>24.572332382201999</c:v>
                </c:pt>
                <c:pt idx="3145">
                  <c:v>24.571743011473998</c:v>
                </c:pt>
                <c:pt idx="3146">
                  <c:v>24.571731567381999</c:v>
                </c:pt>
                <c:pt idx="3147">
                  <c:v>24.571401596068998</c:v>
                </c:pt>
                <c:pt idx="3148">
                  <c:v>24.57134437561</c:v>
                </c:pt>
                <c:pt idx="3149">
                  <c:v>24.570346832275</c:v>
                </c:pt>
                <c:pt idx="3150">
                  <c:v>24.566549301146999</c:v>
                </c:pt>
                <c:pt idx="3151">
                  <c:v>24.566173553466001</c:v>
                </c:pt>
                <c:pt idx="3152">
                  <c:v>24.565305709838</c:v>
                </c:pt>
                <c:pt idx="3153">
                  <c:v>24.563861846923</c:v>
                </c:pt>
                <c:pt idx="3154">
                  <c:v>24.563585281371999</c:v>
                </c:pt>
                <c:pt idx="3155">
                  <c:v>24.562294006346999</c:v>
                </c:pt>
                <c:pt idx="3156">
                  <c:v>24.562225341796001</c:v>
                </c:pt>
                <c:pt idx="3157">
                  <c:v>24.560604095458999</c:v>
                </c:pt>
                <c:pt idx="3158">
                  <c:v>24.55941581726</c:v>
                </c:pt>
                <c:pt idx="3159">
                  <c:v>24.558834075926999</c:v>
                </c:pt>
                <c:pt idx="3160">
                  <c:v>24.556829452513998</c:v>
                </c:pt>
                <c:pt idx="3161">
                  <c:v>24.554887771606001</c:v>
                </c:pt>
                <c:pt idx="3162">
                  <c:v>24.553781509398998</c:v>
                </c:pt>
                <c:pt idx="3163">
                  <c:v>24.552145004271999</c:v>
                </c:pt>
                <c:pt idx="3164">
                  <c:v>24.549558639526001</c:v>
                </c:pt>
                <c:pt idx="3165">
                  <c:v>24.547636032103998</c:v>
                </c:pt>
                <c:pt idx="3166">
                  <c:v>24.545566558836999</c:v>
                </c:pt>
                <c:pt idx="3167">
                  <c:v>24.545536041258998</c:v>
                </c:pt>
                <c:pt idx="3168">
                  <c:v>24.538223266601001</c:v>
                </c:pt>
                <c:pt idx="3169">
                  <c:v>24.536924362181999</c:v>
                </c:pt>
                <c:pt idx="3170">
                  <c:v>24.533666610716999</c:v>
                </c:pt>
                <c:pt idx="3171">
                  <c:v>24.531642913818001</c:v>
                </c:pt>
                <c:pt idx="3172">
                  <c:v>24.526964187621999</c:v>
                </c:pt>
                <c:pt idx="3173">
                  <c:v>24.526796340941999</c:v>
                </c:pt>
                <c:pt idx="3174">
                  <c:v>24.526088714598998</c:v>
                </c:pt>
                <c:pt idx="3175">
                  <c:v>24.525825500488001</c:v>
                </c:pt>
                <c:pt idx="3176">
                  <c:v>24.525615692138</c:v>
                </c:pt>
                <c:pt idx="3177">
                  <c:v>24.525213241576999</c:v>
                </c:pt>
                <c:pt idx="3178">
                  <c:v>24.524341583251999</c:v>
                </c:pt>
                <c:pt idx="3179">
                  <c:v>24.523704528808</c:v>
                </c:pt>
                <c:pt idx="3180">
                  <c:v>24.520942687988001</c:v>
                </c:pt>
                <c:pt idx="3181">
                  <c:v>24.520736694335</c:v>
                </c:pt>
                <c:pt idx="3182">
                  <c:v>24.520023345946999</c:v>
                </c:pt>
                <c:pt idx="3183">
                  <c:v>24.519914627075</c:v>
                </c:pt>
                <c:pt idx="3184">
                  <c:v>24.51781463623</c:v>
                </c:pt>
                <c:pt idx="3185">
                  <c:v>24.517509460448998</c:v>
                </c:pt>
                <c:pt idx="3186">
                  <c:v>24.515069961546999</c:v>
                </c:pt>
                <c:pt idx="3187">
                  <c:v>24.514995574951001</c:v>
                </c:pt>
                <c:pt idx="3188">
                  <c:v>24.513944625853998</c:v>
                </c:pt>
                <c:pt idx="3189">
                  <c:v>24.510219573973998</c:v>
                </c:pt>
                <c:pt idx="3190">
                  <c:v>24.509218215941999</c:v>
                </c:pt>
                <c:pt idx="3191">
                  <c:v>24.508516311645</c:v>
                </c:pt>
                <c:pt idx="3192">
                  <c:v>24.507459640501999</c:v>
                </c:pt>
                <c:pt idx="3193">
                  <c:v>24.506790161131999</c:v>
                </c:pt>
                <c:pt idx="3194">
                  <c:v>24.506450653076001</c:v>
                </c:pt>
                <c:pt idx="3195">
                  <c:v>24.5057888031</c:v>
                </c:pt>
                <c:pt idx="3196">
                  <c:v>24.504695892333999</c:v>
                </c:pt>
                <c:pt idx="3197">
                  <c:v>24.503505706786999</c:v>
                </c:pt>
                <c:pt idx="3198">
                  <c:v>24.503459930419002</c:v>
                </c:pt>
                <c:pt idx="3199">
                  <c:v>24.503034591674002</c:v>
                </c:pt>
                <c:pt idx="3200">
                  <c:v>24.498336791991999</c:v>
                </c:pt>
                <c:pt idx="3201">
                  <c:v>24.498088836669002</c:v>
                </c:pt>
                <c:pt idx="3202">
                  <c:v>24.495121002196999</c:v>
                </c:pt>
                <c:pt idx="3203">
                  <c:v>24.494922637938998</c:v>
                </c:pt>
                <c:pt idx="3204">
                  <c:v>24.494524002075</c:v>
                </c:pt>
                <c:pt idx="3205">
                  <c:v>24.493307113646999</c:v>
                </c:pt>
                <c:pt idx="3206">
                  <c:v>24.492843627928998</c:v>
                </c:pt>
                <c:pt idx="3207">
                  <c:v>24.492719650268</c:v>
                </c:pt>
                <c:pt idx="3208">
                  <c:v>24.490360260008998</c:v>
                </c:pt>
                <c:pt idx="3209">
                  <c:v>24.489440917968</c:v>
                </c:pt>
                <c:pt idx="3210">
                  <c:v>24.48617362976</c:v>
                </c:pt>
                <c:pt idx="3211">
                  <c:v>24.485578536986999</c:v>
                </c:pt>
                <c:pt idx="3212">
                  <c:v>24.483087539671999</c:v>
                </c:pt>
                <c:pt idx="3213">
                  <c:v>24.481697082518998</c:v>
                </c:pt>
                <c:pt idx="3214">
                  <c:v>24.48147201538</c:v>
                </c:pt>
                <c:pt idx="3215">
                  <c:v>24.481073379516001</c:v>
                </c:pt>
                <c:pt idx="3216">
                  <c:v>24.479221343993999</c:v>
                </c:pt>
                <c:pt idx="3217">
                  <c:v>24.478805541991999</c:v>
                </c:pt>
                <c:pt idx="3218">
                  <c:v>24.478448867796999</c:v>
                </c:pt>
                <c:pt idx="3219">
                  <c:v>24.478326797485</c:v>
                </c:pt>
                <c:pt idx="3220">
                  <c:v>24.476558685301999</c:v>
                </c:pt>
                <c:pt idx="3221">
                  <c:v>24.475425720214002</c:v>
                </c:pt>
                <c:pt idx="3222">
                  <c:v>24.472923278808</c:v>
                </c:pt>
                <c:pt idx="3223">
                  <c:v>24.467945098876999</c:v>
                </c:pt>
                <c:pt idx="3224">
                  <c:v>24.46481513977</c:v>
                </c:pt>
                <c:pt idx="3225">
                  <c:v>24.464096069335</c:v>
                </c:pt>
                <c:pt idx="3226">
                  <c:v>24.46280670166</c:v>
                </c:pt>
                <c:pt idx="3227">
                  <c:v>24.455846786498999</c:v>
                </c:pt>
                <c:pt idx="3228">
                  <c:v>24.450447082518998</c:v>
                </c:pt>
                <c:pt idx="3229">
                  <c:v>24.446659088133998</c:v>
                </c:pt>
                <c:pt idx="3230">
                  <c:v>24.444477081298</c:v>
                </c:pt>
                <c:pt idx="3231">
                  <c:v>24.44411277771</c:v>
                </c:pt>
                <c:pt idx="3232">
                  <c:v>24.440338134765</c:v>
                </c:pt>
                <c:pt idx="3233">
                  <c:v>24.431526184081999</c:v>
                </c:pt>
                <c:pt idx="3234">
                  <c:v>24.429119110106999</c:v>
                </c:pt>
                <c:pt idx="3235">
                  <c:v>24.425834655761001</c:v>
                </c:pt>
                <c:pt idx="3236">
                  <c:v>24.424840927123999</c:v>
                </c:pt>
                <c:pt idx="3237">
                  <c:v>24.424753189086001</c:v>
                </c:pt>
                <c:pt idx="3238">
                  <c:v>24.424192428588</c:v>
                </c:pt>
                <c:pt idx="3239">
                  <c:v>24.422016143798</c:v>
                </c:pt>
                <c:pt idx="3240">
                  <c:v>24.420219421386001</c:v>
                </c:pt>
                <c:pt idx="3241">
                  <c:v>24.416427612303998</c:v>
                </c:pt>
                <c:pt idx="3242">
                  <c:v>24.415126800536999</c:v>
                </c:pt>
                <c:pt idx="3243">
                  <c:v>24.412595748901001</c:v>
                </c:pt>
                <c:pt idx="3244">
                  <c:v>24.406869888305</c:v>
                </c:pt>
                <c:pt idx="3245">
                  <c:v>24.406847000121999</c:v>
                </c:pt>
                <c:pt idx="3246">
                  <c:v>24.406518936156999</c:v>
                </c:pt>
                <c:pt idx="3247">
                  <c:v>24.404870986938</c:v>
                </c:pt>
                <c:pt idx="3248">
                  <c:v>24.400617599486999</c:v>
                </c:pt>
                <c:pt idx="3249">
                  <c:v>24.394592285156001</c:v>
                </c:pt>
                <c:pt idx="3250">
                  <c:v>24.390335083006999</c:v>
                </c:pt>
                <c:pt idx="3251">
                  <c:v>24.388868331908998</c:v>
                </c:pt>
                <c:pt idx="3252">
                  <c:v>24.388837814331001</c:v>
                </c:pt>
                <c:pt idx="3253">
                  <c:v>24.388282775878</c:v>
                </c:pt>
                <c:pt idx="3254">
                  <c:v>24.388221740721999</c:v>
                </c:pt>
                <c:pt idx="3255">
                  <c:v>24.387817382811999</c:v>
                </c:pt>
                <c:pt idx="3256">
                  <c:v>24.387676239013</c:v>
                </c:pt>
                <c:pt idx="3257">
                  <c:v>24.384891510008998</c:v>
                </c:pt>
                <c:pt idx="3258">
                  <c:v>24.384593963623001</c:v>
                </c:pt>
                <c:pt idx="3259">
                  <c:v>24.382705688476001</c:v>
                </c:pt>
                <c:pt idx="3260">
                  <c:v>24.379106521606001</c:v>
                </c:pt>
                <c:pt idx="3261">
                  <c:v>24.378572463988998</c:v>
                </c:pt>
                <c:pt idx="3262">
                  <c:v>24.377605438231999</c:v>
                </c:pt>
                <c:pt idx="3263">
                  <c:v>24.375408172606999</c:v>
                </c:pt>
                <c:pt idx="3264">
                  <c:v>24.374382019043001</c:v>
                </c:pt>
                <c:pt idx="3265">
                  <c:v>24.372974395751999</c:v>
                </c:pt>
                <c:pt idx="3266">
                  <c:v>24.368001937866001</c:v>
                </c:pt>
                <c:pt idx="3267">
                  <c:v>24.363513946533001</c:v>
                </c:pt>
                <c:pt idx="3268">
                  <c:v>24.360788345336001</c:v>
                </c:pt>
                <c:pt idx="3269">
                  <c:v>24.359743118286001</c:v>
                </c:pt>
                <c:pt idx="3270">
                  <c:v>24.358901977538999</c:v>
                </c:pt>
                <c:pt idx="3271">
                  <c:v>24.357717514038001</c:v>
                </c:pt>
                <c:pt idx="3272">
                  <c:v>24.356113433836999</c:v>
                </c:pt>
                <c:pt idx="3273">
                  <c:v>24.353416442871001</c:v>
                </c:pt>
                <c:pt idx="3274">
                  <c:v>24.353170394896999</c:v>
                </c:pt>
                <c:pt idx="3275">
                  <c:v>24.352602005004002</c:v>
                </c:pt>
                <c:pt idx="3276">
                  <c:v>24.348890304565</c:v>
                </c:pt>
                <c:pt idx="3277">
                  <c:v>24.342809677123999</c:v>
                </c:pt>
                <c:pt idx="3278">
                  <c:v>24.338418960571001</c:v>
                </c:pt>
                <c:pt idx="3279">
                  <c:v>24.338264465331999</c:v>
                </c:pt>
                <c:pt idx="3280">
                  <c:v>24.33818244934</c:v>
                </c:pt>
                <c:pt idx="3281">
                  <c:v>24.335042953491001</c:v>
                </c:pt>
                <c:pt idx="3282">
                  <c:v>24.332691192626999</c:v>
                </c:pt>
                <c:pt idx="3283">
                  <c:v>24.32935142517</c:v>
                </c:pt>
                <c:pt idx="3284">
                  <c:v>24.328561782836001</c:v>
                </c:pt>
                <c:pt idx="3285">
                  <c:v>24.32845878601</c:v>
                </c:pt>
                <c:pt idx="3286">
                  <c:v>24.328346252441001</c:v>
                </c:pt>
                <c:pt idx="3287">
                  <c:v>24.327381134033001</c:v>
                </c:pt>
                <c:pt idx="3288">
                  <c:v>24.327100753783998</c:v>
                </c:pt>
                <c:pt idx="3289">
                  <c:v>24.322452545166001</c:v>
                </c:pt>
                <c:pt idx="3290">
                  <c:v>24.320808410643998</c:v>
                </c:pt>
                <c:pt idx="3291">
                  <c:v>24.313079833983998</c:v>
                </c:pt>
                <c:pt idx="3292">
                  <c:v>24.311405181883998</c:v>
                </c:pt>
                <c:pt idx="3293">
                  <c:v>24.310325622558</c:v>
                </c:pt>
                <c:pt idx="3294">
                  <c:v>24.310209274291999</c:v>
                </c:pt>
                <c:pt idx="3295">
                  <c:v>24.309841156005</c:v>
                </c:pt>
                <c:pt idx="3296">
                  <c:v>24.30772781372</c:v>
                </c:pt>
                <c:pt idx="3297">
                  <c:v>24.304716110228998</c:v>
                </c:pt>
                <c:pt idx="3298">
                  <c:v>24.300859451293</c:v>
                </c:pt>
                <c:pt idx="3299">
                  <c:v>24.298957824706999</c:v>
                </c:pt>
                <c:pt idx="3300">
                  <c:v>24.293403625488001</c:v>
                </c:pt>
                <c:pt idx="3301">
                  <c:v>24.2877368927</c:v>
                </c:pt>
                <c:pt idx="3302">
                  <c:v>24.276998519896999</c:v>
                </c:pt>
                <c:pt idx="3303">
                  <c:v>24.275875091551999</c:v>
                </c:pt>
                <c:pt idx="3304">
                  <c:v>24.275442123413001</c:v>
                </c:pt>
                <c:pt idx="3305">
                  <c:v>24.272747039794002</c:v>
                </c:pt>
                <c:pt idx="3306">
                  <c:v>24.272476196288999</c:v>
                </c:pt>
                <c:pt idx="3307">
                  <c:v>24.270374298095</c:v>
                </c:pt>
                <c:pt idx="3308">
                  <c:v>24.265701293945</c:v>
                </c:pt>
                <c:pt idx="3309">
                  <c:v>24.264324188231999</c:v>
                </c:pt>
                <c:pt idx="3310">
                  <c:v>24.26427078247</c:v>
                </c:pt>
                <c:pt idx="3311">
                  <c:v>24.259582519531001</c:v>
                </c:pt>
                <c:pt idx="3312">
                  <c:v>24.257005691528001</c:v>
                </c:pt>
                <c:pt idx="3313">
                  <c:v>24.255987167358001</c:v>
                </c:pt>
                <c:pt idx="3314">
                  <c:v>24.255638122558</c:v>
                </c:pt>
                <c:pt idx="3315">
                  <c:v>24.25479888916</c:v>
                </c:pt>
                <c:pt idx="3316">
                  <c:v>24.248712539671999</c:v>
                </c:pt>
                <c:pt idx="3317">
                  <c:v>24.247261047363001</c:v>
                </c:pt>
                <c:pt idx="3318">
                  <c:v>24.244529724121001</c:v>
                </c:pt>
                <c:pt idx="3319">
                  <c:v>24.242536544799002</c:v>
                </c:pt>
                <c:pt idx="3320">
                  <c:v>24.240217208861999</c:v>
                </c:pt>
                <c:pt idx="3321">
                  <c:v>24.23886680603</c:v>
                </c:pt>
                <c:pt idx="3322">
                  <c:v>24.235792160033998</c:v>
                </c:pt>
                <c:pt idx="3323">
                  <c:v>24.234987258911001</c:v>
                </c:pt>
                <c:pt idx="3324">
                  <c:v>24.234209060668</c:v>
                </c:pt>
                <c:pt idx="3325">
                  <c:v>24.23357963562</c:v>
                </c:pt>
                <c:pt idx="3326">
                  <c:v>24.229953765868999</c:v>
                </c:pt>
                <c:pt idx="3327">
                  <c:v>24.229246139526001</c:v>
                </c:pt>
                <c:pt idx="3328">
                  <c:v>24.228624343871999</c:v>
                </c:pt>
                <c:pt idx="3329">
                  <c:v>24.222888946533001</c:v>
                </c:pt>
                <c:pt idx="3330">
                  <c:v>24.221532821655</c:v>
                </c:pt>
                <c:pt idx="3331">
                  <c:v>24.21238708496</c:v>
                </c:pt>
                <c:pt idx="3332">
                  <c:v>24.211902618408001</c:v>
                </c:pt>
                <c:pt idx="3333">
                  <c:v>24.210338592528998</c:v>
                </c:pt>
                <c:pt idx="3334">
                  <c:v>24.210304260253</c:v>
                </c:pt>
                <c:pt idx="3335">
                  <c:v>24.209051132201999</c:v>
                </c:pt>
                <c:pt idx="3336">
                  <c:v>24.207195281981999</c:v>
                </c:pt>
                <c:pt idx="3337">
                  <c:v>24.205839157103998</c:v>
                </c:pt>
                <c:pt idx="3338">
                  <c:v>24.20574760437</c:v>
                </c:pt>
                <c:pt idx="3339">
                  <c:v>24.204389572143</c:v>
                </c:pt>
                <c:pt idx="3340">
                  <c:v>24.202499389648001</c:v>
                </c:pt>
                <c:pt idx="3341">
                  <c:v>24.201177597045</c:v>
                </c:pt>
                <c:pt idx="3342">
                  <c:v>24.195087432861001</c:v>
                </c:pt>
                <c:pt idx="3343">
                  <c:v>24.193002700805</c:v>
                </c:pt>
                <c:pt idx="3344">
                  <c:v>24.192068099975</c:v>
                </c:pt>
                <c:pt idx="3345">
                  <c:v>24.19204711914</c:v>
                </c:pt>
                <c:pt idx="3346">
                  <c:v>24.189481735228998</c:v>
                </c:pt>
                <c:pt idx="3347">
                  <c:v>24.189395904541001</c:v>
                </c:pt>
                <c:pt idx="3348">
                  <c:v>24.18649482727</c:v>
                </c:pt>
                <c:pt idx="3349">
                  <c:v>24.185009002685</c:v>
                </c:pt>
                <c:pt idx="3350">
                  <c:v>24.18391418457</c:v>
                </c:pt>
                <c:pt idx="3351">
                  <c:v>24.183065414428</c:v>
                </c:pt>
                <c:pt idx="3352">
                  <c:v>24.182847976683998</c:v>
                </c:pt>
                <c:pt idx="3353">
                  <c:v>24.179079055786001</c:v>
                </c:pt>
                <c:pt idx="3354">
                  <c:v>24.178926467895</c:v>
                </c:pt>
                <c:pt idx="3355">
                  <c:v>24.175508499145</c:v>
                </c:pt>
                <c:pt idx="3356">
                  <c:v>24.170820236206001</c:v>
                </c:pt>
                <c:pt idx="3357">
                  <c:v>24.17007446289</c:v>
                </c:pt>
                <c:pt idx="3358">
                  <c:v>24.168663024901999</c:v>
                </c:pt>
                <c:pt idx="3359">
                  <c:v>24.167182922363001</c:v>
                </c:pt>
                <c:pt idx="3360">
                  <c:v>24.166257858276001</c:v>
                </c:pt>
                <c:pt idx="3361">
                  <c:v>24.163040161131999</c:v>
                </c:pt>
                <c:pt idx="3362">
                  <c:v>24.161794662475</c:v>
                </c:pt>
                <c:pt idx="3363">
                  <c:v>24.157922744751001</c:v>
                </c:pt>
                <c:pt idx="3364">
                  <c:v>24.157564163208001</c:v>
                </c:pt>
                <c:pt idx="3365">
                  <c:v>24.156980514526001</c:v>
                </c:pt>
                <c:pt idx="3366">
                  <c:v>24.155918121336999</c:v>
                </c:pt>
                <c:pt idx="3367">
                  <c:v>24.155017852783001</c:v>
                </c:pt>
                <c:pt idx="3368">
                  <c:v>24.15440750122</c:v>
                </c:pt>
                <c:pt idx="3369">
                  <c:v>24.151132583618001</c:v>
                </c:pt>
                <c:pt idx="3370">
                  <c:v>24.150804519653001</c:v>
                </c:pt>
                <c:pt idx="3371">
                  <c:v>24.148317337036001</c:v>
                </c:pt>
                <c:pt idx="3372">
                  <c:v>24.14436340332</c:v>
                </c:pt>
                <c:pt idx="3373">
                  <c:v>24.142932891845</c:v>
                </c:pt>
                <c:pt idx="3374">
                  <c:v>24.141195297241001</c:v>
                </c:pt>
                <c:pt idx="3375">
                  <c:v>24.13815498352</c:v>
                </c:pt>
                <c:pt idx="3376">
                  <c:v>24.13401222229</c:v>
                </c:pt>
                <c:pt idx="3377">
                  <c:v>24.132207870483001</c:v>
                </c:pt>
                <c:pt idx="3378">
                  <c:v>24.131351470946999</c:v>
                </c:pt>
                <c:pt idx="3379">
                  <c:v>24.130643844603998</c:v>
                </c:pt>
                <c:pt idx="3380">
                  <c:v>24.128686904906999</c:v>
                </c:pt>
                <c:pt idx="3381">
                  <c:v>24.12547302246</c:v>
                </c:pt>
                <c:pt idx="3382">
                  <c:v>24.122438430786001</c:v>
                </c:pt>
                <c:pt idx="3383">
                  <c:v>24.120613098143998</c:v>
                </c:pt>
                <c:pt idx="3384">
                  <c:v>24.120357513426999</c:v>
                </c:pt>
                <c:pt idx="3385">
                  <c:v>24.120218276976999</c:v>
                </c:pt>
                <c:pt idx="3386">
                  <c:v>24.117979049681999</c:v>
                </c:pt>
                <c:pt idx="3387">
                  <c:v>24.110443115233998</c:v>
                </c:pt>
                <c:pt idx="3388">
                  <c:v>24.109647750853998</c:v>
                </c:pt>
                <c:pt idx="3389">
                  <c:v>24.108720779418</c:v>
                </c:pt>
                <c:pt idx="3390">
                  <c:v>24.105625152586999</c:v>
                </c:pt>
                <c:pt idx="3391">
                  <c:v>24.104988098143998</c:v>
                </c:pt>
                <c:pt idx="3392">
                  <c:v>24.10298538208</c:v>
                </c:pt>
                <c:pt idx="3393">
                  <c:v>24.100149154663001</c:v>
                </c:pt>
                <c:pt idx="3394">
                  <c:v>24.098453521728</c:v>
                </c:pt>
                <c:pt idx="3395">
                  <c:v>24.098270416258998</c:v>
                </c:pt>
                <c:pt idx="3396">
                  <c:v>24.097909927368001</c:v>
                </c:pt>
                <c:pt idx="3397">
                  <c:v>24.097484588623001</c:v>
                </c:pt>
                <c:pt idx="3398">
                  <c:v>24.097301483153998</c:v>
                </c:pt>
                <c:pt idx="3399">
                  <c:v>24.09553527832</c:v>
                </c:pt>
                <c:pt idx="3400">
                  <c:v>24.094131469726001</c:v>
                </c:pt>
                <c:pt idx="3401">
                  <c:v>24.091188430786001</c:v>
                </c:pt>
                <c:pt idx="3402">
                  <c:v>24.090499877928998</c:v>
                </c:pt>
                <c:pt idx="3403">
                  <c:v>24.089841842651001</c:v>
                </c:pt>
                <c:pt idx="3404">
                  <c:v>24.088077545166001</c:v>
                </c:pt>
                <c:pt idx="3405">
                  <c:v>24.08578300476</c:v>
                </c:pt>
                <c:pt idx="3406">
                  <c:v>24.085376739501999</c:v>
                </c:pt>
                <c:pt idx="3407">
                  <c:v>24.085302352905</c:v>
                </c:pt>
                <c:pt idx="3408">
                  <c:v>24.081447601318001</c:v>
                </c:pt>
                <c:pt idx="3409">
                  <c:v>24.080223083496001</c:v>
                </c:pt>
                <c:pt idx="3410">
                  <c:v>24.07943534851</c:v>
                </c:pt>
                <c:pt idx="3411">
                  <c:v>24.074579238891001</c:v>
                </c:pt>
                <c:pt idx="3412">
                  <c:v>24.071392059326001</c:v>
                </c:pt>
                <c:pt idx="3413">
                  <c:v>24.070415496826001</c:v>
                </c:pt>
                <c:pt idx="3414">
                  <c:v>24.068658828735</c:v>
                </c:pt>
                <c:pt idx="3415">
                  <c:v>24.066780090331999</c:v>
                </c:pt>
                <c:pt idx="3416">
                  <c:v>24.066463470458999</c:v>
                </c:pt>
                <c:pt idx="3417">
                  <c:v>24.06517791748</c:v>
                </c:pt>
                <c:pt idx="3418">
                  <c:v>24.061412811278998</c:v>
                </c:pt>
                <c:pt idx="3419">
                  <c:v>24.056697845458999</c:v>
                </c:pt>
                <c:pt idx="3420">
                  <c:v>24.056194305419002</c:v>
                </c:pt>
                <c:pt idx="3421">
                  <c:v>24.056097030638998</c:v>
                </c:pt>
                <c:pt idx="3422">
                  <c:v>24.055692672728998</c:v>
                </c:pt>
                <c:pt idx="3423">
                  <c:v>24.055393218993999</c:v>
                </c:pt>
                <c:pt idx="3424">
                  <c:v>24.055109024046999</c:v>
                </c:pt>
                <c:pt idx="3425">
                  <c:v>24.054384231566999</c:v>
                </c:pt>
                <c:pt idx="3426">
                  <c:v>24.05407333374</c:v>
                </c:pt>
                <c:pt idx="3427">
                  <c:v>24.049495697021001</c:v>
                </c:pt>
                <c:pt idx="3428">
                  <c:v>24.048603057861001</c:v>
                </c:pt>
                <c:pt idx="3429">
                  <c:v>24.046617507933998</c:v>
                </c:pt>
                <c:pt idx="3430">
                  <c:v>24.046401977538999</c:v>
                </c:pt>
                <c:pt idx="3431">
                  <c:v>24.045066833496001</c:v>
                </c:pt>
                <c:pt idx="3432">
                  <c:v>24.044855117796999</c:v>
                </c:pt>
                <c:pt idx="3433">
                  <c:v>24.044338226318001</c:v>
                </c:pt>
                <c:pt idx="3434">
                  <c:v>24.04355430603</c:v>
                </c:pt>
                <c:pt idx="3435">
                  <c:v>24.043542861938</c:v>
                </c:pt>
                <c:pt idx="3436">
                  <c:v>24.0405960083</c:v>
                </c:pt>
                <c:pt idx="3437">
                  <c:v>24.03932762146</c:v>
                </c:pt>
                <c:pt idx="3438">
                  <c:v>24.039276123046001</c:v>
                </c:pt>
                <c:pt idx="3439">
                  <c:v>24.037887573241999</c:v>
                </c:pt>
                <c:pt idx="3440">
                  <c:v>24.037363052368001</c:v>
                </c:pt>
                <c:pt idx="3441">
                  <c:v>24.036924362181999</c:v>
                </c:pt>
                <c:pt idx="3442">
                  <c:v>24.035459518431999</c:v>
                </c:pt>
                <c:pt idx="3443">
                  <c:v>24.033512115478</c:v>
                </c:pt>
                <c:pt idx="3444">
                  <c:v>24.029016494751001</c:v>
                </c:pt>
                <c:pt idx="3445">
                  <c:v>24.025550842285</c:v>
                </c:pt>
                <c:pt idx="3446">
                  <c:v>24.022365570068001</c:v>
                </c:pt>
                <c:pt idx="3447">
                  <c:v>24.018667221068998</c:v>
                </c:pt>
                <c:pt idx="3448">
                  <c:v>24.01461982727</c:v>
                </c:pt>
                <c:pt idx="3449">
                  <c:v>24.014019012451001</c:v>
                </c:pt>
                <c:pt idx="3450">
                  <c:v>24.010061264038001</c:v>
                </c:pt>
                <c:pt idx="3451">
                  <c:v>24.005525588988998</c:v>
                </c:pt>
                <c:pt idx="3452">
                  <c:v>24.004098892211001</c:v>
                </c:pt>
                <c:pt idx="3453">
                  <c:v>23.99319076538</c:v>
                </c:pt>
                <c:pt idx="3454">
                  <c:v>23.992013931273998</c:v>
                </c:pt>
                <c:pt idx="3455">
                  <c:v>23.989677429198998</c:v>
                </c:pt>
                <c:pt idx="3456">
                  <c:v>23.989459991455</c:v>
                </c:pt>
                <c:pt idx="3457">
                  <c:v>23.987964630126999</c:v>
                </c:pt>
                <c:pt idx="3458">
                  <c:v>23.987827301025</c:v>
                </c:pt>
                <c:pt idx="3459">
                  <c:v>23.985815048216999</c:v>
                </c:pt>
                <c:pt idx="3460">
                  <c:v>23.985729217528998</c:v>
                </c:pt>
                <c:pt idx="3461">
                  <c:v>23.985597610473</c:v>
                </c:pt>
                <c:pt idx="3462">
                  <c:v>23.984745025633998</c:v>
                </c:pt>
                <c:pt idx="3463">
                  <c:v>23.982728958129002</c:v>
                </c:pt>
                <c:pt idx="3464">
                  <c:v>23.978342056273998</c:v>
                </c:pt>
                <c:pt idx="3465">
                  <c:v>23.97644996643</c:v>
                </c:pt>
                <c:pt idx="3466">
                  <c:v>23.975973129271999</c:v>
                </c:pt>
                <c:pt idx="3467">
                  <c:v>23.973657608031999</c:v>
                </c:pt>
                <c:pt idx="3468">
                  <c:v>23.972169876098</c:v>
                </c:pt>
                <c:pt idx="3469">
                  <c:v>23.97159576416</c:v>
                </c:pt>
                <c:pt idx="3470">
                  <c:v>23.971126556396001</c:v>
                </c:pt>
                <c:pt idx="3471">
                  <c:v>23.969995498656999</c:v>
                </c:pt>
                <c:pt idx="3472">
                  <c:v>23.965589523315</c:v>
                </c:pt>
                <c:pt idx="3473">
                  <c:v>23.963760375976001</c:v>
                </c:pt>
                <c:pt idx="3474">
                  <c:v>23.956233978271001</c:v>
                </c:pt>
                <c:pt idx="3475">
                  <c:v>23.951160430908001</c:v>
                </c:pt>
                <c:pt idx="3476">
                  <c:v>23.950662612915</c:v>
                </c:pt>
                <c:pt idx="3477">
                  <c:v>23.950386047363001</c:v>
                </c:pt>
                <c:pt idx="3478">
                  <c:v>23.949007034301001</c:v>
                </c:pt>
                <c:pt idx="3479">
                  <c:v>23.944463729858001</c:v>
                </c:pt>
                <c:pt idx="3480">
                  <c:v>23.944440841674002</c:v>
                </c:pt>
                <c:pt idx="3481">
                  <c:v>23.944137573241999</c:v>
                </c:pt>
                <c:pt idx="3482">
                  <c:v>23.941152572631001</c:v>
                </c:pt>
                <c:pt idx="3483">
                  <c:v>23.937974929808998</c:v>
                </c:pt>
                <c:pt idx="3484">
                  <c:v>23.937971115111999</c:v>
                </c:pt>
                <c:pt idx="3485">
                  <c:v>23.934314727783001</c:v>
                </c:pt>
                <c:pt idx="3486">
                  <c:v>23.933755874633</c:v>
                </c:pt>
                <c:pt idx="3487">
                  <c:v>23.933679580688</c:v>
                </c:pt>
                <c:pt idx="3488">
                  <c:v>23.933498382568001</c:v>
                </c:pt>
                <c:pt idx="3489">
                  <c:v>23.931621551513</c:v>
                </c:pt>
                <c:pt idx="3490">
                  <c:v>23.930473327636001</c:v>
                </c:pt>
                <c:pt idx="3491">
                  <c:v>23.927892684936001</c:v>
                </c:pt>
                <c:pt idx="3492">
                  <c:v>23.924634933471001</c:v>
                </c:pt>
                <c:pt idx="3493">
                  <c:v>23.924509048461001</c:v>
                </c:pt>
                <c:pt idx="3494">
                  <c:v>23.923002243041999</c:v>
                </c:pt>
                <c:pt idx="3495">
                  <c:v>23.922723770141001</c:v>
                </c:pt>
                <c:pt idx="3496">
                  <c:v>23.922704696655</c:v>
                </c:pt>
                <c:pt idx="3497">
                  <c:v>23.920183181761999</c:v>
                </c:pt>
                <c:pt idx="3498">
                  <c:v>23.920122146606001</c:v>
                </c:pt>
                <c:pt idx="3499">
                  <c:v>23.913202285766001</c:v>
                </c:pt>
                <c:pt idx="3500">
                  <c:v>23.911010742186999</c:v>
                </c:pt>
                <c:pt idx="3501">
                  <c:v>23.910522460936999</c:v>
                </c:pt>
                <c:pt idx="3502">
                  <c:v>23.906810760498001</c:v>
                </c:pt>
                <c:pt idx="3503">
                  <c:v>23.906675338745</c:v>
                </c:pt>
                <c:pt idx="3504">
                  <c:v>23.904350280761001</c:v>
                </c:pt>
                <c:pt idx="3505">
                  <c:v>23.902051925658998</c:v>
                </c:pt>
                <c:pt idx="3506">
                  <c:v>23.899597167968</c:v>
                </c:pt>
                <c:pt idx="3507">
                  <c:v>23.897439956665</c:v>
                </c:pt>
                <c:pt idx="3508">
                  <c:v>23.897018432616999</c:v>
                </c:pt>
                <c:pt idx="3509">
                  <c:v>23.896736145018998</c:v>
                </c:pt>
                <c:pt idx="3510">
                  <c:v>23.894432067871001</c:v>
                </c:pt>
                <c:pt idx="3511">
                  <c:v>23.892978668211999</c:v>
                </c:pt>
                <c:pt idx="3512">
                  <c:v>23.891214370726999</c:v>
                </c:pt>
                <c:pt idx="3513">
                  <c:v>23.890190124511001</c:v>
                </c:pt>
                <c:pt idx="3514">
                  <c:v>23.887254714965</c:v>
                </c:pt>
                <c:pt idx="3515">
                  <c:v>23.88161277771</c:v>
                </c:pt>
                <c:pt idx="3516">
                  <c:v>23.879489898681001</c:v>
                </c:pt>
                <c:pt idx="3517">
                  <c:v>23.879470825195</c:v>
                </c:pt>
                <c:pt idx="3518">
                  <c:v>23.878618240356001</c:v>
                </c:pt>
                <c:pt idx="3519">
                  <c:v>23.871326446533001</c:v>
                </c:pt>
                <c:pt idx="3520">
                  <c:v>23.865390777586999</c:v>
                </c:pt>
                <c:pt idx="3521">
                  <c:v>23.862083435058</c:v>
                </c:pt>
                <c:pt idx="3522">
                  <c:v>23.860898971556999</c:v>
                </c:pt>
                <c:pt idx="3523">
                  <c:v>23.860168457031001</c:v>
                </c:pt>
                <c:pt idx="3524">
                  <c:v>23.856515884398998</c:v>
                </c:pt>
                <c:pt idx="3525">
                  <c:v>23.856313705443998</c:v>
                </c:pt>
                <c:pt idx="3526">
                  <c:v>23.856229782103998</c:v>
                </c:pt>
                <c:pt idx="3527">
                  <c:v>23.855152130126999</c:v>
                </c:pt>
                <c:pt idx="3528">
                  <c:v>23.85343170166</c:v>
                </c:pt>
                <c:pt idx="3529">
                  <c:v>23.85304069519</c:v>
                </c:pt>
                <c:pt idx="3530">
                  <c:v>23.850936889648001</c:v>
                </c:pt>
                <c:pt idx="3531">
                  <c:v>23.849475860595</c:v>
                </c:pt>
                <c:pt idx="3532">
                  <c:v>23.846042633056001</c:v>
                </c:pt>
                <c:pt idx="3533">
                  <c:v>23.844978332518998</c:v>
                </c:pt>
                <c:pt idx="3534">
                  <c:v>23.842056274413999</c:v>
                </c:pt>
                <c:pt idx="3535">
                  <c:v>23.841571807861001</c:v>
                </c:pt>
                <c:pt idx="3536">
                  <c:v>23.841497421263998</c:v>
                </c:pt>
                <c:pt idx="3537">
                  <c:v>23.840433120726999</c:v>
                </c:pt>
                <c:pt idx="3538">
                  <c:v>23.836469650268</c:v>
                </c:pt>
                <c:pt idx="3539">
                  <c:v>23.8342628479</c:v>
                </c:pt>
                <c:pt idx="3540">
                  <c:v>23.831979751586001</c:v>
                </c:pt>
                <c:pt idx="3541">
                  <c:v>23.828399658203001</c:v>
                </c:pt>
                <c:pt idx="3542">
                  <c:v>23.827207565306999</c:v>
                </c:pt>
                <c:pt idx="3543">
                  <c:v>23.824352264403998</c:v>
                </c:pt>
                <c:pt idx="3544">
                  <c:v>23.823469161986999</c:v>
                </c:pt>
                <c:pt idx="3545">
                  <c:v>23.822914123535</c:v>
                </c:pt>
                <c:pt idx="3546">
                  <c:v>23.81907081604</c:v>
                </c:pt>
                <c:pt idx="3547">
                  <c:v>23.818002700805</c:v>
                </c:pt>
                <c:pt idx="3548">
                  <c:v>23.816331863403001</c:v>
                </c:pt>
                <c:pt idx="3549">
                  <c:v>23.811431884765</c:v>
                </c:pt>
                <c:pt idx="3550">
                  <c:v>23.809934616088</c:v>
                </c:pt>
                <c:pt idx="3551">
                  <c:v>23.807210922241001</c:v>
                </c:pt>
                <c:pt idx="3552">
                  <c:v>23.806951522826999</c:v>
                </c:pt>
                <c:pt idx="3553">
                  <c:v>23.805339813231999</c:v>
                </c:pt>
                <c:pt idx="3554">
                  <c:v>23.804294586181001</c:v>
                </c:pt>
                <c:pt idx="3555">
                  <c:v>23.802307128906001</c:v>
                </c:pt>
                <c:pt idx="3556">
                  <c:v>23.800830841063998</c:v>
                </c:pt>
                <c:pt idx="3557">
                  <c:v>23.800659179686999</c:v>
                </c:pt>
                <c:pt idx="3558">
                  <c:v>23.797048568725</c:v>
                </c:pt>
                <c:pt idx="3559">
                  <c:v>23.792209625243999</c:v>
                </c:pt>
                <c:pt idx="3560">
                  <c:v>23.791513442993001</c:v>
                </c:pt>
                <c:pt idx="3561">
                  <c:v>23.787668228148998</c:v>
                </c:pt>
                <c:pt idx="3562">
                  <c:v>23.787502288818001</c:v>
                </c:pt>
                <c:pt idx="3563">
                  <c:v>23.787014007568001</c:v>
                </c:pt>
                <c:pt idx="3564">
                  <c:v>23.786128997801999</c:v>
                </c:pt>
                <c:pt idx="3565">
                  <c:v>23.783712387085</c:v>
                </c:pt>
                <c:pt idx="3566">
                  <c:v>23.782865524291999</c:v>
                </c:pt>
                <c:pt idx="3567">
                  <c:v>23.781406402586999</c:v>
                </c:pt>
                <c:pt idx="3568">
                  <c:v>23.778554916381001</c:v>
                </c:pt>
                <c:pt idx="3569">
                  <c:v>23.776058197021001</c:v>
                </c:pt>
                <c:pt idx="3570">
                  <c:v>23.775112152098998</c:v>
                </c:pt>
                <c:pt idx="3571">
                  <c:v>23.77375793457</c:v>
                </c:pt>
                <c:pt idx="3572">
                  <c:v>23.764930725096999</c:v>
                </c:pt>
                <c:pt idx="3573">
                  <c:v>23.764381408691001</c:v>
                </c:pt>
                <c:pt idx="3574">
                  <c:v>23.764104843138998</c:v>
                </c:pt>
                <c:pt idx="3575">
                  <c:v>23.763292312621999</c:v>
                </c:pt>
                <c:pt idx="3576">
                  <c:v>23.75910949707</c:v>
                </c:pt>
                <c:pt idx="3577">
                  <c:v>23.757358551025</c:v>
                </c:pt>
                <c:pt idx="3578">
                  <c:v>23.750179290771001</c:v>
                </c:pt>
                <c:pt idx="3579">
                  <c:v>23.749952316283998</c:v>
                </c:pt>
                <c:pt idx="3580">
                  <c:v>23.749841690063</c:v>
                </c:pt>
                <c:pt idx="3581">
                  <c:v>23.748941421508</c:v>
                </c:pt>
                <c:pt idx="3582">
                  <c:v>23.745801925658998</c:v>
                </c:pt>
                <c:pt idx="3583">
                  <c:v>23.744905471801001</c:v>
                </c:pt>
                <c:pt idx="3584">
                  <c:v>23.741527557373001</c:v>
                </c:pt>
                <c:pt idx="3585">
                  <c:v>23.739690780638998</c:v>
                </c:pt>
                <c:pt idx="3586">
                  <c:v>23.738189697265</c:v>
                </c:pt>
                <c:pt idx="3587">
                  <c:v>23.738021850585</c:v>
                </c:pt>
                <c:pt idx="3588">
                  <c:v>23.73708152771</c:v>
                </c:pt>
                <c:pt idx="3589">
                  <c:v>23.736713409423</c:v>
                </c:pt>
                <c:pt idx="3590">
                  <c:v>23.734972000121999</c:v>
                </c:pt>
                <c:pt idx="3591">
                  <c:v>23.73455619812</c:v>
                </c:pt>
                <c:pt idx="3592">
                  <c:v>23.733121871948001</c:v>
                </c:pt>
                <c:pt idx="3593">
                  <c:v>23.729774475096999</c:v>
                </c:pt>
                <c:pt idx="3594">
                  <c:v>23.727783203125</c:v>
                </c:pt>
                <c:pt idx="3595">
                  <c:v>23.727230072021001</c:v>
                </c:pt>
                <c:pt idx="3596">
                  <c:v>23.727151870726999</c:v>
                </c:pt>
                <c:pt idx="3597">
                  <c:v>23.72675704956</c:v>
                </c:pt>
                <c:pt idx="3598">
                  <c:v>23.72625541687</c:v>
                </c:pt>
                <c:pt idx="3599">
                  <c:v>23.724721908568998</c:v>
                </c:pt>
                <c:pt idx="3600">
                  <c:v>23.721336364746001</c:v>
                </c:pt>
                <c:pt idx="3601">
                  <c:v>23.720264434813998</c:v>
                </c:pt>
                <c:pt idx="3602">
                  <c:v>23.720113754271999</c:v>
                </c:pt>
                <c:pt idx="3603">
                  <c:v>23.720079421996999</c:v>
                </c:pt>
                <c:pt idx="3604">
                  <c:v>23.719173431396001</c:v>
                </c:pt>
                <c:pt idx="3605">
                  <c:v>23.719079971313</c:v>
                </c:pt>
                <c:pt idx="3606">
                  <c:v>23.71657371521</c:v>
                </c:pt>
                <c:pt idx="3607">
                  <c:v>23.715282440185</c:v>
                </c:pt>
                <c:pt idx="3608">
                  <c:v>23.714532852171999</c:v>
                </c:pt>
                <c:pt idx="3609">
                  <c:v>23.712455749511001</c:v>
                </c:pt>
                <c:pt idx="3610">
                  <c:v>23.712364196776999</c:v>
                </c:pt>
                <c:pt idx="3611">
                  <c:v>23.710569381713</c:v>
                </c:pt>
                <c:pt idx="3612">
                  <c:v>23.710132598876999</c:v>
                </c:pt>
                <c:pt idx="3613">
                  <c:v>23.70789527893</c:v>
                </c:pt>
                <c:pt idx="3614">
                  <c:v>23.707134246826001</c:v>
                </c:pt>
                <c:pt idx="3615">
                  <c:v>23.704277038573998</c:v>
                </c:pt>
                <c:pt idx="3616">
                  <c:v>23.703815460205</c:v>
                </c:pt>
                <c:pt idx="3617">
                  <c:v>23.703035354613998</c:v>
                </c:pt>
                <c:pt idx="3618">
                  <c:v>23.699617385863998</c:v>
                </c:pt>
                <c:pt idx="3619">
                  <c:v>23.696388244628</c:v>
                </c:pt>
                <c:pt idx="3620">
                  <c:v>23.696245193481001</c:v>
                </c:pt>
                <c:pt idx="3621">
                  <c:v>23.696062088011999</c:v>
                </c:pt>
                <c:pt idx="3622">
                  <c:v>23.6958694458</c:v>
                </c:pt>
                <c:pt idx="3623">
                  <c:v>23.69429397583</c:v>
                </c:pt>
                <c:pt idx="3624">
                  <c:v>23.69137763977</c:v>
                </c:pt>
                <c:pt idx="3625">
                  <c:v>23.688230514526001</c:v>
                </c:pt>
                <c:pt idx="3626">
                  <c:v>23.687112808226999</c:v>
                </c:pt>
                <c:pt idx="3627">
                  <c:v>23.685075759886999</c:v>
                </c:pt>
                <c:pt idx="3628">
                  <c:v>23.68483543396</c:v>
                </c:pt>
                <c:pt idx="3629">
                  <c:v>23.684257507323998</c:v>
                </c:pt>
                <c:pt idx="3630">
                  <c:v>23.683143615721999</c:v>
                </c:pt>
                <c:pt idx="3631">
                  <c:v>23.681732177733998</c:v>
                </c:pt>
                <c:pt idx="3632">
                  <c:v>23.680383682251001</c:v>
                </c:pt>
                <c:pt idx="3633">
                  <c:v>23.679210662841001</c:v>
                </c:pt>
                <c:pt idx="3634">
                  <c:v>23.679039001464002</c:v>
                </c:pt>
                <c:pt idx="3635">
                  <c:v>23.677951812743999</c:v>
                </c:pt>
                <c:pt idx="3636">
                  <c:v>23.676795959471999</c:v>
                </c:pt>
                <c:pt idx="3637">
                  <c:v>23.676090240478</c:v>
                </c:pt>
                <c:pt idx="3638">
                  <c:v>23.674087524413999</c:v>
                </c:pt>
                <c:pt idx="3639">
                  <c:v>23.670221328735</c:v>
                </c:pt>
                <c:pt idx="3640">
                  <c:v>23.668989181518</c:v>
                </c:pt>
                <c:pt idx="3641">
                  <c:v>23.664907455443998</c:v>
                </c:pt>
                <c:pt idx="3642">
                  <c:v>23.663301467895</c:v>
                </c:pt>
                <c:pt idx="3643">
                  <c:v>23.66286277771</c:v>
                </c:pt>
                <c:pt idx="3644">
                  <c:v>23.661903381346999</c:v>
                </c:pt>
                <c:pt idx="3645">
                  <c:v>23.661417007446001</c:v>
                </c:pt>
                <c:pt idx="3646">
                  <c:v>23.66131401062</c:v>
                </c:pt>
                <c:pt idx="3647">
                  <c:v>23.659212112426001</c:v>
                </c:pt>
                <c:pt idx="3648">
                  <c:v>23.657154083251999</c:v>
                </c:pt>
                <c:pt idx="3649">
                  <c:v>23.656736373901001</c:v>
                </c:pt>
                <c:pt idx="3650">
                  <c:v>23.65609550476</c:v>
                </c:pt>
                <c:pt idx="3651">
                  <c:v>23.654928207396999</c:v>
                </c:pt>
                <c:pt idx="3652">
                  <c:v>23.653131484985</c:v>
                </c:pt>
                <c:pt idx="3653">
                  <c:v>23.652853012085</c:v>
                </c:pt>
                <c:pt idx="3654">
                  <c:v>23.647470474243001</c:v>
                </c:pt>
                <c:pt idx="3655">
                  <c:v>23.646368026733001</c:v>
                </c:pt>
                <c:pt idx="3656">
                  <c:v>23.645751953125</c:v>
                </c:pt>
                <c:pt idx="3657">
                  <c:v>23.644096374511001</c:v>
                </c:pt>
                <c:pt idx="3658">
                  <c:v>23.642230987548</c:v>
                </c:pt>
                <c:pt idx="3659">
                  <c:v>23.636161804198998</c:v>
                </c:pt>
                <c:pt idx="3660">
                  <c:v>23.635971069335</c:v>
                </c:pt>
                <c:pt idx="3661">
                  <c:v>23.635478973388</c:v>
                </c:pt>
                <c:pt idx="3662">
                  <c:v>23.635234832763</c:v>
                </c:pt>
                <c:pt idx="3663">
                  <c:v>23.634088516235</c:v>
                </c:pt>
                <c:pt idx="3664">
                  <c:v>23.632896423339002</c:v>
                </c:pt>
                <c:pt idx="3665">
                  <c:v>23.632301330566001</c:v>
                </c:pt>
                <c:pt idx="3666">
                  <c:v>23.631866455078001</c:v>
                </c:pt>
                <c:pt idx="3667">
                  <c:v>23.631715774536001</c:v>
                </c:pt>
                <c:pt idx="3668">
                  <c:v>23.631431579589002</c:v>
                </c:pt>
                <c:pt idx="3669">
                  <c:v>23.630653381346999</c:v>
                </c:pt>
                <c:pt idx="3670">
                  <c:v>23.62868309021</c:v>
                </c:pt>
                <c:pt idx="3671">
                  <c:v>23.627912521361999</c:v>
                </c:pt>
                <c:pt idx="3672">
                  <c:v>23.62705039978</c:v>
                </c:pt>
                <c:pt idx="3673">
                  <c:v>23.621606826781999</c:v>
                </c:pt>
                <c:pt idx="3674">
                  <c:v>23.621297836303</c:v>
                </c:pt>
                <c:pt idx="3675">
                  <c:v>23.619411468505</c:v>
                </c:pt>
                <c:pt idx="3676">
                  <c:v>23.616884231566999</c:v>
                </c:pt>
                <c:pt idx="3677">
                  <c:v>23.614612579345</c:v>
                </c:pt>
                <c:pt idx="3678">
                  <c:v>23.613178253173</c:v>
                </c:pt>
                <c:pt idx="3679">
                  <c:v>23.611026763916001</c:v>
                </c:pt>
                <c:pt idx="3680">
                  <c:v>23.610948562621999</c:v>
                </c:pt>
                <c:pt idx="3681">
                  <c:v>23.610172271728</c:v>
                </c:pt>
                <c:pt idx="3682">
                  <c:v>23.608728408813</c:v>
                </c:pt>
                <c:pt idx="3683">
                  <c:v>23.607641220091999</c:v>
                </c:pt>
                <c:pt idx="3684">
                  <c:v>23.603517532348</c:v>
                </c:pt>
                <c:pt idx="3685">
                  <c:v>23.601737976073998</c:v>
                </c:pt>
                <c:pt idx="3686">
                  <c:v>23.601705551146999</c:v>
                </c:pt>
                <c:pt idx="3687">
                  <c:v>23.600713729858001</c:v>
                </c:pt>
                <c:pt idx="3688">
                  <c:v>23.600645065306999</c:v>
                </c:pt>
                <c:pt idx="3689">
                  <c:v>23.597116470336001</c:v>
                </c:pt>
                <c:pt idx="3690">
                  <c:v>23.594705581665</c:v>
                </c:pt>
                <c:pt idx="3691">
                  <c:v>23.59243774414</c:v>
                </c:pt>
                <c:pt idx="3692">
                  <c:v>23.591958999633</c:v>
                </c:pt>
                <c:pt idx="3693">
                  <c:v>23.588766098021999</c:v>
                </c:pt>
                <c:pt idx="3694">
                  <c:v>23.587455749511001</c:v>
                </c:pt>
                <c:pt idx="3695">
                  <c:v>23.586954116821001</c:v>
                </c:pt>
                <c:pt idx="3696">
                  <c:v>23.586200714111001</c:v>
                </c:pt>
                <c:pt idx="3697">
                  <c:v>23.585920333861999</c:v>
                </c:pt>
                <c:pt idx="3698">
                  <c:v>23.584829330443998</c:v>
                </c:pt>
                <c:pt idx="3699">
                  <c:v>23.584222793578999</c:v>
                </c:pt>
                <c:pt idx="3700">
                  <c:v>23.584121704101001</c:v>
                </c:pt>
                <c:pt idx="3701">
                  <c:v>23.581178665161001</c:v>
                </c:pt>
                <c:pt idx="3702">
                  <c:v>23.579730987548</c:v>
                </c:pt>
                <c:pt idx="3703">
                  <c:v>23.576507568358998</c:v>
                </c:pt>
                <c:pt idx="3704">
                  <c:v>23.576036453246999</c:v>
                </c:pt>
                <c:pt idx="3705">
                  <c:v>23.571178436278998</c:v>
                </c:pt>
                <c:pt idx="3706">
                  <c:v>23.568532943725</c:v>
                </c:pt>
                <c:pt idx="3707">
                  <c:v>23.568521499633</c:v>
                </c:pt>
                <c:pt idx="3708">
                  <c:v>23.564455032348</c:v>
                </c:pt>
                <c:pt idx="3709">
                  <c:v>23.564191818236999</c:v>
                </c:pt>
                <c:pt idx="3710">
                  <c:v>23.562492370605</c:v>
                </c:pt>
                <c:pt idx="3711">
                  <c:v>23.559099197386999</c:v>
                </c:pt>
                <c:pt idx="3712">
                  <c:v>23.555494308471001</c:v>
                </c:pt>
                <c:pt idx="3713">
                  <c:v>23.55527305603</c:v>
                </c:pt>
                <c:pt idx="3714">
                  <c:v>23.553634643553998</c:v>
                </c:pt>
                <c:pt idx="3715">
                  <c:v>23.551025390625</c:v>
                </c:pt>
                <c:pt idx="3716">
                  <c:v>23.550218582153001</c:v>
                </c:pt>
                <c:pt idx="3717">
                  <c:v>23.548627853393</c:v>
                </c:pt>
                <c:pt idx="3718">
                  <c:v>23.5481300354</c:v>
                </c:pt>
                <c:pt idx="3719">
                  <c:v>23.545505523681001</c:v>
                </c:pt>
                <c:pt idx="3720">
                  <c:v>23.540895462036001</c:v>
                </c:pt>
                <c:pt idx="3721">
                  <c:v>23.536405563353998</c:v>
                </c:pt>
                <c:pt idx="3722">
                  <c:v>23.530654907226001</c:v>
                </c:pt>
                <c:pt idx="3723">
                  <c:v>23.527688980101999</c:v>
                </c:pt>
                <c:pt idx="3724">
                  <c:v>23.5269947052</c:v>
                </c:pt>
                <c:pt idx="3725">
                  <c:v>23.526390075683</c:v>
                </c:pt>
                <c:pt idx="3726">
                  <c:v>23.524969100951999</c:v>
                </c:pt>
                <c:pt idx="3727">
                  <c:v>23.522987365721999</c:v>
                </c:pt>
                <c:pt idx="3728">
                  <c:v>23.521137237548</c:v>
                </c:pt>
                <c:pt idx="3729">
                  <c:v>23.520124435424002</c:v>
                </c:pt>
                <c:pt idx="3730">
                  <c:v>23.517416000366001</c:v>
                </c:pt>
                <c:pt idx="3731">
                  <c:v>23.517063140868999</c:v>
                </c:pt>
                <c:pt idx="3732">
                  <c:v>23.516950607299002</c:v>
                </c:pt>
                <c:pt idx="3733">
                  <c:v>23.516036987303998</c:v>
                </c:pt>
                <c:pt idx="3734">
                  <c:v>23.515434265136001</c:v>
                </c:pt>
                <c:pt idx="3735">
                  <c:v>23.514471054076999</c:v>
                </c:pt>
                <c:pt idx="3736">
                  <c:v>23.514373779296001</c:v>
                </c:pt>
                <c:pt idx="3737">
                  <c:v>23.510875701903998</c:v>
                </c:pt>
                <c:pt idx="3738">
                  <c:v>23.510026931761999</c:v>
                </c:pt>
                <c:pt idx="3739">
                  <c:v>23.509725570678</c:v>
                </c:pt>
                <c:pt idx="3740">
                  <c:v>23.509567260741999</c:v>
                </c:pt>
                <c:pt idx="3741">
                  <c:v>23.508733749388998</c:v>
                </c:pt>
                <c:pt idx="3742">
                  <c:v>23.508325576781999</c:v>
                </c:pt>
                <c:pt idx="3743">
                  <c:v>23.507591247558</c:v>
                </c:pt>
                <c:pt idx="3744">
                  <c:v>23.506650924681999</c:v>
                </c:pt>
                <c:pt idx="3745">
                  <c:v>23.505344390868999</c:v>
                </c:pt>
                <c:pt idx="3746">
                  <c:v>23.503326416015</c:v>
                </c:pt>
                <c:pt idx="3747">
                  <c:v>23.501386642456001</c:v>
                </c:pt>
                <c:pt idx="3748">
                  <c:v>23.501058578491001</c:v>
                </c:pt>
                <c:pt idx="3749">
                  <c:v>23.49882698059</c:v>
                </c:pt>
                <c:pt idx="3750">
                  <c:v>23.498510360716999</c:v>
                </c:pt>
                <c:pt idx="3751">
                  <c:v>23.497825622558</c:v>
                </c:pt>
                <c:pt idx="3752">
                  <c:v>23.497766494751001</c:v>
                </c:pt>
                <c:pt idx="3753">
                  <c:v>23.495424270629002</c:v>
                </c:pt>
                <c:pt idx="3754">
                  <c:v>23.49526977539</c:v>
                </c:pt>
                <c:pt idx="3755">
                  <c:v>23.495204925536999</c:v>
                </c:pt>
                <c:pt idx="3756">
                  <c:v>23.493076324461999</c:v>
                </c:pt>
                <c:pt idx="3757">
                  <c:v>23.49228477478</c:v>
                </c:pt>
                <c:pt idx="3758">
                  <c:v>23.491704940795</c:v>
                </c:pt>
                <c:pt idx="3759">
                  <c:v>23.488353729248001</c:v>
                </c:pt>
                <c:pt idx="3760">
                  <c:v>23.48789024353</c:v>
                </c:pt>
                <c:pt idx="3761">
                  <c:v>23.487724304198998</c:v>
                </c:pt>
                <c:pt idx="3762">
                  <c:v>23.486974716186001</c:v>
                </c:pt>
                <c:pt idx="3763">
                  <c:v>23.485097885131001</c:v>
                </c:pt>
                <c:pt idx="3764">
                  <c:v>23.484580993651999</c:v>
                </c:pt>
                <c:pt idx="3765">
                  <c:v>23.48412322998</c:v>
                </c:pt>
                <c:pt idx="3766">
                  <c:v>23.483354568481001</c:v>
                </c:pt>
                <c:pt idx="3767">
                  <c:v>23.483051300048</c:v>
                </c:pt>
                <c:pt idx="3768">
                  <c:v>23.482051849365</c:v>
                </c:pt>
                <c:pt idx="3769">
                  <c:v>23.479001998901001</c:v>
                </c:pt>
                <c:pt idx="3770">
                  <c:v>23.475465774536001</c:v>
                </c:pt>
                <c:pt idx="3771">
                  <c:v>23.474847793578999</c:v>
                </c:pt>
                <c:pt idx="3772">
                  <c:v>23.469772338866999</c:v>
                </c:pt>
                <c:pt idx="3773">
                  <c:v>23.469366073608001</c:v>
                </c:pt>
                <c:pt idx="3774">
                  <c:v>23.469219207763</c:v>
                </c:pt>
                <c:pt idx="3775">
                  <c:v>23.467571258544002</c:v>
                </c:pt>
                <c:pt idx="3776">
                  <c:v>23.467500686645</c:v>
                </c:pt>
                <c:pt idx="3777">
                  <c:v>23.467189788818001</c:v>
                </c:pt>
                <c:pt idx="3778">
                  <c:v>23.464687347411999</c:v>
                </c:pt>
                <c:pt idx="3779">
                  <c:v>23.463834762573001</c:v>
                </c:pt>
                <c:pt idx="3780">
                  <c:v>23.463586807251001</c:v>
                </c:pt>
                <c:pt idx="3781">
                  <c:v>23.463075637816999</c:v>
                </c:pt>
                <c:pt idx="3782">
                  <c:v>23.461938858031999</c:v>
                </c:pt>
                <c:pt idx="3783">
                  <c:v>23.461666107176999</c:v>
                </c:pt>
                <c:pt idx="3784">
                  <c:v>23.459642410278001</c:v>
                </c:pt>
                <c:pt idx="3785">
                  <c:v>23.459320068358998</c:v>
                </c:pt>
                <c:pt idx="3786">
                  <c:v>23.458908081053998</c:v>
                </c:pt>
                <c:pt idx="3787">
                  <c:v>23.458526611328001</c:v>
                </c:pt>
                <c:pt idx="3788">
                  <c:v>23.455005645751999</c:v>
                </c:pt>
                <c:pt idx="3789">
                  <c:v>23.452919006346999</c:v>
                </c:pt>
                <c:pt idx="3790">
                  <c:v>23.452718734741001</c:v>
                </c:pt>
                <c:pt idx="3791">
                  <c:v>23.449613571166999</c:v>
                </c:pt>
                <c:pt idx="3792">
                  <c:v>23.448863983153998</c:v>
                </c:pt>
                <c:pt idx="3793">
                  <c:v>23.444772720336001</c:v>
                </c:pt>
                <c:pt idx="3794">
                  <c:v>23.444211959838</c:v>
                </c:pt>
                <c:pt idx="3795">
                  <c:v>23.441083908081001</c:v>
                </c:pt>
                <c:pt idx="3796">
                  <c:v>23.440711975096999</c:v>
                </c:pt>
                <c:pt idx="3797">
                  <c:v>23.440629959106001</c:v>
                </c:pt>
                <c:pt idx="3798">
                  <c:v>23.440097808836999</c:v>
                </c:pt>
                <c:pt idx="3799">
                  <c:v>23.439865112303998</c:v>
                </c:pt>
                <c:pt idx="3800">
                  <c:v>23.438020706176001</c:v>
                </c:pt>
                <c:pt idx="3801">
                  <c:v>23.437711715698001</c:v>
                </c:pt>
                <c:pt idx="3802">
                  <c:v>23.431795120238998</c:v>
                </c:pt>
                <c:pt idx="3803">
                  <c:v>23.431581497191999</c:v>
                </c:pt>
                <c:pt idx="3804">
                  <c:v>23.429950714111001</c:v>
                </c:pt>
                <c:pt idx="3805">
                  <c:v>23.42915725708</c:v>
                </c:pt>
                <c:pt idx="3806">
                  <c:v>23.428413391113001</c:v>
                </c:pt>
                <c:pt idx="3807">
                  <c:v>23.427762985228998</c:v>
                </c:pt>
                <c:pt idx="3808">
                  <c:v>23.427467346191001</c:v>
                </c:pt>
                <c:pt idx="3809">
                  <c:v>23.424417495726999</c:v>
                </c:pt>
                <c:pt idx="3810">
                  <c:v>23.420942306518</c:v>
                </c:pt>
                <c:pt idx="3811">
                  <c:v>23.419744491576999</c:v>
                </c:pt>
                <c:pt idx="3812">
                  <c:v>23.418762207031001</c:v>
                </c:pt>
                <c:pt idx="3813">
                  <c:v>23.418563842773001</c:v>
                </c:pt>
                <c:pt idx="3814">
                  <c:v>23.418209075926999</c:v>
                </c:pt>
                <c:pt idx="3815">
                  <c:v>23.417930603026999</c:v>
                </c:pt>
                <c:pt idx="3816">
                  <c:v>23.417688369751001</c:v>
                </c:pt>
                <c:pt idx="3817">
                  <c:v>23.416355133056001</c:v>
                </c:pt>
                <c:pt idx="3818">
                  <c:v>23.416004180908001</c:v>
                </c:pt>
                <c:pt idx="3819">
                  <c:v>23.413320541381001</c:v>
                </c:pt>
                <c:pt idx="3820">
                  <c:v>23.413208007811999</c:v>
                </c:pt>
                <c:pt idx="3821">
                  <c:v>23.412837982176999</c:v>
                </c:pt>
                <c:pt idx="3822">
                  <c:v>23.412147521971999</c:v>
                </c:pt>
                <c:pt idx="3823">
                  <c:v>23.411569595336001</c:v>
                </c:pt>
                <c:pt idx="3824">
                  <c:v>23.411041259765</c:v>
                </c:pt>
                <c:pt idx="3825">
                  <c:v>23.41040611267</c:v>
                </c:pt>
                <c:pt idx="3826">
                  <c:v>23.409366607666001</c:v>
                </c:pt>
                <c:pt idx="3827">
                  <c:v>23.408145904541001</c:v>
                </c:pt>
                <c:pt idx="3828">
                  <c:v>23.406847000121999</c:v>
                </c:pt>
                <c:pt idx="3829">
                  <c:v>23.406217575073001</c:v>
                </c:pt>
                <c:pt idx="3830">
                  <c:v>23.406013488768998</c:v>
                </c:pt>
                <c:pt idx="3831">
                  <c:v>23.403327941893998</c:v>
                </c:pt>
                <c:pt idx="3832">
                  <c:v>23.402181625366001</c:v>
                </c:pt>
                <c:pt idx="3833">
                  <c:v>23.402004241943001</c:v>
                </c:pt>
                <c:pt idx="3834">
                  <c:v>23.400154113768998</c:v>
                </c:pt>
                <c:pt idx="3835">
                  <c:v>23.397233963011999</c:v>
                </c:pt>
                <c:pt idx="3836">
                  <c:v>23.394613265991001</c:v>
                </c:pt>
                <c:pt idx="3837">
                  <c:v>23.393402099608998</c:v>
                </c:pt>
                <c:pt idx="3838">
                  <c:v>23.390539169311001</c:v>
                </c:pt>
                <c:pt idx="3839">
                  <c:v>23.389921188353998</c:v>
                </c:pt>
                <c:pt idx="3840">
                  <c:v>23.38927078247</c:v>
                </c:pt>
                <c:pt idx="3841">
                  <c:v>23.386716842651001</c:v>
                </c:pt>
                <c:pt idx="3842">
                  <c:v>23.385723114013</c:v>
                </c:pt>
                <c:pt idx="3843">
                  <c:v>23.383712768553998</c:v>
                </c:pt>
                <c:pt idx="3844">
                  <c:v>23.380537033081001</c:v>
                </c:pt>
                <c:pt idx="3845">
                  <c:v>23.379537582396999</c:v>
                </c:pt>
                <c:pt idx="3846">
                  <c:v>23.37891960144</c:v>
                </c:pt>
                <c:pt idx="3847">
                  <c:v>23.378479003906001</c:v>
                </c:pt>
                <c:pt idx="3848">
                  <c:v>23.377975463866999</c:v>
                </c:pt>
                <c:pt idx="3849">
                  <c:v>23.376159667968</c:v>
                </c:pt>
                <c:pt idx="3850">
                  <c:v>23.375453948973998</c:v>
                </c:pt>
                <c:pt idx="3851">
                  <c:v>23.373725891113001</c:v>
                </c:pt>
                <c:pt idx="3852">
                  <c:v>23.372415542601999</c:v>
                </c:pt>
                <c:pt idx="3853">
                  <c:v>23.372272491455</c:v>
                </c:pt>
                <c:pt idx="3854">
                  <c:v>23.371034622191999</c:v>
                </c:pt>
                <c:pt idx="3855">
                  <c:v>23.371013641356999</c:v>
                </c:pt>
                <c:pt idx="3856">
                  <c:v>23.369873046875</c:v>
                </c:pt>
                <c:pt idx="3857">
                  <c:v>23.368604660033998</c:v>
                </c:pt>
                <c:pt idx="3858">
                  <c:v>23.368362426756999</c:v>
                </c:pt>
                <c:pt idx="3859">
                  <c:v>23.368310928343998</c:v>
                </c:pt>
                <c:pt idx="3860">
                  <c:v>23.367710113525</c:v>
                </c:pt>
                <c:pt idx="3861">
                  <c:v>23.367246627806999</c:v>
                </c:pt>
                <c:pt idx="3862">
                  <c:v>23.362953186035</c:v>
                </c:pt>
                <c:pt idx="3863">
                  <c:v>23.359865188598</c:v>
                </c:pt>
                <c:pt idx="3864">
                  <c:v>23.359464645385</c:v>
                </c:pt>
                <c:pt idx="3865">
                  <c:v>23.358194351196001</c:v>
                </c:pt>
                <c:pt idx="3866">
                  <c:v>23.354402542113998</c:v>
                </c:pt>
                <c:pt idx="3867">
                  <c:v>23.353101730346001</c:v>
                </c:pt>
                <c:pt idx="3868">
                  <c:v>23.352634429931001</c:v>
                </c:pt>
                <c:pt idx="3869">
                  <c:v>23.350664138793</c:v>
                </c:pt>
                <c:pt idx="3870">
                  <c:v>23.347970962523998</c:v>
                </c:pt>
                <c:pt idx="3871">
                  <c:v>23.347322463988998</c:v>
                </c:pt>
                <c:pt idx="3872">
                  <c:v>23.347261428833001</c:v>
                </c:pt>
                <c:pt idx="3873">
                  <c:v>23.346313476561999</c:v>
                </c:pt>
                <c:pt idx="3874">
                  <c:v>23.346138000488001</c:v>
                </c:pt>
                <c:pt idx="3875">
                  <c:v>23.345573425293001</c:v>
                </c:pt>
                <c:pt idx="3876">
                  <c:v>23.345478057861001</c:v>
                </c:pt>
                <c:pt idx="3877">
                  <c:v>23.343994140625</c:v>
                </c:pt>
                <c:pt idx="3878">
                  <c:v>23.342460632323998</c:v>
                </c:pt>
                <c:pt idx="3879">
                  <c:v>23.34225654602</c:v>
                </c:pt>
                <c:pt idx="3880">
                  <c:v>23.341690063476001</c:v>
                </c:pt>
                <c:pt idx="3881">
                  <c:v>23.339521408081001</c:v>
                </c:pt>
                <c:pt idx="3882">
                  <c:v>23.335491180419002</c:v>
                </c:pt>
                <c:pt idx="3883">
                  <c:v>23.334875106811001</c:v>
                </c:pt>
                <c:pt idx="3884">
                  <c:v>23.332792282103998</c:v>
                </c:pt>
                <c:pt idx="3885">
                  <c:v>23.332077026366999</c:v>
                </c:pt>
                <c:pt idx="3886">
                  <c:v>23.329626083373999</c:v>
                </c:pt>
                <c:pt idx="3887">
                  <c:v>23.328779220581001</c:v>
                </c:pt>
                <c:pt idx="3888">
                  <c:v>23.328538894653001</c:v>
                </c:pt>
                <c:pt idx="3889">
                  <c:v>23.327367782591999</c:v>
                </c:pt>
                <c:pt idx="3890">
                  <c:v>23.32622718811</c:v>
                </c:pt>
                <c:pt idx="3891">
                  <c:v>23.324941635131001</c:v>
                </c:pt>
                <c:pt idx="3892">
                  <c:v>23.323101043701001</c:v>
                </c:pt>
                <c:pt idx="3893">
                  <c:v>23.322074890136001</c:v>
                </c:pt>
                <c:pt idx="3894">
                  <c:v>23.321636199951001</c:v>
                </c:pt>
                <c:pt idx="3895">
                  <c:v>23.321634292601999</c:v>
                </c:pt>
                <c:pt idx="3896">
                  <c:v>23.319105148315</c:v>
                </c:pt>
                <c:pt idx="3897">
                  <c:v>23.315591812133</c:v>
                </c:pt>
                <c:pt idx="3898">
                  <c:v>23.312370300293001</c:v>
                </c:pt>
                <c:pt idx="3899">
                  <c:v>23.311162948608001</c:v>
                </c:pt>
                <c:pt idx="3900">
                  <c:v>23.310928344726001</c:v>
                </c:pt>
                <c:pt idx="3901">
                  <c:v>23.310642242431001</c:v>
                </c:pt>
                <c:pt idx="3902">
                  <c:v>23.309749603271001</c:v>
                </c:pt>
                <c:pt idx="3903">
                  <c:v>23.308570861816001</c:v>
                </c:pt>
                <c:pt idx="3904">
                  <c:v>23.308149337768</c:v>
                </c:pt>
                <c:pt idx="3905">
                  <c:v>23.306886672973</c:v>
                </c:pt>
                <c:pt idx="3906">
                  <c:v>23.305906295776001</c:v>
                </c:pt>
                <c:pt idx="3907">
                  <c:v>23.301513671875</c:v>
                </c:pt>
                <c:pt idx="3908">
                  <c:v>23.300580978393</c:v>
                </c:pt>
                <c:pt idx="3909">
                  <c:v>23.295133590698001</c:v>
                </c:pt>
                <c:pt idx="3910">
                  <c:v>23.293783187866001</c:v>
                </c:pt>
                <c:pt idx="3911">
                  <c:v>23.292892456053998</c:v>
                </c:pt>
                <c:pt idx="3912">
                  <c:v>23.290473937988001</c:v>
                </c:pt>
                <c:pt idx="3913">
                  <c:v>23.288986206053998</c:v>
                </c:pt>
                <c:pt idx="3914">
                  <c:v>23.288724899291999</c:v>
                </c:pt>
                <c:pt idx="3915">
                  <c:v>23.28699684143</c:v>
                </c:pt>
                <c:pt idx="3916">
                  <c:v>23.284978866576999</c:v>
                </c:pt>
                <c:pt idx="3917">
                  <c:v>23.284967422485</c:v>
                </c:pt>
                <c:pt idx="3918">
                  <c:v>23.283115386961999</c:v>
                </c:pt>
                <c:pt idx="3919">
                  <c:v>23.282663345336001</c:v>
                </c:pt>
                <c:pt idx="3920">
                  <c:v>23.27784538269</c:v>
                </c:pt>
                <c:pt idx="3921">
                  <c:v>23.275796890258</c:v>
                </c:pt>
                <c:pt idx="3922">
                  <c:v>23.275476455688</c:v>
                </c:pt>
                <c:pt idx="3923">
                  <c:v>23.274349212646001</c:v>
                </c:pt>
                <c:pt idx="3924">
                  <c:v>23.273218154906999</c:v>
                </c:pt>
                <c:pt idx="3925">
                  <c:v>23.269905090331999</c:v>
                </c:pt>
                <c:pt idx="3926">
                  <c:v>23.269268035888</c:v>
                </c:pt>
                <c:pt idx="3927">
                  <c:v>23.269229888916001</c:v>
                </c:pt>
                <c:pt idx="3928">
                  <c:v>23.265924453735</c:v>
                </c:pt>
                <c:pt idx="3929">
                  <c:v>23.259830474853</c:v>
                </c:pt>
                <c:pt idx="3930">
                  <c:v>23.259218215941999</c:v>
                </c:pt>
                <c:pt idx="3931">
                  <c:v>23.259176254271999</c:v>
                </c:pt>
                <c:pt idx="3932">
                  <c:v>23.259016036986999</c:v>
                </c:pt>
                <c:pt idx="3933">
                  <c:v>23.256742477416999</c:v>
                </c:pt>
                <c:pt idx="3934">
                  <c:v>23.254865646361999</c:v>
                </c:pt>
                <c:pt idx="3935">
                  <c:v>23.254852294921001</c:v>
                </c:pt>
                <c:pt idx="3936">
                  <c:v>23.254655838011999</c:v>
                </c:pt>
                <c:pt idx="3937">
                  <c:v>23.25291442871</c:v>
                </c:pt>
                <c:pt idx="3938">
                  <c:v>23.251998901366999</c:v>
                </c:pt>
                <c:pt idx="3939">
                  <c:v>23.251674652098998</c:v>
                </c:pt>
                <c:pt idx="3940">
                  <c:v>23.250921249388998</c:v>
                </c:pt>
                <c:pt idx="3941">
                  <c:v>23.250244140625</c:v>
                </c:pt>
                <c:pt idx="3942">
                  <c:v>23.249345779418</c:v>
                </c:pt>
                <c:pt idx="3943">
                  <c:v>23.24780845642</c:v>
                </c:pt>
                <c:pt idx="3944">
                  <c:v>23.247547149658001</c:v>
                </c:pt>
                <c:pt idx="3945">
                  <c:v>23.245962142943998</c:v>
                </c:pt>
                <c:pt idx="3946">
                  <c:v>23.238668441771999</c:v>
                </c:pt>
                <c:pt idx="3947">
                  <c:v>23.237390518188</c:v>
                </c:pt>
                <c:pt idx="3948">
                  <c:v>23.236343383788999</c:v>
                </c:pt>
                <c:pt idx="3949">
                  <c:v>23.23546218872</c:v>
                </c:pt>
                <c:pt idx="3950">
                  <c:v>23.234645843505</c:v>
                </c:pt>
                <c:pt idx="3951">
                  <c:v>23.234449386596001</c:v>
                </c:pt>
                <c:pt idx="3952">
                  <c:v>23.233829498291001</c:v>
                </c:pt>
                <c:pt idx="3953">
                  <c:v>23.232950210571001</c:v>
                </c:pt>
                <c:pt idx="3954">
                  <c:v>23.232139587401999</c:v>
                </c:pt>
                <c:pt idx="3955">
                  <c:v>23.227596282958999</c:v>
                </c:pt>
                <c:pt idx="3956">
                  <c:v>23.227485656738001</c:v>
                </c:pt>
                <c:pt idx="3957">
                  <c:v>23.224996566771999</c:v>
                </c:pt>
                <c:pt idx="3958">
                  <c:v>23.224779129028001</c:v>
                </c:pt>
                <c:pt idx="3959">
                  <c:v>23.222185134886999</c:v>
                </c:pt>
                <c:pt idx="3960">
                  <c:v>23.221796035766001</c:v>
                </c:pt>
                <c:pt idx="3961">
                  <c:v>23.221269607543</c:v>
                </c:pt>
                <c:pt idx="3962">
                  <c:v>23.220920562743999</c:v>
                </c:pt>
                <c:pt idx="3963">
                  <c:v>23.220319747924002</c:v>
                </c:pt>
                <c:pt idx="3964">
                  <c:v>23.218070983886001</c:v>
                </c:pt>
                <c:pt idx="3965">
                  <c:v>23.216094970703001</c:v>
                </c:pt>
                <c:pt idx="3966">
                  <c:v>23.215497970581001</c:v>
                </c:pt>
                <c:pt idx="3967">
                  <c:v>23.210874557495</c:v>
                </c:pt>
                <c:pt idx="3968">
                  <c:v>23.209403991698998</c:v>
                </c:pt>
                <c:pt idx="3969">
                  <c:v>23.208826065063</c:v>
                </c:pt>
                <c:pt idx="3970">
                  <c:v>23.208356857299002</c:v>
                </c:pt>
                <c:pt idx="3971">
                  <c:v>23.206481933593</c:v>
                </c:pt>
                <c:pt idx="3972">
                  <c:v>23.203628540038999</c:v>
                </c:pt>
                <c:pt idx="3973">
                  <c:v>23.203620910643998</c:v>
                </c:pt>
                <c:pt idx="3974">
                  <c:v>23.20263671875</c:v>
                </c:pt>
                <c:pt idx="3975">
                  <c:v>23.198820114135</c:v>
                </c:pt>
                <c:pt idx="3976">
                  <c:v>23.198078155516999</c:v>
                </c:pt>
                <c:pt idx="3977">
                  <c:v>23.196355819701999</c:v>
                </c:pt>
                <c:pt idx="3978">
                  <c:v>23.195386886596001</c:v>
                </c:pt>
                <c:pt idx="3979">
                  <c:v>23.192575454711001</c:v>
                </c:pt>
                <c:pt idx="3980">
                  <c:v>23.190584182738998</c:v>
                </c:pt>
                <c:pt idx="3981">
                  <c:v>23.18956375122</c:v>
                </c:pt>
                <c:pt idx="3982">
                  <c:v>23.187704086303</c:v>
                </c:pt>
                <c:pt idx="3983">
                  <c:v>23.185571670531999</c:v>
                </c:pt>
                <c:pt idx="3984">
                  <c:v>23.185279846191001</c:v>
                </c:pt>
                <c:pt idx="3985">
                  <c:v>23.184864044188998</c:v>
                </c:pt>
                <c:pt idx="3986">
                  <c:v>23.184852600096999</c:v>
                </c:pt>
                <c:pt idx="3987">
                  <c:v>23.183624267578001</c:v>
                </c:pt>
                <c:pt idx="3988">
                  <c:v>23.182786941528001</c:v>
                </c:pt>
                <c:pt idx="3989">
                  <c:v>23.182161331176001</c:v>
                </c:pt>
                <c:pt idx="3990">
                  <c:v>23.180416107176999</c:v>
                </c:pt>
                <c:pt idx="3991">
                  <c:v>23.180116653441999</c:v>
                </c:pt>
                <c:pt idx="3992">
                  <c:v>23.179752349853</c:v>
                </c:pt>
                <c:pt idx="3993">
                  <c:v>23.179370880126999</c:v>
                </c:pt>
                <c:pt idx="3994">
                  <c:v>23.178760528563998</c:v>
                </c:pt>
                <c:pt idx="3995">
                  <c:v>23.177661895751999</c:v>
                </c:pt>
                <c:pt idx="3996">
                  <c:v>23.177101135253</c:v>
                </c:pt>
                <c:pt idx="3997">
                  <c:v>23.17667388916</c:v>
                </c:pt>
                <c:pt idx="3998">
                  <c:v>23.174074172973</c:v>
                </c:pt>
                <c:pt idx="3999">
                  <c:v>23.173583984375</c:v>
                </c:pt>
                <c:pt idx="4000">
                  <c:v>23.172277450561001</c:v>
                </c:pt>
                <c:pt idx="4001">
                  <c:v>23.170648574828999</c:v>
                </c:pt>
                <c:pt idx="4002">
                  <c:v>23.16803741455</c:v>
                </c:pt>
                <c:pt idx="4003">
                  <c:v>23.165885925293001</c:v>
                </c:pt>
                <c:pt idx="4004">
                  <c:v>23.164859771728</c:v>
                </c:pt>
                <c:pt idx="4005">
                  <c:v>23.164754867553</c:v>
                </c:pt>
                <c:pt idx="4006">
                  <c:v>23.164499282836001</c:v>
                </c:pt>
                <c:pt idx="4007">
                  <c:v>23.164035797118999</c:v>
                </c:pt>
                <c:pt idx="4008">
                  <c:v>23.163570404051999</c:v>
                </c:pt>
                <c:pt idx="4009">
                  <c:v>23.162462234496999</c:v>
                </c:pt>
                <c:pt idx="4010">
                  <c:v>23.161432266235</c:v>
                </c:pt>
                <c:pt idx="4011">
                  <c:v>23.16064453125</c:v>
                </c:pt>
                <c:pt idx="4012">
                  <c:v>23.159610748291001</c:v>
                </c:pt>
                <c:pt idx="4013">
                  <c:v>23.158933639526001</c:v>
                </c:pt>
                <c:pt idx="4014">
                  <c:v>23.154764175415</c:v>
                </c:pt>
                <c:pt idx="4015">
                  <c:v>23.152833938598</c:v>
                </c:pt>
                <c:pt idx="4016">
                  <c:v>23.15111541748</c:v>
                </c:pt>
                <c:pt idx="4017">
                  <c:v>23.147218704223</c:v>
                </c:pt>
                <c:pt idx="4018">
                  <c:v>23.146682739256999</c:v>
                </c:pt>
                <c:pt idx="4019">
                  <c:v>23.144910812376999</c:v>
                </c:pt>
                <c:pt idx="4020">
                  <c:v>23.144886016845</c:v>
                </c:pt>
                <c:pt idx="4021">
                  <c:v>23.144403457641001</c:v>
                </c:pt>
                <c:pt idx="4022">
                  <c:v>23.143913269043001</c:v>
                </c:pt>
                <c:pt idx="4023">
                  <c:v>23.143552780151001</c:v>
                </c:pt>
                <c:pt idx="4024">
                  <c:v>23.140193939208999</c:v>
                </c:pt>
                <c:pt idx="4025">
                  <c:v>23.140087127685</c:v>
                </c:pt>
                <c:pt idx="4026">
                  <c:v>23.139989852905</c:v>
                </c:pt>
                <c:pt idx="4027">
                  <c:v>23.139333724975</c:v>
                </c:pt>
                <c:pt idx="4028">
                  <c:v>23.138387680053</c:v>
                </c:pt>
                <c:pt idx="4029">
                  <c:v>23.13730430603</c:v>
                </c:pt>
                <c:pt idx="4030">
                  <c:v>23.13663482666</c:v>
                </c:pt>
                <c:pt idx="4031">
                  <c:v>23.13526725769</c:v>
                </c:pt>
                <c:pt idx="4032">
                  <c:v>23.135093688964002</c:v>
                </c:pt>
                <c:pt idx="4033">
                  <c:v>23.133546829223</c:v>
                </c:pt>
                <c:pt idx="4034">
                  <c:v>23.131866455078001</c:v>
                </c:pt>
                <c:pt idx="4035">
                  <c:v>23.131860733031999</c:v>
                </c:pt>
                <c:pt idx="4036">
                  <c:v>23.129678726196001</c:v>
                </c:pt>
                <c:pt idx="4037">
                  <c:v>23.128643035888</c:v>
                </c:pt>
                <c:pt idx="4038">
                  <c:v>23.127326965331999</c:v>
                </c:pt>
                <c:pt idx="4039">
                  <c:v>23.127309799193998</c:v>
                </c:pt>
                <c:pt idx="4040">
                  <c:v>23.127187728881001</c:v>
                </c:pt>
                <c:pt idx="4041">
                  <c:v>23.12438583374</c:v>
                </c:pt>
                <c:pt idx="4042">
                  <c:v>23.124219894408998</c:v>
                </c:pt>
                <c:pt idx="4043">
                  <c:v>23.123441696166999</c:v>
                </c:pt>
                <c:pt idx="4044">
                  <c:v>23.120429992675</c:v>
                </c:pt>
                <c:pt idx="4045">
                  <c:v>23.118618011473998</c:v>
                </c:pt>
                <c:pt idx="4046">
                  <c:v>23.117397308348998</c:v>
                </c:pt>
                <c:pt idx="4047">
                  <c:v>23.115982055663999</c:v>
                </c:pt>
                <c:pt idx="4048">
                  <c:v>23.115591049193998</c:v>
                </c:pt>
                <c:pt idx="4049">
                  <c:v>23.111223220825</c:v>
                </c:pt>
                <c:pt idx="4050">
                  <c:v>23.106512069701999</c:v>
                </c:pt>
                <c:pt idx="4051">
                  <c:v>23.106143951416001</c:v>
                </c:pt>
                <c:pt idx="4052">
                  <c:v>23.104026794433</c:v>
                </c:pt>
                <c:pt idx="4053">
                  <c:v>23.101930618286001</c:v>
                </c:pt>
                <c:pt idx="4054">
                  <c:v>23.101232528686001</c:v>
                </c:pt>
                <c:pt idx="4055">
                  <c:v>23.099590301513</c:v>
                </c:pt>
                <c:pt idx="4056">
                  <c:v>23.098428726196001</c:v>
                </c:pt>
                <c:pt idx="4057">
                  <c:v>23.096927642821999</c:v>
                </c:pt>
                <c:pt idx="4058">
                  <c:v>23.094221115111999</c:v>
                </c:pt>
                <c:pt idx="4059">
                  <c:v>23.093259811401001</c:v>
                </c:pt>
                <c:pt idx="4060">
                  <c:v>23.091680526733001</c:v>
                </c:pt>
                <c:pt idx="4061">
                  <c:v>23.091091156005</c:v>
                </c:pt>
                <c:pt idx="4062">
                  <c:v>23.091072082518998</c:v>
                </c:pt>
                <c:pt idx="4063">
                  <c:v>23.08985710144</c:v>
                </c:pt>
                <c:pt idx="4064">
                  <c:v>23.082372665405</c:v>
                </c:pt>
                <c:pt idx="4065">
                  <c:v>23.081825256346999</c:v>
                </c:pt>
                <c:pt idx="4066">
                  <c:v>23.081649780273001</c:v>
                </c:pt>
                <c:pt idx="4067">
                  <c:v>23.079961776733001</c:v>
                </c:pt>
                <c:pt idx="4068">
                  <c:v>23.078184127806999</c:v>
                </c:pt>
                <c:pt idx="4069">
                  <c:v>23.077535629271999</c:v>
                </c:pt>
                <c:pt idx="4070">
                  <c:v>23.074457168578999</c:v>
                </c:pt>
                <c:pt idx="4071">
                  <c:v>23.072151184081999</c:v>
                </c:pt>
                <c:pt idx="4072">
                  <c:v>23.07081413269</c:v>
                </c:pt>
                <c:pt idx="4073">
                  <c:v>23.070331573486001</c:v>
                </c:pt>
                <c:pt idx="4074">
                  <c:v>23.06887435913</c:v>
                </c:pt>
                <c:pt idx="4075">
                  <c:v>23.066284179686999</c:v>
                </c:pt>
                <c:pt idx="4076">
                  <c:v>23.065729141235</c:v>
                </c:pt>
                <c:pt idx="4077">
                  <c:v>23.064683914183998</c:v>
                </c:pt>
                <c:pt idx="4078">
                  <c:v>23.064458847045</c:v>
                </c:pt>
                <c:pt idx="4079">
                  <c:v>23.061660766601001</c:v>
                </c:pt>
                <c:pt idx="4080">
                  <c:v>23.061614990233998</c:v>
                </c:pt>
                <c:pt idx="4081">
                  <c:v>23.059448242186999</c:v>
                </c:pt>
                <c:pt idx="4082">
                  <c:v>23.057844161986999</c:v>
                </c:pt>
                <c:pt idx="4083">
                  <c:v>23.055421829223</c:v>
                </c:pt>
                <c:pt idx="4084">
                  <c:v>23.053352355956999</c:v>
                </c:pt>
                <c:pt idx="4085">
                  <c:v>23.050783157348</c:v>
                </c:pt>
                <c:pt idx="4086">
                  <c:v>23.050315856933</c:v>
                </c:pt>
                <c:pt idx="4087">
                  <c:v>23.049114227294002</c:v>
                </c:pt>
                <c:pt idx="4088">
                  <c:v>23.048448562621999</c:v>
                </c:pt>
                <c:pt idx="4089">
                  <c:v>23.046041488646999</c:v>
                </c:pt>
                <c:pt idx="4090">
                  <c:v>23.043613433836999</c:v>
                </c:pt>
                <c:pt idx="4091">
                  <c:v>23.040035247801999</c:v>
                </c:pt>
                <c:pt idx="4092">
                  <c:v>23.039030075073001</c:v>
                </c:pt>
                <c:pt idx="4093">
                  <c:v>23.038476943968998</c:v>
                </c:pt>
                <c:pt idx="4094">
                  <c:v>23.033683776855</c:v>
                </c:pt>
                <c:pt idx="4095">
                  <c:v>23.028944015501999</c:v>
                </c:pt>
                <c:pt idx="4096">
                  <c:v>23.018739700316999</c:v>
                </c:pt>
                <c:pt idx="4097">
                  <c:v>23.017068862915</c:v>
                </c:pt>
                <c:pt idx="4098">
                  <c:v>23.012226104736001</c:v>
                </c:pt>
                <c:pt idx="4099">
                  <c:v>23.010631561278998</c:v>
                </c:pt>
                <c:pt idx="4100">
                  <c:v>23.01047706604</c:v>
                </c:pt>
                <c:pt idx="4101">
                  <c:v>23.010272979736001</c:v>
                </c:pt>
                <c:pt idx="4102">
                  <c:v>23.010248184203999</c:v>
                </c:pt>
                <c:pt idx="4103">
                  <c:v>23.009271621703999</c:v>
                </c:pt>
                <c:pt idx="4104">
                  <c:v>23.00817489624</c:v>
                </c:pt>
                <c:pt idx="4105">
                  <c:v>23.006805419921001</c:v>
                </c:pt>
                <c:pt idx="4106">
                  <c:v>23.006496429443001</c:v>
                </c:pt>
                <c:pt idx="4107">
                  <c:v>23.005641937255</c:v>
                </c:pt>
                <c:pt idx="4108">
                  <c:v>23.00347328186</c:v>
                </c:pt>
                <c:pt idx="4109">
                  <c:v>22.999856948851999</c:v>
                </c:pt>
                <c:pt idx="4110">
                  <c:v>22.998329162596999</c:v>
                </c:pt>
                <c:pt idx="4111">
                  <c:v>22.997686386108001</c:v>
                </c:pt>
                <c:pt idx="4112">
                  <c:v>22.994365692138</c:v>
                </c:pt>
                <c:pt idx="4113">
                  <c:v>22.993457794188998</c:v>
                </c:pt>
                <c:pt idx="4114">
                  <c:v>22.992084503173</c:v>
                </c:pt>
                <c:pt idx="4115">
                  <c:v>22.991327285766001</c:v>
                </c:pt>
                <c:pt idx="4116">
                  <c:v>22.989208221435</c:v>
                </c:pt>
                <c:pt idx="4117">
                  <c:v>22.984394073486001</c:v>
                </c:pt>
                <c:pt idx="4118">
                  <c:v>22.982467651366999</c:v>
                </c:pt>
                <c:pt idx="4119">
                  <c:v>22.979846954345</c:v>
                </c:pt>
                <c:pt idx="4120">
                  <c:v>22.978176116943001</c:v>
                </c:pt>
                <c:pt idx="4121">
                  <c:v>22.978122711181001</c:v>
                </c:pt>
                <c:pt idx="4122">
                  <c:v>22.976047515868999</c:v>
                </c:pt>
                <c:pt idx="4123">
                  <c:v>22.975868225096999</c:v>
                </c:pt>
                <c:pt idx="4124">
                  <c:v>22.974325180053</c:v>
                </c:pt>
                <c:pt idx="4125">
                  <c:v>22.97314453125</c:v>
                </c:pt>
                <c:pt idx="4126">
                  <c:v>22.971477508544002</c:v>
                </c:pt>
                <c:pt idx="4127">
                  <c:v>22.971298217773001</c:v>
                </c:pt>
                <c:pt idx="4128">
                  <c:v>22.971057891845</c:v>
                </c:pt>
                <c:pt idx="4129">
                  <c:v>22.970373153686001</c:v>
                </c:pt>
                <c:pt idx="4130">
                  <c:v>22.97031211853</c:v>
                </c:pt>
                <c:pt idx="4131">
                  <c:v>22.968969345091999</c:v>
                </c:pt>
                <c:pt idx="4132">
                  <c:v>22.966747283935</c:v>
                </c:pt>
                <c:pt idx="4133">
                  <c:v>22.965517044066999</c:v>
                </c:pt>
                <c:pt idx="4134">
                  <c:v>22.964338302611999</c:v>
                </c:pt>
                <c:pt idx="4135">
                  <c:v>22.960214614868001</c:v>
                </c:pt>
                <c:pt idx="4136">
                  <c:v>22.959657669066999</c:v>
                </c:pt>
                <c:pt idx="4137">
                  <c:v>22.959606170653998</c:v>
                </c:pt>
                <c:pt idx="4138">
                  <c:v>22.958002090453999</c:v>
                </c:pt>
                <c:pt idx="4139">
                  <c:v>22.957906723021999</c:v>
                </c:pt>
                <c:pt idx="4140">
                  <c:v>22.952602386473998</c:v>
                </c:pt>
                <c:pt idx="4141">
                  <c:v>22.95202255249</c:v>
                </c:pt>
                <c:pt idx="4142">
                  <c:v>22.950746536254002</c:v>
                </c:pt>
                <c:pt idx="4143">
                  <c:v>22.949472427368001</c:v>
                </c:pt>
                <c:pt idx="4144">
                  <c:v>22.94744682312</c:v>
                </c:pt>
                <c:pt idx="4145">
                  <c:v>22.947269439696999</c:v>
                </c:pt>
                <c:pt idx="4146">
                  <c:v>22.945566177368001</c:v>
                </c:pt>
                <c:pt idx="4147">
                  <c:v>22.942499160766001</c:v>
                </c:pt>
                <c:pt idx="4148">
                  <c:v>22.941370010376001</c:v>
                </c:pt>
                <c:pt idx="4149">
                  <c:v>22.941360473631999</c:v>
                </c:pt>
                <c:pt idx="4150">
                  <c:v>22.940935134886999</c:v>
                </c:pt>
                <c:pt idx="4151">
                  <c:v>22.936677932738998</c:v>
                </c:pt>
                <c:pt idx="4152">
                  <c:v>22.931552886961999</c:v>
                </c:pt>
                <c:pt idx="4153">
                  <c:v>22.929958343505</c:v>
                </c:pt>
                <c:pt idx="4154">
                  <c:v>22.926971435546001</c:v>
                </c:pt>
                <c:pt idx="4155">
                  <c:v>22.925525665283001</c:v>
                </c:pt>
                <c:pt idx="4156">
                  <c:v>22.924207687376999</c:v>
                </c:pt>
                <c:pt idx="4157">
                  <c:v>22.92400932312</c:v>
                </c:pt>
                <c:pt idx="4158">
                  <c:v>22.922676086425</c:v>
                </c:pt>
                <c:pt idx="4159">
                  <c:v>22.922523498535</c:v>
                </c:pt>
                <c:pt idx="4160">
                  <c:v>22.920173645018998</c:v>
                </c:pt>
                <c:pt idx="4161">
                  <c:v>22.918985366821001</c:v>
                </c:pt>
                <c:pt idx="4162">
                  <c:v>22.914316177368001</c:v>
                </c:pt>
                <c:pt idx="4163">
                  <c:v>22.91035079956</c:v>
                </c:pt>
                <c:pt idx="4164">
                  <c:v>22.908945083618001</c:v>
                </c:pt>
                <c:pt idx="4165">
                  <c:v>22.908863067626999</c:v>
                </c:pt>
                <c:pt idx="4166">
                  <c:v>22.907836914061999</c:v>
                </c:pt>
                <c:pt idx="4167">
                  <c:v>22.905405044555</c:v>
                </c:pt>
                <c:pt idx="4168">
                  <c:v>22.905002593993999</c:v>
                </c:pt>
                <c:pt idx="4169">
                  <c:v>22.901027679443001</c:v>
                </c:pt>
                <c:pt idx="4170">
                  <c:v>22.899909973143998</c:v>
                </c:pt>
                <c:pt idx="4171">
                  <c:v>22.895076751708999</c:v>
                </c:pt>
                <c:pt idx="4172">
                  <c:v>22.892812728881001</c:v>
                </c:pt>
                <c:pt idx="4173">
                  <c:v>22.892644882201999</c:v>
                </c:pt>
                <c:pt idx="4174">
                  <c:v>22.892402648925</c:v>
                </c:pt>
                <c:pt idx="4175">
                  <c:v>22.891311645506999</c:v>
                </c:pt>
                <c:pt idx="4176">
                  <c:v>22.890130996703999</c:v>
                </c:pt>
                <c:pt idx="4177">
                  <c:v>22.889516830443998</c:v>
                </c:pt>
                <c:pt idx="4178">
                  <c:v>22.887355804443001</c:v>
                </c:pt>
                <c:pt idx="4179">
                  <c:v>22.887014389038001</c:v>
                </c:pt>
                <c:pt idx="4180">
                  <c:v>22.885528564453001</c:v>
                </c:pt>
                <c:pt idx="4181">
                  <c:v>22.881395339965</c:v>
                </c:pt>
                <c:pt idx="4182">
                  <c:v>22.881345748901001</c:v>
                </c:pt>
                <c:pt idx="4183">
                  <c:v>22.879114151001001</c:v>
                </c:pt>
                <c:pt idx="4184">
                  <c:v>22.875995635986001</c:v>
                </c:pt>
                <c:pt idx="4185">
                  <c:v>22.875410079956001</c:v>
                </c:pt>
                <c:pt idx="4186">
                  <c:v>22.874967575073001</c:v>
                </c:pt>
                <c:pt idx="4187">
                  <c:v>22.874536514281999</c:v>
                </c:pt>
                <c:pt idx="4188">
                  <c:v>22.87248802185</c:v>
                </c:pt>
                <c:pt idx="4189">
                  <c:v>22.871189117431001</c:v>
                </c:pt>
                <c:pt idx="4190">
                  <c:v>22.870834350585</c:v>
                </c:pt>
                <c:pt idx="4191">
                  <c:v>22.86706161499</c:v>
                </c:pt>
                <c:pt idx="4192">
                  <c:v>22.863443374633</c:v>
                </c:pt>
                <c:pt idx="4193">
                  <c:v>22.86270904541</c:v>
                </c:pt>
                <c:pt idx="4194">
                  <c:v>22.861970901488998</c:v>
                </c:pt>
                <c:pt idx="4195">
                  <c:v>22.861055374145</c:v>
                </c:pt>
                <c:pt idx="4196">
                  <c:v>22.860523223876999</c:v>
                </c:pt>
                <c:pt idx="4197">
                  <c:v>22.858402252196999</c:v>
                </c:pt>
                <c:pt idx="4198">
                  <c:v>22.856826782226001</c:v>
                </c:pt>
                <c:pt idx="4199">
                  <c:v>22.855817794799002</c:v>
                </c:pt>
                <c:pt idx="4200">
                  <c:v>22.85313796997</c:v>
                </c:pt>
                <c:pt idx="4201">
                  <c:v>22.847490310668</c:v>
                </c:pt>
                <c:pt idx="4202">
                  <c:v>22.847078323363998</c:v>
                </c:pt>
                <c:pt idx="4203">
                  <c:v>22.845815658568998</c:v>
                </c:pt>
                <c:pt idx="4204">
                  <c:v>22.84229850769</c:v>
                </c:pt>
                <c:pt idx="4205">
                  <c:v>22.833717346191001</c:v>
                </c:pt>
                <c:pt idx="4206">
                  <c:v>22.82579421997</c:v>
                </c:pt>
                <c:pt idx="4207">
                  <c:v>22.824604034423</c:v>
                </c:pt>
                <c:pt idx="4208">
                  <c:v>22.823783874511001</c:v>
                </c:pt>
                <c:pt idx="4209">
                  <c:v>22.823657989501999</c:v>
                </c:pt>
                <c:pt idx="4210">
                  <c:v>22.822410583496001</c:v>
                </c:pt>
                <c:pt idx="4211">
                  <c:v>22.821866989135</c:v>
                </c:pt>
                <c:pt idx="4212">
                  <c:v>22.820825576781999</c:v>
                </c:pt>
                <c:pt idx="4213">
                  <c:v>22.818895339965</c:v>
                </c:pt>
                <c:pt idx="4214">
                  <c:v>22.815835952758</c:v>
                </c:pt>
                <c:pt idx="4215">
                  <c:v>22.813667297363001</c:v>
                </c:pt>
                <c:pt idx="4216">
                  <c:v>22.812898635863998</c:v>
                </c:pt>
                <c:pt idx="4217">
                  <c:v>22.811046600341001</c:v>
                </c:pt>
                <c:pt idx="4218">
                  <c:v>22.808536529541001</c:v>
                </c:pt>
                <c:pt idx="4219">
                  <c:v>22.80595588684</c:v>
                </c:pt>
                <c:pt idx="4220">
                  <c:v>22.803234100341001</c:v>
                </c:pt>
                <c:pt idx="4221">
                  <c:v>22.800535202026001</c:v>
                </c:pt>
                <c:pt idx="4222">
                  <c:v>22.798791885376001</c:v>
                </c:pt>
                <c:pt idx="4223">
                  <c:v>22.797351837158001</c:v>
                </c:pt>
                <c:pt idx="4224">
                  <c:v>22.793481826781999</c:v>
                </c:pt>
                <c:pt idx="4225">
                  <c:v>22.793132781981999</c:v>
                </c:pt>
                <c:pt idx="4226">
                  <c:v>22.791646957396999</c:v>
                </c:pt>
                <c:pt idx="4227">
                  <c:v>22.788473129271999</c:v>
                </c:pt>
                <c:pt idx="4228">
                  <c:v>22.787914276123001</c:v>
                </c:pt>
                <c:pt idx="4229">
                  <c:v>22.785694122313998</c:v>
                </c:pt>
                <c:pt idx="4230">
                  <c:v>22.782974243163999</c:v>
                </c:pt>
                <c:pt idx="4231">
                  <c:v>22.779022216796001</c:v>
                </c:pt>
                <c:pt idx="4232">
                  <c:v>22.774782180786001</c:v>
                </c:pt>
                <c:pt idx="4233">
                  <c:v>22.77379989624</c:v>
                </c:pt>
                <c:pt idx="4234">
                  <c:v>22.771175384521001</c:v>
                </c:pt>
                <c:pt idx="4235">
                  <c:v>22.771154403686001</c:v>
                </c:pt>
                <c:pt idx="4236">
                  <c:v>22.771123886108001</c:v>
                </c:pt>
                <c:pt idx="4237">
                  <c:v>22.768722534178998</c:v>
                </c:pt>
                <c:pt idx="4238">
                  <c:v>22.766727447508998</c:v>
                </c:pt>
                <c:pt idx="4239">
                  <c:v>22.765367507933998</c:v>
                </c:pt>
                <c:pt idx="4240">
                  <c:v>22.765285491943001</c:v>
                </c:pt>
                <c:pt idx="4241">
                  <c:v>22.762735366821001</c:v>
                </c:pt>
                <c:pt idx="4242">
                  <c:v>22.757490158081001</c:v>
                </c:pt>
                <c:pt idx="4243">
                  <c:v>22.757333755493001</c:v>
                </c:pt>
                <c:pt idx="4244">
                  <c:v>22.756685256958001</c:v>
                </c:pt>
                <c:pt idx="4245">
                  <c:v>22.753936767578001</c:v>
                </c:pt>
                <c:pt idx="4246">
                  <c:v>22.753633499145</c:v>
                </c:pt>
                <c:pt idx="4247">
                  <c:v>22.753242492675</c:v>
                </c:pt>
                <c:pt idx="4248">
                  <c:v>22.751523971556999</c:v>
                </c:pt>
                <c:pt idx="4249">
                  <c:v>22.75143623352</c:v>
                </c:pt>
                <c:pt idx="4250">
                  <c:v>22.751165390013998</c:v>
                </c:pt>
                <c:pt idx="4251">
                  <c:v>22.748052597045</c:v>
                </c:pt>
                <c:pt idx="4252">
                  <c:v>22.744968414306001</c:v>
                </c:pt>
                <c:pt idx="4253">
                  <c:v>22.742780685424002</c:v>
                </c:pt>
                <c:pt idx="4254">
                  <c:v>22.742561340331999</c:v>
                </c:pt>
                <c:pt idx="4255">
                  <c:v>22.741743087768</c:v>
                </c:pt>
                <c:pt idx="4256">
                  <c:v>22.741626739501999</c:v>
                </c:pt>
                <c:pt idx="4257">
                  <c:v>22.740301132201999</c:v>
                </c:pt>
                <c:pt idx="4258">
                  <c:v>22.740098953246999</c:v>
                </c:pt>
                <c:pt idx="4259">
                  <c:v>22.739631652831999</c:v>
                </c:pt>
                <c:pt idx="4260">
                  <c:v>22.735841751098</c:v>
                </c:pt>
                <c:pt idx="4261">
                  <c:v>22.735046386718</c:v>
                </c:pt>
                <c:pt idx="4262">
                  <c:v>22.732513427733998</c:v>
                </c:pt>
                <c:pt idx="4263">
                  <c:v>22.730611801146999</c:v>
                </c:pt>
                <c:pt idx="4264">
                  <c:v>22.728721618651999</c:v>
                </c:pt>
                <c:pt idx="4265">
                  <c:v>22.728502273558998</c:v>
                </c:pt>
                <c:pt idx="4266">
                  <c:v>22.727865219116001</c:v>
                </c:pt>
                <c:pt idx="4267">
                  <c:v>22.726217269896999</c:v>
                </c:pt>
                <c:pt idx="4268">
                  <c:v>22.720861434936001</c:v>
                </c:pt>
                <c:pt idx="4269">
                  <c:v>22.719596862793001</c:v>
                </c:pt>
                <c:pt idx="4270">
                  <c:v>22.7193069458</c:v>
                </c:pt>
                <c:pt idx="4271">
                  <c:v>22.715238571166999</c:v>
                </c:pt>
                <c:pt idx="4272">
                  <c:v>22.712991714476999</c:v>
                </c:pt>
                <c:pt idx="4273">
                  <c:v>22.711002349853</c:v>
                </c:pt>
                <c:pt idx="4274">
                  <c:v>22.710855484008</c:v>
                </c:pt>
                <c:pt idx="4275">
                  <c:v>22.710781097411999</c:v>
                </c:pt>
                <c:pt idx="4276">
                  <c:v>22.709939956665</c:v>
                </c:pt>
                <c:pt idx="4277">
                  <c:v>22.708477020263</c:v>
                </c:pt>
                <c:pt idx="4278">
                  <c:v>22.707775115966001</c:v>
                </c:pt>
                <c:pt idx="4279">
                  <c:v>22.705316543578999</c:v>
                </c:pt>
                <c:pt idx="4280">
                  <c:v>22.704704284668001</c:v>
                </c:pt>
                <c:pt idx="4281">
                  <c:v>22.702947616576999</c:v>
                </c:pt>
                <c:pt idx="4282">
                  <c:v>22.701971054076999</c:v>
                </c:pt>
                <c:pt idx="4283">
                  <c:v>22.695100784301001</c:v>
                </c:pt>
                <c:pt idx="4284">
                  <c:v>22.686836242675</c:v>
                </c:pt>
                <c:pt idx="4285">
                  <c:v>22.684350967406999</c:v>
                </c:pt>
                <c:pt idx="4286">
                  <c:v>22.681917190551001</c:v>
                </c:pt>
                <c:pt idx="4287">
                  <c:v>22.679822921751999</c:v>
                </c:pt>
                <c:pt idx="4288">
                  <c:v>22.676193237303998</c:v>
                </c:pt>
                <c:pt idx="4289">
                  <c:v>22.673982620238998</c:v>
                </c:pt>
                <c:pt idx="4290">
                  <c:v>22.670986175536999</c:v>
                </c:pt>
                <c:pt idx="4291">
                  <c:v>22.669874191283998</c:v>
                </c:pt>
                <c:pt idx="4292">
                  <c:v>22.665864944458001</c:v>
                </c:pt>
                <c:pt idx="4293">
                  <c:v>22.665458679198998</c:v>
                </c:pt>
                <c:pt idx="4294">
                  <c:v>22.664319992065</c:v>
                </c:pt>
                <c:pt idx="4295">
                  <c:v>22.660377502441001</c:v>
                </c:pt>
                <c:pt idx="4296">
                  <c:v>22.660213470458999</c:v>
                </c:pt>
                <c:pt idx="4297">
                  <c:v>22.659673690795</c:v>
                </c:pt>
                <c:pt idx="4298">
                  <c:v>22.657865524291999</c:v>
                </c:pt>
                <c:pt idx="4299">
                  <c:v>22.65772819519</c:v>
                </c:pt>
                <c:pt idx="4300">
                  <c:v>22.655693054198998</c:v>
                </c:pt>
                <c:pt idx="4301">
                  <c:v>22.654327392578001</c:v>
                </c:pt>
                <c:pt idx="4302">
                  <c:v>22.652729034423</c:v>
                </c:pt>
                <c:pt idx="4303">
                  <c:v>22.652046203613001</c:v>
                </c:pt>
                <c:pt idx="4304">
                  <c:v>22.650781631468998</c:v>
                </c:pt>
                <c:pt idx="4305">
                  <c:v>22.647169113158998</c:v>
                </c:pt>
                <c:pt idx="4306">
                  <c:v>22.644090652465</c:v>
                </c:pt>
                <c:pt idx="4307">
                  <c:v>22.64299583435</c:v>
                </c:pt>
                <c:pt idx="4308">
                  <c:v>22.642782211303</c:v>
                </c:pt>
                <c:pt idx="4309">
                  <c:v>22.642169952391999</c:v>
                </c:pt>
                <c:pt idx="4310">
                  <c:v>22.641250610351001</c:v>
                </c:pt>
                <c:pt idx="4311">
                  <c:v>22.640827178955</c:v>
                </c:pt>
                <c:pt idx="4312">
                  <c:v>22.638879776001001</c:v>
                </c:pt>
                <c:pt idx="4313">
                  <c:v>22.638236999511001</c:v>
                </c:pt>
                <c:pt idx="4314">
                  <c:v>22.637111663818001</c:v>
                </c:pt>
                <c:pt idx="4315">
                  <c:v>22.634649276733001</c:v>
                </c:pt>
                <c:pt idx="4316">
                  <c:v>22.634052276611001</c:v>
                </c:pt>
                <c:pt idx="4317">
                  <c:v>22.633129119873001</c:v>
                </c:pt>
                <c:pt idx="4318">
                  <c:v>22.630701065063</c:v>
                </c:pt>
                <c:pt idx="4319">
                  <c:v>22.628726959228</c:v>
                </c:pt>
                <c:pt idx="4320">
                  <c:v>22.622848510741999</c:v>
                </c:pt>
                <c:pt idx="4321">
                  <c:v>22.617536544799002</c:v>
                </c:pt>
                <c:pt idx="4322">
                  <c:v>22.617118835448998</c:v>
                </c:pt>
                <c:pt idx="4323">
                  <c:v>22.615381240843998</c:v>
                </c:pt>
                <c:pt idx="4324">
                  <c:v>22.614488601683998</c:v>
                </c:pt>
                <c:pt idx="4325">
                  <c:v>22.614093780516999</c:v>
                </c:pt>
                <c:pt idx="4326">
                  <c:v>22.609956741333001</c:v>
                </c:pt>
                <c:pt idx="4327">
                  <c:v>22.608671188353998</c:v>
                </c:pt>
                <c:pt idx="4328">
                  <c:v>22.603076934813998</c:v>
                </c:pt>
                <c:pt idx="4329">
                  <c:v>22.599151611328001</c:v>
                </c:pt>
                <c:pt idx="4330">
                  <c:v>22.596315383911001</c:v>
                </c:pt>
                <c:pt idx="4331">
                  <c:v>22.594703674316001</c:v>
                </c:pt>
                <c:pt idx="4332">
                  <c:v>22.59186553955</c:v>
                </c:pt>
                <c:pt idx="4333">
                  <c:v>22.591421127318998</c:v>
                </c:pt>
                <c:pt idx="4334">
                  <c:v>22.590532302856001</c:v>
                </c:pt>
                <c:pt idx="4335">
                  <c:v>22.590169906616001</c:v>
                </c:pt>
                <c:pt idx="4336">
                  <c:v>22.587144851683998</c:v>
                </c:pt>
                <c:pt idx="4337">
                  <c:v>22.586938858031999</c:v>
                </c:pt>
                <c:pt idx="4338">
                  <c:v>22.584749221801001</c:v>
                </c:pt>
                <c:pt idx="4339">
                  <c:v>22.582872390746999</c:v>
                </c:pt>
                <c:pt idx="4340">
                  <c:v>22.582151412963</c:v>
                </c:pt>
                <c:pt idx="4341">
                  <c:v>22.58159828186</c:v>
                </c:pt>
                <c:pt idx="4342">
                  <c:v>22.579137802123999</c:v>
                </c:pt>
                <c:pt idx="4343">
                  <c:v>22.574867248535</c:v>
                </c:pt>
                <c:pt idx="4344">
                  <c:v>22.573247909545</c:v>
                </c:pt>
                <c:pt idx="4345">
                  <c:v>22.572454452513998</c:v>
                </c:pt>
                <c:pt idx="4346">
                  <c:v>22.57227897644</c:v>
                </c:pt>
                <c:pt idx="4347">
                  <c:v>22.56643295288</c:v>
                </c:pt>
                <c:pt idx="4348">
                  <c:v>22.566396713256001</c:v>
                </c:pt>
                <c:pt idx="4349">
                  <c:v>22.564548492431001</c:v>
                </c:pt>
                <c:pt idx="4350">
                  <c:v>22.564128875731999</c:v>
                </c:pt>
                <c:pt idx="4351">
                  <c:v>22.56385231018</c:v>
                </c:pt>
                <c:pt idx="4352">
                  <c:v>22.56365776062</c:v>
                </c:pt>
                <c:pt idx="4353">
                  <c:v>22.563453674316001</c:v>
                </c:pt>
                <c:pt idx="4354">
                  <c:v>22.561321258544002</c:v>
                </c:pt>
                <c:pt idx="4355">
                  <c:v>22.560932159423</c:v>
                </c:pt>
                <c:pt idx="4356">
                  <c:v>22.56007194519</c:v>
                </c:pt>
                <c:pt idx="4357">
                  <c:v>22.558265686035</c:v>
                </c:pt>
                <c:pt idx="4358">
                  <c:v>22.55541229248</c:v>
                </c:pt>
                <c:pt idx="4359">
                  <c:v>22.554292678833001</c:v>
                </c:pt>
                <c:pt idx="4360">
                  <c:v>22.554218292236001</c:v>
                </c:pt>
                <c:pt idx="4361">
                  <c:v>22.553657531738001</c:v>
                </c:pt>
                <c:pt idx="4362">
                  <c:v>22.55333328247</c:v>
                </c:pt>
                <c:pt idx="4363">
                  <c:v>22.553073883056001</c:v>
                </c:pt>
                <c:pt idx="4364">
                  <c:v>22.551563262938998</c:v>
                </c:pt>
                <c:pt idx="4365">
                  <c:v>22.551248550415</c:v>
                </c:pt>
                <c:pt idx="4366">
                  <c:v>22.548341751098</c:v>
                </c:pt>
                <c:pt idx="4367">
                  <c:v>22.547842025756001</c:v>
                </c:pt>
                <c:pt idx="4368">
                  <c:v>22.544582366943001</c:v>
                </c:pt>
                <c:pt idx="4369">
                  <c:v>22.543502807616999</c:v>
                </c:pt>
                <c:pt idx="4370">
                  <c:v>22.541841506958001</c:v>
                </c:pt>
                <c:pt idx="4371">
                  <c:v>22.540655136108001</c:v>
                </c:pt>
                <c:pt idx="4372">
                  <c:v>22.540458679198998</c:v>
                </c:pt>
                <c:pt idx="4373">
                  <c:v>22.539808273315</c:v>
                </c:pt>
                <c:pt idx="4374">
                  <c:v>22.538192749023001</c:v>
                </c:pt>
                <c:pt idx="4375">
                  <c:v>22.538091659545</c:v>
                </c:pt>
                <c:pt idx="4376">
                  <c:v>22.531290054321001</c:v>
                </c:pt>
                <c:pt idx="4377">
                  <c:v>22.531204223631999</c:v>
                </c:pt>
                <c:pt idx="4378">
                  <c:v>22.530445098876999</c:v>
                </c:pt>
                <c:pt idx="4379">
                  <c:v>22.528882980346001</c:v>
                </c:pt>
                <c:pt idx="4380">
                  <c:v>22.527839660643998</c:v>
                </c:pt>
                <c:pt idx="4381">
                  <c:v>22.527730941771999</c:v>
                </c:pt>
                <c:pt idx="4382">
                  <c:v>22.525381088256001</c:v>
                </c:pt>
                <c:pt idx="4383">
                  <c:v>22.523508071898998</c:v>
                </c:pt>
                <c:pt idx="4384">
                  <c:v>22.523086547851001</c:v>
                </c:pt>
                <c:pt idx="4385">
                  <c:v>22.520879745483001</c:v>
                </c:pt>
                <c:pt idx="4386">
                  <c:v>22.51840019226</c:v>
                </c:pt>
                <c:pt idx="4387">
                  <c:v>22.517143249511001</c:v>
                </c:pt>
                <c:pt idx="4388">
                  <c:v>22.515878677368001</c:v>
                </c:pt>
                <c:pt idx="4389">
                  <c:v>22.515739440918001</c:v>
                </c:pt>
                <c:pt idx="4390">
                  <c:v>22.515439987181999</c:v>
                </c:pt>
                <c:pt idx="4391">
                  <c:v>22.513710021971999</c:v>
                </c:pt>
                <c:pt idx="4392">
                  <c:v>22.511596679686999</c:v>
                </c:pt>
                <c:pt idx="4393">
                  <c:v>22.510265350341001</c:v>
                </c:pt>
                <c:pt idx="4394">
                  <c:v>22.510042190551001</c:v>
                </c:pt>
                <c:pt idx="4395">
                  <c:v>22.5067653656</c:v>
                </c:pt>
                <c:pt idx="4396">
                  <c:v>22.506467819213</c:v>
                </c:pt>
                <c:pt idx="4397">
                  <c:v>22.503454208373999</c:v>
                </c:pt>
                <c:pt idx="4398">
                  <c:v>22.49969291687</c:v>
                </c:pt>
                <c:pt idx="4399">
                  <c:v>22.498788833618001</c:v>
                </c:pt>
                <c:pt idx="4400">
                  <c:v>22.497108459471999</c:v>
                </c:pt>
                <c:pt idx="4401">
                  <c:v>22.496612548828001</c:v>
                </c:pt>
                <c:pt idx="4402">
                  <c:v>22.496486663818001</c:v>
                </c:pt>
                <c:pt idx="4403">
                  <c:v>22.491806030273001</c:v>
                </c:pt>
                <c:pt idx="4404">
                  <c:v>22.491334915161001</c:v>
                </c:pt>
                <c:pt idx="4405">
                  <c:v>22.4908618927</c:v>
                </c:pt>
                <c:pt idx="4406">
                  <c:v>22.48963356018</c:v>
                </c:pt>
                <c:pt idx="4407">
                  <c:v>22.486808776855</c:v>
                </c:pt>
                <c:pt idx="4408">
                  <c:v>22.48657798767</c:v>
                </c:pt>
                <c:pt idx="4409">
                  <c:v>22.483524322508998</c:v>
                </c:pt>
                <c:pt idx="4410">
                  <c:v>22.482637405395</c:v>
                </c:pt>
                <c:pt idx="4411">
                  <c:v>22.482082366943001</c:v>
                </c:pt>
                <c:pt idx="4412">
                  <c:v>22.481632232666001</c:v>
                </c:pt>
                <c:pt idx="4413">
                  <c:v>22.481378555296999</c:v>
                </c:pt>
                <c:pt idx="4414">
                  <c:v>22.480192184448001</c:v>
                </c:pt>
                <c:pt idx="4415">
                  <c:v>22.473974227905</c:v>
                </c:pt>
                <c:pt idx="4416">
                  <c:v>22.471712112426001</c:v>
                </c:pt>
                <c:pt idx="4417">
                  <c:v>22.469999313353998</c:v>
                </c:pt>
                <c:pt idx="4418">
                  <c:v>22.466186523436999</c:v>
                </c:pt>
                <c:pt idx="4419">
                  <c:v>22.464862823486001</c:v>
                </c:pt>
                <c:pt idx="4420">
                  <c:v>22.4638671875</c:v>
                </c:pt>
                <c:pt idx="4421">
                  <c:v>22.461217880248999</c:v>
                </c:pt>
                <c:pt idx="4422">
                  <c:v>22.455030441283998</c:v>
                </c:pt>
                <c:pt idx="4423">
                  <c:v>22.45386314392</c:v>
                </c:pt>
                <c:pt idx="4424">
                  <c:v>22.450548171996999</c:v>
                </c:pt>
                <c:pt idx="4425">
                  <c:v>22.448318481445</c:v>
                </c:pt>
                <c:pt idx="4426">
                  <c:v>22.447492599486999</c:v>
                </c:pt>
                <c:pt idx="4427">
                  <c:v>22.447172164916999</c:v>
                </c:pt>
                <c:pt idx="4428">
                  <c:v>22.445798873901001</c:v>
                </c:pt>
                <c:pt idx="4429">
                  <c:v>22.445602416991999</c:v>
                </c:pt>
                <c:pt idx="4430">
                  <c:v>22.445316314696999</c:v>
                </c:pt>
                <c:pt idx="4431">
                  <c:v>22.442890167236001</c:v>
                </c:pt>
                <c:pt idx="4432">
                  <c:v>22.441314697265</c:v>
                </c:pt>
                <c:pt idx="4433">
                  <c:v>22.435941696166999</c:v>
                </c:pt>
                <c:pt idx="4434">
                  <c:v>22.434391021728</c:v>
                </c:pt>
                <c:pt idx="4435">
                  <c:v>22.433660507201999</c:v>
                </c:pt>
                <c:pt idx="4436">
                  <c:v>22.433126449585</c:v>
                </c:pt>
                <c:pt idx="4437">
                  <c:v>22.432056427001999</c:v>
                </c:pt>
                <c:pt idx="4438">
                  <c:v>22.431228637695</c:v>
                </c:pt>
                <c:pt idx="4439">
                  <c:v>22.430076599121001</c:v>
                </c:pt>
                <c:pt idx="4440">
                  <c:v>22.42797088623</c:v>
                </c:pt>
                <c:pt idx="4441">
                  <c:v>22.422342300415</c:v>
                </c:pt>
                <c:pt idx="4442">
                  <c:v>22.421838760376001</c:v>
                </c:pt>
                <c:pt idx="4443">
                  <c:v>22.421718597411999</c:v>
                </c:pt>
                <c:pt idx="4444">
                  <c:v>22.420713424681999</c:v>
                </c:pt>
                <c:pt idx="4445">
                  <c:v>22.419031143188</c:v>
                </c:pt>
                <c:pt idx="4446">
                  <c:v>22.418420791626001</c:v>
                </c:pt>
                <c:pt idx="4447">
                  <c:v>22.418283462523998</c:v>
                </c:pt>
                <c:pt idx="4448">
                  <c:v>22.41771697998</c:v>
                </c:pt>
                <c:pt idx="4449">
                  <c:v>22.41718673706</c:v>
                </c:pt>
                <c:pt idx="4450">
                  <c:v>22.412063598631999</c:v>
                </c:pt>
                <c:pt idx="4451">
                  <c:v>22.411581039428</c:v>
                </c:pt>
                <c:pt idx="4452">
                  <c:v>22.409132003783998</c:v>
                </c:pt>
                <c:pt idx="4453">
                  <c:v>22.405708312988001</c:v>
                </c:pt>
                <c:pt idx="4454">
                  <c:v>22.405422210693001</c:v>
                </c:pt>
                <c:pt idx="4455">
                  <c:v>22.405265808105</c:v>
                </c:pt>
                <c:pt idx="4456">
                  <c:v>22.404569625853998</c:v>
                </c:pt>
                <c:pt idx="4457">
                  <c:v>22.40440750122</c:v>
                </c:pt>
                <c:pt idx="4458">
                  <c:v>22.403881072998001</c:v>
                </c:pt>
                <c:pt idx="4459">
                  <c:v>22.401704788208001</c:v>
                </c:pt>
                <c:pt idx="4460">
                  <c:v>22.397733688353998</c:v>
                </c:pt>
                <c:pt idx="4461">
                  <c:v>22.396112442016001</c:v>
                </c:pt>
                <c:pt idx="4462">
                  <c:v>22.395549774169002</c:v>
                </c:pt>
                <c:pt idx="4463">
                  <c:v>22.395389556883998</c:v>
                </c:pt>
                <c:pt idx="4464">
                  <c:v>22.394748687743999</c:v>
                </c:pt>
                <c:pt idx="4465">
                  <c:v>22.394559860228998</c:v>
                </c:pt>
                <c:pt idx="4466">
                  <c:v>22.393571853636999</c:v>
                </c:pt>
                <c:pt idx="4467">
                  <c:v>22.392545700073001</c:v>
                </c:pt>
                <c:pt idx="4468">
                  <c:v>22.391969680786001</c:v>
                </c:pt>
                <c:pt idx="4469">
                  <c:v>22.389780044555</c:v>
                </c:pt>
                <c:pt idx="4470">
                  <c:v>22.38565826416</c:v>
                </c:pt>
                <c:pt idx="4471">
                  <c:v>22.384603500366001</c:v>
                </c:pt>
                <c:pt idx="4472">
                  <c:v>22.381290435791001</c:v>
                </c:pt>
                <c:pt idx="4473">
                  <c:v>22.379692077636001</c:v>
                </c:pt>
                <c:pt idx="4474">
                  <c:v>22.378934860228998</c:v>
                </c:pt>
                <c:pt idx="4475">
                  <c:v>22.378496170043</c:v>
                </c:pt>
                <c:pt idx="4476">
                  <c:v>22.377916336058998</c:v>
                </c:pt>
                <c:pt idx="4477">
                  <c:v>22.37622642517</c:v>
                </c:pt>
                <c:pt idx="4478">
                  <c:v>22.375988006591001</c:v>
                </c:pt>
                <c:pt idx="4479">
                  <c:v>22.371513366698998</c:v>
                </c:pt>
                <c:pt idx="4480">
                  <c:v>22.370891571044002</c:v>
                </c:pt>
                <c:pt idx="4481">
                  <c:v>22.369899749755</c:v>
                </c:pt>
                <c:pt idx="4482">
                  <c:v>22.368606567381999</c:v>
                </c:pt>
                <c:pt idx="4483">
                  <c:v>22.367935180663999</c:v>
                </c:pt>
                <c:pt idx="4484">
                  <c:v>22.363340377806999</c:v>
                </c:pt>
                <c:pt idx="4485">
                  <c:v>22.363191604613998</c:v>
                </c:pt>
                <c:pt idx="4486">
                  <c:v>22.362133026123001</c:v>
                </c:pt>
                <c:pt idx="4487">
                  <c:v>22.361917495726999</c:v>
                </c:pt>
                <c:pt idx="4488">
                  <c:v>22.357107162475</c:v>
                </c:pt>
                <c:pt idx="4489">
                  <c:v>22.354890823363998</c:v>
                </c:pt>
                <c:pt idx="4490">
                  <c:v>22.345197677611999</c:v>
                </c:pt>
                <c:pt idx="4491">
                  <c:v>22.345014572143</c:v>
                </c:pt>
                <c:pt idx="4492">
                  <c:v>22.340335845946999</c:v>
                </c:pt>
                <c:pt idx="4493">
                  <c:v>22.338871002196999</c:v>
                </c:pt>
                <c:pt idx="4494">
                  <c:v>22.336235046386001</c:v>
                </c:pt>
                <c:pt idx="4495">
                  <c:v>22.333772659301001</c:v>
                </c:pt>
                <c:pt idx="4496">
                  <c:v>22.333385467528998</c:v>
                </c:pt>
                <c:pt idx="4497">
                  <c:v>22.33288192749</c:v>
                </c:pt>
                <c:pt idx="4498">
                  <c:v>22.332092285156001</c:v>
                </c:pt>
                <c:pt idx="4499">
                  <c:v>22.329793930053</c:v>
                </c:pt>
                <c:pt idx="4500">
                  <c:v>22.329465866088</c:v>
                </c:pt>
                <c:pt idx="4501">
                  <c:v>22.327819824218</c:v>
                </c:pt>
                <c:pt idx="4502">
                  <c:v>22.327074050903001</c:v>
                </c:pt>
                <c:pt idx="4503">
                  <c:v>22.325300216674002</c:v>
                </c:pt>
                <c:pt idx="4504">
                  <c:v>22.315975189208999</c:v>
                </c:pt>
                <c:pt idx="4505">
                  <c:v>22.315660476683998</c:v>
                </c:pt>
                <c:pt idx="4506">
                  <c:v>22.310506820678</c:v>
                </c:pt>
                <c:pt idx="4507">
                  <c:v>22.304386138916001</c:v>
                </c:pt>
                <c:pt idx="4508">
                  <c:v>22.301820755004002</c:v>
                </c:pt>
                <c:pt idx="4509">
                  <c:v>22.301452636718</c:v>
                </c:pt>
                <c:pt idx="4510">
                  <c:v>22.300624847411999</c:v>
                </c:pt>
                <c:pt idx="4511">
                  <c:v>22.3000831604</c:v>
                </c:pt>
                <c:pt idx="4512">
                  <c:v>22.297445297241001</c:v>
                </c:pt>
                <c:pt idx="4513">
                  <c:v>22.2965259552</c:v>
                </c:pt>
                <c:pt idx="4514">
                  <c:v>22.294778823851999</c:v>
                </c:pt>
                <c:pt idx="4515">
                  <c:v>22.294479370116999</c:v>
                </c:pt>
                <c:pt idx="4516">
                  <c:v>22.290761947631001</c:v>
                </c:pt>
                <c:pt idx="4517">
                  <c:v>22.290588378906001</c:v>
                </c:pt>
                <c:pt idx="4518">
                  <c:v>22.289981842041001</c:v>
                </c:pt>
                <c:pt idx="4519">
                  <c:v>22.286439895629002</c:v>
                </c:pt>
                <c:pt idx="4520">
                  <c:v>22.286331176756999</c:v>
                </c:pt>
                <c:pt idx="4521">
                  <c:v>22.27575302124</c:v>
                </c:pt>
                <c:pt idx="4522">
                  <c:v>22.273904800415</c:v>
                </c:pt>
                <c:pt idx="4523">
                  <c:v>22.270227432251001</c:v>
                </c:pt>
                <c:pt idx="4524">
                  <c:v>22.270225524901999</c:v>
                </c:pt>
                <c:pt idx="4525">
                  <c:v>22.266607284545</c:v>
                </c:pt>
                <c:pt idx="4526">
                  <c:v>22.264211654663001</c:v>
                </c:pt>
                <c:pt idx="4527">
                  <c:v>22.259637832641001</c:v>
                </c:pt>
                <c:pt idx="4528">
                  <c:v>22.259380340576001</c:v>
                </c:pt>
                <c:pt idx="4529">
                  <c:v>22.258028030395</c:v>
                </c:pt>
                <c:pt idx="4530">
                  <c:v>22.257886886596001</c:v>
                </c:pt>
                <c:pt idx="4531">
                  <c:v>22.256475448608001</c:v>
                </c:pt>
                <c:pt idx="4532">
                  <c:v>22.25573348999</c:v>
                </c:pt>
                <c:pt idx="4533">
                  <c:v>22.255599975585</c:v>
                </c:pt>
                <c:pt idx="4534">
                  <c:v>22.25525856018</c:v>
                </c:pt>
                <c:pt idx="4535">
                  <c:v>22.254739761351999</c:v>
                </c:pt>
                <c:pt idx="4536">
                  <c:v>22.253103256225</c:v>
                </c:pt>
                <c:pt idx="4537">
                  <c:v>22.252971649169002</c:v>
                </c:pt>
                <c:pt idx="4538">
                  <c:v>22.250728607176999</c:v>
                </c:pt>
                <c:pt idx="4539">
                  <c:v>22.248765945433998</c:v>
                </c:pt>
                <c:pt idx="4540">
                  <c:v>22.247959136961999</c:v>
                </c:pt>
                <c:pt idx="4541">
                  <c:v>22.247852325438998</c:v>
                </c:pt>
                <c:pt idx="4542">
                  <c:v>22.246309280395</c:v>
                </c:pt>
                <c:pt idx="4543">
                  <c:v>22.244915008544002</c:v>
                </c:pt>
                <c:pt idx="4544">
                  <c:v>22.241575241088</c:v>
                </c:pt>
                <c:pt idx="4545">
                  <c:v>22.24157333374</c:v>
                </c:pt>
                <c:pt idx="4546">
                  <c:v>22.241468429565</c:v>
                </c:pt>
                <c:pt idx="4547">
                  <c:v>22.236612319946001</c:v>
                </c:pt>
                <c:pt idx="4548">
                  <c:v>22.235212326049002</c:v>
                </c:pt>
                <c:pt idx="4549">
                  <c:v>22.233558654785</c:v>
                </c:pt>
                <c:pt idx="4550">
                  <c:v>22.2320728302</c:v>
                </c:pt>
                <c:pt idx="4551">
                  <c:v>22.231771469116001</c:v>
                </c:pt>
                <c:pt idx="4552">
                  <c:v>22.231714248656999</c:v>
                </c:pt>
                <c:pt idx="4553">
                  <c:v>22.2291431427</c:v>
                </c:pt>
                <c:pt idx="4554">
                  <c:v>22.22361755371</c:v>
                </c:pt>
                <c:pt idx="4555">
                  <c:v>22.223579406738001</c:v>
                </c:pt>
                <c:pt idx="4556">
                  <c:v>22.220960617065</c:v>
                </c:pt>
                <c:pt idx="4557">
                  <c:v>22.22075843811</c:v>
                </c:pt>
                <c:pt idx="4558">
                  <c:v>22.215589523315</c:v>
                </c:pt>
                <c:pt idx="4559">
                  <c:v>22.215131759643</c:v>
                </c:pt>
                <c:pt idx="4560">
                  <c:v>22.21495437622</c:v>
                </c:pt>
                <c:pt idx="4561">
                  <c:v>22.213806152343</c:v>
                </c:pt>
                <c:pt idx="4562">
                  <c:v>22.210384368896001</c:v>
                </c:pt>
                <c:pt idx="4563">
                  <c:v>22.207317352294002</c:v>
                </c:pt>
                <c:pt idx="4564">
                  <c:v>22.20637512207</c:v>
                </c:pt>
                <c:pt idx="4565">
                  <c:v>22.204319000243999</c:v>
                </c:pt>
                <c:pt idx="4566">
                  <c:v>22.203100204466999</c:v>
                </c:pt>
                <c:pt idx="4567">
                  <c:v>22.201200485228998</c:v>
                </c:pt>
                <c:pt idx="4568">
                  <c:v>22.196590423583999</c:v>
                </c:pt>
                <c:pt idx="4569">
                  <c:v>22.194267272948998</c:v>
                </c:pt>
                <c:pt idx="4570">
                  <c:v>22.194147109985</c:v>
                </c:pt>
                <c:pt idx="4571">
                  <c:v>22.193925857543</c:v>
                </c:pt>
                <c:pt idx="4572">
                  <c:v>22.193447113036999</c:v>
                </c:pt>
                <c:pt idx="4573">
                  <c:v>22.192201614379002</c:v>
                </c:pt>
                <c:pt idx="4574">
                  <c:v>22.1904296875</c:v>
                </c:pt>
                <c:pt idx="4575">
                  <c:v>22.1884765625</c:v>
                </c:pt>
                <c:pt idx="4576">
                  <c:v>22.184803009033001</c:v>
                </c:pt>
                <c:pt idx="4577">
                  <c:v>22.183799743651999</c:v>
                </c:pt>
                <c:pt idx="4578">
                  <c:v>22.182287216186001</c:v>
                </c:pt>
                <c:pt idx="4579">
                  <c:v>22.182147979736001</c:v>
                </c:pt>
                <c:pt idx="4580">
                  <c:v>22.178657531738001</c:v>
                </c:pt>
                <c:pt idx="4581">
                  <c:v>22.177389144896999</c:v>
                </c:pt>
                <c:pt idx="4582">
                  <c:v>22.176414489746001</c:v>
                </c:pt>
                <c:pt idx="4583">
                  <c:v>22.175733566283998</c:v>
                </c:pt>
                <c:pt idx="4584">
                  <c:v>22.175481796263998</c:v>
                </c:pt>
                <c:pt idx="4585">
                  <c:v>22.171365737915</c:v>
                </c:pt>
                <c:pt idx="4586">
                  <c:v>22.16913986206</c:v>
                </c:pt>
                <c:pt idx="4587">
                  <c:v>22.168943405151001</c:v>
                </c:pt>
                <c:pt idx="4588">
                  <c:v>22.168451309203999</c:v>
                </c:pt>
                <c:pt idx="4589">
                  <c:v>22.155475616455</c:v>
                </c:pt>
                <c:pt idx="4590">
                  <c:v>22.154247283935</c:v>
                </c:pt>
                <c:pt idx="4591">
                  <c:v>22.153955459593998</c:v>
                </c:pt>
                <c:pt idx="4592">
                  <c:v>22.152767181396001</c:v>
                </c:pt>
                <c:pt idx="4593">
                  <c:v>22.151454925536999</c:v>
                </c:pt>
                <c:pt idx="4594">
                  <c:v>22.148986816406001</c:v>
                </c:pt>
                <c:pt idx="4595">
                  <c:v>22.148164749145</c:v>
                </c:pt>
                <c:pt idx="4596">
                  <c:v>22.145280838011999</c:v>
                </c:pt>
                <c:pt idx="4597">
                  <c:v>22.14475440979</c:v>
                </c:pt>
                <c:pt idx="4598">
                  <c:v>22.144172668456999</c:v>
                </c:pt>
                <c:pt idx="4599">
                  <c:v>22.139011383056001</c:v>
                </c:pt>
                <c:pt idx="4600">
                  <c:v>22.137283325195</c:v>
                </c:pt>
                <c:pt idx="4601">
                  <c:v>22.137205123901001</c:v>
                </c:pt>
                <c:pt idx="4602">
                  <c:v>22.13674545288</c:v>
                </c:pt>
                <c:pt idx="4603">
                  <c:v>22.135999679565</c:v>
                </c:pt>
                <c:pt idx="4604">
                  <c:v>22.131608963011999</c:v>
                </c:pt>
                <c:pt idx="4605">
                  <c:v>22.130485534668001</c:v>
                </c:pt>
                <c:pt idx="4606">
                  <c:v>22.129936218261001</c:v>
                </c:pt>
                <c:pt idx="4607">
                  <c:v>22.129255294799002</c:v>
                </c:pt>
                <c:pt idx="4608">
                  <c:v>22.128616333006999</c:v>
                </c:pt>
                <c:pt idx="4609">
                  <c:v>22.124980926513</c:v>
                </c:pt>
                <c:pt idx="4610">
                  <c:v>22.122863769531001</c:v>
                </c:pt>
                <c:pt idx="4611">
                  <c:v>22.121101379393998</c:v>
                </c:pt>
                <c:pt idx="4612">
                  <c:v>22.118835449218</c:v>
                </c:pt>
                <c:pt idx="4613">
                  <c:v>22.116821289061999</c:v>
                </c:pt>
                <c:pt idx="4614">
                  <c:v>22.114894866943001</c:v>
                </c:pt>
                <c:pt idx="4615">
                  <c:v>22.114719390868999</c:v>
                </c:pt>
                <c:pt idx="4616">
                  <c:v>22.114082336425</c:v>
                </c:pt>
                <c:pt idx="4617">
                  <c:v>22.11368560791</c:v>
                </c:pt>
                <c:pt idx="4618">
                  <c:v>22.112619400023998</c:v>
                </c:pt>
                <c:pt idx="4619">
                  <c:v>22.10903930664</c:v>
                </c:pt>
                <c:pt idx="4620">
                  <c:v>22.107397079466999</c:v>
                </c:pt>
                <c:pt idx="4621">
                  <c:v>22.103527069091001</c:v>
                </c:pt>
                <c:pt idx="4622">
                  <c:v>22.103414535521999</c:v>
                </c:pt>
                <c:pt idx="4623">
                  <c:v>22.101890563964002</c:v>
                </c:pt>
                <c:pt idx="4624">
                  <c:v>22.099536895751999</c:v>
                </c:pt>
                <c:pt idx="4625">
                  <c:v>22.097970962523998</c:v>
                </c:pt>
                <c:pt idx="4626">
                  <c:v>22.093145370483001</c:v>
                </c:pt>
                <c:pt idx="4627">
                  <c:v>22.091268539428</c:v>
                </c:pt>
                <c:pt idx="4628">
                  <c:v>22.089698791503</c:v>
                </c:pt>
                <c:pt idx="4629">
                  <c:v>22.087627410888</c:v>
                </c:pt>
                <c:pt idx="4630">
                  <c:v>22.087545394896999</c:v>
                </c:pt>
                <c:pt idx="4631">
                  <c:v>22.082527160643998</c:v>
                </c:pt>
                <c:pt idx="4632">
                  <c:v>22.080734252928998</c:v>
                </c:pt>
                <c:pt idx="4633">
                  <c:v>22.079811096191001</c:v>
                </c:pt>
                <c:pt idx="4634">
                  <c:v>22.078495025633998</c:v>
                </c:pt>
                <c:pt idx="4635">
                  <c:v>22.076845169066999</c:v>
                </c:pt>
                <c:pt idx="4636">
                  <c:v>22.07639503479</c:v>
                </c:pt>
                <c:pt idx="4637">
                  <c:v>22.074687957763</c:v>
                </c:pt>
                <c:pt idx="4638">
                  <c:v>22.072748184203999</c:v>
                </c:pt>
                <c:pt idx="4639">
                  <c:v>22.070518493651999</c:v>
                </c:pt>
                <c:pt idx="4640">
                  <c:v>22.069717407226001</c:v>
                </c:pt>
                <c:pt idx="4641">
                  <c:v>22.067483901976999</c:v>
                </c:pt>
                <c:pt idx="4642">
                  <c:v>22.065532684326001</c:v>
                </c:pt>
                <c:pt idx="4643">
                  <c:v>22.062770843505</c:v>
                </c:pt>
                <c:pt idx="4644">
                  <c:v>22.062730789183998</c:v>
                </c:pt>
                <c:pt idx="4645">
                  <c:v>22.062631607055</c:v>
                </c:pt>
                <c:pt idx="4646">
                  <c:v>22.062461853026999</c:v>
                </c:pt>
                <c:pt idx="4647">
                  <c:v>22.059741973876999</c:v>
                </c:pt>
                <c:pt idx="4648">
                  <c:v>22.058769226073998</c:v>
                </c:pt>
                <c:pt idx="4649">
                  <c:v>22.058715820311999</c:v>
                </c:pt>
                <c:pt idx="4650">
                  <c:v>22.055932998656999</c:v>
                </c:pt>
                <c:pt idx="4651">
                  <c:v>22.055780410766001</c:v>
                </c:pt>
                <c:pt idx="4652">
                  <c:v>22.053913116455</c:v>
                </c:pt>
                <c:pt idx="4653">
                  <c:v>22.053003311156999</c:v>
                </c:pt>
                <c:pt idx="4654">
                  <c:v>22.051570892333999</c:v>
                </c:pt>
                <c:pt idx="4655">
                  <c:v>22.050178527831999</c:v>
                </c:pt>
                <c:pt idx="4656">
                  <c:v>22.049732208251999</c:v>
                </c:pt>
                <c:pt idx="4657">
                  <c:v>22.049226760863998</c:v>
                </c:pt>
                <c:pt idx="4658">
                  <c:v>22.046821594238001</c:v>
                </c:pt>
                <c:pt idx="4659">
                  <c:v>22.046422958373999</c:v>
                </c:pt>
                <c:pt idx="4660">
                  <c:v>22.045993804931001</c:v>
                </c:pt>
                <c:pt idx="4661">
                  <c:v>22.04401397705</c:v>
                </c:pt>
                <c:pt idx="4662">
                  <c:v>22.042690277098998</c:v>
                </c:pt>
                <c:pt idx="4663">
                  <c:v>22.039598464965</c:v>
                </c:pt>
                <c:pt idx="4664">
                  <c:v>22.038255691528001</c:v>
                </c:pt>
                <c:pt idx="4665">
                  <c:v>22.036098480223998</c:v>
                </c:pt>
                <c:pt idx="4666">
                  <c:v>22.034557342528998</c:v>
                </c:pt>
                <c:pt idx="4667">
                  <c:v>22.033559799193998</c:v>
                </c:pt>
                <c:pt idx="4668">
                  <c:v>22.03339767456</c:v>
                </c:pt>
                <c:pt idx="4669">
                  <c:v>22.032718658446999</c:v>
                </c:pt>
                <c:pt idx="4670">
                  <c:v>22.030263900756001</c:v>
                </c:pt>
                <c:pt idx="4671">
                  <c:v>22.02829170227</c:v>
                </c:pt>
                <c:pt idx="4672">
                  <c:v>22.024345397948998</c:v>
                </c:pt>
                <c:pt idx="4673">
                  <c:v>22.02388381958</c:v>
                </c:pt>
                <c:pt idx="4674">
                  <c:v>22.022333145141001</c:v>
                </c:pt>
                <c:pt idx="4675">
                  <c:v>22.021913528441999</c:v>
                </c:pt>
                <c:pt idx="4676">
                  <c:v>22.019588470458999</c:v>
                </c:pt>
                <c:pt idx="4677">
                  <c:v>22.018552780151001</c:v>
                </c:pt>
                <c:pt idx="4678">
                  <c:v>22.017042160033998</c:v>
                </c:pt>
                <c:pt idx="4679">
                  <c:v>22.016914367675</c:v>
                </c:pt>
                <c:pt idx="4680">
                  <c:v>22.014055252075</c:v>
                </c:pt>
                <c:pt idx="4681">
                  <c:v>22.013650894165</c:v>
                </c:pt>
                <c:pt idx="4682">
                  <c:v>22.012008666991999</c:v>
                </c:pt>
                <c:pt idx="4683">
                  <c:v>22.011737823486001</c:v>
                </c:pt>
                <c:pt idx="4684">
                  <c:v>22.010633468626999</c:v>
                </c:pt>
                <c:pt idx="4685">
                  <c:v>22.008859634398998</c:v>
                </c:pt>
                <c:pt idx="4686">
                  <c:v>22.006736755371001</c:v>
                </c:pt>
                <c:pt idx="4687">
                  <c:v>22.005859375</c:v>
                </c:pt>
                <c:pt idx="4688">
                  <c:v>22.001848220825</c:v>
                </c:pt>
                <c:pt idx="4689">
                  <c:v>21.995546340941999</c:v>
                </c:pt>
                <c:pt idx="4690">
                  <c:v>21.994224548339002</c:v>
                </c:pt>
                <c:pt idx="4691">
                  <c:v>21.988534927368001</c:v>
                </c:pt>
                <c:pt idx="4692">
                  <c:v>21.988286972045</c:v>
                </c:pt>
                <c:pt idx="4693">
                  <c:v>21.986715316771999</c:v>
                </c:pt>
                <c:pt idx="4694">
                  <c:v>21.980901718138998</c:v>
                </c:pt>
                <c:pt idx="4695">
                  <c:v>21.975555419921001</c:v>
                </c:pt>
                <c:pt idx="4696">
                  <c:v>21.975410461425</c:v>
                </c:pt>
                <c:pt idx="4697">
                  <c:v>21.975175857543</c:v>
                </c:pt>
                <c:pt idx="4698">
                  <c:v>21.974655151366999</c:v>
                </c:pt>
                <c:pt idx="4699">
                  <c:v>21.97245979309</c:v>
                </c:pt>
                <c:pt idx="4700">
                  <c:v>21.972206115721999</c:v>
                </c:pt>
                <c:pt idx="4701">
                  <c:v>21.969074249266999</c:v>
                </c:pt>
                <c:pt idx="4702">
                  <c:v>21.968305587768</c:v>
                </c:pt>
                <c:pt idx="4703">
                  <c:v>21.968074798583999</c:v>
                </c:pt>
                <c:pt idx="4704">
                  <c:v>21.965187072753</c:v>
                </c:pt>
                <c:pt idx="4705">
                  <c:v>21.96356010437</c:v>
                </c:pt>
                <c:pt idx="4706">
                  <c:v>21.961309432983001</c:v>
                </c:pt>
                <c:pt idx="4707">
                  <c:v>21.960042953491001</c:v>
                </c:pt>
                <c:pt idx="4708">
                  <c:v>21.957368850708001</c:v>
                </c:pt>
                <c:pt idx="4709">
                  <c:v>21.957138061523001</c:v>
                </c:pt>
                <c:pt idx="4710">
                  <c:v>21.955436706543001</c:v>
                </c:pt>
                <c:pt idx="4711">
                  <c:v>21.954320907591999</c:v>
                </c:pt>
                <c:pt idx="4712">
                  <c:v>21.953454971313</c:v>
                </c:pt>
                <c:pt idx="4713">
                  <c:v>21.953147888183</c:v>
                </c:pt>
                <c:pt idx="4714">
                  <c:v>21.950630187988001</c:v>
                </c:pt>
                <c:pt idx="4715">
                  <c:v>21.950586318968998</c:v>
                </c:pt>
                <c:pt idx="4716">
                  <c:v>21.949495315551001</c:v>
                </c:pt>
                <c:pt idx="4717">
                  <c:v>21.949258804321001</c:v>
                </c:pt>
                <c:pt idx="4718">
                  <c:v>21.948038101196001</c:v>
                </c:pt>
                <c:pt idx="4719">
                  <c:v>21.947429656981999</c:v>
                </c:pt>
                <c:pt idx="4720">
                  <c:v>21.947076797485</c:v>
                </c:pt>
                <c:pt idx="4721">
                  <c:v>21.944950103758998</c:v>
                </c:pt>
                <c:pt idx="4722">
                  <c:v>21.944923400878</c:v>
                </c:pt>
                <c:pt idx="4723">
                  <c:v>21.943431854248001</c:v>
                </c:pt>
                <c:pt idx="4724">
                  <c:v>21.941846847533998</c:v>
                </c:pt>
                <c:pt idx="4725">
                  <c:v>21.93159866333</c:v>
                </c:pt>
                <c:pt idx="4726">
                  <c:v>21.93116569519</c:v>
                </c:pt>
                <c:pt idx="4727">
                  <c:v>21.928150177001999</c:v>
                </c:pt>
                <c:pt idx="4728">
                  <c:v>21.925134658813</c:v>
                </c:pt>
                <c:pt idx="4729">
                  <c:v>21.91997718811</c:v>
                </c:pt>
                <c:pt idx="4730">
                  <c:v>21.9130153656</c:v>
                </c:pt>
                <c:pt idx="4731">
                  <c:v>21.912986755371001</c:v>
                </c:pt>
                <c:pt idx="4732">
                  <c:v>21.910980224608998</c:v>
                </c:pt>
                <c:pt idx="4733">
                  <c:v>21.910144805908001</c:v>
                </c:pt>
                <c:pt idx="4734">
                  <c:v>21.909950256346999</c:v>
                </c:pt>
                <c:pt idx="4735">
                  <c:v>21.907367706298</c:v>
                </c:pt>
                <c:pt idx="4736">
                  <c:v>21.906768798828001</c:v>
                </c:pt>
                <c:pt idx="4737">
                  <c:v>21.906715393066001</c:v>
                </c:pt>
                <c:pt idx="4738">
                  <c:v>21.906606674193998</c:v>
                </c:pt>
                <c:pt idx="4739">
                  <c:v>21.903205871581999</c:v>
                </c:pt>
                <c:pt idx="4740">
                  <c:v>21.902458190918001</c:v>
                </c:pt>
                <c:pt idx="4741">
                  <c:v>21.901576995848998</c:v>
                </c:pt>
                <c:pt idx="4742">
                  <c:v>21.900333404541001</c:v>
                </c:pt>
                <c:pt idx="4743">
                  <c:v>21.896417617796999</c:v>
                </c:pt>
                <c:pt idx="4744">
                  <c:v>21.894857406616001</c:v>
                </c:pt>
                <c:pt idx="4745">
                  <c:v>21.894235610961001</c:v>
                </c:pt>
                <c:pt idx="4746">
                  <c:v>21.89121055603</c:v>
                </c:pt>
                <c:pt idx="4747">
                  <c:v>21.888967514038001</c:v>
                </c:pt>
                <c:pt idx="4748">
                  <c:v>21.887214660643998</c:v>
                </c:pt>
                <c:pt idx="4749">
                  <c:v>21.886444091796001</c:v>
                </c:pt>
                <c:pt idx="4750">
                  <c:v>21.885646820068001</c:v>
                </c:pt>
                <c:pt idx="4751">
                  <c:v>21.883930206298</c:v>
                </c:pt>
                <c:pt idx="4752">
                  <c:v>21.883890151976999</c:v>
                </c:pt>
                <c:pt idx="4753">
                  <c:v>21.882335662841001</c:v>
                </c:pt>
                <c:pt idx="4754">
                  <c:v>21.880685806273998</c:v>
                </c:pt>
                <c:pt idx="4755">
                  <c:v>21.879819869995</c:v>
                </c:pt>
                <c:pt idx="4756">
                  <c:v>21.87868309021</c:v>
                </c:pt>
                <c:pt idx="4757">
                  <c:v>21.878061294555</c:v>
                </c:pt>
                <c:pt idx="4758">
                  <c:v>21.877536773681001</c:v>
                </c:pt>
                <c:pt idx="4759">
                  <c:v>21.875438690185</c:v>
                </c:pt>
                <c:pt idx="4760">
                  <c:v>21.87003326416</c:v>
                </c:pt>
                <c:pt idx="4761">
                  <c:v>21.866050720214002</c:v>
                </c:pt>
                <c:pt idx="4762">
                  <c:v>21.865581512451001</c:v>
                </c:pt>
                <c:pt idx="4763">
                  <c:v>21.857398986816001</c:v>
                </c:pt>
                <c:pt idx="4764">
                  <c:v>21.857299804686999</c:v>
                </c:pt>
                <c:pt idx="4765">
                  <c:v>21.856019973754002</c:v>
                </c:pt>
                <c:pt idx="4766">
                  <c:v>21.855167388916001</c:v>
                </c:pt>
                <c:pt idx="4767">
                  <c:v>21.854816436766999</c:v>
                </c:pt>
                <c:pt idx="4768">
                  <c:v>21.853105545043</c:v>
                </c:pt>
                <c:pt idx="4769">
                  <c:v>21.85198020935</c:v>
                </c:pt>
                <c:pt idx="4770">
                  <c:v>21.850959777831999</c:v>
                </c:pt>
                <c:pt idx="4771">
                  <c:v>21.850337982176999</c:v>
                </c:pt>
                <c:pt idx="4772">
                  <c:v>21.849159240721999</c:v>
                </c:pt>
                <c:pt idx="4773">
                  <c:v>21.831977844238001</c:v>
                </c:pt>
                <c:pt idx="4774">
                  <c:v>21.828985214233001</c:v>
                </c:pt>
                <c:pt idx="4775">
                  <c:v>21.828969955443998</c:v>
                </c:pt>
                <c:pt idx="4776">
                  <c:v>21.826398849486999</c:v>
                </c:pt>
                <c:pt idx="4777">
                  <c:v>21.825370788573998</c:v>
                </c:pt>
                <c:pt idx="4778">
                  <c:v>21.825103759765</c:v>
                </c:pt>
                <c:pt idx="4779">
                  <c:v>21.824750900268</c:v>
                </c:pt>
                <c:pt idx="4780">
                  <c:v>21.824630737303998</c:v>
                </c:pt>
                <c:pt idx="4781">
                  <c:v>21.82406425476</c:v>
                </c:pt>
                <c:pt idx="4782">
                  <c:v>21.822528839111001</c:v>
                </c:pt>
                <c:pt idx="4783">
                  <c:v>21.821552276611001</c:v>
                </c:pt>
                <c:pt idx="4784">
                  <c:v>21.817974090576001</c:v>
                </c:pt>
                <c:pt idx="4785">
                  <c:v>21.815910339355</c:v>
                </c:pt>
                <c:pt idx="4786">
                  <c:v>21.813179016113001</c:v>
                </c:pt>
                <c:pt idx="4787">
                  <c:v>21.811500549316001</c:v>
                </c:pt>
                <c:pt idx="4788">
                  <c:v>21.809190750121999</c:v>
                </c:pt>
                <c:pt idx="4789">
                  <c:v>21.808013916015</c:v>
                </c:pt>
                <c:pt idx="4790">
                  <c:v>21.805589675903001</c:v>
                </c:pt>
                <c:pt idx="4791">
                  <c:v>21.804853439331001</c:v>
                </c:pt>
                <c:pt idx="4792">
                  <c:v>21.802951812743999</c:v>
                </c:pt>
                <c:pt idx="4793">
                  <c:v>21.801427841186001</c:v>
                </c:pt>
                <c:pt idx="4794">
                  <c:v>21.795845031738001</c:v>
                </c:pt>
                <c:pt idx="4795">
                  <c:v>21.795825958251999</c:v>
                </c:pt>
                <c:pt idx="4796">
                  <c:v>21.791818618773998</c:v>
                </c:pt>
                <c:pt idx="4797">
                  <c:v>21.786834716796001</c:v>
                </c:pt>
                <c:pt idx="4798">
                  <c:v>21.780290603636999</c:v>
                </c:pt>
                <c:pt idx="4799">
                  <c:v>21.77936553955</c:v>
                </c:pt>
                <c:pt idx="4800">
                  <c:v>21.771789550781001</c:v>
                </c:pt>
                <c:pt idx="4801">
                  <c:v>21.770671844481999</c:v>
                </c:pt>
                <c:pt idx="4802">
                  <c:v>21.770523071288999</c:v>
                </c:pt>
                <c:pt idx="4803">
                  <c:v>21.768253326416001</c:v>
                </c:pt>
                <c:pt idx="4804">
                  <c:v>21.767749786376999</c:v>
                </c:pt>
                <c:pt idx="4805">
                  <c:v>21.766155242919002</c:v>
                </c:pt>
                <c:pt idx="4806">
                  <c:v>21.76452255249</c:v>
                </c:pt>
                <c:pt idx="4807">
                  <c:v>21.761571884155</c:v>
                </c:pt>
                <c:pt idx="4808">
                  <c:v>21.755578994751001</c:v>
                </c:pt>
                <c:pt idx="4809">
                  <c:v>21.755178451538001</c:v>
                </c:pt>
                <c:pt idx="4810">
                  <c:v>21.753843307495</c:v>
                </c:pt>
                <c:pt idx="4811">
                  <c:v>21.752351760863998</c:v>
                </c:pt>
                <c:pt idx="4812">
                  <c:v>21.751041412353</c:v>
                </c:pt>
                <c:pt idx="4813">
                  <c:v>21.750217437743999</c:v>
                </c:pt>
                <c:pt idx="4814">
                  <c:v>21.749629974365</c:v>
                </c:pt>
                <c:pt idx="4815">
                  <c:v>21.74342918396</c:v>
                </c:pt>
                <c:pt idx="4816">
                  <c:v>21.743194580078001</c:v>
                </c:pt>
                <c:pt idx="4817">
                  <c:v>21.739425659178998</c:v>
                </c:pt>
                <c:pt idx="4818">
                  <c:v>21.73864364624</c:v>
                </c:pt>
                <c:pt idx="4819">
                  <c:v>21.738094329833999</c:v>
                </c:pt>
                <c:pt idx="4820">
                  <c:v>21.73508644104</c:v>
                </c:pt>
                <c:pt idx="4821">
                  <c:v>21.733518600463</c:v>
                </c:pt>
                <c:pt idx="4822">
                  <c:v>21.732404708861999</c:v>
                </c:pt>
                <c:pt idx="4823">
                  <c:v>21.730361938476001</c:v>
                </c:pt>
                <c:pt idx="4824">
                  <c:v>21.729335784911999</c:v>
                </c:pt>
                <c:pt idx="4825">
                  <c:v>21.728986740111999</c:v>
                </c:pt>
                <c:pt idx="4826">
                  <c:v>21.728212356566999</c:v>
                </c:pt>
                <c:pt idx="4827">
                  <c:v>21.724040985106999</c:v>
                </c:pt>
                <c:pt idx="4828">
                  <c:v>21.722841262816999</c:v>
                </c:pt>
                <c:pt idx="4829">
                  <c:v>21.721675872801999</c:v>
                </c:pt>
                <c:pt idx="4830">
                  <c:v>21.719890594481999</c:v>
                </c:pt>
                <c:pt idx="4831">
                  <c:v>21.717924118041999</c:v>
                </c:pt>
                <c:pt idx="4832">
                  <c:v>21.717344284056999</c:v>
                </c:pt>
                <c:pt idx="4833">
                  <c:v>21.714406967163001</c:v>
                </c:pt>
                <c:pt idx="4834">
                  <c:v>21.709411621093</c:v>
                </c:pt>
                <c:pt idx="4835">
                  <c:v>21.708539962768</c:v>
                </c:pt>
                <c:pt idx="4836">
                  <c:v>21.701900482176999</c:v>
                </c:pt>
                <c:pt idx="4837">
                  <c:v>21.696649551391001</c:v>
                </c:pt>
                <c:pt idx="4838">
                  <c:v>21.696063995361001</c:v>
                </c:pt>
                <c:pt idx="4839">
                  <c:v>21.6919631958</c:v>
                </c:pt>
                <c:pt idx="4840">
                  <c:v>21.691940307616999</c:v>
                </c:pt>
                <c:pt idx="4841">
                  <c:v>21.688972473143998</c:v>
                </c:pt>
                <c:pt idx="4842">
                  <c:v>21.685705184936001</c:v>
                </c:pt>
                <c:pt idx="4843">
                  <c:v>21.685005187988001</c:v>
                </c:pt>
                <c:pt idx="4844">
                  <c:v>21.684635162353</c:v>
                </c:pt>
                <c:pt idx="4845">
                  <c:v>21.680265426635</c:v>
                </c:pt>
                <c:pt idx="4846">
                  <c:v>21.675756454466999</c:v>
                </c:pt>
                <c:pt idx="4847">
                  <c:v>21.672626495361001</c:v>
                </c:pt>
                <c:pt idx="4848">
                  <c:v>21.670234680175</c:v>
                </c:pt>
                <c:pt idx="4849">
                  <c:v>21.669828414916999</c:v>
                </c:pt>
                <c:pt idx="4850">
                  <c:v>21.669773101806001</c:v>
                </c:pt>
                <c:pt idx="4851">
                  <c:v>21.663026809691999</c:v>
                </c:pt>
                <c:pt idx="4852">
                  <c:v>21.660676956176001</c:v>
                </c:pt>
                <c:pt idx="4853">
                  <c:v>21.659875869751001</c:v>
                </c:pt>
                <c:pt idx="4854">
                  <c:v>21.65853691101</c:v>
                </c:pt>
                <c:pt idx="4855">
                  <c:v>21.654293060301999</c:v>
                </c:pt>
                <c:pt idx="4856">
                  <c:v>21.653528213501001</c:v>
                </c:pt>
                <c:pt idx="4857">
                  <c:v>21.652423858641999</c:v>
                </c:pt>
                <c:pt idx="4858">
                  <c:v>21.649808883666999</c:v>
                </c:pt>
                <c:pt idx="4859">
                  <c:v>21.645626068115</c:v>
                </c:pt>
                <c:pt idx="4860">
                  <c:v>21.644540786743001</c:v>
                </c:pt>
                <c:pt idx="4861">
                  <c:v>21.6411819458</c:v>
                </c:pt>
                <c:pt idx="4862">
                  <c:v>21.639839172363001</c:v>
                </c:pt>
                <c:pt idx="4863">
                  <c:v>21.638429641723</c:v>
                </c:pt>
                <c:pt idx="4864">
                  <c:v>21.636054992675</c:v>
                </c:pt>
                <c:pt idx="4865">
                  <c:v>21.633937835693001</c:v>
                </c:pt>
                <c:pt idx="4866">
                  <c:v>21.627349853515</c:v>
                </c:pt>
                <c:pt idx="4867">
                  <c:v>21.626493453978998</c:v>
                </c:pt>
                <c:pt idx="4868">
                  <c:v>21.62564086914</c:v>
                </c:pt>
                <c:pt idx="4869">
                  <c:v>21.623220443725</c:v>
                </c:pt>
                <c:pt idx="4870">
                  <c:v>21.620038986206001</c:v>
                </c:pt>
                <c:pt idx="4871">
                  <c:v>21.616550445556001</c:v>
                </c:pt>
                <c:pt idx="4872">
                  <c:v>21.616304397583001</c:v>
                </c:pt>
                <c:pt idx="4873">
                  <c:v>21.614017486571999</c:v>
                </c:pt>
                <c:pt idx="4874">
                  <c:v>21.613683700561001</c:v>
                </c:pt>
                <c:pt idx="4875">
                  <c:v>21.613550186156999</c:v>
                </c:pt>
                <c:pt idx="4876">
                  <c:v>21.612693786621001</c:v>
                </c:pt>
                <c:pt idx="4877">
                  <c:v>21.611991882323998</c:v>
                </c:pt>
                <c:pt idx="4878">
                  <c:v>21.608005523681001</c:v>
                </c:pt>
                <c:pt idx="4879">
                  <c:v>21.607131958006999</c:v>
                </c:pt>
                <c:pt idx="4880">
                  <c:v>21.603681564331001</c:v>
                </c:pt>
                <c:pt idx="4881">
                  <c:v>21.602819442748999</c:v>
                </c:pt>
                <c:pt idx="4882">
                  <c:v>21.599864959716001</c:v>
                </c:pt>
                <c:pt idx="4883">
                  <c:v>21.59958076477</c:v>
                </c:pt>
                <c:pt idx="4884">
                  <c:v>21.598775863646999</c:v>
                </c:pt>
                <c:pt idx="4885">
                  <c:v>21.597431182861001</c:v>
                </c:pt>
                <c:pt idx="4886">
                  <c:v>21.596881866455</c:v>
                </c:pt>
                <c:pt idx="4887">
                  <c:v>21.595544815063</c:v>
                </c:pt>
                <c:pt idx="4888">
                  <c:v>21.59292602539</c:v>
                </c:pt>
                <c:pt idx="4889">
                  <c:v>21.592777252196999</c:v>
                </c:pt>
                <c:pt idx="4890">
                  <c:v>21.592155456543001</c:v>
                </c:pt>
                <c:pt idx="4891">
                  <c:v>21.590200424193998</c:v>
                </c:pt>
                <c:pt idx="4892">
                  <c:v>21.588064193725</c:v>
                </c:pt>
                <c:pt idx="4893">
                  <c:v>21.585842132568001</c:v>
                </c:pt>
                <c:pt idx="4894">
                  <c:v>21.58416557312</c:v>
                </c:pt>
                <c:pt idx="4895">
                  <c:v>21.582147598266001</c:v>
                </c:pt>
                <c:pt idx="4896">
                  <c:v>21.581785202026001</c:v>
                </c:pt>
                <c:pt idx="4897">
                  <c:v>21.580778121948001</c:v>
                </c:pt>
                <c:pt idx="4898">
                  <c:v>21.580480575561001</c:v>
                </c:pt>
                <c:pt idx="4899">
                  <c:v>21.576412200926999</c:v>
                </c:pt>
                <c:pt idx="4900">
                  <c:v>21.574001312255</c:v>
                </c:pt>
                <c:pt idx="4901">
                  <c:v>21.573991775511999</c:v>
                </c:pt>
                <c:pt idx="4902">
                  <c:v>21.571294784545</c:v>
                </c:pt>
                <c:pt idx="4903">
                  <c:v>21.570825576781999</c:v>
                </c:pt>
                <c:pt idx="4904">
                  <c:v>21.570528030395</c:v>
                </c:pt>
                <c:pt idx="4905">
                  <c:v>21.568458557128</c:v>
                </c:pt>
                <c:pt idx="4906">
                  <c:v>21.567113876341999</c:v>
                </c:pt>
                <c:pt idx="4907">
                  <c:v>21.56682395935</c:v>
                </c:pt>
                <c:pt idx="4908">
                  <c:v>21.565088272093998</c:v>
                </c:pt>
                <c:pt idx="4909">
                  <c:v>21.564729690551001</c:v>
                </c:pt>
                <c:pt idx="4910">
                  <c:v>21.564006805419002</c:v>
                </c:pt>
                <c:pt idx="4911">
                  <c:v>21.55687713623</c:v>
                </c:pt>
                <c:pt idx="4912">
                  <c:v>21.556350708006999</c:v>
                </c:pt>
                <c:pt idx="4913">
                  <c:v>21.551572799681999</c:v>
                </c:pt>
                <c:pt idx="4914">
                  <c:v>21.54737663269</c:v>
                </c:pt>
                <c:pt idx="4915">
                  <c:v>21.546915054321001</c:v>
                </c:pt>
                <c:pt idx="4916">
                  <c:v>21.546852111816001</c:v>
                </c:pt>
                <c:pt idx="4917">
                  <c:v>21.545305252075</c:v>
                </c:pt>
                <c:pt idx="4918">
                  <c:v>21.544672012328999</c:v>
                </c:pt>
                <c:pt idx="4919">
                  <c:v>21.541339874266999</c:v>
                </c:pt>
                <c:pt idx="4920">
                  <c:v>21.534292221068998</c:v>
                </c:pt>
                <c:pt idx="4921">
                  <c:v>21.528034210205</c:v>
                </c:pt>
                <c:pt idx="4922">
                  <c:v>21.527605056761999</c:v>
                </c:pt>
                <c:pt idx="4923">
                  <c:v>21.526851654051999</c:v>
                </c:pt>
                <c:pt idx="4924">
                  <c:v>21.526832580566001</c:v>
                </c:pt>
                <c:pt idx="4925">
                  <c:v>21.521686553955</c:v>
                </c:pt>
                <c:pt idx="4926">
                  <c:v>21.521167755126999</c:v>
                </c:pt>
                <c:pt idx="4927">
                  <c:v>21.520278930663999</c:v>
                </c:pt>
                <c:pt idx="4928">
                  <c:v>21.519939422606999</c:v>
                </c:pt>
                <c:pt idx="4929">
                  <c:v>21.516721725463</c:v>
                </c:pt>
                <c:pt idx="4930">
                  <c:v>21.516492843626999</c:v>
                </c:pt>
                <c:pt idx="4931">
                  <c:v>21.513797760008998</c:v>
                </c:pt>
                <c:pt idx="4932">
                  <c:v>21.509922027586999</c:v>
                </c:pt>
                <c:pt idx="4933">
                  <c:v>21.507581710815</c:v>
                </c:pt>
                <c:pt idx="4934">
                  <c:v>21.506101608276001</c:v>
                </c:pt>
                <c:pt idx="4935">
                  <c:v>21.505239486693998</c:v>
                </c:pt>
                <c:pt idx="4936">
                  <c:v>21.501708984375</c:v>
                </c:pt>
                <c:pt idx="4937">
                  <c:v>21.501420974731001</c:v>
                </c:pt>
                <c:pt idx="4938">
                  <c:v>21.500129699706999</c:v>
                </c:pt>
                <c:pt idx="4939">
                  <c:v>21.49850654602</c:v>
                </c:pt>
                <c:pt idx="4940">
                  <c:v>21.496557235716999</c:v>
                </c:pt>
                <c:pt idx="4941">
                  <c:v>21.496168136596001</c:v>
                </c:pt>
                <c:pt idx="4942">
                  <c:v>21.493492126464002</c:v>
                </c:pt>
                <c:pt idx="4943">
                  <c:v>21.49296760559</c:v>
                </c:pt>
                <c:pt idx="4944">
                  <c:v>21.489442825316999</c:v>
                </c:pt>
                <c:pt idx="4945">
                  <c:v>21.487085342406999</c:v>
                </c:pt>
                <c:pt idx="4946">
                  <c:v>21.483373641966999</c:v>
                </c:pt>
                <c:pt idx="4947">
                  <c:v>21.481624603271001</c:v>
                </c:pt>
                <c:pt idx="4948">
                  <c:v>21.481414794921001</c:v>
                </c:pt>
                <c:pt idx="4949">
                  <c:v>21.479368209838</c:v>
                </c:pt>
                <c:pt idx="4950">
                  <c:v>21.477909088133998</c:v>
                </c:pt>
                <c:pt idx="4951">
                  <c:v>21.477481842041001</c:v>
                </c:pt>
                <c:pt idx="4952">
                  <c:v>21.477298736571999</c:v>
                </c:pt>
                <c:pt idx="4953">
                  <c:v>21.477130889891999</c:v>
                </c:pt>
                <c:pt idx="4954">
                  <c:v>21.476030349731001</c:v>
                </c:pt>
                <c:pt idx="4955">
                  <c:v>21.474466323851999</c:v>
                </c:pt>
                <c:pt idx="4956">
                  <c:v>21.473512649536001</c:v>
                </c:pt>
                <c:pt idx="4957">
                  <c:v>21.473434448241999</c:v>
                </c:pt>
                <c:pt idx="4958">
                  <c:v>21.47039604187</c:v>
                </c:pt>
                <c:pt idx="4959">
                  <c:v>21.466875076293</c:v>
                </c:pt>
                <c:pt idx="4960">
                  <c:v>21.466655731201001</c:v>
                </c:pt>
                <c:pt idx="4961">
                  <c:v>21.465385437011001</c:v>
                </c:pt>
                <c:pt idx="4962">
                  <c:v>21.464992523193001</c:v>
                </c:pt>
                <c:pt idx="4963">
                  <c:v>21.461107254028001</c:v>
                </c:pt>
                <c:pt idx="4964">
                  <c:v>21.458368301391001</c:v>
                </c:pt>
                <c:pt idx="4965">
                  <c:v>21.457614898681001</c:v>
                </c:pt>
                <c:pt idx="4966">
                  <c:v>21.456441879271999</c:v>
                </c:pt>
                <c:pt idx="4967">
                  <c:v>21.454833984375</c:v>
                </c:pt>
                <c:pt idx="4968">
                  <c:v>21.454790115356001</c:v>
                </c:pt>
                <c:pt idx="4969">
                  <c:v>21.45389175415</c:v>
                </c:pt>
                <c:pt idx="4970">
                  <c:v>21.447799682616999</c:v>
                </c:pt>
                <c:pt idx="4971">
                  <c:v>21.447326660156001</c:v>
                </c:pt>
                <c:pt idx="4972">
                  <c:v>21.445314407348</c:v>
                </c:pt>
                <c:pt idx="4973">
                  <c:v>21.444076538085</c:v>
                </c:pt>
                <c:pt idx="4974">
                  <c:v>21.438619613646999</c:v>
                </c:pt>
                <c:pt idx="4975">
                  <c:v>21.437479019165</c:v>
                </c:pt>
                <c:pt idx="4976">
                  <c:v>21.436952590941999</c:v>
                </c:pt>
                <c:pt idx="4977">
                  <c:v>21.436256408691001</c:v>
                </c:pt>
                <c:pt idx="4978">
                  <c:v>21.435329437255</c:v>
                </c:pt>
                <c:pt idx="4979">
                  <c:v>21.434007644653001</c:v>
                </c:pt>
                <c:pt idx="4980">
                  <c:v>21.433870315551001</c:v>
                </c:pt>
                <c:pt idx="4981">
                  <c:v>21.431856155395</c:v>
                </c:pt>
                <c:pt idx="4982">
                  <c:v>21.431539535521999</c:v>
                </c:pt>
                <c:pt idx="4983">
                  <c:v>21.429626464843</c:v>
                </c:pt>
                <c:pt idx="4984">
                  <c:v>21.42411994934</c:v>
                </c:pt>
                <c:pt idx="4985">
                  <c:v>21.423343658446999</c:v>
                </c:pt>
                <c:pt idx="4986">
                  <c:v>21.42332458496</c:v>
                </c:pt>
                <c:pt idx="4987">
                  <c:v>21.420789718626999</c:v>
                </c:pt>
                <c:pt idx="4988">
                  <c:v>21.420127868651999</c:v>
                </c:pt>
                <c:pt idx="4989">
                  <c:v>21.418479919433</c:v>
                </c:pt>
                <c:pt idx="4990">
                  <c:v>21.4162940979</c:v>
                </c:pt>
                <c:pt idx="4991">
                  <c:v>21.415552139281999</c:v>
                </c:pt>
                <c:pt idx="4992">
                  <c:v>21.415344238281001</c:v>
                </c:pt>
                <c:pt idx="4993">
                  <c:v>21.414979934691999</c:v>
                </c:pt>
                <c:pt idx="4994">
                  <c:v>21.413793563841999</c:v>
                </c:pt>
                <c:pt idx="4995">
                  <c:v>21.412458419799002</c:v>
                </c:pt>
                <c:pt idx="4996">
                  <c:v>21.408071517943998</c:v>
                </c:pt>
                <c:pt idx="4997">
                  <c:v>21.406097412108998</c:v>
                </c:pt>
                <c:pt idx="4998">
                  <c:v>21.405391693115</c:v>
                </c:pt>
                <c:pt idx="4999">
                  <c:v>21.404554367065</c:v>
                </c:pt>
                <c:pt idx="5000">
                  <c:v>21.404445648193001</c:v>
                </c:pt>
                <c:pt idx="5001">
                  <c:v>21.403789520263</c:v>
                </c:pt>
                <c:pt idx="5002">
                  <c:v>21.402851104736001</c:v>
                </c:pt>
                <c:pt idx="5003">
                  <c:v>21.400918960571001</c:v>
                </c:pt>
                <c:pt idx="5004">
                  <c:v>21.399868011473998</c:v>
                </c:pt>
                <c:pt idx="5005">
                  <c:v>21.399707794188998</c:v>
                </c:pt>
                <c:pt idx="5006">
                  <c:v>21.399665832518998</c:v>
                </c:pt>
                <c:pt idx="5007">
                  <c:v>21.397733688353998</c:v>
                </c:pt>
                <c:pt idx="5008">
                  <c:v>21.395000457763</c:v>
                </c:pt>
                <c:pt idx="5009">
                  <c:v>21.394971847533998</c:v>
                </c:pt>
                <c:pt idx="5010">
                  <c:v>21.394147872924002</c:v>
                </c:pt>
                <c:pt idx="5011">
                  <c:v>21.392341613768998</c:v>
                </c:pt>
                <c:pt idx="5012">
                  <c:v>21.391263961791999</c:v>
                </c:pt>
                <c:pt idx="5013">
                  <c:v>21.385229110716999</c:v>
                </c:pt>
                <c:pt idx="5014">
                  <c:v>21.383033752441001</c:v>
                </c:pt>
                <c:pt idx="5015">
                  <c:v>21.381393432616999</c:v>
                </c:pt>
                <c:pt idx="5016">
                  <c:v>21.38122177124</c:v>
                </c:pt>
                <c:pt idx="5017">
                  <c:v>21.379810333251999</c:v>
                </c:pt>
                <c:pt idx="5018">
                  <c:v>21.377195358276001</c:v>
                </c:pt>
                <c:pt idx="5019">
                  <c:v>21.376731872558</c:v>
                </c:pt>
                <c:pt idx="5020">
                  <c:v>21.37607383728</c:v>
                </c:pt>
                <c:pt idx="5021">
                  <c:v>21.375484466551999</c:v>
                </c:pt>
                <c:pt idx="5022">
                  <c:v>21.375242233276001</c:v>
                </c:pt>
                <c:pt idx="5023">
                  <c:v>21.374988555908001</c:v>
                </c:pt>
                <c:pt idx="5024">
                  <c:v>21.373159408568998</c:v>
                </c:pt>
                <c:pt idx="5025">
                  <c:v>21.372623443603</c:v>
                </c:pt>
                <c:pt idx="5026">
                  <c:v>21.371973037718998</c:v>
                </c:pt>
                <c:pt idx="5027">
                  <c:v>21.371416091918</c:v>
                </c:pt>
                <c:pt idx="5028">
                  <c:v>21.367725372313998</c:v>
                </c:pt>
                <c:pt idx="5029">
                  <c:v>21.362396240233998</c:v>
                </c:pt>
                <c:pt idx="5030">
                  <c:v>21.362026214598998</c:v>
                </c:pt>
                <c:pt idx="5031">
                  <c:v>21.360345840453999</c:v>
                </c:pt>
                <c:pt idx="5032">
                  <c:v>21.355972290038999</c:v>
                </c:pt>
                <c:pt idx="5033">
                  <c:v>21.352729797363001</c:v>
                </c:pt>
                <c:pt idx="5034">
                  <c:v>21.350816726683998</c:v>
                </c:pt>
                <c:pt idx="5035">
                  <c:v>21.348627090453999</c:v>
                </c:pt>
                <c:pt idx="5036">
                  <c:v>21.348497390746999</c:v>
                </c:pt>
                <c:pt idx="5037">
                  <c:v>21.348369598388</c:v>
                </c:pt>
                <c:pt idx="5038">
                  <c:v>21.345518112181999</c:v>
                </c:pt>
                <c:pt idx="5039">
                  <c:v>21.343784332275</c:v>
                </c:pt>
                <c:pt idx="5040">
                  <c:v>21.341201782226001</c:v>
                </c:pt>
                <c:pt idx="5041">
                  <c:v>21.339248657226001</c:v>
                </c:pt>
                <c:pt idx="5042">
                  <c:v>21.33920097351</c:v>
                </c:pt>
                <c:pt idx="5043">
                  <c:v>21.338954925536999</c:v>
                </c:pt>
                <c:pt idx="5044">
                  <c:v>21.338886260986001</c:v>
                </c:pt>
                <c:pt idx="5045">
                  <c:v>21.337768554686999</c:v>
                </c:pt>
                <c:pt idx="5046">
                  <c:v>21.337419509886999</c:v>
                </c:pt>
                <c:pt idx="5047">
                  <c:v>21.336811065673</c:v>
                </c:pt>
                <c:pt idx="5048">
                  <c:v>21.336713790893</c:v>
                </c:pt>
                <c:pt idx="5049">
                  <c:v>21.33634185791</c:v>
                </c:pt>
                <c:pt idx="5050">
                  <c:v>21.335952758788999</c:v>
                </c:pt>
                <c:pt idx="5051">
                  <c:v>21.332321166991999</c:v>
                </c:pt>
                <c:pt idx="5052">
                  <c:v>21.328008651733001</c:v>
                </c:pt>
                <c:pt idx="5053">
                  <c:v>21.326684951781999</c:v>
                </c:pt>
                <c:pt idx="5054">
                  <c:v>21.324657440185</c:v>
                </c:pt>
                <c:pt idx="5055">
                  <c:v>21.324619293211999</c:v>
                </c:pt>
                <c:pt idx="5056">
                  <c:v>21.322986602783001</c:v>
                </c:pt>
                <c:pt idx="5057">
                  <c:v>21.319452285766001</c:v>
                </c:pt>
                <c:pt idx="5058">
                  <c:v>21.318771362303998</c:v>
                </c:pt>
                <c:pt idx="5059">
                  <c:v>21.318159103393</c:v>
                </c:pt>
                <c:pt idx="5060">
                  <c:v>21.313304901123001</c:v>
                </c:pt>
                <c:pt idx="5061">
                  <c:v>21.309473037718998</c:v>
                </c:pt>
                <c:pt idx="5062">
                  <c:v>21.308219909668001</c:v>
                </c:pt>
                <c:pt idx="5063">
                  <c:v>21.306581497191999</c:v>
                </c:pt>
                <c:pt idx="5064">
                  <c:v>21.306419372558</c:v>
                </c:pt>
                <c:pt idx="5065">
                  <c:v>21.30269241333</c:v>
                </c:pt>
                <c:pt idx="5066">
                  <c:v>21.301805496215</c:v>
                </c:pt>
                <c:pt idx="5067">
                  <c:v>21.301799774169002</c:v>
                </c:pt>
                <c:pt idx="5068">
                  <c:v>21.301412582396999</c:v>
                </c:pt>
                <c:pt idx="5069">
                  <c:v>21.30092048645</c:v>
                </c:pt>
                <c:pt idx="5070">
                  <c:v>21.299131393431999</c:v>
                </c:pt>
                <c:pt idx="5071">
                  <c:v>21.296419143676001</c:v>
                </c:pt>
                <c:pt idx="5072">
                  <c:v>21.295093536376999</c:v>
                </c:pt>
                <c:pt idx="5073">
                  <c:v>21.292362213133998</c:v>
                </c:pt>
                <c:pt idx="5074">
                  <c:v>21.291267395018998</c:v>
                </c:pt>
                <c:pt idx="5075">
                  <c:v>21.281242370605</c:v>
                </c:pt>
                <c:pt idx="5076">
                  <c:v>21.274045944213</c:v>
                </c:pt>
                <c:pt idx="5077">
                  <c:v>21.273208618163999</c:v>
                </c:pt>
                <c:pt idx="5078">
                  <c:v>21.271949768066001</c:v>
                </c:pt>
                <c:pt idx="5079">
                  <c:v>21.271202087401999</c:v>
                </c:pt>
                <c:pt idx="5080">
                  <c:v>21.270793914794002</c:v>
                </c:pt>
                <c:pt idx="5081">
                  <c:v>21.264530181883998</c:v>
                </c:pt>
                <c:pt idx="5082">
                  <c:v>21.264074325561001</c:v>
                </c:pt>
                <c:pt idx="5083">
                  <c:v>21.263139724731001</c:v>
                </c:pt>
                <c:pt idx="5084">
                  <c:v>21.262079238891001</c:v>
                </c:pt>
                <c:pt idx="5085">
                  <c:v>21.261415481566999</c:v>
                </c:pt>
                <c:pt idx="5086">
                  <c:v>21.260292053221999</c:v>
                </c:pt>
                <c:pt idx="5087">
                  <c:v>21.259201049803998</c:v>
                </c:pt>
                <c:pt idx="5088">
                  <c:v>21.259098052978</c:v>
                </c:pt>
                <c:pt idx="5089">
                  <c:v>21.256006240843998</c:v>
                </c:pt>
                <c:pt idx="5090">
                  <c:v>21.252637863158998</c:v>
                </c:pt>
                <c:pt idx="5091">
                  <c:v>21.250537872313998</c:v>
                </c:pt>
                <c:pt idx="5092">
                  <c:v>21.246599197386999</c:v>
                </c:pt>
                <c:pt idx="5093">
                  <c:v>21.241950988768998</c:v>
                </c:pt>
                <c:pt idx="5094">
                  <c:v>21.241390228271001</c:v>
                </c:pt>
                <c:pt idx="5095">
                  <c:v>21.240329742431001</c:v>
                </c:pt>
                <c:pt idx="5096">
                  <c:v>21.240058898925</c:v>
                </c:pt>
                <c:pt idx="5097">
                  <c:v>21.239110946655</c:v>
                </c:pt>
                <c:pt idx="5098">
                  <c:v>21.237876892089002</c:v>
                </c:pt>
                <c:pt idx="5099">
                  <c:v>21.237121582031001</c:v>
                </c:pt>
                <c:pt idx="5100">
                  <c:v>21.232433319091001</c:v>
                </c:pt>
                <c:pt idx="5101">
                  <c:v>21.232391357421001</c:v>
                </c:pt>
                <c:pt idx="5102">
                  <c:v>21.231931686401001</c:v>
                </c:pt>
                <c:pt idx="5103">
                  <c:v>21.224197387695</c:v>
                </c:pt>
                <c:pt idx="5104">
                  <c:v>21.223278045653998</c:v>
                </c:pt>
                <c:pt idx="5105">
                  <c:v>21.222927093505</c:v>
                </c:pt>
                <c:pt idx="5106">
                  <c:v>21.220129013061001</c:v>
                </c:pt>
                <c:pt idx="5107">
                  <c:v>21.219816207885</c:v>
                </c:pt>
                <c:pt idx="5108">
                  <c:v>21.219287872313998</c:v>
                </c:pt>
                <c:pt idx="5109">
                  <c:v>21.218898773193001</c:v>
                </c:pt>
                <c:pt idx="5110">
                  <c:v>21.218271255493001</c:v>
                </c:pt>
                <c:pt idx="5111">
                  <c:v>21.217655181883998</c:v>
                </c:pt>
                <c:pt idx="5112">
                  <c:v>21.216962814331001</c:v>
                </c:pt>
                <c:pt idx="5113">
                  <c:v>21.215757369995</c:v>
                </c:pt>
                <c:pt idx="5114">
                  <c:v>21.214208602905</c:v>
                </c:pt>
                <c:pt idx="5115">
                  <c:v>21.208621978758998</c:v>
                </c:pt>
                <c:pt idx="5116">
                  <c:v>21.208221435546001</c:v>
                </c:pt>
                <c:pt idx="5117">
                  <c:v>21.207935333251999</c:v>
                </c:pt>
                <c:pt idx="5118">
                  <c:v>21.202575683593</c:v>
                </c:pt>
                <c:pt idx="5119">
                  <c:v>21.202367782591999</c:v>
                </c:pt>
                <c:pt idx="5120">
                  <c:v>21.200874328613001</c:v>
                </c:pt>
                <c:pt idx="5121">
                  <c:v>21.197959899901999</c:v>
                </c:pt>
                <c:pt idx="5122">
                  <c:v>21.197839736938</c:v>
                </c:pt>
                <c:pt idx="5123">
                  <c:v>21.196800231933</c:v>
                </c:pt>
                <c:pt idx="5124">
                  <c:v>21.196212768553998</c:v>
                </c:pt>
                <c:pt idx="5125">
                  <c:v>21.195585250853998</c:v>
                </c:pt>
                <c:pt idx="5126">
                  <c:v>21.194538116455</c:v>
                </c:pt>
                <c:pt idx="5127">
                  <c:v>21.193096160888</c:v>
                </c:pt>
                <c:pt idx="5128">
                  <c:v>21.191436767578001</c:v>
                </c:pt>
                <c:pt idx="5129">
                  <c:v>21.189115524291999</c:v>
                </c:pt>
                <c:pt idx="5130">
                  <c:v>21.186500549316001</c:v>
                </c:pt>
                <c:pt idx="5131">
                  <c:v>21.186059951781999</c:v>
                </c:pt>
                <c:pt idx="5132">
                  <c:v>21.182416915893</c:v>
                </c:pt>
                <c:pt idx="5133">
                  <c:v>21.181892395018998</c:v>
                </c:pt>
                <c:pt idx="5134">
                  <c:v>21.17978477478</c:v>
                </c:pt>
                <c:pt idx="5135">
                  <c:v>21.178272247313998</c:v>
                </c:pt>
                <c:pt idx="5136">
                  <c:v>21.176946640013998</c:v>
                </c:pt>
                <c:pt idx="5137">
                  <c:v>21.17280960083</c:v>
                </c:pt>
                <c:pt idx="5138">
                  <c:v>21.172374725341001</c:v>
                </c:pt>
                <c:pt idx="5139">
                  <c:v>21.171842575073001</c:v>
                </c:pt>
                <c:pt idx="5140">
                  <c:v>21.170133590698001</c:v>
                </c:pt>
                <c:pt idx="5141">
                  <c:v>21.169193267821999</c:v>
                </c:pt>
                <c:pt idx="5142">
                  <c:v>21.16724205017</c:v>
                </c:pt>
                <c:pt idx="5143">
                  <c:v>21.16159248352</c:v>
                </c:pt>
                <c:pt idx="5144">
                  <c:v>21.161258697508998</c:v>
                </c:pt>
                <c:pt idx="5145">
                  <c:v>21.161054611206001</c:v>
                </c:pt>
                <c:pt idx="5146">
                  <c:v>21.16069984436</c:v>
                </c:pt>
                <c:pt idx="5147">
                  <c:v>21.159608840941999</c:v>
                </c:pt>
                <c:pt idx="5148">
                  <c:v>21.159257888793</c:v>
                </c:pt>
                <c:pt idx="5149">
                  <c:v>21.158367156981999</c:v>
                </c:pt>
                <c:pt idx="5150">
                  <c:v>21.155492782591999</c:v>
                </c:pt>
                <c:pt idx="5151">
                  <c:v>21.153448104858001</c:v>
                </c:pt>
                <c:pt idx="5152">
                  <c:v>21.152582168578999</c:v>
                </c:pt>
                <c:pt idx="5153">
                  <c:v>21.152057647705</c:v>
                </c:pt>
                <c:pt idx="5154">
                  <c:v>21.144037246703999</c:v>
                </c:pt>
                <c:pt idx="5155">
                  <c:v>21.143974304198998</c:v>
                </c:pt>
                <c:pt idx="5156">
                  <c:v>21.142160415648998</c:v>
                </c:pt>
                <c:pt idx="5157">
                  <c:v>21.141427993773998</c:v>
                </c:pt>
                <c:pt idx="5158">
                  <c:v>21.135343551635</c:v>
                </c:pt>
                <c:pt idx="5159">
                  <c:v>21.135248184203999</c:v>
                </c:pt>
                <c:pt idx="5160">
                  <c:v>21.13447189331</c:v>
                </c:pt>
                <c:pt idx="5161">
                  <c:v>21.130681991576999</c:v>
                </c:pt>
                <c:pt idx="5162">
                  <c:v>21.129846572876001</c:v>
                </c:pt>
                <c:pt idx="5163">
                  <c:v>21.129037857055</c:v>
                </c:pt>
                <c:pt idx="5164">
                  <c:v>21.12495803833</c:v>
                </c:pt>
                <c:pt idx="5165">
                  <c:v>21.124467849731001</c:v>
                </c:pt>
                <c:pt idx="5166">
                  <c:v>21.122514724731001</c:v>
                </c:pt>
                <c:pt idx="5167">
                  <c:v>21.119472503661999</c:v>
                </c:pt>
                <c:pt idx="5168">
                  <c:v>21.119155883788999</c:v>
                </c:pt>
                <c:pt idx="5169">
                  <c:v>21.118490219116001</c:v>
                </c:pt>
                <c:pt idx="5170">
                  <c:v>21.118125915526999</c:v>
                </c:pt>
                <c:pt idx="5171">
                  <c:v>21.115932464598998</c:v>
                </c:pt>
                <c:pt idx="5172">
                  <c:v>21.115184783935</c:v>
                </c:pt>
                <c:pt idx="5173">
                  <c:v>21.114568710326999</c:v>
                </c:pt>
                <c:pt idx="5174">
                  <c:v>21.110931396483998</c:v>
                </c:pt>
                <c:pt idx="5175">
                  <c:v>21.109281539916999</c:v>
                </c:pt>
                <c:pt idx="5176">
                  <c:v>21.10906791687</c:v>
                </c:pt>
                <c:pt idx="5177">
                  <c:v>21.107172012328999</c:v>
                </c:pt>
                <c:pt idx="5178">
                  <c:v>21.105510711669002</c:v>
                </c:pt>
                <c:pt idx="5179">
                  <c:v>21.102087020873999</c:v>
                </c:pt>
                <c:pt idx="5180">
                  <c:v>21.096179962158001</c:v>
                </c:pt>
                <c:pt idx="5181">
                  <c:v>21.096172332763</c:v>
                </c:pt>
                <c:pt idx="5182">
                  <c:v>21.09448814392</c:v>
                </c:pt>
                <c:pt idx="5183">
                  <c:v>21.093643188476001</c:v>
                </c:pt>
                <c:pt idx="5184">
                  <c:v>21.089910507201999</c:v>
                </c:pt>
                <c:pt idx="5185">
                  <c:v>21.088575363158998</c:v>
                </c:pt>
                <c:pt idx="5186">
                  <c:v>21.087739944458001</c:v>
                </c:pt>
                <c:pt idx="5187">
                  <c:v>21.08662033081</c:v>
                </c:pt>
                <c:pt idx="5188">
                  <c:v>21.086566925048</c:v>
                </c:pt>
                <c:pt idx="5189">
                  <c:v>21.083358764648001</c:v>
                </c:pt>
                <c:pt idx="5190">
                  <c:v>21.08324432373</c:v>
                </c:pt>
                <c:pt idx="5191">
                  <c:v>21.081995010376001</c:v>
                </c:pt>
                <c:pt idx="5192">
                  <c:v>21.081888198851999</c:v>
                </c:pt>
                <c:pt idx="5193">
                  <c:v>21.081748962401999</c:v>
                </c:pt>
                <c:pt idx="5194">
                  <c:v>21.081232070921999</c:v>
                </c:pt>
                <c:pt idx="5195">
                  <c:v>21.081020355223998</c:v>
                </c:pt>
                <c:pt idx="5196">
                  <c:v>21.080774307251001</c:v>
                </c:pt>
                <c:pt idx="5197">
                  <c:v>21.080165863036999</c:v>
                </c:pt>
                <c:pt idx="5198">
                  <c:v>21.079387664794002</c:v>
                </c:pt>
                <c:pt idx="5199">
                  <c:v>21.075098037718998</c:v>
                </c:pt>
                <c:pt idx="5200">
                  <c:v>21.074485778808</c:v>
                </c:pt>
                <c:pt idx="5201">
                  <c:v>21.074340820311999</c:v>
                </c:pt>
                <c:pt idx="5202">
                  <c:v>21.072553634643</c:v>
                </c:pt>
                <c:pt idx="5203">
                  <c:v>21.06992149353</c:v>
                </c:pt>
                <c:pt idx="5204">
                  <c:v>21.064195632933998</c:v>
                </c:pt>
                <c:pt idx="5205">
                  <c:v>21.063919067381999</c:v>
                </c:pt>
                <c:pt idx="5206">
                  <c:v>21.062433242796999</c:v>
                </c:pt>
                <c:pt idx="5207">
                  <c:v>21.059278488158998</c:v>
                </c:pt>
                <c:pt idx="5208">
                  <c:v>21.058713912963</c:v>
                </c:pt>
                <c:pt idx="5209">
                  <c:v>21.057176589965</c:v>
                </c:pt>
                <c:pt idx="5210">
                  <c:v>21.05661201477</c:v>
                </c:pt>
                <c:pt idx="5211">
                  <c:v>21.055992126464002</c:v>
                </c:pt>
                <c:pt idx="5212">
                  <c:v>21.054302215576001</c:v>
                </c:pt>
                <c:pt idx="5213">
                  <c:v>21.054119110106999</c:v>
                </c:pt>
                <c:pt idx="5214">
                  <c:v>21.053735733031999</c:v>
                </c:pt>
                <c:pt idx="5215">
                  <c:v>21.052772521971999</c:v>
                </c:pt>
                <c:pt idx="5216">
                  <c:v>21.052700042723998</c:v>
                </c:pt>
                <c:pt idx="5217">
                  <c:v>21.052219390868999</c:v>
                </c:pt>
                <c:pt idx="5218">
                  <c:v>21.048946380615</c:v>
                </c:pt>
                <c:pt idx="5219">
                  <c:v>21.048429489135</c:v>
                </c:pt>
                <c:pt idx="5220">
                  <c:v>21.044864654541001</c:v>
                </c:pt>
                <c:pt idx="5221">
                  <c:v>21.043701171875</c:v>
                </c:pt>
                <c:pt idx="5222">
                  <c:v>21.04259109497</c:v>
                </c:pt>
                <c:pt idx="5223">
                  <c:v>21.04206085205</c:v>
                </c:pt>
                <c:pt idx="5224">
                  <c:v>21.038825988768998</c:v>
                </c:pt>
                <c:pt idx="5225">
                  <c:v>21.038778305053</c:v>
                </c:pt>
                <c:pt idx="5226">
                  <c:v>21.038480758666999</c:v>
                </c:pt>
                <c:pt idx="5227">
                  <c:v>21.03751373291</c:v>
                </c:pt>
                <c:pt idx="5228">
                  <c:v>21.036693572998001</c:v>
                </c:pt>
                <c:pt idx="5229">
                  <c:v>21.036199569701999</c:v>
                </c:pt>
                <c:pt idx="5230">
                  <c:v>21.029680252075</c:v>
                </c:pt>
                <c:pt idx="5231">
                  <c:v>21.026798248291001</c:v>
                </c:pt>
                <c:pt idx="5232">
                  <c:v>21.025491714476999</c:v>
                </c:pt>
                <c:pt idx="5233">
                  <c:v>21.023712158203001</c:v>
                </c:pt>
                <c:pt idx="5234">
                  <c:v>21.023044586181001</c:v>
                </c:pt>
                <c:pt idx="5235">
                  <c:v>21.020858764648001</c:v>
                </c:pt>
                <c:pt idx="5236">
                  <c:v>21.019218444823998</c:v>
                </c:pt>
                <c:pt idx="5237">
                  <c:v>21.018461227416999</c:v>
                </c:pt>
                <c:pt idx="5238">
                  <c:v>21.017913818358998</c:v>
                </c:pt>
                <c:pt idx="5239">
                  <c:v>21.015552520751999</c:v>
                </c:pt>
                <c:pt idx="5240">
                  <c:v>21.013624191283998</c:v>
                </c:pt>
                <c:pt idx="5241">
                  <c:v>21.013257980346001</c:v>
                </c:pt>
                <c:pt idx="5242">
                  <c:v>21.012186050415</c:v>
                </c:pt>
                <c:pt idx="5243">
                  <c:v>21.009559631346999</c:v>
                </c:pt>
                <c:pt idx="5244">
                  <c:v>21.005369186401001</c:v>
                </c:pt>
                <c:pt idx="5245">
                  <c:v>21.00133895874</c:v>
                </c:pt>
                <c:pt idx="5246">
                  <c:v>20.996362686156999</c:v>
                </c:pt>
                <c:pt idx="5247">
                  <c:v>20.995960235595</c:v>
                </c:pt>
                <c:pt idx="5248">
                  <c:v>20.995109558105</c:v>
                </c:pt>
                <c:pt idx="5249">
                  <c:v>20.990106582641001</c:v>
                </c:pt>
                <c:pt idx="5250">
                  <c:v>20.989194869995</c:v>
                </c:pt>
                <c:pt idx="5251">
                  <c:v>20.983999252318998</c:v>
                </c:pt>
                <c:pt idx="5252">
                  <c:v>20.983047485351001</c:v>
                </c:pt>
                <c:pt idx="5253">
                  <c:v>20.982971191406001</c:v>
                </c:pt>
                <c:pt idx="5254">
                  <c:v>20.979341506958001</c:v>
                </c:pt>
                <c:pt idx="5255">
                  <c:v>20.978136062621999</c:v>
                </c:pt>
                <c:pt idx="5256">
                  <c:v>20.977439880371001</c:v>
                </c:pt>
                <c:pt idx="5257">
                  <c:v>20.973640441893998</c:v>
                </c:pt>
                <c:pt idx="5258">
                  <c:v>20.972999572753</c:v>
                </c:pt>
                <c:pt idx="5259">
                  <c:v>20.969121932983001</c:v>
                </c:pt>
                <c:pt idx="5260">
                  <c:v>20.966117858886001</c:v>
                </c:pt>
                <c:pt idx="5261">
                  <c:v>20.965549468993999</c:v>
                </c:pt>
                <c:pt idx="5262">
                  <c:v>20.964946746826001</c:v>
                </c:pt>
                <c:pt idx="5263">
                  <c:v>20.964818954466999</c:v>
                </c:pt>
                <c:pt idx="5264">
                  <c:v>20.964418411254002</c:v>
                </c:pt>
                <c:pt idx="5265">
                  <c:v>20.963874816893998</c:v>
                </c:pt>
                <c:pt idx="5266">
                  <c:v>20.960479736328001</c:v>
                </c:pt>
                <c:pt idx="5267">
                  <c:v>20.960044860839002</c:v>
                </c:pt>
                <c:pt idx="5268">
                  <c:v>20.957527160643998</c:v>
                </c:pt>
                <c:pt idx="5269">
                  <c:v>20.95525932312</c:v>
                </c:pt>
                <c:pt idx="5270">
                  <c:v>20.955223083496001</c:v>
                </c:pt>
                <c:pt idx="5271">
                  <c:v>20.951469421386001</c:v>
                </c:pt>
                <c:pt idx="5272">
                  <c:v>20.949192047118999</c:v>
                </c:pt>
                <c:pt idx="5273">
                  <c:v>20.94713973999</c:v>
                </c:pt>
                <c:pt idx="5274">
                  <c:v>20.939174652098998</c:v>
                </c:pt>
                <c:pt idx="5275">
                  <c:v>20.938514709471999</c:v>
                </c:pt>
                <c:pt idx="5276">
                  <c:v>20.937185287475</c:v>
                </c:pt>
                <c:pt idx="5277">
                  <c:v>20.937019348143998</c:v>
                </c:pt>
                <c:pt idx="5278">
                  <c:v>20.93508529663</c:v>
                </c:pt>
                <c:pt idx="5279">
                  <c:v>20.933975219726001</c:v>
                </c:pt>
                <c:pt idx="5280">
                  <c:v>20.930566787718998</c:v>
                </c:pt>
                <c:pt idx="5281">
                  <c:v>20.9231300354</c:v>
                </c:pt>
                <c:pt idx="5282">
                  <c:v>20.920307159423</c:v>
                </c:pt>
                <c:pt idx="5283">
                  <c:v>20.920043945311999</c:v>
                </c:pt>
                <c:pt idx="5284">
                  <c:v>20.917352676391001</c:v>
                </c:pt>
                <c:pt idx="5285">
                  <c:v>20.917091369628</c:v>
                </c:pt>
                <c:pt idx="5286">
                  <c:v>20.908790588378</c:v>
                </c:pt>
                <c:pt idx="5287">
                  <c:v>20.906101226806001</c:v>
                </c:pt>
                <c:pt idx="5288">
                  <c:v>20.905237197876001</c:v>
                </c:pt>
                <c:pt idx="5289">
                  <c:v>20.90174293518</c:v>
                </c:pt>
                <c:pt idx="5290">
                  <c:v>20.8971118927</c:v>
                </c:pt>
                <c:pt idx="5291">
                  <c:v>20.89486503601</c:v>
                </c:pt>
                <c:pt idx="5292">
                  <c:v>20.891992568968998</c:v>
                </c:pt>
                <c:pt idx="5293">
                  <c:v>20.88949394226</c:v>
                </c:pt>
                <c:pt idx="5294">
                  <c:v>20.886747360228998</c:v>
                </c:pt>
                <c:pt idx="5295">
                  <c:v>20.886178970336001</c:v>
                </c:pt>
                <c:pt idx="5296">
                  <c:v>20.881973266601001</c:v>
                </c:pt>
                <c:pt idx="5297">
                  <c:v>20.881118774413999</c:v>
                </c:pt>
                <c:pt idx="5298">
                  <c:v>20.880729675293001</c:v>
                </c:pt>
                <c:pt idx="5299">
                  <c:v>20.873683929443001</c:v>
                </c:pt>
                <c:pt idx="5300">
                  <c:v>20.872358322143</c:v>
                </c:pt>
                <c:pt idx="5301">
                  <c:v>20.87159538269</c:v>
                </c:pt>
                <c:pt idx="5302">
                  <c:v>20.871416091918</c:v>
                </c:pt>
                <c:pt idx="5303">
                  <c:v>20.871036529541001</c:v>
                </c:pt>
                <c:pt idx="5304">
                  <c:v>20.870668411254002</c:v>
                </c:pt>
                <c:pt idx="5305">
                  <c:v>20.870435714721001</c:v>
                </c:pt>
                <c:pt idx="5306">
                  <c:v>20.867233276366999</c:v>
                </c:pt>
                <c:pt idx="5307">
                  <c:v>20.8671875</c:v>
                </c:pt>
                <c:pt idx="5308">
                  <c:v>20.861827850341001</c:v>
                </c:pt>
                <c:pt idx="5309">
                  <c:v>20.860551834106001</c:v>
                </c:pt>
                <c:pt idx="5310">
                  <c:v>20.857461929321001</c:v>
                </c:pt>
                <c:pt idx="5311">
                  <c:v>20.855686187743999</c:v>
                </c:pt>
                <c:pt idx="5312">
                  <c:v>20.853441238403001</c:v>
                </c:pt>
                <c:pt idx="5313">
                  <c:v>20.851602554321001</c:v>
                </c:pt>
                <c:pt idx="5314">
                  <c:v>20.851062774658001</c:v>
                </c:pt>
                <c:pt idx="5315">
                  <c:v>20.845033645629002</c:v>
                </c:pt>
                <c:pt idx="5316">
                  <c:v>20.843618392943998</c:v>
                </c:pt>
                <c:pt idx="5317">
                  <c:v>20.8424243927</c:v>
                </c:pt>
                <c:pt idx="5318">
                  <c:v>20.83980178833</c:v>
                </c:pt>
                <c:pt idx="5319">
                  <c:v>20.838005065918001</c:v>
                </c:pt>
                <c:pt idx="5320">
                  <c:v>20.834686279296001</c:v>
                </c:pt>
                <c:pt idx="5321">
                  <c:v>20.83212852478</c:v>
                </c:pt>
                <c:pt idx="5322">
                  <c:v>20.831548690795</c:v>
                </c:pt>
                <c:pt idx="5323">
                  <c:v>20.830142974853</c:v>
                </c:pt>
                <c:pt idx="5324">
                  <c:v>20.828964233398001</c:v>
                </c:pt>
                <c:pt idx="5325">
                  <c:v>20.82848739624</c:v>
                </c:pt>
                <c:pt idx="5326">
                  <c:v>20.826347351073998</c:v>
                </c:pt>
                <c:pt idx="5327">
                  <c:v>20.824045181273998</c:v>
                </c:pt>
                <c:pt idx="5328">
                  <c:v>20.81641960144</c:v>
                </c:pt>
                <c:pt idx="5329">
                  <c:v>20.813743591308</c:v>
                </c:pt>
                <c:pt idx="5330">
                  <c:v>20.812282562255</c:v>
                </c:pt>
                <c:pt idx="5331">
                  <c:v>20.812044143676001</c:v>
                </c:pt>
                <c:pt idx="5332">
                  <c:v>20.811332702636001</c:v>
                </c:pt>
                <c:pt idx="5333">
                  <c:v>20.811286926268998</c:v>
                </c:pt>
                <c:pt idx="5334">
                  <c:v>20.809669494628</c:v>
                </c:pt>
                <c:pt idx="5335">
                  <c:v>20.806344985961001</c:v>
                </c:pt>
                <c:pt idx="5336">
                  <c:v>20.80523109436</c:v>
                </c:pt>
                <c:pt idx="5337">
                  <c:v>20.804759979248001</c:v>
                </c:pt>
                <c:pt idx="5338">
                  <c:v>20.801723480223998</c:v>
                </c:pt>
                <c:pt idx="5339">
                  <c:v>20.797004699706999</c:v>
                </c:pt>
                <c:pt idx="5340">
                  <c:v>20.793062210083001</c:v>
                </c:pt>
                <c:pt idx="5341">
                  <c:v>20.788972854613998</c:v>
                </c:pt>
                <c:pt idx="5342">
                  <c:v>20.788843154906999</c:v>
                </c:pt>
                <c:pt idx="5343">
                  <c:v>20.78779220581</c:v>
                </c:pt>
                <c:pt idx="5344">
                  <c:v>20.787427902221001</c:v>
                </c:pt>
                <c:pt idx="5345">
                  <c:v>20.783729553221999</c:v>
                </c:pt>
                <c:pt idx="5346">
                  <c:v>20.782480239868001</c:v>
                </c:pt>
                <c:pt idx="5347">
                  <c:v>20.78091430664</c:v>
                </c:pt>
                <c:pt idx="5348">
                  <c:v>20.780717849731001</c:v>
                </c:pt>
                <c:pt idx="5349">
                  <c:v>20.776723861693998</c:v>
                </c:pt>
                <c:pt idx="5350">
                  <c:v>20.776268005371001</c:v>
                </c:pt>
                <c:pt idx="5351">
                  <c:v>20.775979995726999</c:v>
                </c:pt>
                <c:pt idx="5352">
                  <c:v>20.773105621336999</c:v>
                </c:pt>
                <c:pt idx="5353">
                  <c:v>20.769458770751999</c:v>
                </c:pt>
                <c:pt idx="5354">
                  <c:v>20.765661239623999</c:v>
                </c:pt>
                <c:pt idx="5355">
                  <c:v>20.762929916381001</c:v>
                </c:pt>
                <c:pt idx="5356">
                  <c:v>20.760738372801999</c:v>
                </c:pt>
                <c:pt idx="5357">
                  <c:v>20.759698867796999</c:v>
                </c:pt>
                <c:pt idx="5358">
                  <c:v>20.755241394043001</c:v>
                </c:pt>
                <c:pt idx="5359">
                  <c:v>20.752954483031999</c:v>
                </c:pt>
                <c:pt idx="5360">
                  <c:v>20.752382278441999</c:v>
                </c:pt>
                <c:pt idx="5361">
                  <c:v>20.744489669799002</c:v>
                </c:pt>
                <c:pt idx="5362">
                  <c:v>20.741222381591001</c:v>
                </c:pt>
                <c:pt idx="5363">
                  <c:v>20.739154815673</c:v>
                </c:pt>
                <c:pt idx="5364">
                  <c:v>20.737216949461999</c:v>
                </c:pt>
                <c:pt idx="5365">
                  <c:v>20.735605239868001</c:v>
                </c:pt>
                <c:pt idx="5366">
                  <c:v>20.734874725341001</c:v>
                </c:pt>
                <c:pt idx="5367">
                  <c:v>20.733625411986999</c:v>
                </c:pt>
                <c:pt idx="5368">
                  <c:v>20.732799530028998</c:v>
                </c:pt>
                <c:pt idx="5369">
                  <c:v>20.729536056518</c:v>
                </c:pt>
                <c:pt idx="5370">
                  <c:v>20.729061126708999</c:v>
                </c:pt>
                <c:pt idx="5371">
                  <c:v>20.728620529174002</c:v>
                </c:pt>
                <c:pt idx="5372">
                  <c:v>20.726766586303</c:v>
                </c:pt>
                <c:pt idx="5373">
                  <c:v>20.724140167236001</c:v>
                </c:pt>
                <c:pt idx="5374">
                  <c:v>20.719846725463</c:v>
                </c:pt>
                <c:pt idx="5375">
                  <c:v>20.719076156616001</c:v>
                </c:pt>
                <c:pt idx="5376">
                  <c:v>20.718469619751001</c:v>
                </c:pt>
                <c:pt idx="5377">
                  <c:v>20.717779159545</c:v>
                </c:pt>
                <c:pt idx="5378">
                  <c:v>20.716331481933</c:v>
                </c:pt>
                <c:pt idx="5379">
                  <c:v>20.716239929198998</c:v>
                </c:pt>
                <c:pt idx="5380">
                  <c:v>20.714994430541999</c:v>
                </c:pt>
                <c:pt idx="5381">
                  <c:v>20.712055206298</c:v>
                </c:pt>
                <c:pt idx="5382">
                  <c:v>20.708675384521001</c:v>
                </c:pt>
                <c:pt idx="5383">
                  <c:v>20.707834243773998</c:v>
                </c:pt>
                <c:pt idx="5384">
                  <c:v>20.702209472656001</c:v>
                </c:pt>
                <c:pt idx="5385">
                  <c:v>20.701843261718</c:v>
                </c:pt>
                <c:pt idx="5386">
                  <c:v>20.70128250122</c:v>
                </c:pt>
                <c:pt idx="5387">
                  <c:v>20.700939178466001</c:v>
                </c:pt>
                <c:pt idx="5388">
                  <c:v>20.700319290161001</c:v>
                </c:pt>
                <c:pt idx="5389">
                  <c:v>20.695644378661999</c:v>
                </c:pt>
                <c:pt idx="5390">
                  <c:v>20.694791793823001</c:v>
                </c:pt>
                <c:pt idx="5391">
                  <c:v>20.693876266478998</c:v>
                </c:pt>
                <c:pt idx="5392">
                  <c:v>20.689575195311999</c:v>
                </c:pt>
                <c:pt idx="5393">
                  <c:v>20.688625335693001</c:v>
                </c:pt>
                <c:pt idx="5394">
                  <c:v>20.683828353881001</c:v>
                </c:pt>
                <c:pt idx="5395">
                  <c:v>20.679515838623001</c:v>
                </c:pt>
                <c:pt idx="5396">
                  <c:v>20.676395416258998</c:v>
                </c:pt>
                <c:pt idx="5397">
                  <c:v>20.676197052001999</c:v>
                </c:pt>
                <c:pt idx="5398">
                  <c:v>20.67449760437</c:v>
                </c:pt>
                <c:pt idx="5399">
                  <c:v>20.673683166503</c:v>
                </c:pt>
                <c:pt idx="5400">
                  <c:v>20.672891616821001</c:v>
                </c:pt>
                <c:pt idx="5401">
                  <c:v>20.670087814331001</c:v>
                </c:pt>
                <c:pt idx="5402">
                  <c:v>20.668510437011001</c:v>
                </c:pt>
                <c:pt idx="5403">
                  <c:v>20.668310165405</c:v>
                </c:pt>
                <c:pt idx="5404">
                  <c:v>20.666761398315</c:v>
                </c:pt>
                <c:pt idx="5405">
                  <c:v>20.664476394653001</c:v>
                </c:pt>
                <c:pt idx="5406">
                  <c:v>20.663362503051001</c:v>
                </c:pt>
                <c:pt idx="5407">
                  <c:v>20.662685394286999</c:v>
                </c:pt>
                <c:pt idx="5408">
                  <c:v>20.659729003906001</c:v>
                </c:pt>
                <c:pt idx="5409">
                  <c:v>20.659408569335</c:v>
                </c:pt>
                <c:pt idx="5410">
                  <c:v>20.659246444701999</c:v>
                </c:pt>
                <c:pt idx="5411">
                  <c:v>20.658840179443001</c:v>
                </c:pt>
                <c:pt idx="5412">
                  <c:v>20.658206939696999</c:v>
                </c:pt>
                <c:pt idx="5413">
                  <c:v>20.658205032348</c:v>
                </c:pt>
                <c:pt idx="5414">
                  <c:v>20.655626296996999</c:v>
                </c:pt>
                <c:pt idx="5415">
                  <c:v>20.653039932251001</c:v>
                </c:pt>
                <c:pt idx="5416">
                  <c:v>20.65301322937</c:v>
                </c:pt>
                <c:pt idx="5417">
                  <c:v>20.649312973021999</c:v>
                </c:pt>
                <c:pt idx="5418">
                  <c:v>20.648744583129002</c:v>
                </c:pt>
                <c:pt idx="5419">
                  <c:v>20.645160675048</c:v>
                </c:pt>
                <c:pt idx="5420">
                  <c:v>20.642332077026001</c:v>
                </c:pt>
                <c:pt idx="5421">
                  <c:v>20.641716003418001</c:v>
                </c:pt>
                <c:pt idx="5422">
                  <c:v>20.64104270935</c:v>
                </c:pt>
                <c:pt idx="5423">
                  <c:v>20.640502929686999</c:v>
                </c:pt>
                <c:pt idx="5424">
                  <c:v>20.637506484985</c:v>
                </c:pt>
                <c:pt idx="5425">
                  <c:v>20.637470245361001</c:v>
                </c:pt>
                <c:pt idx="5426">
                  <c:v>20.633604049681999</c:v>
                </c:pt>
                <c:pt idx="5427">
                  <c:v>20.631877899169002</c:v>
                </c:pt>
                <c:pt idx="5428">
                  <c:v>20.630945205688</c:v>
                </c:pt>
                <c:pt idx="5429">
                  <c:v>20.629304885863998</c:v>
                </c:pt>
                <c:pt idx="5430">
                  <c:v>20.628225326538001</c:v>
                </c:pt>
                <c:pt idx="5431">
                  <c:v>20.619844436645</c:v>
                </c:pt>
                <c:pt idx="5432">
                  <c:v>20.619220733641999</c:v>
                </c:pt>
                <c:pt idx="5433">
                  <c:v>20.617664337158001</c:v>
                </c:pt>
                <c:pt idx="5434">
                  <c:v>20.615863800048</c:v>
                </c:pt>
                <c:pt idx="5435">
                  <c:v>20.613719940185</c:v>
                </c:pt>
                <c:pt idx="5436">
                  <c:v>20.613166809081999</c:v>
                </c:pt>
                <c:pt idx="5437">
                  <c:v>20.613077163696001</c:v>
                </c:pt>
                <c:pt idx="5438">
                  <c:v>20.612773895263</c:v>
                </c:pt>
                <c:pt idx="5439">
                  <c:v>20.610660552978</c:v>
                </c:pt>
                <c:pt idx="5440">
                  <c:v>20.609939575195</c:v>
                </c:pt>
                <c:pt idx="5441">
                  <c:v>20.609922409056999</c:v>
                </c:pt>
                <c:pt idx="5442">
                  <c:v>20.605609893798</c:v>
                </c:pt>
                <c:pt idx="5443">
                  <c:v>20.602708816528001</c:v>
                </c:pt>
                <c:pt idx="5444">
                  <c:v>20.600112915038999</c:v>
                </c:pt>
                <c:pt idx="5445">
                  <c:v>20.598825454711001</c:v>
                </c:pt>
                <c:pt idx="5446">
                  <c:v>20.59832572937</c:v>
                </c:pt>
                <c:pt idx="5447">
                  <c:v>20.597635269165</c:v>
                </c:pt>
                <c:pt idx="5448">
                  <c:v>20.595895767211001</c:v>
                </c:pt>
                <c:pt idx="5449">
                  <c:v>20.595216751098</c:v>
                </c:pt>
                <c:pt idx="5450">
                  <c:v>20.593292236328001</c:v>
                </c:pt>
                <c:pt idx="5451">
                  <c:v>20.593076705931999</c:v>
                </c:pt>
                <c:pt idx="5452">
                  <c:v>20.590385437011001</c:v>
                </c:pt>
                <c:pt idx="5453">
                  <c:v>20.590322494506001</c:v>
                </c:pt>
                <c:pt idx="5454">
                  <c:v>20.590124130248999</c:v>
                </c:pt>
                <c:pt idx="5455">
                  <c:v>20.588981628418001</c:v>
                </c:pt>
                <c:pt idx="5456">
                  <c:v>20.588003158568998</c:v>
                </c:pt>
                <c:pt idx="5457">
                  <c:v>20.585338592528998</c:v>
                </c:pt>
                <c:pt idx="5458">
                  <c:v>20.5849609375</c:v>
                </c:pt>
                <c:pt idx="5459">
                  <c:v>20.583768844603998</c:v>
                </c:pt>
                <c:pt idx="5460">
                  <c:v>20.58342552185</c:v>
                </c:pt>
                <c:pt idx="5461">
                  <c:v>20.576419830321999</c:v>
                </c:pt>
                <c:pt idx="5462">
                  <c:v>20.575679779051999</c:v>
                </c:pt>
                <c:pt idx="5463">
                  <c:v>20.572681427001999</c:v>
                </c:pt>
                <c:pt idx="5464">
                  <c:v>20.571836471556999</c:v>
                </c:pt>
                <c:pt idx="5465">
                  <c:v>20.570257186888998</c:v>
                </c:pt>
                <c:pt idx="5466">
                  <c:v>20.569467544555</c:v>
                </c:pt>
                <c:pt idx="5467">
                  <c:v>20.569345474243001</c:v>
                </c:pt>
                <c:pt idx="5468">
                  <c:v>20.569103240966001</c:v>
                </c:pt>
                <c:pt idx="5469">
                  <c:v>20.567764282226001</c:v>
                </c:pt>
                <c:pt idx="5470">
                  <c:v>20.567497253418001</c:v>
                </c:pt>
                <c:pt idx="5471">
                  <c:v>20.565032958983998</c:v>
                </c:pt>
                <c:pt idx="5472">
                  <c:v>20.562637329101001</c:v>
                </c:pt>
                <c:pt idx="5473">
                  <c:v>20.561128616333001</c:v>
                </c:pt>
                <c:pt idx="5474">
                  <c:v>20.560142517089002</c:v>
                </c:pt>
                <c:pt idx="5475">
                  <c:v>20.559247970581001</c:v>
                </c:pt>
                <c:pt idx="5476">
                  <c:v>20.558862686156999</c:v>
                </c:pt>
                <c:pt idx="5477">
                  <c:v>20.55500793457</c:v>
                </c:pt>
                <c:pt idx="5478">
                  <c:v>20.552377700805</c:v>
                </c:pt>
                <c:pt idx="5479">
                  <c:v>20.547861099243001</c:v>
                </c:pt>
                <c:pt idx="5480">
                  <c:v>20.546669006346999</c:v>
                </c:pt>
                <c:pt idx="5481">
                  <c:v>20.546199798583999</c:v>
                </c:pt>
                <c:pt idx="5482">
                  <c:v>20.543510437011001</c:v>
                </c:pt>
                <c:pt idx="5483">
                  <c:v>20.543420791626001</c:v>
                </c:pt>
                <c:pt idx="5484">
                  <c:v>20.543029785156001</c:v>
                </c:pt>
                <c:pt idx="5485">
                  <c:v>20.541904449461999</c:v>
                </c:pt>
                <c:pt idx="5486">
                  <c:v>20.540830612181999</c:v>
                </c:pt>
                <c:pt idx="5487">
                  <c:v>20.538484573363998</c:v>
                </c:pt>
                <c:pt idx="5488">
                  <c:v>20.533777236938</c:v>
                </c:pt>
                <c:pt idx="5489">
                  <c:v>20.532911300658998</c:v>
                </c:pt>
                <c:pt idx="5490">
                  <c:v>20.531032562255</c:v>
                </c:pt>
                <c:pt idx="5491">
                  <c:v>20.530906677246001</c:v>
                </c:pt>
                <c:pt idx="5492">
                  <c:v>20.528642654418</c:v>
                </c:pt>
                <c:pt idx="5493">
                  <c:v>20.525920867919002</c:v>
                </c:pt>
                <c:pt idx="5494">
                  <c:v>20.525751113891001</c:v>
                </c:pt>
                <c:pt idx="5495">
                  <c:v>20.522928237915</c:v>
                </c:pt>
                <c:pt idx="5496">
                  <c:v>20.519729614256999</c:v>
                </c:pt>
                <c:pt idx="5497">
                  <c:v>20.517404556273998</c:v>
                </c:pt>
                <c:pt idx="5498">
                  <c:v>20.515825271606001</c:v>
                </c:pt>
                <c:pt idx="5499">
                  <c:v>20.515748977661001</c:v>
                </c:pt>
                <c:pt idx="5500">
                  <c:v>20.510826110839002</c:v>
                </c:pt>
                <c:pt idx="5501">
                  <c:v>20.50947189331</c:v>
                </c:pt>
                <c:pt idx="5502">
                  <c:v>20.508935928343998</c:v>
                </c:pt>
                <c:pt idx="5503">
                  <c:v>20.505001068115</c:v>
                </c:pt>
                <c:pt idx="5504">
                  <c:v>20.50214767456</c:v>
                </c:pt>
                <c:pt idx="5505">
                  <c:v>20.49655342102</c:v>
                </c:pt>
                <c:pt idx="5506">
                  <c:v>20.493711471556999</c:v>
                </c:pt>
                <c:pt idx="5507">
                  <c:v>20.493236541748001</c:v>
                </c:pt>
                <c:pt idx="5508">
                  <c:v>20.491466522216001</c:v>
                </c:pt>
                <c:pt idx="5509">
                  <c:v>20.489511489868001</c:v>
                </c:pt>
                <c:pt idx="5510">
                  <c:v>20.487789154051999</c:v>
                </c:pt>
                <c:pt idx="5511">
                  <c:v>20.48736000061</c:v>
                </c:pt>
                <c:pt idx="5512">
                  <c:v>20.487022399901999</c:v>
                </c:pt>
                <c:pt idx="5513">
                  <c:v>20.485809326171001</c:v>
                </c:pt>
                <c:pt idx="5514">
                  <c:v>20.484132766723</c:v>
                </c:pt>
                <c:pt idx="5515">
                  <c:v>20.483921051025</c:v>
                </c:pt>
                <c:pt idx="5516">
                  <c:v>20.481630325316999</c:v>
                </c:pt>
                <c:pt idx="5517">
                  <c:v>20.479461669921001</c:v>
                </c:pt>
                <c:pt idx="5518">
                  <c:v>20.47940826416</c:v>
                </c:pt>
                <c:pt idx="5519">
                  <c:v>20.478271484375</c:v>
                </c:pt>
                <c:pt idx="5520">
                  <c:v>20.47585105896</c:v>
                </c:pt>
                <c:pt idx="5521">
                  <c:v>20.472076416015</c:v>
                </c:pt>
                <c:pt idx="5522">
                  <c:v>20.465700149536001</c:v>
                </c:pt>
                <c:pt idx="5523">
                  <c:v>20.464256286621001</c:v>
                </c:pt>
                <c:pt idx="5524">
                  <c:v>20.461732864379002</c:v>
                </c:pt>
                <c:pt idx="5525">
                  <c:v>20.4612159729</c:v>
                </c:pt>
                <c:pt idx="5526">
                  <c:v>20.460683822631001</c:v>
                </c:pt>
                <c:pt idx="5527">
                  <c:v>20.459909439086001</c:v>
                </c:pt>
                <c:pt idx="5528">
                  <c:v>20.459407806396001</c:v>
                </c:pt>
                <c:pt idx="5529">
                  <c:v>20.459033966063998</c:v>
                </c:pt>
                <c:pt idx="5530">
                  <c:v>20.456979751586001</c:v>
                </c:pt>
                <c:pt idx="5531">
                  <c:v>20.456600189208999</c:v>
                </c:pt>
                <c:pt idx="5532">
                  <c:v>20.455223083496001</c:v>
                </c:pt>
                <c:pt idx="5533">
                  <c:v>20.454078674316001</c:v>
                </c:pt>
                <c:pt idx="5534">
                  <c:v>20.453393936156999</c:v>
                </c:pt>
                <c:pt idx="5535">
                  <c:v>20.450908660888</c:v>
                </c:pt>
                <c:pt idx="5536">
                  <c:v>20.450298309326001</c:v>
                </c:pt>
                <c:pt idx="5537">
                  <c:v>20.448720932006001</c:v>
                </c:pt>
                <c:pt idx="5538">
                  <c:v>20.448591232299002</c:v>
                </c:pt>
                <c:pt idx="5539">
                  <c:v>20.448299407958999</c:v>
                </c:pt>
                <c:pt idx="5540">
                  <c:v>20.445615768431999</c:v>
                </c:pt>
                <c:pt idx="5541">
                  <c:v>20.444179534911999</c:v>
                </c:pt>
                <c:pt idx="5542">
                  <c:v>20.442077636718</c:v>
                </c:pt>
                <c:pt idx="5543">
                  <c:v>20.441957473754002</c:v>
                </c:pt>
                <c:pt idx="5544">
                  <c:v>20.440464019775</c:v>
                </c:pt>
                <c:pt idx="5545">
                  <c:v>20.439119338988998</c:v>
                </c:pt>
                <c:pt idx="5546">
                  <c:v>20.436492919921001</c:v>
                </c:pt>
                <c:pt idx="5547">
                  <c:v>20.435050964355</c:v>
                </c:pt>
                <c:pt idx="5548">
                  <c:v>20.434843063353998</c:v>
                </c:pt>
                <c:pt idx="5549">
                  <c:v>20.434614181518</c:v>
                </c:pt>
                <c:pt idx="5550">
                  <c:v>20.433532714843</c:v>
                </c:pt>
                <c:pt idx="5551">
                  <c:v>20.430973052978</c:v>
                </c:pt>
                <c:pt idx="5552">
                  <c:v>20.430469512938998</c:v>
                </c:pt>
                <c:pt idx="5553">
                  <c:v>20.430240631103</c:v>
                </c:pt>
                <c:pt idx="5554">
                  <c:v>20.426002502441001</c:v>
                </c:pt>
                <c:pt idx="5555">
                  <c:v>20.420330047606999</c:v>
                </c:pt>
                <c:pt idx="5556">
                  <c:v>20.420269012451001</c:v>
                </c:pt>
                <c:pt idx="5557">
                  <c:v>20.419481277465</c:v>
                </c:pt>
                <c:pt idx="5558">
                  <c:v>20.417795181273998</c:v>
                </c:pt>
                <c:pt idx="5559">
                  <c:v>20.413707733153998</c:v>
                </c:pt>
                <c:pt idx="5560">
                  <c:v>20.413228988646999</c:v>
                </c:pt>
                <c:pt idx="5561">
                  <c:v>20.410781860351001</c:v>
                </c:pt>
                <c:pt idx="5562">
                  <c:v>20.402935028076001</c:v>
                </c:pt>
                <c:pt idx="5563">
                  <c:v>20.402212142943998</c:v>
                </c:pt>
                <c:pt idx="5564">
                  <c:v>20.40124130249</c:v>
                </c:pt>
                <c:pt idx="5565">
                  <c:v>20.401021957396999</c:v>
                </c:pt>
                <c:pt idx="5566">
                  <c:v>20.39960861206</c:v>
                </c:pt>
                <c:pt idx="5567">
                  <c:v>20.399534225463</c:v>
                </c:pt>
                <c:pt idx="5568">
                  <c:v>20.39574432373</c:v>
                </c:pt>
                <c:pt idx="5569">
                  <c:v>20.393169403076001</c:v>
                </c:pt>
                <c:pt idx="5570">
                  <c:v>20.390682220458999</c:v>
                </c:pt>
                <c:pt idx="5571">
                  <c:v>20.389211654663001</c:v>
                </c:pt>
                <c:pt idx="5572">
                  <c:v>20.388935089111001</c:v>
                </c:pt>
                <c:pt idx="5573">
                  <c:v>20.388582229613998</c:v>
                </c:pt>
                <c:pt idx="5574">
                  <c:v>20.388429641723</c:v>
                </c:pt>
                <c:pt idx="5575">
                  <c:v>20.388395309448001</c:v>
                </c:pt>
                <c:pt idx="5576">
                  <c:v>20.388137817381999</c:v>
                </c:pt>
                <c:pt idx="5577">
                  <c:v>20.38716506958</c:v>
                </c:pt>
                <c:pt idx="5578">
                  <c:v>20.384191513061001</c:v>
                </c:pt>
                <c:pt idx="5579">
                  <c:v>20.38352394104</c:v>
                </c:pt>
                <c:pt idx="5580">
                  <c:v>20.382499694823998</c:v>
                </c:pt>
                <c:pt idx="5581">
                  <c:v>20.382158279418</c:v>
                </c:pt>
                <c:pt idx="5582">
                  <c:v>20.381315231323001</c:v>
                </c:pt>
                <c:pt idx="5583">
                  <c:v>20.38101196289</c:v>
                </c:pt>
                <c:pt idx="5584">
                  <c:v>20.379676818846999</c:v>
                </c:pt>
                <c:pt idx="5585">
                  <c:v>20.379358291626001</c:v>
                </c:pt>
                <c:pt idx="5586">
                  <c:v>20.377483367919002</c:v>
                </c:pt>
                <c:pt idx="5587">
                  <c:v>20.372236251831001</c:v>
                </c:pt>
                <c:pt idx="5588">
                  <c:v>20.371194839476999</c:v>
                </c:pt>
                <c:pt idx="5589">
                  <c:v>20.37109375</c:v>
                </c:pt>
                <c:pt idx="5590">
                  <c:v>20.36954498291</c:v>
                </c:pt>
                <c:pt idx="5591">
                  <c:v>20.36939048767</c:v>
                </c:pt>
                <c:pt idx="5592">
                  <c:v>20.365922927856001</c:v>
                </c:pt>
                <c:pt idx="5593">
                  <c:v>20.362407684326001</c:v>
                </c:pt>
                <c:pt idx="5594">
                  <c:v>20.359315872191999</c:v>
                </c:pt>
                <c:pt idx="5595">
                  <c:v>20.354869842528998</c:v>
                </c:pt>
                <c:pt idx="5596">
                  <c:v>20.354053497313998</c:v>
                </c:pt>
                <c:pt idx="5597">
                  <c:v>20.351158142089002</c:v>
                </c:pt>
                <c:pt idx="5598">
                  <c:v>20.349460601806001</c:v>
                </c:pt>
                <c:pt idx="5599">
                  <c:v>20.345237731933</c:v>
                </c:pt>
                <c:pt idx="5600">
                  <c:v>20.345050811766999</c:v>
                </c:pt>
                <c:pt idx="5601">
                  <c:v>20.343841552733998</c:v>
                </c:pt>
                <c:pt idx="5602">
                  <c:v>20.343580245971001</c:v>
                </c:pt>
                <c:pt idx="5603">
                  <c:v>20.339296340941999</c:v>
                </c:pt>
                <c:pt idx="5604">
                  <c:v>20.339288711546999</c:v>
                </c:pt>
                <c:pt idx="5605">
                  <c:v>20.338737487793001</c:v>
                </c:pt>
                <c:pt idx="5606">
                  <c:v>20.336956024169002</c:v>
                </c:pt>
                <c:pt idx="5607">
                  <c:v>20.336380004881999</c:v>
                </c:pt>
                <c:pt idx="5608">
                  <c:v>20.334972381591001</c:v>
                </c:pt>
                <c:pt idx="5609">
                  <c:v>20.333559036254002</c:v>
                </c:pt>
                <c:pt idx="5610">
                  <c:v>20.331518173216999</c:v>
                </c:pt>
                <c:pt idx="5611">
                  <c:v>20.331441879271999</c:v>
                </c:pt>
                <c:pt idx="5612">
                  <c:v>20.331396102905</c:v>
                </c:pt>
                <c:pt idx="5613">
                  <c:v>20.328327178955</c:v>
                </c:pt>
                <c:pt idx="5614">
                  <c:v>20.327379226683998</c:v>
                </c:pt>
                <c:pt idx="5615">
                  <c:v>20.326814651488998</c:v>
                </c:pt>
                <c:pt idx="5616">
                  <c:v>20.325771331786999</c:v>
                </c:pt>
                <c:pt idx="5617">
                  <c:v>20.308601379393998</c:v>
                </c:pt>
                <c:pt idx="5618">
                  <c:v>20.307020187376999</c:v>
                </c:pt>
                <c:pt idx="5619">
                  <c:v>20.306646347045</c:v>
                </c:pt>
                <c:pt idx="5620">
                  <c:v>20.306520462036001</c:v>
                </c:pt>
                <c:pt idx="5621">
                  <c:v>20.30471420288</c:v>
                </c:pt>
                <c:pt idx="5622">
                  <c:v>20.29963684082</c:v>
                </c:pt>
                <c:pt idx="5623">
                  <c:v>20.29772567749</c:v>
                </c:pt>
                <c:pt idx="5624">
                  <c:v>20.294807434081999</c:v>
                </c:pt>
                <c:pt idx="5625">
                  <c:v>20.293941497801999</c:v>
                </c:pt>
                <c:pt idx="5626">
                  <c:v>20.292896270751999</c:v>
                </c:pt>
                <c:pt idx="5627">
                  <c:v>20.289211273193001</c:v>
                </c:pt>
                <c:pt idx="5628">
                  <c:v>20.288711547851001</c:v>
                </c:pt>
                <c:pt idx="5629">
                  <c:v>20.285766601561999</c:v>
                </c:pt>
                <c:pt idx="5630">
                  <c:v>20.284856796263998</c:v>
                </c:pt>
                <c:pt idx="5631">
                  <c:v>20.282390594481999</c:v>
                </c:pt>
                <c:pt idx="5632">
                  <c:v>20.282077789306001</c:v>
                </c:pt>
                <c:pt idx="5633">
                  <c:v>20.27970123291</c:v>
                </c:pt>
                <c:pt idx="5634">
                  <c:v>20.279684066771999</c:v>
                </c:pt>
                <c:pt idx="5635">
                  <c:v>20.273868560791001</c:v>
                </c:pt>
                <c:pt idx="5636">
                  <c:v>20.273866653441999</c:v>
                </c:pt>
                <c:pt idx="5637">
                  <c:v>20.272762298583999</c:v>
                </c:pt>
                <c:pt idx="5638">
                  <c:v>20.272157669066999</c:v>
                </c:pt>
                <c:pt idx="5639">
                  <c:v>20.266622543335</c:v>
                </c:pt>
                <c:pt idx="5640">
                  <c:v>20.265701293945</c:v>
                </c:pt>
                <c:pt idx="5641">
                  <c:v>20.264177322386999</c:v>
                </c:pt>
                <c:pt idx="5642">
                  <c:v>20.263074874876999</c:v>
                </c:pt>
                <c:pt idx="5643">
                  <c:v>20.262922286986999</c:v>
                </c:pt>
                <c:pt idx="5644">
                  <c:v>20.261072158813</c:v>
                </c:pt>
                <c:pt idx="5645">
                  <c:v>20.259937286376999</c:v>
                </c:pt>
                <c:pt idx="5646">
                  <c:v>20.258497238158998</c:v>
                </c:pt>
                <c:pt idx="5647">
                  <c:v>20.258380889891999</c:v>
                </c:pt>
                <c:pt idx="5648">
                  <c:v>20.258068084716001</c:v>
                </c:pt>
                <c:pt idx="5649">
                  <c:v>20.255683898925</c:v>
                </c:pt>
                <c:pt idx="5650">
                  <c:v>20.254484176635</c:v>
                </c:pt>
                <c:pt idx="5651">
                  <c:v>20.252893447876001</c:v>
                </c:pt>
                <c:pt idx="5652">
                  <c:v>20.250747680663999</c:v>
                </c:pt>
                <c:pt idx="5653">
                  <c:v>20.248720169066999</c:v>
                </c:pt>
                <c:pt idx="5654">
                  <c:v>20.24326133728</c:v>
                </c:pt>
                <c:pt idx="5655">
                  <c:v>20.243259429931001</c:v>
                </c:pt>
                <c:pt idx="5656">
                  <c:v>20.242542266845</c:v>
                </c:pt>
                <c:pt idx="5657">
                  <c:v>20.241079330443998</c:v>
                </c:pt>
                <c:pt idx="5658">
                  <c:v>20.240003585815</c:v>
                </c:pt>
                <c:pt idx="5659">
                  <c:v>20.239639282226001</c:v>
                </c:pt>
                <c:pt idx="5660">
                  <c:v>20.238712310791001</c:v>
                </c:pt>
                <c:pt idx="5661">
                  <c:v>20.235023498535</c:v>
                </c:pt>
                <c:pt idx="5662">
                  <c:v>20.234676361083999</c:v>
                </c:pt>
                <c:pt idx="5663">
                  <c:v>20.232112884521001</c:v>
                </c:pt>
                <c:pt idx="5664">
                  <c:v>20.230508804321001</c:v>
                </c:pt>
                <c:pt idx="5665">
                  <c:v>20.229986190795</c:v>
                </c:pt>
                <c:pt idx="5666">
                  <c:v>20.228237152098998</c:v>
                </c:pt>
                <c:pt idx="5667">
                  <c:v>20.225160598754002</c:v>
                </c:pt>
                <c:pt idx="5668">
                  <c:v>20.223915100096999</c:v>
                </c:pt>
                <c:pt idx="5669">
                  <c:v>20.223876953125</c:v>
                </c:pt>
                <c:pt idx="5670">
                  <c:v>20.222183227538999</c:v>
                </c:pt>
                <c:pt idx="5671">
                  <c:v>20.221786499023001</c:v>
                </c:pt>
                <c:pt idx="5672">
                  <c:v>20.219892501831001</c:v>
                </c:pt>
                <c:pt idx="5673">
                  <c:v>20.219068527221001</c:v>
                </c:pt>
                <c:pt idx="5674">
                  <c:v>20.218942642211001</c:v>
                </c:pt>
                <c:pt idx="5675">
                  <c:v>20.218915939331001</c:v>
                </c:pt>
                <c:pt idx="5676">
                  <c:v>20.218656539916999</c:v>
                </c:pt>
                <c:pt idx="5677">
                  <c:v>20.214052200316999</c:v>
                </c:pt>
                <c:pt idx="5678">
                  <c:v>20.213068008421999</c:v>
                </c:pt>
                <c:pt idx="5679">
                  <c:v>20.212842941283998</c:v>
                </c:pt>
                <c:pt idx="5680">
                  <c:v>20.212783813476001</c:v>
                </c:pt>
                <c:pt idx="5681">
                  <c:v>20.212083816528001</c:v>
                </c:pt>
                <c:pt idx="5682">
                  <c:v>20.210918426513</c:v>
                </c:pt>
                <c:pt idx="5683">
                  <c:v>20.209989547728998</c:v>
                </c:pt>
                <c:pt idx="5684">
                  <c:v>20.208126068115</c:v>
                </c:pt>
                <c:pt idx="5685">
                  <c:v>20.205257415771001</c:v>
                </c:pt>
                <c:pt idx="5686">
                  <c:v>20.204008102416999</c:v>
                </c:pt>
                <c:pt idx="5687">
                  <c:v>20.202960968016999</c:v>
                </c:pt>
                <c:pt idx="5688">
                  <c:v>20.202123641966999</c:v>
                </c:pt>
                <c:pt idx="5689">
                  <c:v>20.201940536498999</c:v>
                </c:pt>
                <c:pt idx="5690">
                  <c:v>20.201875686645</c:v>
                </c:pt>
                <c:pt idx="5691">
                  <c:v>20.201248168945</c:v>
                </c:pt>
                <c:pt idx="5692">
                  <c:v>20.199163436888998</c:v>
                </c:pt>
                <c:pt idx="5693">
                  <c:v>20.196498870848998</c:v>
                </c:pt>
                <c:pt idx="5694">
                  <c:v>20.196376800536999</c:v>
                </c:pt>
                <c:pt idx="5695">
                  <c:v>20.19462776184</c:v>
                </c:pt>
                <c:pt idx="5696">
                  <c:v>20.193391799926001</c:v>
                </c:pt>
                <c:pt idx="5697">
                  <c:v>20.193141937255</c:v>
                </c:pt>
                <c:pt idx="5698">
                  <c:v>20.188655853271001</c:v>
                </c:pt>
                <c:pt idx="5699">
                  <c:v>20.187660217285</c:v>
                </c:pt>
                <c:pt idx="5700">
                  <c:v>20.186929702758</c:v>
                </c:pt>
                <c:pt idx="5701">
                  <c:v>20.184507369995</c:v>
                </c:pt>
                <c:pt idx="5702">
                  <c:v>20.184425354003</c:v>
                </c:pt>
                <c:pt idx="5703">
                  <c:v>20.184167861938</c:v>
                </c:pt>
                <c:pt idx="5704">
                  <c:v>20.183856964111001</c:v>
                </c:pt>
                <c:pt idx="5705">
                  <c:v>20.18189048767</c:v>
                </c:pt>
                <c:pt idx="5706">
                  <c:v>20.178255081176001</c:v>
                </c:pt>
                <c:pt idx="5707">
                  <c:v>20.177553176879002</c:v>
                </c:pt>
                <c:pt idx="5708">
                  <c:v>20.177051544188998</c:v>
                </c:pt>
                <c:pt idx="5709">
                  <c:v>20.176654815673</c:v>
                </c:pt>
                <c:pt idx="5710">
                  <c:v>20.175079345703001</c:v>
                </c:pt>
                <c:pt idx="5711">
                  <c:v>20.171022415161001</c:v>
                </c:pt>
                <c:pt idx="5712">
                  <c:v>20.170902252196999</c:v>
                </c:pt>
                <c:pt idx="5713">
                  <c:v>20.170305252075</c:v>
                </c:pt>
                <c:pt idx="5714">
                  <c:v>20.162448883056001</c:v>
                </c:pt>
                <c:pt idx="5715">
                  <c:v>20.1611328125</c:v>
                </c:pt>
                <c:pt idx="5716">
                  <c:v>20.160926818846999</c:v>
                </c:pt>
                <c:pt idx="5717">
                  <c:v>20.160919189453001</c:v>
                </c:pt>
                <c:pt idx="5718">
                  <c:v>20.160135269165</c:v>
                </c:pt>
                <c:pt idx="5719">
                  <c:v>20.157772064208999</c:v>
                </c:pt>
                <c:pt idx="5720">
                  <c:v>20.156881332396999</c:v>
                </c:pt>
                <c:pt idx="5721">
                  <c:v>20.151695251464002</c:v>
                </c:pt>
                <c:pt idx="5722">
                  <c:v>20.147464752196999</c:v>
                </c:pt>
                <c:pt idx="5723">
                  <c:v>20.14356803894</c:v>
                </c:pt>
                <c:pt idx="5724">
                  <c:v>20.141702651976999</c:v>
                </c:pt>
                <c:pt idx="5725">
                  <c:v>20.140720367431001</c:v>
                </c:pt>
                <c:pt idx="5726">
                  <c:v>20.140291213988998</c:v>
                </c:pt>
                <c:pt idx="5727">
                  <c:v>20.139163970946999</c:v>
                </c:pt>
                <c:pt idx="5728">
                  <c:v>20.137882232666001</c:v>
                </c:pt>
                <c:pt idx="5729">
                  <c:v>20.135883331298</c:v>
                </c:pt>
                <c:pt idx="5730">
                  <c:v>20.13392829895</c:v>
                </c:pt>
                <c:pt idx="5731">
                  <c:v>20.132600784301001</c:v>
                </c:pt>
                <c:pt idx="5732">
                  <c:v>20.132499694823998</c:v>
                </c:pt>
                <c:pt idx="5733">
                  <c:v>20.131540298461001</c:v>
                </c:pt>
                <c:pt idx="5734">
                  <c:v>20.130701065063</c:v>
                </c:pt>
                <c:pt idx="5735">
                  <c:v>20.129791259765</c:v>
                </c:pt>
                <c:pt idx="5736">
                  <c:v>20.128623962401999</c:v>
                </c:pt>
                <c:pt idx="5737">
                  <c:v>20.125873565673</c:v>
                </c:pt>
                <c:pt idx="5738">
                  <c:v>20.124925613403001</c:v>
                </c:pt>
                <c:pt idx="5739">
                  <c:v>20.123376846313</c:v>
                </c:pt>
                <c:pt idx="5740">
                  <c:v>20.123332977294002</c:v>
                </c:pt>
                <c:pt idx="5741">
                  <c:v>20.122201919555</c:v>
                </c:pt>
                <c:pt idx="5742">
                  <c:v>20.121835708618001</c:v>
                </c:pt>
                <c:pt idx="5743">
                  <c:v>20.121150970458999</c:v>
                </c:pt>
                <c:pt idx="5744">
                  <c:v>20.121128082275</c:v>
                </c:pt>
                <c:pt idx="5745">
                  <c:v>20.121080398558998</c:v>
                </c:pt>
                <c:pt idx="5746">
                  <c:v>20.120775222778001</c:v>
                </c:pt>
                <c:pt idx="5747">
                  <c:v>20.118932723998999</c:v>
                </c:pt>
                <c:pt idx="5748">
                  <c:v>20.118574142456001</c:v>
                </c:pt>
                <c:pt idx="5749">
                  <c:v>20.118566513061001</c:v>
                </c:pt>
                <c:pt idx="5750">
                  <c:v>20.117588043211999</c:v>
                </c:pt>
                <c:pt idx="5751">
                  <c:v>20.116472244261999</c:v>
                </c:pt>
                <c:pt idx="5752">
                  <c:v>20.114225387573001</c:v>
                </c:pt>
                <c:pt idx="5753">
                  <c:v>20.112646102905</c:v>
                </c:pt>
                <c:pt idx="5754">
                  <c:v>20.108497619628</c:v>
                </c:pt>
                <c:pt idx="5755">
                  <c:v>20.107549667358001</c:v>
                </c:pt>
                <c:pt idx="5756">
                  <c:v>20.105556488036999</c:v>
                </c:pt>
                <c:pt idx="5757">
                  <c:v>20.102529525756001</c:v>
                </c:pt>
                <c:pt idx="5758">
                  <c:v>20.098180770873999</c:v>
                </c:pt>
                <c:pt idx="5759">
                  <c:v>20.096715927123999</c:v>
                </c:pt>
                <c:pt idx="5760">
                  <c:v>20.094673156738001</c:v>
                </c:pt>
                <c:pt idx="5761">
                  <c:v>20.09228515625</c:v>
                </c:pt>
                <c:pt idx="5762">
                  <c:v>20.091674804686999</c:v>
                </c:pt>
                <c:pt idx="5763">
                  <c:v>20.091173171996999</c:v>
                </c:pt>
                <c:pt idx="5764">
                  <c:v>20.089502334593998</c:v>
                </c:pt>
                <c:pt idx="5765">
                  <c:v>20.086698532103998</c:v>
                </c:pt>
                <c:pt idx="5766">
                  <c:v>20.085332870483001</c:v>
                </c:pt>
                <c:pt idx="5767">
                  <c:v>20.084325790405</c:v>
                </c:pt>
                <c:pt idx="5768">
                  <c:v>20.081840515136001</c:v>
                </c:pt>
                <c:pt idx="5769">
                  <c:v>20.079919815063</c:v>
                </c:pt>
                <c:pt idx="5770">
                  <c:v>20.076513290405</c:v>
                </c:pt>
                <c:pt idx="5771">
                  <c:v>20.075326919555</c:v>
                </c:pt>
                <c:pt idx="5772">
                  <c:v>20.073913574218</c:v>
                </c:pt>
                <c:pt idx="5773">
                  <c:v>20.072748184203999</c:v>
                </c:pt>
                <c:pt idx="5774">
                  <c:v>20.072698593138998</c:v>
                </c:pt>
                <c:pt idx="5775">
                  <c:v>20.070755004881999</c:v>
                </c:pt>
                <c:pt idx="5776">
                  <c:v>20.066961288451999</c:v>
                </c:pt>
                <c:pt idx="5777">
                  <c:v>20.058790206908998</c:v>
                </c:pt>
                <c:pt idx="5778">
                  <c:v>20.057256698608001</c:v>
                </c:pt>
                <c:pt idx="5779">
                  <c:v>20.054386138916001</c:v>
                </c:pt>
                <c:pt idx="5780">
                  <c:v>20.049861907958999</c:v>
                </c:pt>
                <c:pt idx="5781">
                  <c:v>20.048721313476001</c:v>
                </c:pt>
                <c:pt idx="5782">
                  <c:v>20.048643112181999</c:v>
                </c:pt>
                <c:pt idx="5783">
                  <c:v>20.046243667601999</c:v>
                </c:pt>
                <c:pt idx="5784">
                  <c:v>20.045690536498999</c:v>
                </c:pt>
                <c:pt idx="5785">
                  <c:v>20.045137405395</c:v>
                </c:pt>
                <c:pt idx="5786">
                  <c:v>20.045068740843998</c:v>
                </c:pt>
                <c:pt idx="5787">
                  <c:v>20.044654846191001</c:v>
                </c:pt>
                <c:pt idx="5788">
                  <c:v>20.044490814208999</c:v>
                </c:pt>
                <c:pt idx="5789">
                  <c:v>20.044303894043001</c:v>
                </c:pt>
                <c:pt idx="5790">
                  <c:v>20.0328540802</c:v>
                </c:pt>
                <c:pt idx="5791">
                  <c:v>20.029653549193998</c:v>
                </c:pt>
                <c:pt idx="5792">
                  <c:v>20.026041030883</c:v>
                </c:pt>
                <c:pt idx="5793">
                  <c:v>20.024322509765</c:v>
                </c:pt>
                <c:pt idx="5794">
                  <c:v>20.022481918335</c:v>
                </c:pt>
                <c:pt idx="5795">
                  <c:v>20.012489318846999</c:v>
                </c:pt>
                <c:pt idx="5796">
                  <c:v>20.002828598021999</c:v>
                </c:pt>
                <c:pt idx="5797">
                  <c:v>20.002037048339002</c:v>
                </c:pt>
                <c:pt idx="5798">
                  <c:v>20.00117111206</c:v>
                </c:pt>
                <c:pt idx="5799">
                  <c:v>19.998502731323001</c:v>
                </c:pt>
                <c:pt idx="5800">
                  <c:v>19.997766494751001</c:v>
                </c:pt>
                <c:pt idx="5801">
                  <c:v>19.997280120848998</c:v>
                </c:pt>
                <c:pt idx="5802">
                  <c:v>19.996730804443001</c:v>
                </c:pt>
                <c:pt idx="5803">
                  <c:v>19.993753433226999</c:v>
                </c:pt>
                <c:pt idx="5804">
                  <c:v>19.993530273436999</c:v>
                </c:pt>
                <c:pt idx="5805">
                  <c:v>19.99278640747</c:v>
                </c:pt>
                <c:pt idx="5806">
                  <c:v>19.99101448059</c:v>
                </c:pt>
                <c:pt idx="5807">
                  <c:v>19.989683151245</c:v>
                </c:pt>
                <c:pt idx="5808">
                  <c:v>19.987678527831999</c:v>
                </c:pt>
                <c:pt idx="5809">
                  <c:v>19.987085342406999</c:v>
                </c:pt>
                <c:pt idx="5810">
                  <c:v>19.985902786254002</c:v>
                </c:pt>
                <c:pt idx="5811">
                  <c:v>19.985540390013998</c:v>
                </c:pt>
                <c:pt idx="5812">
                  <c:v>19.983873367308998</c:v>
                </c:pt>
                <c:pt idx="5813">
                  <c:v>19.982789993286001</c:v>
                </c:pt>
                <c:pt idx="5814">
                  <c:v>19.98257446289</c:v>
                </c:pt>
                <c:pt idx="5815">
                  <c:v>19.981357574461999</c:v>
                </c:pt>
                <c:pt idx="5816">
                  <c:v>19.981212615966001</c:v>
                </c:pt>
                <c:pt idx="5817">
                  <c:v>19.975847244261999</c:v>
                </c:pt>
                <c:pt idx="5818">
                  <c:v>19.974262237548</c:v>
                </c:pt>
                <c:pt idx="5819">
                  <c:v>19.973501205443998</c:v>
                </c:pt>
                <c:pt idx="5820">
                  <c:v>19.972280502318998</c:v>
                </c:pt>
                <c:pt idx="5821">
                  <c:v>19.971696853636999</c:v>
                </c:pt>
                <c:pt idx="5822">
                  <c:v>19.9686794281</c:v>
                </c:pt>
                <c:pt idx="5823">
                  <c:v>19.968589782714002</c:v>
                </c:pt>
                <c:pt idx="5824">
                  <c:v>19.966367721556999</c:v>
                </c:pt>
                <c:pt idx="5825">
                  <c:v>19.963706970214002</c:v>
                </c:pt>
                <c:pt idx="5826">
                  <c:v>19.962919235228998</c:v>
                </c:pt>
                <c:pt idx="5827">
                  <c:v>19.961091995238998</c:v>
                </c:pt>
                <c:pt idx="5828">
                  <c:v>19.959108352661001</c:v>
                </c:pt>
                <c:pt idx="5829">
                  <c:v>19.958705902098998</c:v>
                </c:pt>
                <c:pt idx="5830">
                  <c:v>19.957771301268998</c:v>
                </c:pt>
                <c:pt idx="5831">
                  <c:v>19.955211639403998</c:v>
                </c:pt>
                <c:pt idx="5832">
                  <c:v>19.955198287963</c:v>
                </c:pt>
                <c:pt idx="5833">
                  <c:v>19.955041885376001</c:v>
                </c:pt>
                <c:pt idx="5834">
                  <c:v>19.953283309936001</c:v>
                </c:pt>
                <c:pt idx="5835">
                  <c:v>19.952791213988998</c:v>
                </c:pt>
                <c:pt idx="5836">
                  <c:v>19.95273399353</c:v>
                </c:pt>
                <c:pt idx="5837">
                  <c:v>19.95153427124</c:v>
                </c:pt>
                <c:pt idx="5838">
                  <c:v>19.948123931883998</c:v>
                </c:pt>
                <c:pt idx="5839">
                  <c:v>19.94493484497</c:v>
                </c:pt>
                <c:pt idx="5840">
                  <c:v>19.944644927978</c:v>
                </c:pt>
                <c:pt idx="5841">
                  <c:v>19.939289093016999</c:v>
                </c:pt>
                <c:pt idx="5842">
                  <c:v>19.939086914061999</c:v>
                </c:pt>
                <c:pt idx="5843">
                  <c:v>19.938104629516001</c:v>
                </c:pt>
                <c:pt idx="5844">
                  <c:v>19.934560775756001</c:v>
                </c:pt>
                <c:pt idx="5845">
                  <c:v>19.933519363403001</c:v>
                </c:pt>
                <c:pt idx="5846">
                  <c:v>19.931861877441001</c:v>
                </c:pt>
                <c:pt idx="5847">
                  <c:v>19.928560256958001</c:v>
                </c:pt>
                <c:pt idx="5848">
                  <c:v>19.926733016966999</c:v>
                </c:pt>
                <c:pt idx="5849">
                  <c:v>19.92529296875</c:v>
                </c:pt>
                <c:pt idx="5850">
                  <c:v>19.923950195311999</c:v>
                </c:pt>
                <c:pt idx="5851">
                  <c:v>19.921714782714002</c:v>
                </c:pt>
                <c:pt idx="5852">
                  <c:v>19.921340942381999</c:v>
                </c:pt>
                <c:pt idx="5853">
                  <c:v>19.920476913451999</c:v>
                </c:pt>
                <c:pt idx="5854">
                  <c:v>19.919876098631999</c:v>
                </c:pt>
                <c:pt idx="5855">
                  <c:v>19.919319152831999</c:v>
                </c:pt>
                <c:pt idx="5856">
                  <c:v>19.917667388916001</c:v>
                </c:pt>
                <c:pt idx="5857">
                  <c:v>19.917512893676001</c:v>
                </c:pt>
                <c:pt idx="5858">
                  <c:v>19.917373657226001</c:v>
                </c:pt>
                <c:pt idx="5859">
                  <c:v>19.916933059691999</c:v>
                </c:pt>
                <c:pt idx="5860">
                  <c:v>19.915737152098998</c:v>
                </c:pt>
                <c:pt idx="5861">
                  <c:v>19.915121078491001</c:v>
                </c:pt>
                <c:pt idx="5862">
                  <c:v>19.910634994506001</c:v>
                </c:pt>
                <c:pt idx="5863">
                  <c:v>19.909873962401999</c:v>
                </c:pt>
                <c:pt idx="5864">
                  <c:v>19.909214019775</c:v>
                </c:pt>
                <c:pt idx="5865">
                  <c:v>19.903558731078999</c:v>
                </c:pt>
                <c:pt idx="5866">
                  <c:v>19.903257369995</c:v>
                </c:pt>
                <c:pt idx="5867">
                  <c:v>19.902397155761001</c:v>
                </c:pt>
                <c:pt idx="5868">
                  <c:v>19.901901245116999</c:v>
                </c:pt>
                <c:pt idx="5869">
                  <c:v>19.901414871215</c:v>
                </c:pt>
                <c:pt idx="5870">
                  <c:v>19.89917564392</c:v>
                </c:pt>
                <c:pt idx="5871">
                  <c:v>19.896850585936999</c:v>
                </c:pt>
                <c:pt idx="5872">
                  <c:v>19.895709991455</c:v>
                </c:pt>
                <c:pt idx="5873">
                  <c:v>19.893173217773001</c:v>
                </c:pt>
                <c:pt idx="5874">
                  <c:v>19.889163970946999</c:v>
                </c:pt>
                <c:pt idx="5875">
                  <c:v>19.886667251586001</c:v>
                </c:pt>
                <c:pt idx="5876">
                  <c:v>19.884351730346001</c:v>
                </c:pt>
                <c:pt idx="5877">
                  <c:v>19.884141921996999</c:v>
                </c:pt>
                <c:pt idx="5878">
                  <c:v>19.883497238158998</c:v>
                </c:pt>
                <c:pt idx="5879">
                  <c:v>19.878234863281001</c:v>
                </c:pt>
                <c:pt idx="5880">
                  <c:v>19.877716064453001</c:v>
                </c:pt>
                <c:pt idx="5881">
                  <c:v>19.876848220825</c:v>
                </c:pt>
                <c:pt idx="5882">
                  <c:v>19.876623153686001</c:v>
                </c:pt>
                <c:pt idx="5883">
                  <c:v>19.870887756346999</c:v>
                </c:pt>
                <c:pt idx="5884">
                  <c:v>19.870649337768</c:v>
                </c:pt>
                <c:pt idx="5885">
                  <c:v>19.869562149046999</c:v>
                </c:pt>
                <c:pt idx="5886">
                  <c:v>19.869504928588</c:v>
                </c:pt>
                <c:pt idx="5887">
                  <c:v>19.865030288696001</c:v>
                </c:pt>
                <c:pt idx="5888">
                  <c:v>19.863843917846001</c:v>
                </c:pt>
                <c:pt idx="5889">
                  <c:v>19.863626480101999</c:v>
                </c:pt>
                <c:pt idx="5890">
                  <c:v>19.861595153808</c:v>
                </c:pt>
                <c:pt idx="5891">
                  <c:v>19.860622406005</c:v>
                </c:pt>
                <c:pt idx="5892">
                  <c:v>19.860055923461001</c:v>
                </c:pt>
                <c:pt idx="5893">
                  <c:v>19.858879089355</c:v>
                </c:pt>
                <c:pt idx="5894">
                  <c:v>19.856548309326001</c:v>
                </c:pt>
                <c:pt idx="5895">
                  <c:v>19.855442047118999</c:v>
                </c:pt>
                <c:pt idx="5896">
                  <c:v>19.853530883788999</c:v>
                </c:pt>
                <c:pt idx="5897">
                  <c:v>19.852394104003</c:v>
                </c:pt>
                <c:pt idx="5898">
                  <c:v>19.846435546875</c:v>
                </c:pt>
                <c:pt idx="5899">
                  <c:v>19.846101760863998</c:v>
                </c:pt>
                <c:pt idx="5900">
                  <c:v>19.846069335936999</c:v>
                </c:pt>
                <c:pt idx="5901">
                  <c:v>19.845460891723</c:v>
                </c:pt>
                <c:pt idx="5902">
                  <c:v>19.844772338866999</c:v>
                </c:pt>
                <c:pt idx="5903">
                  <c:v>19.844032287596999</c:v>
                </c:pt>
                <c:pt idx="5904">
                  <c:v>19.843259811401001</c:v>
                </c:pt>
                <c:pt idx="5905">
                  <c:v>19.842994689941001</c:v>
                </c:pt>
                <c:pt idx="5906">
                  <c:v>19.838027954101001</c:v>
                </c:pt>
                <c:pt idx="5907">
                  <c:v>19.837574005126999</c:v>
                </c:pt>
                <c:pt idx="5908">
                  <c:v>19.837362289428</c:v>
                </c:pt>
                <c:pt idx="5909">
                  <c:v>19.83600616455</c:v>
                </c:pt>
                <c:pt idx="5910">
                  <c:v>19.833086013793</c:v>
                </c:pt>
                <c:pt idx="5911">
                  <c:v>19.832511901855</c:v>
                </c:pt>
                <c:pt idx="5912">
                  <c:v>19.832378387451001</c:v>
                </c:pt>
                <c:pt idx="5913">
                  <c:v>19.823581695556001</c:v>
                </c:pt>
                <c:pt idx="5914">
                  <c:v>19.821285247801999</c:v>
                </c:pt>
                <c:pt idx="5915">
                  <c:v>19.820751190185</c:v>
                </c:pt>
                <c:pt idx="5916">
                  <c:v>19.820491790771001</c:v>
                </c:pt>
                <c:pt idx="5917">
                  <c:v>19.818185806273998</c:v>
                </c:pt>
                <c:pt idx="5918">
                  <c:v>19.813159942626999</c:v>
                </c:pt>
                <c:pt idx="5919">
                  <c:v>19.811729431151999</c:v>
                </c:pt>
                <c:pt idx="5920">
                  <c:v>19.811555862426001</c:v>
                </c:pt>
                <c:pt idx="5921">
                  <c:v>19.811382293701001</c:v>
                </c:pt>
                <c:pt idx="5922">
                  <c:v>19.810089111328001</c:v>
                </c:pt>
                <c:pt idx="5923">
                  <c:v>19.809251785278001</c:v>
                </c:pt>
                <c:pt idx="5924">
                  <c:v>19.809028625488001</c:v>
                </c:pt>
                <c:pt idx="5925">
                  <c:v>19.807525634765</c:v>
                </c:pt>
                <c:pt idx="5926">
                  <c:v>19.806957244873001</c:v>
                </c:pt>
                <c:pt idx="5927">
                  <c:v>19.806335449218</c:v>
                </c:pt>
                <c:pt idx="5928">
                  <c:v>19.806234359741001</c:v>
                </c:pt>
                <c:pt idx="5929">
                  <c:v>19.803550720214002</c:v>
                </c:pt>
                <c:pt idx="5930">
                  <c:v>19.80061340332</c:v>
                </c:pt>
                <c:pt idx="5931">
                  <c:v>19.798208236693998</c:v>
                </c:pt>
                <c:pt idx="5932">
                  <c:v>19.795618057251001</c:v>
                </c:pt>
                <c:pt idx="5933">
                  <c:v>19.794912338256001</c:v>
                </c:pt>
                <c:pt idx="5934">
                  <c:v>19.79115486145</c:v>
                </c:pt>
                <c:pt idx="5935">
                  <c:v>19.789413452148001</c:v>
                </c:pt>
                <c:pt idx="5936">
                  <c:v>19.787502288818001</c:v>
                </c:pt>
                <c:pt idx="5937">
                  <c:v>19.784561157226001</c:v>
                </c:pt>
                <c:pt idx="5938">
                  <c:v>19.781841278076001</c:v>
                </c:pt>
                <c:pt idx="5939">
                  <c:v>19.779172897338</c:v>
                </c:pt>
                <c:pt idx="5940">
                  <c:v>19.778671264648001</c:v>
                </c:pt>
                <c:pt idx="5941">
                  <c:v>19.776048660278001</c:v>
                </c:pt>
                <c:pt idx="5942">
                  <c:v>19.772825241088</c:v>
                </c:pt>
                <c:pt idx="5943">
                  <c:v>19.770843505858998</c:v>
                </c:pt>
                <c:pt idx="5944">
                  <c:v>19.768394470214002</c:v>
                </c:pt>
                <c:pt idx="5945">
                  <c:v>19.76782798767</c:v>
                </c:pt>
                <c:pt idx="5946">
                  <c:v>19.767570495605</c:v>
                </c:pt>
                <c:pt idx="5947">
                  <c:v>19.762952804565</c:v>
                </c:pt>
                <c:pt idx="5948">
                  <c:v>19.762224197386999</c:v>
                </c:pt>
                <c:pt idx="5949">
                  <c:v>19.761636734008</c:v>
                </c:pt>
                <c:pt idx="5950">
                  <c:v>19.753913879393998</c:v>
                </c:pt>
                <c:pt idx="5951">
                  <c:v>19.753837585448998</c:v>
                </c:pt>
                <c:pt idx="5952">
                  <c:v>19.753608703613001</c:v>
                </c:pt>
                <c:pt idx="5953">
                  <c:v>19.751932144165</c:v>
                </c:pt>
                <c:pt idx="5954">
                  <c:v>19.751428604126001</c:v>
                </c:pt>
                <c:pt idx="5955">
                  <c:v>19.750326156616001</c:v>
                </c:pt>
                <c:pt idx="5956">
                  <c:v>19.749914169311001</c:v>
                </c:pt>
                <c:pt idx="5957">
                  <c:v>19.749683380126999</c:v>
                </c:pt>
                <c:pt idx="5958">
                  <c:v>19.747276306151999</c:v>
                </c:pt>
                <c:pt idx="5959">
                  <c:v>19.746181488036999</c:v>
                </c:pt>
                <c:pt idx="5960">
                  <c:v>19.745204925536999</c:v>
                </c:pt>
                <c:pt idx="5961">
                  <c:v>19.740343093871999</c:v>
                </c:pt>
                <c:pt idx="5962">
                  <c:v>19.73888015747</c:v>
                </c:pt>
                <c:pt idx="5963">
                  <c:v>19.73847579956</c:v>
                </c:pt>
                <c:pt idx="5964">
                  <c:v>19.73812675476</c:v>
                </c:pt>
                <c:pt idx="5965">
                  <c:v>19.730852127075</c:v>
                </c:pt>
                <c:pt idx="5966">
                  <c:v>19.730724334716001</c:v>
                </c:pt>
                <c:pt idx="5967">
                  <c:v>19.728471755981001</c:v>
                </c:pt>
                <c:pt idx="5968">
                  <c:v>19.727577209471999</c:v>
                </c:pt>
                <c:pt idx="5969">
                  <c:v>19.724449157714002</c:v>
                </c:pt>
                <c:pt idx="5970">
                  <c:v>19.714517593383</c:v>
                </c:pt>
                <c:pt idx="5971">
                  <c:v>19.713159561156999</c:v>
                </c:pt>
                <c:pt idx="5972">
                  <c:v>19.706613540648998</c:v>
                </c:pt>
                <c:pt idx="5973">
                  <c:v>19.704563140868999</c:v>
                </c:pt>
                <c:pt idx="5974">
                  <c:v>19.703351974486999</c:v>
                </c:pt>
                <c:pt idx="5975">
                  <c:v>19.701490402221001</c:v>
                </c:pt>
                <c:pt idx="5976">
                  <c:v>19.699211120605</c:v>
                </c:pt>
                <c:pt idx="5977">
                  <c:v>19.69868850708</c:v>
                </c:pt>
                <c:pt idx="5978">
                  <c:v>19.698495864868001</c:v>
                </c:pt>
                <c:pt idx="5979">
                  <c:v>19.698261260986001</c:v>
                </c:pt>
                <c:pt idx="5980">
                  <c:v>19.69786453247</c:v>
                </c:pt>
                <c:pt idx="5981">
                  <c:v>19.697540283203001</c:v>
                </c:pt>
                <c:pt idx="5982">
                  <c:v>19.697057723998999</c:v>
                </c:pt>
                <c:pt idx="5983">
                  <c:v>19.694911956786999</c:v>
                </c:pt>
                <c:pt idx="5984">
                  <c:v>19.691961288451999</c:v>
                </c:pt>
                <c:pt idx="5985">
                  <c:v>19.689533233641999</c:v>
                </c:pt>
                <c:pt idx="5986">
                  <c:v>19.686391830443998</c:v>
                </c:pt>
                <c:pt idx="5987">
                  <c:v>19.685396194458001</c:v>
                </c:pt>
                <c:pt idx="5988">
                  <c:v>19.685039520263</c:v>
                </c:pt>
                <c:pt idx="5989">
                  <c:v>19.68170928955</c:v>
                </c:pt>
                <c:pt idx="5990">
                  <c:v>19.679769515991001</c:v>
                </c:pt>
                <c:pt idx="5991">
                  <c:v>19.675889968871999</c:v>
                </c:pt>
                <c:pt idx="5992">
                  <c:v>19.67363166809</c:v>
                </c:pt>
                <c:pt idx="5993">
                  <c:v>19.672922134398998</c:v>
                </c:pt>
                <c:pt idx="5994">
                  <c:v>19.669387817381999</c:v>
                </c:pt>
                <c:pt idx="5995">
                  <c:v>19.669286727905</c:v>
                </c:pt>
                <c:pt idx="5996">
                  <c:v>19.668642044066999</c:v>
                </c:pt>
                <c:pt idx="5997">
                  <c:v>19.666790008544002</c:v>
                </c:pt>
                <c:pt idx="5998">
                  <c:v>19.665292739868001</c:v>
                </c:pt>
                <c:pt idx="5999">
                  <c:v>19.664854049681999</c:v>
                </c:pt>
                <c:pt idx="6000">
                  <c:v>19.663518905638998</c:v>
                </c:pt>
                <c:pt idx="6001">
                  <c:v>19.662126541136999</c:v>
                </c:pt>
                <c:pt idx="6002">
                  <c:v>19.661754608153998</c:v>
                </c:pt>
                <c:pt idx="6003">
                  <c:v>19.660654067993001</c:v>
                </c:pt>
                <c:pt idx="6004">
                  <c:v>19.659006118773998</c:v>
                </c:pt>
                <c:pt idx="6005">
                  <c:v>19.657596588133998</c:v>
                </c:pt>
                <c:pt idx="6006">
                  <c:v>19.656978607176999</c:v>
                </c:pt>
                <c:pt idx="6007">
                  <c:v>19.656415939331001</c:v>
                </c:pt>
                <c:pt idx="6008">
                  <c:v>19.652872085571001</c:v>
                </c:pt>
                <c:pt idx="6009">
                  <c:v>19.647315979003</c:v>
                </c:pt>
                <c:pt idx="6010">
                  <c:v>19.646760940551001</c:v>
                </c:pt>
                <c:pt idx="6011">
                  <c:v>19.643962860106999</c:v>
                </c:pt>
                <c:pt idx="6012">
                  <c:v>19.64373588562</c:v>
                </c:pt>
                <c:pt idx="6013">
                  <c:v>19.642904281616001</c:v>
                </c:pt>
                <c:pt idx="6014">
                  <c:v>19.640632629393998</c:v>
                </c:pt>
                <c:pt idx="6015">
                  <c:v>19.640474319458001</c:v>
                </c:pt>
                <c:pt idx="6016">
                  <c:v>19.640064239501999</c:v>
                </c:pt>
                <c:pt idx="6017">
                  <c:v>19.637727737426001</c:v>
                </c:pt>
                <c:pt idx="6018">
                  <c:v>19.633106231688998</c:v>
                </c:pt>
                <c:pt idx="6019">
                  <c:v>19.630882263183</c:v>
                </c:pt>
                <c:pt idx="6020">
                  <c:v>19.629983901976999</c:v>
                </c:pt>
                <c:pt idx="6021">
                  <c:v>19.627391815185</c:v>
                </c:pt>
                <c:pt idx="6022">
                  <c:v>19.625667572021001</c:v>
                </c:pt>
                <c:pt idx="6023">
                  <c:v>19.625314712523998</c:v>
                </c:pt>
                <c:pt idx="6024">
                  <c:v>19.624479293823001</c:v>
                </c:pt>
                <c:pt idx="6025">
                  <c:v>19.619400024413999</c:v>
                </c:pt>
                <c:pt idx="6026">
                  <c:v>19.617715835571001</c:v>
                </c:pt>
                <c:pt idx="6027">
                  <c:v>19.616344451903998</c:v>
                </c:pt>
                <c:pt idx="6028">
                  <c:v>19.615983963011999</c:v>
                </c:pt>
                <c:pt idx="6029">
                  <c:v>19.61357307434</c:v>
                </c:pt>
                <c:pt idx="6030">
                  <c:v>19.609724044799002</c:v>
                </c:pt>
                <c:pt idx="6031">
                  <c:v>19.608772277831999</c:v>
                </c:pt>
                <c:pt idx="6032">
                  <c:v>19.608386993408001</c:v>
                </c:pt>
                <c:pt idx="6033">
                  <c:v>19.607833862303998</c:v>
                </c:pt>
                <c:pt idx="6034">
                  <c:v>19.607250213623001</c:v>
                </c:pt>
                <c:pt idx="6035">
                  <c:v>19.603191375731999</c:v>
                </c:pt>
                <c:pt idx="6036">
                  <c:v>19.60295677185</c:v>
                </c:pt>
                <c:pt idx="6037">
                  <c:v>19.602724075316999</c:v>
                </c:pt>
                <c:pt idx="6038">
                  <c:v>19.601886749266999</c:v>
                </c:pt>
                <c:pt idx="6039">
                  <c:v>19.601667404174002</c:v>
                </c:pt>
                <c:pt idx="6040">
                  <c:v>19.598192214965</c:v>
                </c:pt>
                <c:pt idx="6041">
                  <c:v>19.59648323059</c:v>
                </c:pt>
                <c:pt idx="6042">
                  <c:v>19.595485687255</c:v>
                </c:pt>
                <c:pt idx="6043">
                  <c:v>19.591476440428998</c:v>
                </c:pt>
                <c:pt idx="6044">
                  <c:v>19.591228485106999</c:v>
                </c:pt>
                <c:pt idx="6045">
                  <c:v>19.584117889403998</c:v>
                </c:pt>
                <c:pt idx="6046">
                  <c:v>19.581369400023998</c:v>
                </c:pt>
                <c:pt idx="6047">
                  <c:v>19.581136703491001</c:v>
                </c:pt>
                <c:pt idx="6048">
                  <c:v>19.580564498901001</c:v>
                </c:pt>
                <c:pt idx="6049">
                  <c:v>19.577714920043</c:v>
                </c:pt>
                <c:pt idx="6050">
                  <c:v>19.576948165893</c:v>
                </c:pt>
                <c:pt idx="6051">
                  <c:v>19.575815200805</c:v>
                </c:pt>
                <c:pt idx="6052">
                  <c:v>19.575574874876999</c:v>
                </c:pt>
                <c:pt idx="6053">
                  <c:v>19.567417144775</c:v>
                </c:pt>
                <c:pt idx="6054">
                  <c:v>19.56734085083</c:v>
                </c:pt>
                <c:pt idx="6055">
                  <c:v>19.566604614256999</c:v>
                </c:pt>
                <c:pt idx="6056">
                  <c:v>19.56159210205</c:v>
                </c:pt>
                <c:pt idx="6057">
                  <c:v>19.56086730957</c:v>
                </c:pt>
                <c:pt idx="6058">
                  <c:v>19.560623168945</c:v>
                </c:pt>
                <c:pt idx="6059">
                  <c:v>19.559604644775</c:v>
                </c:pt>
                <c:pt idx="6060">
                  <c:v>19.558986663818001</c:v>
                </c:pt>
                <c:pt idx="6061">
                  <c:v>19.558908462523998</c:v>
                </c:pt>
                <c:pt idx="6062">
                  <c:v>19.558200836181001</c:v>
                </c:pt>
                <c:pt idx="6063">
                  <c:v>19.557800292968</c:v>
                </c:pt>
                <c:pt idx="6064">
                  <c:v>19.557559967041001</c:v>
                </c:pt>
                <c:pt idx="6065">
                  <c:v>19.555578231811001</c:v>
                </c:pt>
                <c:pt idx="6066">
                  <c:v>19.554948806761999</c:v>
                </c:pt>
                <c:pt idx="6067">
                  <c:v>19.552465438841999</c:v>
                </c:pt>
                <c:pt idx="6068">
                  <c:v>19.552101135253</c:v>
                </c:pt>
                <c:pt idx="6069">
                  <c:v>19.54776763916</c:v>
                </c:pt>
                <c:pt idx="6070">
                  <c:v>19.544975280761001</c:v>
                </c:pt>
                <c:pt idx="6071">
                  <c:v>19.543992996215</c:v>
                </c:pt>
                <c:pt idx="6072">
                  <c:v>19.543535232543</c:v>
                </c:pt>
                <c:pt idx="6073">
                  <c:v>19.5428981781</c:v>
                </c:pt>
                <c:pt idx="6074">
                  <c:v>19.539270401001001</c:v>
                </c:pt>
                <c:pt idx="6075">
                  <c:v>19.537679672241001</c:v>
                </c:pt>
                <c:pt idx="6076">
                  <c:v>19.537643432616999</c:v>
                </c:pt>
                <c:pt idx="6077">
                  <c:v>19.536937713623001</c:v>
                </c:pt>
                <c:pt idx="6078">
                  <c:v>19.535823822021001</c:v>
                </c:pt>
                <c:pt idx="6079">
                  <c:v>19.52931022644</c:v>
                </c:pt>
                <c:pt idx="6080">
                  <c:v>19.525856018066001</c:v>
                </c:pt>
                <c:pt idx="6081">
                  <c:v>19.525770187376999</c:v>
                </c:pt>
                <c:pt idx="6082">
                  <c:v>19.524793624876999</c:v>
                </c:pt>
                <c:pt idx="6083">
                  <c:v>19.51967048645</c:v>
                </c:pt>
                <c:pt idx="6084">
                  <c:v>19.516975402831999</c:v>
                </c:pt>
                <c:pt idx="6085">
                  <c:v>19.515565872191999</c:v>
                </c:pt>
                <c:pt idx="6086">
                  <c:v>19.515106201171001</c:v>
                </c:pt>
                <c:pt idx="6087">
                  <c:v>19.511348724365</c:v>
                </c:pt>
                <c:pt idx="6088">
                  <c:v>19.51054573059</c:v>
                </c:pt>
                <c:pt idx="6089">
                  <c:v>19.509613037108998</c:v>
                </c:pt>
                <c:pt idx="6090">
                  <c:v>19.508882522583001</c:v>
                </c:pt>
                <c:pt idx="6091">
                  <c:v>19.508037567138</c:v>
                </c:pt>
                <c:pt idx="6092">
                  <c:v>19.507534027098998</c:v>
                </c:pt>
                <c:pt idx="6093">
                  <c:v>19.506038665771001</c:v>
                </c:pt>
                <c:pt idx="6094">
                  <c:v>19.504537582396999</c:v>
                </c:pt>
                <c:pt idx="6095">
                  <c:v>19.503850936888998</c:v>
                </c:pt>
                <c:pt idx="6096">
                  <c:v>19.502849578856999</c:v>
                </c:pt>
                <c:pt idx="6097">
                  <c:v>19.502660751341999</c:v>
                </c:pt>
                <c:pt idx="6098">
                  <c:v>19.502006530761001</c:v>
                </c:pt>
                <c:pt idx="6099">
                  <c:v>19.499866485595</c:v>
                </c:pt>
                <c:pt idx="6100">
                  <c:v>19.49946975708</c:v>
                </c:pt>
                <c:pt idx="6101">
                  <c:v>19.495197296141999</c:v>
                </c:pt>
                <c:pt idx="6102">
                  <c:v>19.494947433471001</c:v>
                </c:pt>
                <c:pt idx="6103">
                  <c:v>19.491634368896001</c:v>
                </c:pt>
                <c:pt idx="6104">
                  <c:v>19.490991592406999</c:v>
                </c:pt>
                <c:pt idx="6105">
                  <c:v>19.489957809448001</c:v>
                </c:pt>
                <c:pt idx="6106">
                  <c:v>19.484493255615</c:v>
                </c:pt>
                <c:pt idx="6107">
                  <c:v>19.484241485595</c:v>
                </c:pt>
                <c:pt idx="6108">
                  <c:v>19.484224319458001</c:v>
                </c:pt>
                <c:pt idx="6109">
                  <c:v>19.482759475708001</c:v>
                </c:pt>
                <c:pt idx="6110">
                  <c:v>19.481510162353</c:v>
                </c:pt>
                <c:pt idx="6111">
                  <c:v>19.479066848754002</c:v>
                </c:pt>
                <c:pt idx="6112">
                  <c:v>19.478334426879002</c:v>
                </c:pt>
                <c:pt idx="6113">
                  <c:v>19.476972579956001</c:v>
                </c:pt>
                <c:pt idx="6114">
                  <c:v>19.47667312622</c:v>
                </c:pt>
                <c:pt idx="6115">
                  <c:v>19.475858688353998</c:v>
                </c:pt>
                <c:pt idx="6116">
                  <c:v>19.474981307983001</c:v>
                </c:pt>
                <c:pt idx="6117">
                  <c:v>19.473495483398001</c:v>
                </c:pt>
                <c:pt idx="6118">
                  <c:v>19.470405578613001</c:v>
                </c:pt>
                <c:pt idx="6119">
                  <c:v>19.469593048095</c:v>
                </c:pt>
                <c:pt idx="6120">
                  <c:v>19.469575881958001</c:v>
                </c:pt>
                <c:pt idx="6121">
                  <c:v>19.468164443968998</c:v>
                </c:pt>
                <c:pt idx="6122">
                  <c:v>19.467252731323001</c:v>
                </c:pt>
                <c:pt idx="6123">
                  <c:v>19.466798782348</c:v>
                </c:pt>
                <c:pt idx="6124">
                  <c:v>19.465852737426001</c:v>
                </c:pt>
                <c:pt idx="6125">
                  <c:v>19.463930130004002</c:v>
                </c:pt>
                <c:pt idx="6126">
                  <c:v>19.4631690979</c:v>
                </c:pt>
                <c:pt idx="6127">
                  <c:v>19.460880279541001</c:v>
                </c:pt>
                <c:pt idx="6128">
                  <c:v>19.460428237915</c:v>
                </c:pt>
                <c:pt idx="6129">
                  <c:v>19.459350585936999</c:v>
                </c:pt>
                <c:pt idx="6130">
                  <c:v>19.457496643066001</c:v>
                </c:pt>
                <c:pt idx="6131">
                  <c:v>19.456769943236999</c:v>
                </c:pt>
                <c:pt idx="6132">
                  <c:v>19.454448699951001</c:v>
                </c:pt>
                <c:pt idx="6133">
                  <c:v>19.452688217163001</c:v>
                </c:pt>
                <c:pt idx="6134">
                  <c:v>19.449527740478</c:v>
                </c:pt>
                <c:pt idx="6135">
                  <c:v>19.449104309081999</c:v>
                </c:pt>
                <c:pt idx="6136">
                  <c:v>19.448745727538999</c:v>
                </c:pt>
                <c:pt idx="6137">
                  <c:v>19.448585510253</c:v>
                </c:pt>
                <c:pt idx="6138">
                  <c:v>19.448331832885</c:v>
                </c:pt>
                <c:pt idx="6139">
                  <c:v>19.441884994506001</c:v>
                </c:pt>
                <c:pt idx="6140">
                  <c:v>19.440597534178998</c:v>
                </c:pt>
                <c:pt idx="6141">
                  <c:v>19.436489105223998</c:v>
                </c:pt>
                <c:pt idx="6142">
                  <c:v>19.435743331908998</c:v>
                </c:pt>
                <c:pt idx="6143">
                  <c:v>19.430419921875</c:v>
                </c:pt>
                <c:pt idx="6144">
                  <c:v>19.430181503295</c:v>
                </c:pt>
                <c:pt idx="6145">
                  <c:v>19.430011749266999</c:v>
                </c:pt>
                <c:pt idx="6146">
                  <c:v>19.428672790526999</c:v>
                </c:pt>
                <c:pt idx="6147">
                  <c:v>19.427822113036999</c:v>
                </c:pt>
                <c:pt idx="6148">
                  <c:v>19.426969528198001</c:v>
                </c:pt>
                <c:pt idx="6149">
                  <c:v>19.426795959471999</c:v>
                </c:pt>
                <c:pt idx="6150">
                  <c:v>19.426292419433</c:v>
                </c:pt>
                <c:pt idx="6151">
                  <c:v>19.426267623901001</c:v>
                </c:pt>
                <c:pt idx="6152">
                  <c:v>19.423637390136001</c:v>
                </c:pt>
                <c:pt idx="6153">
                  <c:v>19.423370361328001</c:v>
                </c:pt>
                <c:pt idx="6154">
                  <c:v>19.41987991333</c:v>
                </c:pt>
                <c:pt idx="6155">
                  <c:v>19.417324066161999</c:v>
                </c:pt>
                <c:pt idx="6156">
                  <c:v>19.416900634765</c:v>
                </c:pt>
                <c:pt idx="6157">
                  <c:v>19.414361953735</c:v>
                </c:pt>
                <c:pt idx="6158">
                  <c:v>19.410091400146001</c:v>
                </c:pt>
                <c:pt idx="6159">
                  <c:v>19.41003036499</c:v>
                </c:pt>
                <c:pt idx="6160">
                  <c:v>19.408800125121999</c:v>
                </c:pt>
                <c:pt idx="6161">
                  <c:v>19.40756034851</c:v>
                </c:pt>
                <c:pt idx="6162">
                  <c:v>19.406812667846001</c:v>
                </c:pt>
                <c:pt idx="6163">
                  <c:v>19.405464172363001</c:v>
                </c:pt>
                <c:pt idx="6164">
                  <c:v>19.40505027771</c:v>
                </c:pt>
                <c:pt idx="6165">
                  <c:v>19.404653549193998</c:v>
                </c:pt>
                <c:pt idx="6166">
                  <c:v>19.403802871703999</c:v>
                </c:pt>
                <c:pt idx="6167">
                  <c:v>19.403734207153001</c:v>
                </c:pt>
                <c:pt idx="6168">
                  <c:v>19.403474807738998</c:v>
                </c:pt>
                <c:pt idx="6169">
                  <c:v>19.402595520018998</c:v>
                </c:pt>
                <c:pt idx="6170">
                  <c:v>19.401620864868001</c:v>
                </c:pt>
                <c:pt idx="6171">
                  <c:v>19.400894165038999</c:v>
                </c:pt>
                <c:pt idx="6172">
                  <c:v>19.399303436278998</c:v>
                </c:pt>
                <c:pt idx="6173">
                  <c:v>19.391822814941001</c:v>
                </c:pt>
                <c:pt idx="6174">
                  <c:v>19.391790390013998</c:v>
                </c:pt>
                <c:pt idx="6175">
                  <c:v>19.389904022216001</c:v>
                </c:pt>
                <c:pt idx="6176">
                  <c:v>19.388786315918001</c:v>
                </c:pt>
                <c:pt idx="6177">
                  <c:v>19.385688781738001</c:v>
                </c:pt>
                <c:pt idx="6178">
                  <c:v>19.384162902831999</c:v>
                </c:pt>
                <c:pt idx="6179">
                  <c:v>19.383892059326001</c:v>
                </c:pt>
                <c:pt idx="6180">
                  <c:v>19.383695602416999</c:v>
                </c:pt>
                <c:pt idx="6181">
                  <c:v>19.381843566893998</c:v>
                </c:pt>
                <c:pt idx="6182">
                  <c:v>19.377168655395</c:v>
                </c:pt>
                <c:pt idx="6183">
                  <c:v>19.372522354126001</c:v>
                </c:pt>
                <c:pt idx="6184">
                  <c:v>19.372346878051001</c:v>
                </c:pt>
                <c:pt idx="6185">
                  <c:v>19.371002197265</c:v>
                </c:pt>
                <c:pt idx="6186">
                  <c:v>19.370725631713</c:v>
                </c:pt>
                <c:pt idx="6187">
                  <c:v>19.367919921875</c:v>
                </c:pt>
                <c:pt idx="6188">
                  <c:v>19.367130279541001</c:v>
                </c:pt>
                <c:pt idx="6189">
                  <c:v>19.366821289061999</c:v>
                </c:pt>
                <c:pt idx="6190">
                  <c:v>19.361978530883</c:v>
                </c:pt>
                <c:pt idx="6191">
                  <c:v>19.358589172363001</c:v>
                </c:pt>
                <c:pt idx="6192">
                  <c:v>19.354099273681001</c:v>
                </c:pt>
                <c:pt idx="6193">
                  <c:v>19.353141784668001</c:v>
                </c:pt>
                <c:pt idx="6194">
                  <c:v>19.350025177001999</c:v>
                </c:pt>
                <c:pt idx="6195">
                  <c:v>19.348989486693998</c:v>
                </c:pt>
                <c:pt idx="6196">
                  <c:v>19.348264694213</c:v>
                </c:pt>
                <c:pt idx="6197">
                  <c:v>19.347734451293</c:v>
                </c:pt>
                <c:pt idx="6198">
                  <c:v>19.340490341186001</c:v>
                </c:pt>
                <c:pt idx="6199">
                  <c:v>19.340280532836001</c:v>
                </c:pt>
                <c:pt idx="6200">
                  <c:v>19.339387893676001</c:v>
                </c:pt>
                <c:pt idx="6201">
                  <c:v>19.33900642395</c:v>
                </c:pt>
                <c:pt idx="6202">
                  <c:v>19.330125808715</c:v>
                </c:pt>
                <c:pt idx="6203">
                  <c:v>19.33010482788</c:v>
                </c:pt>
                <c:pt idx="6204">
                  <c:v>19.329732894896999</c:v>
                </c:pt>
                <c:pt idx="6205">
                  <c:v>19.325485229491999</c:v>
                </c:pt>
                <c:pt idx="6206">
                  <c:v>19.324634552001999</c:v>
                </c:pt>
                <c:pt idx="6207">
                  <c:v>19.323848724365</c:v>
                </c:pt>
                <c:pt idx="6208">
                  <c:v>19.323404312133</c:v>
                </c:pt>
                <c:pt idx="6209">
                  <c:v>19.322277069091001</c:v>
                </c:pt>
                <c:pt idx="6210">
                  <c:v>19.318262100218998</c:v>
                </c:pt>
                <c:pt idx="6211">
                  <c:v>19.317781448363998</c:v>
                </c:pt>
                <c:pt idx="6212">
                  <c:v>19.316783905028998</c:v>
                </c:pt>
                <c:pt idx="6213">
                  <c:v>19.315580368041999</c:v>
                </c:pt>
                <c:pt idx="6214">
                  <c:v>19.3130569458</c:v>
                </c:pt>
                <c:pt idx="6215">
                  <c:v>19.312902450561001</c:v>
                </c:pt>
                <c:pt idx="6216">
                  <c:v>19.312658309936001</c:v>
                </c:pt>
                <c:pt idx="6217">
                  <c:v>19.312231063841999</c:v>
                </c:pt>
                <c:pt idx="6218">
                  <c:v>19.31212234497</c:v>
                </c:pt>
                <c:pt idx="6219">
                  <c:v>19.309022903441999</c:v>
                </c:pt>
                <c:pt idx="6220">
                  <c:v>19.307590484618999</c:v>
                </c:pt>
                <c:pt idx="6221">
                  <c:v>19.305629730223998</c:v>
                </c:pt>
                <c:pt idx="6222">
                  <c:v>19.303558349608998</c:v>
                </c:pt>
                <c:pt idx="6223">
                  <c:v>19.303113937376999</c:v>
                </c:pt>
                <c:pt idx="6224">
                  <c:v>19.300992965698001</c:v>
                </c:pt>
                <c:pt idx="6225">
                  <c:v>19.300004959106001</c:v>
                </c:pt>
                <c:pt idx="6226">
                  <c:v>19.295402526855</c:v>
                </c:pt>
                <c:pt idx="6227">
                  <c:v>19.291030883788999</c:v>
                </c:pt>
                <c:pt idx="6228">
                  <c:v>19.289598464965</c:v>
                </c:pt>
                <c:pt idx="6229">
                  <c:v>19.288230895996001</c:v>
                </c:pt>
                <c:pt idx="6230">
                  <c:v>19.287853240966001</c:v>
                </c:pt>
                <c:pt idx="6231">
                  <c:v>19.286252975463</c:v>
                </c:pt>
                <c:pt idx="6232">
                  <c:v>19.285161972045</c:v>
                </c:pt>
                <c:pt idx="6233">
                  <c:v>19.280614852905</c:v>
                </c:pt>
                <c:pt idx="6234">
                  <c:v>19.27931022644</c:v>
                </c:pt>
                <c:pt idx="6235">
                  <c:v>19.278875350951999</c:v>
                </c:pt>
                <c:pt idx="6236">
                  <c:v>19.277824401855</c:v>
                </c:pt>
                <c:pt idx="6237">
                  <c:v>19.276084899901999</c:v>
                </c:pt>
                <c:pt idx="6238">
                  <c:v>19.275993347168001</c:v>
                </c:pt>
                <c:pt idx="6239">
                  <c:v>19.274835586546999</c:v>
                </c:pt>
                <c:pt idx="6240">
                  <c:v>19.274501800536999</c:v>
                </c:pt>
                <c:pt idx="6241">
                  <c:v>19.273948669433</c:v>
                </c:pt>
                <c:pt idx="6242">
                  <c:v>19.273008346556999</c:v>
                </c:pt>
                <c:pt idx="6243">
                  <c:v>19.271770477294002</c:v>
                </c:pt>
                <c:pt idx="6244">
                  <c:v>19.271738052368001</c:v>
                </c:pt>
                <c:pt idx="6245">
                  <c:v>19.270759582518998</c:v>
                </c:pt>
                <c:pt idx="6246">
                  <c:v>19.267530441283998</c:v>
                </c:pt>
                <c:pt idx="6247">
                  <c:v>19.265203475951999</c:v>
                </c:pt>
                <c:pt idx="6248">
                  <c:v>19.263689041136999</c:v>
                </c:pt>
                <c:pt idx="6249">
                  <c:v>19.2636013031</c:v>
                </c:pt>
                <c:pt idx="6250">
                  <c:v>19.260318756103</c:v>
                </c:pt>
                <c:pt idx="6251">
                  <c:v>19.260171890258</c:v>
                </c:pt>
                <c:pt idx="6252">
                  <c:v>19.258039474486999</c:v>
                </c:pt>
                <c:pt idx="6253">
                  <c:v>19.256010055541999</c:v>
                </c:pt>
                <c:pt idx="6254">
                  <c:v>19.255676269531001</c:v>
                </c:pt>
                <c:pt idx="6255">
                  <c:v>19.255186080931999</c:v>
                </c:pt>
                <c:pt idx="6256">
                  <c:v>19.253744125366001</c:v>
                </c:pt>
                <c:pt idx="6257">
                  <c:v>19.251075744628</c:v>
                </c:pt>
                <c:pt idx="6258">
                  <c:v>19.250431060791001</c:v>
                </c:pt>
                <c:pt idx="6259">
                  <c:v>19.250385284423</c:v>
                </c:pt>
                <c:pt idx="6260">
                  <c:v>19.248319625853998</c:v>
                </c:pt>
                <c:pt idx="6261">
                  <c:v>19.247991561888998</c:v>
                </c:pt>
                <c:pt idx="6262">
                  <c:v>19.247100830078001</c:v>
                </c:pt>
                <c:pt idx="6263">
                  <c:v>19.244235992431001</c:v>
                </c:pt>
                <c:pt idx="6264">
                  <c:v>19.243474960326999</c:v>
                </c:pt>
                <c:pt idx="6265">
                  <c:v>19.242147445678</c:v>
                </c:pt>
                <c:pt idx="6266">
                  <c:v>19.23837852478</c:v>
                </c:pt>
                <c:pt idx="6267">
                  <c:v>19.236078262328999</c:v>
                </c:pt>
                <c:pt idx="6268">
                  <c:v>19.234872817993001</c:v>
                </c:pt>
                <c:pt idx="6269">
                  <c:v>19.23302078247</c:v>
                </c:pt>
                <c:pt idx="6270">
                  <c:v>19.231512069701999</c:v>
                </c:pt>
                <c:pt idx="6271">
                  <c:v>19.231330871581999</c:v>
                </c:pt>
                <c:pt idx="6272">
                  <c:v>19.23052406311</c:v>
                </c:pt>
                <c:pt idx="6273">
                  <c:v>19.227367401123001</c:v>
                </c:pt>
                <c:pt idx="6274">
                  <c:v>19.225811004638</c:v>
                </c:pt>
                <c:pt idx="6275">
                  <c:v>19.225349426268998</c:v>
                </c:pt>
                <c:pt idx="6276">
                  <c:v>19.224773406981999</c:v>
                </c:pt>
                <c:pt idx="6277">
                  <c:v>19.222896575926999</c:v>
                </c:pt>
                <c:pt idx="6278">
                  <c:v>19.222814559936001</c:v>
                </c:pt>
                <c:pt idx="6279">
                  <c:v>19.222213745116999</c:v>
                </c:pt>
                <c:pt idx="6280">
                  <c:v>19.221286773681001</c:v>
                </c:pt>
                <c:pt idx="6281">
                  <c:v>19.22047996521</c:v>
                </c:pt>
                <c:pt idx="6282">
                  <c:v>19.220256805419002</c:v>
                </c:pt>
                <c:pt idx="6283">
                  <c:v>19.218315124511001</c:v>
                </c:pt>
                <c:pt idx="6284">
                  <c:v>19.216283798216999</c:v>
                </c:pt>
                <c:pt idx="6285">
                  <c:v>19.215650558471001</c:v>
                </c:pt>
                <c:pt idx="6286">
                  <c:v>19.214239120483001</c:v>
                </c:pt>
                <c:pt idx="6287">
                  <c:v>19.212091445921999</c:v>
                </c:pt>
                <c:pt idx="6288">
                  <c:v>19.211750030516999</c:v>
                </c:pt>
                <c:pt idx="6289">
                  <c:v>19.206956863403001</c:v>
                </c:pt>
                <c:pt idx="6290">
                  <c:v>19.206199645996001</c:v>
                </c:pt>
                <c:pt idx="6291">
                  <c:v>19.205648422241001</c:v>
                </c:pt>
                <c:pt idx="6292">
                  <c:v>19.204420089721001</c:v>
                </c:pt>
                <c:pt idx="6293">
                  <c:v>19.204410552978</c:v>
                </c:pt>
                <c:pt idx="6294">
                  <c:v>19.202316284178998</c:v>
                </c:pt>
                <c:pt idx="6295">
                  <c:v>19.20193862915</c:v>
                </c:pt>
                <c:pt idx="6296">
                  <c:v>19.200311660766001</c:v>
                </c:pt>
                <c:pt idx="6297">
                  <c:v>19.194831848143998</c:v>
                </c:pt>
                <c:pt idx="6298">
                  <c:v>19.194557189941001</c:v>
                </c:pt>
                <c:pt idx="6299">
                  <c:v>19.1943359375</c:v>
                </c:pt>
                <c:pt idx="6300">
                  <c:v>19.192060470581001</c:v>
                </c:pt>
                <c:pt idx="6301">
                  <c:v>19.192022323608001</c:v>
                </c:pt>
                <c:pt idx="6302">
                  <c:v>19.191593170166001</c:v>
                </c:pt>
                <c:pt idx="6303">
                  <c:v>19.191144943236999</c:v>
                </c:pt>
                <c:pt idx="6304">
                  <c:v>19.18889427185</c:v>
                </c:pt>
                <c:pt idx="6305">
                  <c:v>19.188415527343</c:v>
                </c:pt>
                <c:pt idx="6306">
                  <c:v>19.187189102171999</c:v>
                </c:pt>
                <c:pt idx="6307">
                  <c:v>19.185808181761999</c:v>
                </c:pt>
                <c:pt idx="6308">
                  <c:v>19.185487747191999</c:v>
                </c:pt>
                <c:pt idx="6309">
                  <c:v>19.184873580931999</c:v>
                </c:pt>
                <c:pt idx="6310">
                  <c:v>19.184520721435</c:v>
                </c:pt>
                <c:pt idx="6311">
                  <c:v>19.182134628295</c:v>
                </c:pt>
                <c:pt idx="6312">
                  <c:v>19.181859970091999</c:v>
                </c:pt>
                <c:pt idx="6313">
                  <c:v>19.177940368651999</c:v>
                </c:pt>
                <c:pt idx="6314">
                  <c:v>19.173568725585</c:v>
                </c:pt>
                <c:pt idx="6315">
                  <c:v>19.172588348388</c:v>
                </c:pt>
                <c:pt idx="6316">
                  <c:v>19.172298431396001</c:v>
                </c:pt>
                <c:pt idx="6317">
                  <c:v>19.171703338623001</c:v>
                </c:pt>
                <c:pt idx="6318">
                  <c:v>19.171028137206999</c:v>
                </c:pt>
                <c:pt idx="6319">
                  <c:v>19.167301177978</c:v>
                </c:pt>
                <c:pt idx="6320">
                  <c:v>19.164300918578999</c:v>
                </c:pt>
                <c:pt idx="6321">
                  <c:v>19.163438796996999</c:v>
                </c:pt>
                <c:pt idx="6322">
                  <c:v>19.163360595703001</c:v>
                </c:pt>
                <c:pt idx="6323">
                  <c:v>19.16330909729</c:v>
                </c:pt>
                <c:pt idx="6324">
                  <c:v>19.160749435424002</c:v>
                </c:pt>
                <c:pt idx="6325">
                  <c:v>19.159805297851001</c:v>
                </c:pt>
                <c:pt idx="6326">
                  <c:v>19.156755447386999</c:v>
                </c:pt>
                <c:pt idx="6327">
                  <c:v>19.155811309813998</c:v>
                </c:pt>
                <c:pt idx="6328">
                  <c:v>19.151641845703001</c:v>
                </c:pt>
                <c:pt idx="6329">
                  <c:v>19.150470733641999</c:v>
                </c:pt>
                <c:pt idx="6330">
                  <c:v>19.150400161743001</c:v>
                </c:pt>
                <c:pt idx="6331">
                  <c:v>19.148361206053998</c:v>
                </c:pt>
                <c:pt idx="6332">
                  <c:v>19.147146224975</c:v>
                </c:pt>
                <c:pt idx="6333">
                  <c:v>19.145595550536999</c:v>
                </c:pt>
                <c:pt idx="6334">
                  <c:v>19.144651412963</c:v>
                </c:pt>
                <c:pt idx="6335">
                  <c:v>19.142793655395</c:v>
                </c:pt>
                <c:pt idx="6336">
                  <c:v>19.142532348631999</c:v>
                </c:pt>
                <c:pt idx="6337">
                  <c:v>19.140378952026001</c:v>
                </c:pt>
                <c:pt idx="6338">
                  <c:v>19.137968063353998</c:v>
                </c:pt>
                <c:pt idx="6339">
                  <c:v>19.136259078978998</c:v>
                </c:pt>
                <c:pt idx="6340">
                  <c:v>19.136123657226001</c:v>
                </c:pt>
                <c:pt idx="6341">
                  <c:v>19.136001586913999</c:v>
                </c:pt>
                <c:pt idx="6342">
                  <c:v>19.135915756225</c:v>
                </c:pt>
                <c:pt idx="6343">
                  <c:v>19.13516998291</c:v>
                </c:pt>
                <c:pt idx="6344">
                  <c:v>19.133560180663999</c:v>
                </c:pt>
                <c:pt idx="6345">
                  <c:v>19.128545761108001</c:v>
                </c:pt>
                <c:pt idx="6346">
                  <c:v>19.126880645751999</c:v>
                </c:pt>
                <c:pt idx="6347">
                  <c:v>19.126663208006999</c:v>
                </c:pt>
                <c:pt idx="6348">
                  <c:v>19.123439788818001</c:v>
                </c:pt>
                <c:pt idx="6349">
                  <c:v>19.123125076293</c:v>
                </c:pt>
                <c:pt idx="6350">
                  <c:v>19.122810363768998</c:v>
                </c:pt>
                <c:pt idx="6351">
                  <c:v>19.120063781738001</c:v>
                </c:pt>
                <c:pt idx="6352">
                  <c:v>19.119354248046001</c:v>
                </c:pt>
                <c:pt idx="6353">
                  <c:v>19.117897033691001</c:v>
                </c:pt>
                <c:pt idx="6354">
                  <c:v>19.114095687866001</c:v>
                </c:pt>
                <c:pt idx="6355">
                  <c:v>19.1132106781</c:v>
                </c:pt>
                <c:pt idx="6356">
                  <c:v>19.108821868896001</c:v>
                </c:pt>
                <c:pt idx="6357">
                  <c:v>19.107954025268</c:v>
                </c:pt>
                <c:pt idx="6358">
                  <c:v>19.107643127441001</c:v>
                </c:pt>
                <c:pt idx="6359">
                  <c:v>19.106998443603</c:v>
                </c:pt>
                <c:pt idx="6360">
                  <c:v>19.106546401976999</c:v>
                </c:pt>
                <c:pt idx="6361">
                  <c:v>19.105602264403998</c:v>
                </c:pt>
                <c:pt idx="6362">
                  <c:v>19.103019714355</c:v>
                </c:pt>
                <c:pt idx="6363">
                  <c:v>19.10241317749</c:v>
                </c:pt>
                <c:pt idx="6364">
                  <c:v>19.101001739501999</c:v>
                </c:pt>
                <c:pt idx="6365">
                  <c:v>19.100963592528998</c:v>
                </c:pt>
                <c:pt idx="6366">
                  <c:v>19.098606109618999</c:v>
                </c:pt>
                <c:pt idx="6367">
                  <c:v>19.097644805908001</c:v>
                </c:pt>
                <c:pt idx="6368">
                  <c:v>19.097230911254002</c:v>
                </c:pt>
                <c:pt idx="6369">
                  <c:v>19.096382141113001</c:v>
                </c:pt>
                <c:pt idx="6370">
                  <c:v>19.095937728881001</c:v>
                </c:pt>
                <c:pt idx="6371">
                  <c:v>19.095251083373999</c:v>
                </c:pt>
                <c:pt idx="6372">
                  <c:v>19.094408035278001</c:v>
                </c:pt>
                <c:pt idx="6373">
                  <c:v>19.093814849853</c:v>
                </c:pt>
                <c:pt idx="6374">
                  <c:v>19.090614318846999</c:v>
                </c:pt>
                <c:pt idx="6375">
                  <c:v>19.088251113891001</c:v>
                </c:pt>
                <c:pt idx="6376">
                  <c:v>19.087165832518998</c:v>
                </c:pt>
                <c:pt idx="6377">
                  <c:v>19.085918426513</c:v>
                </c:pt>
                <c:pt idx="6378">
                  <c:v>19.079849243163999</c:v>
                </c:pt>
                <c:pt idx="6379">
                  <c:v>19.077968597411999</c:v>
                </c:pt>
                <c:pt idx="6380">
                  <c:v>19.077754974365</c:v>
                </c:pt>
                <c:pt idx="6381">
                  <c:v>19.076341629028001</c:v>
                </c:pt>
                <c:pt idx="6382">
                  <c:v>19.076339721678998</c:v>
                </c:pt>
                <c:pt idx="6383">
                  <c:v>19.076322555541999</c:v>
                </c:pt>
                <c:pt idx="6384">
                  <c:v>19.074045181273998</c:v>
                </c:pt>
                <c:pt idx="6385">
                  <c:v>19.071704864501999</c:v>
                </c:pt>
                <c:pt idx="6386">
                  <c:v>19.070308685301999</c:v>
                </c:pt>
                <c:pt idx="6387">
                  <c:v>19.068159103393</c:v>
                </c:pt>
                <c:pt idx="6388">
                  <c:v>19.063041687011001</c:v>
                </c:pt>
                <c:pt idx="6389">
                  <c:v>19.062257766723</c:v>
                </c:pt>
                <c:pt idx="6390">
                  <c:v>19.060708999633</c:v>
                </c:pt>
                <c:pt idx="6391">
                  <c:v>19.06030845642</c:v>
                </c:pt>
                <c:pt idx="6392">
                  <c:v>19.060005187988001</c:v>
                </c:pt>
                <c:pt idx="6393">
                  <c:v>19.059303283691001</c:v>
                </c:pt>
                <c:pt idx="6394">
                  <c:v>19.059076309203999</c:v>
                </c:pt>
                <c:pt idx="6395">
                  <c:v>19.058412551879002</c:v>
                </c:pt>
                <c:pt idx="6396">
                  <c:v>19.055927276611001</c:v>
                </c:pt>
                <c:pt idx="6397">
                  <c:v>19.055477142333999</c:v>
                </c:pt>
                <c:pt idx="6398">
                  <c:v>19.050352096556999</c:v>
                </c:pt>
                <c:pt idx="6399">
                  <c:v>19.049480438231999</c:v>
                </c:pt>
                <c:pt idx="6400">
                  <c:v>19.048780441283998</c:v>
                </c:pt>
                <c:pt idx="6401">
                  <c:v>19.045352935791001</c:v>
                </c:pt>
                <c:pt idx="6402">
                  <c:v>19.045131683348998</c:v>
                </c:pt>
                <c:pt idx="6403">
                  <c:v>19.043806076049002</c:v>
                </c:pt>
                <c:pt idx="6404">
                  <c:v>19.042676925658998</c:v>
                </c:pt>
                <c:pt idx="6405">
                  <c:v>19.040992736816001</c:v>
                </c:pt>
                <c:pt idx="6406">
                  <c:v>19.039297103881001</c:v>
                </c:pt>
                <c:pt idx="6407">
                  <c:v>19.038217544555</c:v>
                </c:pt>
                <c:pt idx="6408">
                  <c:v>19.037813186645</c:v>
                </c:pt>
                <c:pt idx="6409">
                  <c:v>19.035753250121999</c:v>
                </c:pt>
                <c:pt idx="6410">
                  <c:v>19.034259796141999</c:v>
                </c:pt>
                <c:pt idx="6411">
                  <c:v>19.033506393431999</c:v>
                </c:pt>
                <c:pt idx="6412">
                  <c:v>19.033506393431999</c:v>
                </c:pt>
                <c:pt idx="6413">
                  <c:v>19.033027648925</c:v>
                </c:pt>
                <c:pt idx="6414">
                  <c:v>19.03269958496</c:v>
                </c:pt>
                <c:pt idx="6415">
                  <c:v>19.031560897826999</c:v>
                </c:pt>
                <c:pt idx="6416">
                  <c:v>19.029901504516001</c:v>
                </c:pt>
                <c:pt idx="6417">
                  <c:v>19.029510498046001</c:v>
                </c:pt>
                <c:pt idx="6418">
                  <c:v>19.028486251831001</c:v>
                </c:pt>
                <c:pt idx="6419">
                  <c:v>19.028440475463</c:v>
                </c:pt>
                <c:pt idx="6420">
                  <c:v>19.028415679931001</c:v>
                </c:pt>
                <c:pt idx="6421">
                  <c:v>19.027130126953001</c:v>
                </c:pt>
                <c:pt idx="6422">
                  <c:v>19.027074813841999</c:v>
                </c:pt>
                <c:pt idx="6423">
                  <c:v>19.025382995605</c:v>
                </c:pt>
                <c:pt idx="6424">
                  <c:v>19.018774032591999</c:v>
                </c:pt>
                <c:pt idx="6425">
                  <c:v>19.016687393188</c:v>
                </c:pt>
                <c:pt idx="6426">
                  <c:v>19.01639175415</c:v>
                </c:pt>
                <c:pt idx="6427">
                  <c:v>19.015041351318001</c:v>
                </c:pt>
                <c:pt idx="6428">
                  <c:v>19.00853729248</c:v>
                </c:pt>
                <c:pt idx="6429">
                  <c:v>19.008443832396999</c:v>
                </c:pt>
                <c:pt idx="6430">
                  <c:v>19.00724029541</c:v>
                </c:pt>
                <c:pt idx="6431">
                  <c:v>19.006057739256999</c:v>
                </c:pt>
                <c:pt idx="6432">
                  <c:v>19.00581741333</c:v>
                </c:pt>
                <c:pt idx="6433">
                  <c:v>19.004781723021999</c:v>
                </c:pt>
                <c:pt idx="6434">
                  <c:v>19.001693725585</c:v>
                </c:pt>
                <c:pt idx="6435">
                  <c:v>19.001106262206999</c:v>
                </c:pt>
                <c:pt idx="6436">
                  <c:v>19.000381469726001</c:v>
                </c:pt>
                <c:pt idx="6437">
                  <c:v>18.999725341796001</c:v>
                </c:pt>
                <c:pt idx="6438">
                  <c:v>18.998842239379002</c:v>
                </c:pt>
                <c:pt idx="6439">
                  <c:v>18.998378753661999</c:v>
                </c:pt>
                <c:pt idx="6440">
                  <c:v>18.997713088988998</c:v>
                </c:pt>
                <c:pt idx="6441">
                  <c:v>18.996269226073998</c:v>
                </c:pt>
                <c:pt idx="6442">
                  <c:v>18.996000289916999</c:v>
                </c:pt>
                <c:pt idx="6443">
                  <c:v>18.993520736693998</c:v>
                </c:pt>
                <c:pt idx="6444">
                  <c:v>18.989957809448001</c:v>
                </c:pt>
                <c:pt idx="6445">
                  <c:v>18.988302230835</c:v>
                </c:pt>
                <c:pt idx="6446">
                  <c:v>18.985200881958001</c:v>
                </c:pt>
                <c:pt idx="6447">
                  <c:v>18.983528137206999</c:v>
                </c:pt>
                <c:pt idx="6448">
                  <c:v>18.982492446898998</c:v>
                </c:pt>
                <c:pt idx="6449">
                  <c:v>18.980920791626001</c:v>
                </c:pt>
                <c:pt idx="6450">
                  <c:v>18.978771209716001</c:v>
                </c:pt>
                <c:pt idx="6451">
                  <c:v>18.978664398193001</c:v>
                </c:pt>
                <c:pt idx="6452">
                  <c:v>18.97635269165</c:v>
                </c:pt>
                <c:pt idx="6453">
                  <c:v>18.973974227905</c:v>
                </c:pt>
                <c:pt idx="6454">
                  <c:v>18.971025466918</c:v>
                </c:pt>
                <c:pt idx="6455">
                  <c:v>18.970712661743001</c:v>
                </c:pt>
                <c:pt idx="6456">
                  <c:v>18.967470169066999</c:v>
                </c:pt>
                <c:pt idx="6457">
                  <c:v>18.967229843138998</c:v>
                </c:pt>
                <c:pt idx="6458">
                  <c:v>18.966562271118001</c:v>
                </c:pt>
                <c:pt idx="6459">
                  <c:v>18.96365737915</c:v>
                </c:pt>
                <c:pt idx="6460">
                  <c:v>18.961977005004002</c:v>
                </c:pt>
                <c:pt idx="6461">
                  <c:v>18.960134506225</c:v>
                </c:pt>
                <c:pt idx="6462">
                  <c:v>18.960062026976999</c:v>
                </c:pt>
                <c:pt idx="6463">
                  <c:v>18.957704544066999</c:v>
                </c:pt>
                <c:pt idx="6464">
                  <c:v>18.957292556761999</c:v>
                </c:pt>
                <c:pt idx="6465">
                  <c:v>18.955200195311999</c:v>
                </c:pt>
                <c:pt idx="6466">
                  <c:v>18.952703475951999</c:v>
                </c:pt>
                <c:pt idx="6467">
                  <c:v>18.95018005371</c:v>
                </c:pt>
                <c:pt idx="6468">
                  <c:v>18.950117111206001</c:v>
                </c:pt>
                <c:pt idx="6469">
                  <c:v>18.947448730468</c:v>
                </c:pt>
                <c:pt idx="6470">
                  <c:v>18.9471950531</c:v>
                </c:pt>
                <c:pt idx="6471">
                  <c:v>18.943817138671001</c:v>
                </c:pt>
                <c:pt idx="6472">
                  <c:v>18.940633773803</c:v>
                </c:pt>
                <c:pt idx="6473">
                  <c:v>18.940572738646999</c:v>
                </c:pt>
                <c:pt idx="6474">
                  <c:v>18.940383911131999</c:v>
                </c:pt>
                <c:pt idx="6475">
                  <c:v>18.937313079833999</c:v>
                </c:pt>
                <c:pt idx="6476">
                  <c:v>18.936405181883998</c:v>
                </c:pt>
                <c:pt idx="6477">
                  <c:v>18.936283111571999</c:v>
                </c:pt>
                <c:pt idx="6478">
                  <c:v>18.934934616088</c:v>
                </c:pt>
                <c:pt idx="6479">
                  <c:v>18.933919906616001</c:v>
                </c:pt>
                <c:pt idx="6480">
                  <c:v>18.932720184326001</c:v>
                </c:pt>
                <c:pt idx="6481">
                  <c:v>18.931913375853998</c:v>
                </c:pt>
                <c:pt idx="6482">
                  <c:v>18.930868148803</c:v>
                </c:pt>
                <c:pt idx="6483">
                  <c:v>18.930408477783001</c:v>
                </c:pt>
                <c:pt idx="6484">
                  <c:v>18.930313110351001</c:v>
                </c:pt>
                <c:pt idx="6485">
                  <c:v>18.92686843872</c:v>
                </c:pt>
                <c:pt idx="6486">
                  <c:v>18.926866531371999</c:v>
                </c:pt>
                <c:pt idx="6487">
                  <c:v>18.926614761351999</c:v>
                </c:pt>
                <c:pt idx="6488">
                  <c:v>18.92534828186</c:v>
                </c:pt>
                <c:pt idx="6489">
                  <c:v>18.924551010131001</c:v>
                </c:pt>
                <c:pt idx="6490">
                  <c:v>18.922079086303</c:v>
                </c:pt>
                <c:pt idx="6491">
                  <c:v>18.920234680175</c:v>
                </c:pt>
                <c:pt idx="6492">
                  <c:v>18.918508529663001</c:v>
                </c:pt>
                <c:pt idx="6493">
                  <c:v>18.916116714476999</c:v>
                </c:pt>
                <c:pt idx="6494">
                  <c:v>18.911565780638998</c:v>
                </c:pt>
                <c:pt idx="6495">
                  <c:v>18.908573150633998</c:v>
                </c:pt>
                <c:pt idx="6496">
                  <c:v>18.906368255615</c:v>
                </c:pt>
                <c:pt idx="6497">
                  <c:v>18.905197143553998</c:v>
                </c:pt>
                <c:pt idx="6498">
                  <c:v>18.904973983763998</c:v>
                </c:pt>
                <c:pt idx="6499">
                  <c:v>18.904331207275</c:v>
                </c:pt>
                <c:pt idx="6500">
                  <c:v>18.901453018188</c:v>
                </c:pt>
                <c:pt idx="6501">
                  <c:v>18.901004791258998</c:v>
                </c:pt>
                <c:pt idx="6502">
                  <c:v>18.900457382201999</c:v>
                </c:pt>
                <c:pt idx="6503">
                  <c:v>18.895120620726999</c:v>
                </c:pt>
                <c:pt idx="6504">
                  <c:v>18.894044876098</c:v>
                </c:pt>
                <c:pt idx="6505">
                  <c:v>18.89280128479</c:v>
                </c:pt>
                <c:pt idx="6506">
                  <c:v>18.891960144043001</c:v>
                </c:pt>
                <c:pt idx="6507">
                  <c:v>18.889799118041999</c:v>
                </c:pt>
                <c:pt idx="6508">
                  <c:v>18.887937545776001</c:v>
                </c:pt>
                <c:pt idx="6509">
                  <c:v>18.886268615721999</c:v>
                </c:pt>
                <c:pt idx="6510">
                  <c:v>18.88483428955</c:v>
                </c:pt>
                <c:pt idx="6511">
                  <c:v>18.882467269896999</c:v>
                </c:pt>
                <c:pt idx="6512">
                  <c:v>18.880613327026001</c:v>
                </c:pt>
                <c:pt idx="6513">
                  <c:v>18.880378723143998</c:v>
                </c:pt>
                <c:pt idx="6514">
                  <c:v>18.880180358886001</c:v>
                </c:pt>
                <c:pt idx="6515">
                  <c:v>18.879159927368001</c:v>
                </c:pt>
                <c:pt idx="6516">
                  <c:v>18.878755569458001</c:v>
                </c:pt>
                <c:pt idx="6517">
                  <c:v>18.878627777098998</c:v>
                </c:pt>
                <c:pt idx="6518">
                  <c:v>18.877386093138998</c:v>
                </c:pt>
                <c:pt idx="6519">
                  <c:v>18.876068115233998</c:v>
                </c:pt>
                <c:pt idx="6520">
                  <c:v>18.875061035156001</c:v>
                </c:pt>
                <c:pt idx="6521">
                  <c:v>18.874160766601001</c:v>
                </c:pt>
                <c:pt idx="6522">
                  <c:v>18.871410369873001</c:v>
                </c:pt>
                <c:pt idx="6523">
                  <c:v>18.868585586546999</c:v>
                </c:pt>
                <c:pt idx="6524">
                  <c:v>18.866945266723</c:v>
                </c:pt>
                <c:pt idx="6525">
                  <c:v>18.865779876708999</c:v>
                </c:pt>
                <c:pt idx="6526">
                  <c:v>18.86510848999</c:v>
                </c:pt>
                <c:pt idx="6527">
                  <c:v>18.865098953246999</c:v>
                </c:pt>
                <c:pt idx="6528">
                  <c:v>18.863813400268</c:v>
                </c:pt>
                <c:pt idx="6529">
                  <c:v>18.862621307373001</c:v>
                </c:pt>
                <c:pt idx="6530">
                  <c:v>18.8618850708</c:v>
                </c:pt>
                <c:pt idx="6531">
                  <c:v>18.860834121703999</c:v>
                </c:pt>
                <c:pt idx="6532">
                  <c:v>18.855735778808</c:v>
                </c:pt>
                <c:pt idx="6533">
                  <c:v>18.852695465086999</c:v>
                </c:pt>
                <c:pt idx="6534">
                  <c:v>18.851568222045</c:v>
                </c:pt>
                <c:pt idx="6535">
                  <c:v>18.843727111816001</c:v>
                </c:pt>
                <c:pt idx="6536">
                  <c:v>18.842952728271001</c:v>
                </c:pt>
                <c:pt idx="6537">
                  <c:v>18.840133666991999</c:v>
                </c:pt>
                <c:pt idx="6538">
                  <c:v>18.838195800781001</c:v>
                </c:pt>
                <c:pt idx="6539">
                  <c:v>18.834203720091999</c:v>
                </c:pt>
                <c:pt idx="6540">
                  <c:v>18.832218170166001</c:v>
                </c:pt>
                <c:pt idx="6541">
                  <c:v>18.83198928833</c:v>
                </c:pt>
                <c:pt idx="6542">
                  <c:v>18.828176498413001</c:v>
                </c:pt>
                <c:pt idx="6543">
                  <c:v>18.826694488525</c:v>
                </c:pt>
                <c:pt idx="6544">
                  <c:v>18.825971603393</c:v>
                </c:pt>
                <c:pt idx="6545">
                  <c:v>18.825729370116999</c:v>
                </c:pt>
                <c:pt idx="6546">
                  <c:v>18.824262619018</c:v>
                </c:pt>
                <c:pt idx="6547">
                  <c:v>18.821149826049002</c:v>
                </c:pt>
                <c:pt idx="6548">
                  <c:v>18.821062088011999</c:v>
                </c:pt>
                <c:pt idx="6549">
                  <c:v>18.820917129516001</c:v>
                </c:pt>
                <c:pt idx="6550">
                  <c:v>18.818141937255</c:v>
                </c:pt>
                <c:pt idx="6551">
                  <c:v>18.817628860473</c:v>
                </c:pt>
                <c:pt idx="6552">
                  <c:v>18.816579818725</c:v>
                </c:pt>
                <c:pt idx="6553">
                  <c:v>18.815128326416001</c:v>
                </c:pt>
                <c:pt idx="6554">
                  <c:v>18.813520431518</c:v>
                </c:pt>
                <c:pt idx="6555">
                  <c:v>18.812898635863998</c:v>
                </c:pt>
                <c:pt idx="6556">
                  <c:v>18.808256149291999</c:v>
                </c:pt>
                <c:pt idx="6557">
                  <c:v>18.807270050048</c:v>
                </c:pt>
                <c:pt idx="6558">
                  <c:v>18.80686378479</c:v>
                </c:pt>
                <c:pt idx="6559">
                  <c:v>18.806638717651001</c:v>
                </c:pt>
                <c:pt idx="6560">
                  <c:v>18.806427001953001</c:v>
                </c:pt>
                <c:pt idx="6561">
                  <c:v>18.803873062133</c:v>
                </c:pt>
                <c:pt idx="6562">
                  <c:v>18.80115699768</c:v>
                </c:pt>
                <c:pt idx="6563">
                  <c:v>18.798900604248001</c:v>
                </c:pt>
                <c:pt idx="6564">
                  <c:v>18.798257827758</c:v>
                </c:pt>
                <c:pt idx="6565">
                  <c:v>18.797574996948001</c:v>
                </c:pt>
                <c:pt idx="6566">
                  <c:v>18.795608520506999</c:v>
                </c:pt>
                <c:pt idx="6567">
                  <c:v>18.793243408203001</c:v>
                </c:pt>
                <c:pt idx="6568">
                  <c:v>18.791650772093998</c:v>
                </c:pt>
                <c:pt idx="6569">
                  <c:v>18.789518356323001</c:v>
                </c:pt>
                <c:pt idx="6570">
                  <c:v>18.789360046386001</c:v>
                </c:pt>
                <c:pt idx="6571">
                  <c:v>18.789176940918001</c:v>
                </c:pt>
                <c:pt idx="6572">
                  <c:v>18.787984848021999</c:v>
                </c:pt>
                <c:pt idx="6573">
                  <c:v>18.78659248352</c:v>
                </c:pt>
                <c:pt idx="6574">
                  <c:v>18.785345077513998</c:v>
                </c:pt>
                <c:pt idx="6575">
                  <c:v>18.784896850585</c:v>
                </c:pt>
                <c:pt idx="6576">
                  <c:v>18.782445907591999</c:v>
                </c:pt>
                <c:pt idx="6577">
                  <c:v>18.781465530395</c:v>
                </c:pt>
                <c:pt idx="6578">
                  <c:v>18.780473709106001</c:v>
                </c:pt>
                <c:pt idx="6579">
                  <c:v>18.780130386351999</c:v>
                </c:pt>
                <c:pt idx="6580">
                  <c:v>18.77851486206</c:v>
                </c:pt>
                <c:pt idx="6581">
                  <c:v>18.777725219726001</c:v>
                </c:pt>
                <c:pt idx="6582">
                  <c:v>18.777675628661999</c:v>
                </c:pt>
                <c:pt idx="6583">
                  <c:v>18.774061203001999</c:v>
                </c:pt>
                <c:pt idx="6584">
                  <c:v>18.77392578125</c:v>
                </c:pt>
                <c:pt idx="6585">
                  <c:v>18.772880554198998</c:v>
                </c:pt>
                <c:pt idx="6586">
                  <c:v>18.772327423095</c:v>
                </c:pt>
                <c:pt idx="6587">
                  <c:v>18.771697998046001</c:v>
                </c:pt>
                <c:pt idx="6588">
                  <c:v>18.77075767517</c:v>
                </c:pt>
                <c:pt idx="6589">
                  <c:v>18.76471710205</c:v>
                </c:pt>
                <c:pt idx="6590">
                  <c:v>18.763814926146999</c:v>
                </c:pt>
                <c:pt idx="6591">
                  <c:v>18.763525009155</c:v>
                </c:pt>
                <c:pt idx="6592">
                  <c:v>18.76053237915</c:v>
                </c:pt>
                <c:pt idx="6593">
                  <c:v>18.759258270263</c:v>
                </c:pt>
                <c:pt idx="6594">
                  <c:v>18.755821228026999</c:v>
                </c:pt>
                <c:pt idx="6595">
                  <c:v>18.75570487976</c:v>
                </c:pt>
                <c:pt idx="6596">
                  <c:v>18.753969192504002</c:v>
                </c:pt>
                <c:pt idx="6597">
                  <c:v>18.751699447631001</c:v>
                </c:pt>
                <c:pt idx="6598">
                  <c:v>18.751621246336999</c:v>
                </c:pt>
                <c:pt idx="6599">
                  <c:v>18.747917175293001</c:v>
                </c:pt>
                <c:pt idx="6600">
                  <c:v>18.747680664061999</c:v>
                </c:pt>
                <c:pt idx="6601">
                  <c:v>18.746774673461001</c:v>
                </c:pt>
                <c:pt idx="6602">
                  <c:v>18.743947982788001</c:v>
                </c:pt>
                <c:pt idx="6603">
                  <c:v>18.743881225585</c:v>
                </c:pt>
                <c:pt idx="6604">
                  <c:v>18.743671417236001</c:v>
                </c:pt>
                <c:pt idx="6605">
                  <c:v>18.740453720091999</c:v>
                </c:pt>
                <c:pt idx="6606">
                  <c:v>18.739688873291001</c:v>
                </c:pt>
                <c:pt idx="6607">
                  <c:v>18.737710952758</c:v>
                </c:pt>
                <c:pt idx="6608">
                  <c:v>18.736835479736001</c:v>
                </c:pt>
                <c:pt idx="6609">
                  <c:v>18.736751556396001</c:v>
                </c:pt>
                <c:pt idx="6610">
                  <c:v>18.728355407714002</c:v>
                </c:pt>
                <c:pt idx="6611">
                  <c:v>18.72756576538</c:v>
                </c:pt>
                <c:pt idx="6612">
                  <c:v>18.726722717285</c:v>
                </c:pt>
                <c:pt idx="6613">
                  <c:v>18.724575042723998</c:v>
                </c:pt>
                <c:pt idx="6614">
                  <c:v>18.721723556518</c:v>
                </c:pt>
                <c:pt idx="6615">
                  <c:v>18.721639633178</c:v>
                </c:pt>
                <c:pt idx="6616">
                  <c:v>18.71961402893</c:v>
                </c:pt>
                <c:pt idx="6617">
                  <c:v>18.718549728393</c:v>
                </c:pt>
                <c:pt idx="6618">
                  <c:v>18.717245101928</c:v>
                </c:pt>
                <c:pt idx="6619">
                  <c:v>18.71427154541</c:v>
                </c:pt>
                <c:pt idx="6620">
                  <c:v>18.713165283203001</c:v>
                </c:pt>
                <c:pt idx="6621">
                  <c:v>18.712072372436001</c:v>
                </c:pt>
                <c:pt idx="6622">
                  <c:v>18.712017059326001</c:v>
                </c:pt>
                <c:pt idx="6623">
                  <c:v>18.711149215698001</c:v>
                </c:pt>
                <c:pt idx="6624">
                  <c:v>18.709119796751999</c:v>
                </c:pt>
                <c:pt idx="6625">
                  <c:v>18.708715438841999</c:v>
                </c:pt>
                <c:pt idx="6626">
                  <c:v>18.707025527953999</c:v>
                </c:pt>
                <c:pt idx="6627">
                  <c:v>18.705486297606999</c:v>
                </c:pt>
                <c:pt idx="6628">
                  <c:v>18.704500198363998</c:v>
                </c:pt>
                <c:pt idx="6629">
                  <c:v>18.70383644104</c:v>
                </c:pt>
                <c:pt idx="6630">
                  <c:v>18.703001022338</c:v>
                </c:pt>
                <c:pt idx="6631">
                  <c:v>18.70177078247</c:v>
                </c:pt>
                <c:pt idx="6632">
                  <c:v>18.700284957885</c:v>
                </c:pt>
                <c:pt idx="6633">
                  <c:v>18.699562072753</c:v>
                </c:pt>
                <c:pt idx="6634">
                  <c:v>18.698457717895</c:v>
                </c:pt>
                <c:pt idx="6635">
                  <c:v>18.697580337523998</c:v>
                </c:pt>
                <c:pt idx="6636">
                  <c:v>18.696964263916001</c:v>
                </c:pt>
                <c:pt idx="6637">
                  <c:v>18.696504592895</c:v>
                </c:pt>
                <c:pt idx="6638">
                  <c:v>18.694290161131999</c:v>
                </c:pt>
                <c:pt idx="6639">
                  <c:v>18.681215286254002</c:v>
                </c:pt>
                <c:pt idx="6640">
                  <c:v>18.680521011351999</c:v>
                </c:pt>
                <c:pt idx="6641">
                  <c:v>18.679643630981001</c:v>
                </c:pt>
                <c:pt idx="6642">
                  <c:v>18.679258346556999</c:v>
                </c:pt>
                <c:pt idx="6643">
                  <c:v>18.67686843872</c:v>
                </c:pt>
                <c:pt idx="6644">
                  <c:v>18.676362991333001</c:v>
                </c:pt>
                <c:pt idx="6645">
                  <c:v>18.674381256103</c:v>
                </c:pt>
                <c:pt idx="6646">
                  <c:v>18.673915863036999</c:v>
                </c:pt>
                <c:pt idx="6647">
                  <c:v>18.671722412108998</c:v>
                </c:pt>
                <c:pt idx="6648">
                  <c:v>18.671245574951001</c:v>
                </c:pt>
                <c:pt idx="6649">
                  <c:v>18.667356491088</c:v>
                </c:pt>
                <c:pt idx="6650">
                  <c:v>18.666807174681999</c:v>
                </c:pt>
                <c:pt idx="6651">
                  <c:v>18.665948867796999</c:v>
                </c:pt>
                <c:pt idx="6652">
                  <c:v>18.665367126464002</c:v>
                </c:pt>
                <c:pt idx="6653">
                  <c:v>18.662506103515</c:v>
                </c:pt>
                <c:pt idx="6654">
                  <c:v>18.65916442871</c:v>
                </c:pt>
                <c:pt idx="6655">
                  <c:v>18.658931732176999</c:v>
                </c:pt>
                <c:pt idx="6656">
                  <c:v>18.657182693481001</c:v>
                </c:pt>
                <c:pt idx="6657">
                  <c:v>18.655786514281999</c:v>
                </c:pt>
                <c:pt idx="6658">
                  <c:v>18.653871536254002</c:v>
                </c:pt>
                <c:pt idx="6659">
                  <c:v>18.651721954345</c:v>
                </c:pt>
                <c:pt idx="6660">
                  <c:v>18.649377822876001</c:v>
                </c:pt>
                <c:pt idx="6661">
                  <c:v>18.648113250731999</c:v>
                </c:pt>
                <c:pt idx="6662">
                  <c:v>18.640546798706001</c:v>
                </c:pt>
                <c:pt idx="6663">
                  <c:v>18.640092849731001</c:v>
                </c:pt>
                <c:pt idx="6664">
                  <c:v>18.639923095703001</c:v>
                </c:pt>
                <c:pt idx="6665">
                  <c:v>18.636947631835</c:v>
                </c:pt>
                <c:pt idx="6666">
                  <c:v>18.632766723631999</c:v>
                </c:pt>
                <c:pt idx="6667">
                  <c:v>18.632259368896001</c:v>
                </c:pt>
                <c:pt idx="6668">
                  <c:v>18.631559371948001</c:v>
                </c:pt>
                <c:pt idx="6669">
                  <c:v>18.627182006835</c:v>
                </c:pt>
                <c:pt idx="6670">
                  <c:v>18.625474929808998</c:v>
                </c:pt>
                <c:pt idx="6671">
                  <c:v>18.623569488525</c:v>
                </c:pt>
                <c:pt idx="6672">
                  <c:v>18.621889114379002</c:v>
                </c:pt>
                <c:pt idx="6673">
                  <c:v>18.618421554565</c:v>
                </c:pt>
                <c:pt idx="6674">
                  <c:v>18.617650985716999</c:v>
                </c:pt>
                <c:pt idx="6675">
                  <c:v>18.617527008056001</c:v>
                </c:pt>
                <c:pt idx="6676">
                  <c:v>18.613536834716001</c:v>
                </c:pt>
                <c:pt idx="6677">
                  <c:v>18.61254119873</c:v>
                </c:pt>
                <c:pt idx="6678">
                  <c:v>18.610898971556999</c:v>
                </c:pt>
                <c:pt idx="6679">
                  <c:v>18.605014801025</c:v>
                </c:pt>
                <c:pt idx="6680">
                  <c:v>18.603393554686999</c:v>
                </c:pt>
                <c:pt idx="6681">
                  <c:v>18.602899551391001</c:v>
                </c:pt>
                <c:pt idx="6682">
                  <c:v>18.601278305053</c:v>
                </c:pt>
                <c:pt idx="6683">
                  <c:v>18.601161956786999</c:v>
                </c:pt>
                <c:pt idx="6684">
                  <c:v>18.6005153656</c:v>
                </c:pt>
                <c:pt idx="6685">
                  <c:v>18.599090576171001</c:v>
                </c:pt>
                <c:pt idx="6686">
                  <c:v>18.598627090453999</c:v>
                </c:pt>
                <c:pt idx="6687">
                  <c:v>18.597528457641001</c:v>
                </c:pt>
                <c:pt idx="6688">
                  <c:v>18.594873428343998</c:v>
                </c:pt>
                <c:pt idx="6689">
                  <c:v>18.59268951416</c:v>
                </c:pt>
                <c:pt idx="6690">
                  <c:v>18.59213066101</c:v>
                </c:pt>
                <c:pt idx="6691">
                  <c:v>18.59002494812</c:v>
                </c:pt>
                <c:pt idx="6692">
                  <c:v>18.586521148681001</c:v>
                </c:pt>
                <c:pt idx="6693">
                  <c:v>18.583473205566001</c:v>
                </c:pt>
                <c:pt idx="6694">
                  <c:v>18.583093643188</c:v>
                </c:pt>
                <c:pt idx="6695">
                  <c:v>18.582998275756001</c:v>
                </c:pt>
                <c:pt idx="6696">
                  <c:v>18.578939437866001</c:v>
                </c:pt>
                <c:pt idx="6697">
                  <c:v>18.574611663818001</c:v>
                </c:pt>
                <c:pt idx="6698">
                  <c:v>18.57232093811</c:v>
                </c:pt>
                <c:pt idx="6699">
                  <c:v>18.572168350218998</c:v>
                </c:pt>
                <c:pt idx="6700">
                  <c:v>18.569456100463</c:v>
                </c:pt>
                <c:pt idx="6701">
                  <c:v>18.569095611571999</c:v>
                </c:pt>
                <c:pt idx="6702">
                  <c:v>18.563205718993999</c:v>
                </c:pt>
                <c:pt idx="6703">
                  <c:v>18.563198089598998</c:v>
                </c:pt>
                <c:pt idx="6704">
                  <c:v>18.562379837036001</c:v>
                </c:pt>
                <c:pt idx="6705">
                  <c:v>18.55963897705</c:v>
                </c:pt>
                <c:pt idx="6706">
                  <c:v>18.558336257933998</c:v>
                </c:pt>
                <c:pt idx="6707">
                  <c:v>18.556715011596001</c:v>
                </c:pt>
                <c:pt idx="6708">
                  <c:v>18.554498672485</c:v>
                </c:pt>
                <c:pt idx="6709">
                  <c:v>18.553981781005</c:v>
                </c:pt>
                <c:pt idx="6710">
                  <c:v>18.553527832031001</c:v>
                </c:pt>
                <c:pt idx="6711">
                  <c:v>18.551288604736001</c:v>
                </c:pt>
                <c:pt idx="6712">
                  <c:v>18.549840927123999</c:v>
                </c:pt>
                <c:pt idx="6713">
                  <c:v>18.548820495605</c:v>
                </c:pt>
                <c:pt idx="6714">
                  <c:v>18.547422409056999</c:v>
                </c:pt>
                <c:pt idx="6715">
                  <c:v>18.545505523681001</c:v>
                </c:pt>
                <c:pt idx="6716">
                  <c:v>18.543905258178</c:v>
                </c:pt>
                <c:pt idx="6717">
                  <c:v>18.542850494383998</c:v>
                </c:pt>
                <c:pt idx="6718">
                  <c:v>18.542566299438</c:v>
                </c:pt>
                <c:pt idx="6719">
                  <c:v>18.540647506713</c:v>
                </c:pt>
                <c:pt idx="6720">
                  <c:v>18.540452957153001</c:v>
                </c:pt>
                <c:pt idx="6721">
                  <c:v>18.540412902831999</c:v>
                </c:pt>
                <c:pt idx="6722">
                  <c:v>18.538864135741999</c:v>
                </c:pt>
                <c:pt idx="6723">
                  <c:v>18.538732528686001</c:v>
                </c:pt>
                <c:pt idx="6724">
                  <c:v>18.536666870116999</c:v>
                </c:pt>
                <c:pt idx="6725">
                  <c:v>18.534896850585</c:v>
                </c:pt>
                <c:pt idx="6726">
                  <c:v>18.531936645506999</c:v>
                </c:pt>
                <c:pt idx="6727">
                  <c:v>18.529108047485</c:v>
                </c:pt>
                <c:pt idx="6728">
                  <c:v>18.528217315673</c:v>
                </c:pt>
                <c:pt idx="6729">
                  <c:v>18.519701004028001</c:v>
                </c:pt>
                <c:pt idx="6730">
                  <c:v>18.517442703246999</c:v>
                </c:pt>
                <c:pt idx="6731">
                  <c:v>18.517063140868999</c:v>
                </c:pt>
                <c:pt idx="6732">
                  <c:v>18.51573562622</c:v>
                </c:pt>
                <c:pt idx="6733">
                  <c:v>18.514558792113998</c:v>
                </c:pt>
                <c:pt idx="6734">
                  <c:v>18.512710571288999</c:v>
                </c:pt>
                <c:pt idx="6735">
                  <c:v>18.510450363158998</c:v>
                </c:pt>
                <c:pt idx="6736">
                  <c:v>18.509469985961001</c:v>
                </c:pt>
                <c:pt idx="6737">
                  <c:v>18.507362365721999</c:v>
                </c:pt>
                <c:pt idx="6738">
                  <c:v>18.506326675415</c:v>
                </c:pt>
                <c:pt idx="6739">
                  <c:v>18.505725860595</c:v>
                </c:pt>
                <c:pt idx="6740">
                  <c:v>18.50401687622</c:v>
                </c:pt>
                <c:pt idx="6741">
                  <c:v>18.502077102661001</c:v>
                </c:pt>
                <c:pt idx="6742">
                  <c:v>18.500518798828001</c:v>
                </c:pt>
                <c:pt idx="6743">
                  <c:v>18.497564315795</c:v>
                </c:pt>
                <c:pt idx="6744">
                  <c:v>18.49614906311</c:v>
                </c:pt>
                <c:pt idx="6745">
                  <c:v>18.495182037353</c:v>
                </c:pt>
                <c:pt idx="6746">
                  <c:v>18.492624282836001</c:v>
                </c:pt>
                <c:pt idx="6747">
                  <c:v>18.491315841674002</c:v>
                </c:pt>
                <c:pt idx="6748">
                  <c:v>18.491216659545</c:v>
                </c:pt>
                <c:pt idx="6749">
                  <c:v>18.491191864013</c:v>
                </c:pt>
                <c:pt idx="6750">
                  <c:v>18.489835739135</c:v>
                </c:pt>
                <c:pt idx="6751">
                  <c:v>18.482725143431999</c:v>
                </c:pt>
                <c:pt idx="6752">
                  <c:v>18.480833053588</c:v>
                </c:pt>
                <c:pt idx="6753">
                  <c:v>18.476692199706999</c:v>
                </c:pt>
                <c:pt idx="6754">
                  <c:v>18.47525024414</c:v>
                </c:pt>
                <c:pt idx="6755">
                  <c:v>18.472908020018998</c:v>
                </c:pt>
                <c:pt idx="6756">
                  <c:v>18.472431182861001</c:v>
                </c:pt>
                <c:pt idx="6757">
                  <c:v>18.46431350708</c:v>
                </c:pt>
                <c:pt idx="6758">
                  <c:v>18.460947036743001</c:v>
                </c:pt>
                <c:pt idx="6759">
                  <c:v>18.460443496703999</c:v>
                </c:pt>
                <c:pt idx="6760">
                  <c:v>18.460395812988001</c:v>
                </c:pt>
                <c:pt idx="6761">
                  <c:v>18.454460144043001</c:v>
                </c:pt>
                <c:pt idx="6762">
                  <c:v>18.454383850096999</c:v>
                </c:pt>
                <c:pt idx="6763">
                  <c:v>18.451837539671999</c:v>
                </c:pt>
                <c:pt idx="6764">
                  <c:v>18.449161529541001</c:v>
                </c:pt>
                <c:pt idx="6765">
                  <c:v>18.448553085326999</c:v>
                </c:pt>
                <c:pt idx="6766">
                  <c:v>18.443323135376001</c:v>
                </c:pt>
                <c:pt idx="6767">
                  <c:v>18.441755294799002</c:v>
                </c:pt>
                <c:pt idx="6768">
                  <c:v>18.43774986267</c:v>
                </c:pt>
                <c:pt idx="6769">
                  <c:v>18.434829711913999</c:v>
                </c:pt>
                <c:pt idx="6770">
                  <c:v>18.432653427123999</c:v>
                </c:pt>
                <c:pt idx="6771">
                  <c:v>18.430940628051001</c:v>
                </c:pt>
                <c:pt idx="6772">
                  <c:v>18.429361343383</c:v>
                </c:pt>
                <c:pt idx="6773">
                  <c:v>18.427530288696001</c:v>
                </c:pt>
                <c:pt idx="6774">
                  <c:v>18.423805236816001</c:v>
                </c:pt>
                <c:pt idx="6775">
                  <c:v>18.423685073851999</c:v>
                </c:pt>
                <c:pt idx="6776">
                  <c:v>18.421560287475</c:v>
                </c:pt>
                <c:pt idx="6777">
                  <c:v>18.416067123413001</c:v>
                </c:pt>
                <c:pt idx="6778">
                  <c:v>18.41517829895</c:v>
                </c:pt>
                <c:pt idx="6779">
                  <c:v>18.414108276366999</c:v>
                </c:pt>
                <c:pt idx="6780">
                  <c:v>18.412229537963</c:v>
                </c:pt>
                <c:pt idx="6781">
                  <c:v>18.410701751708999</c:v>
                </c:pt>
                <c:pt idx="6782">
                  <c:v>18.408405303955</c:v>
                </c:pt>
                <c:pt idx="6783">
                  <c:v>18.404222488403001</c:v>
                </c:pt>
                <c:pt idx="6784">
                  <c:v>18.403093338011999</c:v>
                </c:pt>
                <c:pt idx="6785">
                  <c:v>18.402824401855</c:v>
                </c:pt>
                <c:pt idx="6786">
                  <c:v>18.398117065428998</c:v>
                </c:pt>
                <c:pt idx="6787">
                  <c:v>18.397554397583001</c:v>
                </c:pt>
                <c:pt idx="6788">
                  <c:v>18.396583557128</c:v>
                </c:pt>
                <c:pt idx="6789">
                  <c:v>18.394344329833999</c:v>
                </c:pt>
                <c:pt idx="6790">
                  <c:v>18.391681671141999</c:v>
                </c:pt>
                <c:pt idx="6791">
                  <c:v>18.390991210936999</c:v>
                </c:pt>
                <c:pt idx="6792">
                  <c:v>18.390529632568001</c:v>
                </c:pt>
                <c:pt idx="6793">
                  <c:v>18.389783859251999</c:v>
                </c:pt>
                <c:pt idx="6794">
                  <c:v>18.389101028441999</c:v>
                </c:pt>
                <c:pt idx="6795">
                  <c:v>18.387392044066999</c:v>
                </c:pt>
                <c:pt idx="6796">
                  <c:v>18.383535385131001</c:v>
                </c:pt>
                <c:pt idx="6797">
                  <c:v>18.381189346313</c:v>
                </c:pt>
                <c:pt idx="6798">
                  <c:v>18.378763198851999</c:v>
                </c:pt>
                <c:pt idx="6799">
                  <c:v>18.377918243408001</c:v>
                </c:pt>
                <c:pt idx="6800">
                  <c:v>18.376697540283001</c:v>
                </c:pt>
                <c:pt idx="6801">
                  <c:v>18.376270294188998</c:v>
                </c:pt>
                <c:pt idx="6802">
                  <c:v>18.375715255736999</c:v>
                </c:pt>
                <c:pt idx="6803">
                  <c:v>18.369485855101999</c:v>
                </c:pt>
                <c:pt idx="6804">
                  <c:v>18.368312835693001</c:v>
                </c:pt>
                <c:pt idx="6805">
                  <c:v>18.364952087401999</c:v>
                </c:pt>
                <c:pt idx="6806">
                  <c:v>18.361814498901001</c:v>
                </c:pt>
                <c:pt idx="6807">
                  <c:v>18.360614776611001</c:v>
                </c:pt>
                <c:pt idx="6808">
                  <c:v>18.360162734985</c:v>
                </c:pt>
                <c:pt idx="6809">
                  <c:v>18.354457855223998</c:v>
                </c:pt>
                <c:pt idx="6810">
                  <c:v>18.353977203368999</c:v>
                </c:pt>
                <c:pt idx="6811">
                  <c:v>18.349851608276001</c:v>
                </c:pt>
                <c:pt idx="6812">
                  <c:v>18.349197387695</c:v>
                </c:pt>
                <c:pt idx="6813">
                  <c:v>18.348281860351001</c:v>
                </c:pt>
                <c:pt idx="6814">
                  <c:v>18.346050262451001</c:v>
                </c:pt>
                <c:pt idx="6815">
                  <c:v>18.343692779541001</c:v>
                </c:pt>
                <c:pt idx="6816">
                  <c:v>18.339670181273998</c:v>
                </c:pt>
                <c:pt idx="6817">
                  <c:v>18.338697433471001</c:v>
                </c:pt>
                <c:pt idx="6818">
                  <c:v>18.337020874023001</c:v>
                </c:pt>
                <c:pt idx="6819">
                  <c:v>18.336540222168001</c:v>
                </c:pt>
                <c:pt idx="6820">
                  <c:v>18.334350585936999</c:v>
                </c:pt>
                <c:pt idx="6821">
                  <c:v>18.334096908568998</c:v>
                </c:pt>
                <c:pt idx="6822">
                  <c:v>18.331508636473998</c:v>
                </c:pt>
                <c:pt idx="6823">
                  <c:v>18.328338623046001</c:v>
                </c:pt>
                <c:pt idx="6824">
                  <c:v>18.32624053955</c:v>
                </c:pt>
                <c:pt idx="6825">
                  <c:v>18.319150924681999</c:v>
                </c:pt>
                <c:pt idx="6826">
                  <c:v>18.318174362181999</c:v>
                </c:pt>
                <c:pt idx="6827">
                  <c:v>18.316261291503</c:v>
                </c:pt>
                <c:pt idx="6828">
                  <c:v>18.315397262573001</c:v>
                </c:pt>
                <c:pt idx="6829">
                  <c:v>18.310152053833001</c:v>
                </c:pt>
                <c:pt idx="6830">
                  <c:v>18.310148239135</c:v>
                </c:pt>
                <c:pt idx="6831">
                  <c:v>18.310087203978998</c:v>
                </c:pt>
                <c:pt idx="6832">
                  <c:v>18.309534072876001</c:v>
                </c:pt>
                <c:pt idx="6833">
                  <c:v>18.307519912718998</c:v>
                </c:pt>
                <c:pt idx="6834">
                  <c:v>18.306159973143998</c:v>
                </c:pt>
                <c:pt idx="6835">
                  <c:v>18.30517578125</c:v>
                </c:pt>
                <c:pt idx="6836">
                  <c:v>18.303705215453999</c:v>
                </c:pt>
                <c:pt idx="6837">
                  <c:v>18.302185058593</c:v>
                </c:pt>
                <c:pt idx="6838">
                  <c:v>18.301876068115</c:v>
                </c:pt>
                <c:pt idx="6839">
                  <c:v>18.299304962158001</c:v>
                </c:pt>
                <c:pt idx="6840">
                  <c:v>18.297588348388</c:v>
                </c:pt>
                <c:pt idx="6841">
                  <c:v>18.29693031311</c:v>
                </c:pt>
                <c:pt idx="6842">
                  <c:v>18.292375564575</c:v>
                </c:pt>
                <c:pt idx="6843">
                  <c:v>18.290477752685</c:v>
                </c:pt>
                <c:pt idx="6844">
                  <c:v>18.290201187133</c:v>
                </c:pt>
                <c:pt idx="6845">
                  <c:v>18.282472610473</c:v>
                </c:pt>
                <c:pt idx="6846">
                  <c:v>18.27926826477</c:v>
                </c:pt>
                <c:pt idx="6847">
                  <c:v>18.279191970825</c:v>
                </c:pt>
                <c:pt idx="6848">
                  <c:v>18.276790618896001</c:v>
                </c:pt>
                <c:pt idx="6849">
                  <c:v>18.275777816771999</c:v>
                </c:pt>
                <c:pt idx="6850">
                  <c:v>18.27070236206</c:v>
                </c:pt>
                <c:pt idx="6851">
                  <c:v>18.270433425903001</c:v>
                </c:pt>
                <c:pt idx="6852">
                  <c:v>18.269371032714002</c:v>
                </c:pt>
                <c:pt idx="6853">
                  <c:v>18.263278961181001</c:v>
                </c:pt>
                <c:pt idx="6854">
                  <c:v>18.260187149046999</c:v>
                </c:pt>
                <c:pt idx="6855">
                  <c:v>18.257402420043</c:v>
                </c:pt>
                <c:pt idx="6856">
                  <c:v>18.254180908203001</c:v>
                </c:pt>
                <c:pt idx="6857">
                  <c:v>18.251693725585</c:v>
                </c:pt>
                <c:pt idx="6858">
                  <c:v>18.251325607299002</c:v>
                </c:pt>
                <c:pt idx="6859">
                  <c:v>18.249725341796001</c:v>
                </c:pt>
                <c:pt idx="6860">
                  <c:v>18.248516082763</c:v>
                </c:pt>
                <c:pt idx="6861">
                  <c:v>18.245527267456001</c:v>
                </c:pt>
                <c:pt idx="6862">
                  <c:v>18.243343353271001</c:v>
                </c:pt>
                <c:pt idx="6863">
                  <c:v>18.242263793945</c:v>
                </c:pt>
                <c:pt idx="6864">
                  <c:v>18.235733032226001</c:v>
                </c:pt>
                <c:pt idx="6865">
                  <c:v>18.234743118286001</c:v>
                </c:pt>
                <c:pt idx="6866">
                  <c:v>18.230070114135</c:v>
                </c:pt>
                <c:pt idx="6867">
                  <c:v>18.228494644165</c:v>
                </c:pt>
                <c:pt idx="6868">
                  <c:v>18.227247238158998</c:v>
                </c:pt>
                <c:pt idx="6869">
                  <c:v>18.225952148436999</c:v>
                </c:pt>
                <c:pt idx="6870">
                  <c:v>18.223854064941001</c:v>
                </c:pt>
                <c:pt idx="6871">
                  <c:v>18.220544815063</c:v>
                </c:pt>
                <c:pt idx="6872">
                  <c:v>18.220323562621999</c:v>
                </c:pt>
                <c:pt idx="6873">
                  <c:v>18.220157623291001</c:v>
                </c:pt>
                <c:pt idx="6874">
                  <c:v>18.219707489013</c:v>
                </c:pt>
                <c:pt idx="6875">
                  <c:v>18.218551635741999</c:v>
                </c:pt>
                <c:pt idx="6876">
                  <c:v>18.216539382933998</c:v>
                </c:pt>
                <c:pt idx="6877">
                  <c:v>18.214345932006001</c:v>
                </c:pt>
                <c:pt idx="6878">
                  <c:v>18.213188171386001</c:v>
                </c:pt>
                <c:pt idx="6879">
                  <c:v>18.211357116698998</c:v>
                </c:pt>
                <c:pt idx="6880">
                  <c:v>18.210763931273998</c:v>
                </c:pt>
                <c:pt idx="6881">
                  <c:v>18.206550598143998</c:v>
                </c:pt>
                <c:pt idx="6882">
                  <c:v>18.204307556151999</c:v>
                </c:pt>
                <c:pt idx="6883">
                  <c:v>18.201044082641001</c:v>
                </c:pt>
                <c:pt idx="6884">
                  <c:v>18.19921875</c:v>
                </c:pt>
                <c:pt idx="6885">
                  <c:v>18.196817398071001</c:v>
                </c:pt>
                <c:pt idx="6886">
                  <c:v>18.193529129028001</c:v>
                </c:pt>
                <c:pt idx="6887">
                  <c:v>18.19186592102</c:v>
                </c:pt>
                <c:pt idx="6888">
                  <c:v>18.189237594603998</c:v>
                </c:pt>
                <c:pt idx="6889">
                  <c:v>18.184080123901001</c:v>
                </c:pt>
                <c:pt idx="6890">
                  <c:v>18.183597564696999</c:v>
                </c:pt>
                <c:pt idx="6891">
                  <c:v>18.180728912353</c:v>
                </c:pt>
                <c:pt idx="6892">
                  <c:v>18.179815292358001</c:v>
                </c:pt>
                <c:pt idx="6893">
                  <c:v>18.178537368773998</c:v>
                </c:pt>
                <c:pt idx="6894">
                  <c:v>18.17815208435</c:v>
                </c:pt>
                <c:pt idx="6895">
                  <c:v>18.174619674681999</c:v>
                </c:pt>
                <c:pt idx="6896">
                  <c:v>18.168821334838</c:v>
                </c:pt>
                <c:pt idx="6897">
                  <c:v>18.16307067871</c:v>
                </c:pt>
                <c:pt idx="6898">
                  <c:v>18.161678314208999</c:v>
                </c:pt>
                <c:pt idx="6899">
                  <c:v>18.161155700683</c:v>
                </c:pt>
                <c:pt idx="6900">
                  <c:v>18.160896301268998</c:v>
                </c:pt>
                <c:pt idx="6901">
                  <c:v>18.15266418457</c:v>
                </c:pt>
                <c:pt idx="6902">
                  <c:v>18.147436141966999</c:v>
                </c:pt>
                <c:pt idx="6903">
                  <c:v>18.146423339843</c:v>
                </c:pt>
                <c:pt idx="6904">
                  <c:v>18.145273208618001</c:v>
                </c:pt>
                <c:pt idx="6905">
                  <c:v>18.143861770629002</c:v>
                </c:pt>
                <c:pt idx="6906">
                  <c:v>18.141649246215</c:v>
                </c:pt>
                <c:pt idx="6907">
                  <c:v>18.141546249388998</c:v>
                </c:pt>
                <c:pt idx="6908">
                  <c:v>18.138202667236001</c:v>
                </c:pt>
                <c:pt idx="6909">
                  <c:v>18.137390136718</c:v>
                </c:pt>
                <c:pt idx="6910">
                  <c:v>18.131940841674002</c:v>
                </c:pt>
                <c:pt idx="6911">
                  <c:v>18.128351211546999</c:v>
                </c:pt>
                <c:pt idx="6912">
                  <c:v>18.127712249755</c:v>
                </c:pt>
                <c:pt idx="6913">
                  <c:v>18.125093460083001</c:v>
                </c:pt>
                <c:pt idx="6914">
                  <c:v>18.120822906493999</c:v>
                </c:pt>
                <c:pt idx="6915">
                  <c:v>18.118000030516999</c:v>
                </c:pt>
                <c:pt idx="6916">
                  <c:v>18.116493225096999</c:v>
                </c:pt>
                <c:pt idx="6917">
                  <c:v>18.116270065306999</c:v>
                </c:pt>
                <c:pt idx="6918">
                  <c:v>18.116260528563998</c:v>
                </c:pt>
                <c:pt idx="6919">
                  <c:v>18.116207122801999</c:v>
                </c:pt>
                <c:pt idx="6920">
                  <c:v>18.114564895629002</c:v>
                </c:pt>
                <c:pt idx="6921">
                  <c:v>18.113843917846001</c:v>
                </c:pt>
                <c:pt idx="6922">
                  <c:v>18.113458633421999</c:v>
                </c:pt>
                <c:pt idx="6923">
                  <c:v>18.11054611206</c:v>
                </c:pt>
                <c:pt idx="6924">
                  <c:v>18.107730865478</c:v>
                </c:pt>
                <c:pt idx="6925">
                  <c:v>18.106216430663999</c:v>
                </c:pt>
                <c:pt idx="6926">
                  <c:v>18.101530075073001</c:v>
                </c:pt>
                <c:pt idx="6927">
                  <c:v>18.100954055786001</c:v>
                </c:pt>
                <c:pt idx="6928">
                  <c:v>18.099924087523998</c:v>
                </c:pt>
                <c:pt idx="6929">
                  <c:v>18.098514556883998</c:v>
                </c:pt>
                <c:pt idx="6930">
                  <c:v>18.09814453125</c:v>
                </c:pt>
                <c:pt idx="6931">
                  <c:v>18.096906661986999</c:v>
                </c:pt>
                <c:pt idx="6932">
                  <c:v>18.094892501831001</c:v>
                </c:pt>
                <c:pt idx="6933">
                  <c:v>18.09447479248</c:v>
                </c:pt>
                <c:pt idx="6934">
                  <c:v>18.094345092773001</c:v>
                </c:pt>
                <c:pt idx="6935">
                  <c:v>18.094190597533998</c:v>
                </c:pt>
                <c:pt idx="6936">
                  <c:v>18.08853149414</c:v>
                </c:pt>
                <c:pt idx="6937">
                  <c:v>18.088008880615</c:v>
                </c:pt>
                <c:pt idx="6938">
                  <c:v>18.087911605835</c:v>
                </c:pt>
                <c:pt idx="6939">
                  <c:v>18.087532043456999</c:v>
                </c:pt>
                <c:pt idx="6940">
                  <c:v>18.086269378661999</c:v>
                </c:pt>
                <c:pt idx="6941">
                  <c:v>18.085876464843</c:v>
                </c:pt>
                <c:pt idx="6942">
                  <c:v>18.07809638977</c:v>
                </c:pt>
                <c:pt idx="6943">
                  <c:v>18.074228286743001</c:v>
                </c:pt>
                <c:pt idx="6944">
                  <c:v>18.071729660033998</c:v>
                </c:pt>
                <c:pt idx="6945">
                  <c:v>18.070550918578999</c:v>
                </c:pt>
                <c:pt idx="6946">
                  <c:v>18.063102722168001</c:v>
                </c:pt>
                <c:pt idx="6947">
                  <c:v>18.061897277831999</c:v>
                </c:pt>
                <c:pt idx="6948">
                  <c:v>18.060319900511999</c:v>
                </c:pt>
                <c:pt idx="6949">
                  <c:v>18.059747695921999</c:v>
                </c:pt>
                <c:pt idx="6950">
                  <c:v>18.05970954895</c:v>
                </c:pt>
                <c:pt idx="6951">
                  <c:v>18.058626174926001</c:v>
                </c:pt>
                <c:pt idx="6952">
                  <c:v>18.054954528808</c:v>
                </c:pt>
                <c:pt idx="6953">
                  <c:v>18.054569244383998</c:v>
                </c:pt>
                <c:pt idx="6954">
                  <c:v>18.054481506346999</c:v>
                </c:pt>
                <c:pt idx="6955">
                  <c:v>18.054035186766999</c:v>
                </c:pt>
                <c:pt idx="6956">
                  <c:v>18.053936004638</c:v>
                </c:pt>
                <c:pt idx="6957">
                  <c:v>18.052307128906001</c:v>
                </c:pt>
                <c:pt idx="6958">
                  <c:v>18.051557540893</c:v>
                </c:pt>
                <c:pt idx="6959">
                  <c:v>18.050945281981999</c:v>
                </c:pt>
                <c:pt idx="6960">
                  <c:v>18.049575805663999</c:v>
                </c:pt>
                <c:pt idx="6961">
                  <c:v>18.048954010008998</c:v>
                </c:pt>
                <c:pt idx="6962">
                  <c:v>18.043960571288999</c:v>
                </c:pt>
                <c:pt idx="6963">
                  <c:v>18.032835006713</c:v>
                </c:pt>
                <c:pt idx="6964">
                  <c:v>18.031633377075</c:v>
                </c:pt>
                <c:pt idx="6965">
                  <c:v>18.02917098999</c:v>
                </c:pt>
                <c:pt idx="6966">
                  <c:v>18.02167892456</c:v>
                </c:pt>
                <c:pt idx="6967">
                  <c:v>18.020759582518998</c:v>
                </c:pt>
                <c:pt idx="6968">
                  <c:v>18.020406723021999</c:v>
                </c:pt>
                <c:pt idx="6969">
                  <c:v>18.018287658691001</c:v>
                </c:pt>
                <c:pt idx="6970">
                  <c:v>18.018144607543</c:v>
                </c:pt>
                <c:pt idx="6971">
                  <c:v>18.016687393188</c:v>
                </c:pt>
                <c:pt idx="6972">
                  <c:v>18.012386322021001</c:v>
                </c:pt>
                <c:pt idx="6973">
                  <c:v>18.012031555175</c:v>
                </c:pt>
                <c:pt idx="6974">
                  <c:v>18.011030197143</c:v>
                </c:pt>
                <c:pt idx="6975">
                  <c:v>18.009399414061999</c:v>
                </c:pt>
                <c:pt idx="6976">
                  <c:v>18.008775711058998</c:v>
                </c:pt>
                <c:pt idx="6977">
                  <c:v>18.00410079956</c:v>
                </c:pt>
                <c:pt idx="6978">
                  <c:v>18.000829696655</c:v>
                </c:pt>
                <c:pt idx="6979">
                  <c:v>17.995811462401999</c:v>
                </c:pt>
                <c:pt idx="6980">
                  <c:v>17.990295410156001</c:v>
                </c:pt>
                <c:pt idx="6981">
                  <c:v>17.990161895751999</c:v>
                </c:pt>
                <c:pt idx="6982">
                  <c:v>17.98853111267</c:v>
                </c:pt>
                <c:pt idx="6983">
                  <c:v>17.985605239868001</c:v>
                </c:pt>
                <c:pt idx="6984">
                  <c:v>17.985538482666001</c:v>
                </c:pt>
                <c:pt idx="6985">
                  <c:v>17.985414505004002</c:v>
                </c:pt>
                <c:pt idx="6986">
                  <c:v>17.984510421751999</c:v>
                </c:pt>
                <c:pt idx="6987">
                  <c:v>17.983728408813</c:v>
                </c:pt>
                <c:pt idx="6988">
                  <c:v>17.983678817748999</c:v>
                </c:pt>
                <c:pt idx="6989">
                  <c:v>17.979146957396999</c:v>
                </c:pt>
                <c:pt idx="6990">
                  <c:v>17.975715637206999</c:v>
                </c:pt>
                <c:pt idx="6991">
                  <c:v>17.974512100218998</c:v>
                </c:pt>
                <c:pt idx="6992">
                  <c:v>17.972015380858998</c:v>
                </c:pt>
                <c:pt idx="6993">
                  <c:v>17.970859527586999</c:v>
                </c:pt>
                <c:pt idx="6994">
                  <c:v>17.969152450561001</c:v>
                </c:pt>
                <c:pt idx="6995">
                  <c:v>17.969102859496999</c:v>
                </c:pt>
                <c:pt idx="6996">
                  <c:v>17.967588424681999</c:v>
                </c:pt>
                <c:pt idx="6997">
                  <c:v>17.965986251831001</c:v>
                </c:pt>
                <c:pt idx="6998">
                  <c:v>17.964992523193001</c:v>
                </c:pt>
                <c:pt idx="6999">
                  <c:v>17.962135314941001</c:v>
                </c:pt>
                <c:pt idx="7000">
                  <c:v>17.961997985839002</c:v>
                </c:pt>
                <c:pt idx="7001">
                  <c:v>17.957654953001999</c:v>
                </c:pt>
                <c:pt idx="7002">
                  <c:v>17.95726776123</c:v>
                </c:pt>
                <c:pt idx="7003">
                  <c:v>17.947187423706001</c:v>
                </c:pt>
                <c:pt idx="7004">
                  <c:v>17.947113037108998</c:v>
                </c:pt>
                <c:pt idx="7005">
                  <c:v>17.94101524353</c:v>
                </c:pt>
                <c:pt idx="7006">
                  <c:v>17.937362670898001</c:v>
                </c:pt>
                <c:pt idx="7007">
                  <c:v>17.936611175536999</c:v>
                </c:pt>
                <c:pt idx="7008">
                  <c:v>17.936082839965</c:v>
                </c:pt>
                <c:pt idx="7009">
                  <c:v>17.935415267943998</c:v>
                </c:pt>
                <c:pt idx="7010">
                  <c:v>17.934366226196001</c:v>
                </c:pt>
                <c:pt idx="7011">
                  <c:v>17.934350967406999</c:v>
                </c:pt>
                <c:pt idx="7012">
                  <c:v>17.931488037108998</c:v>
                </c:pt>
                <c:pt idx="7013">
                  <c:v>17.929492950438998</c:v>
                </c:pt>
                <c:pt idx="7014">
                  <c:v>17.927927017211001</c:v>
                </c:pt>
                <c:pt idx="7015">
                  <c:v>17.926103591918</c:v>
                </c:pt>
                <c:pt idx="7016">
                  <c:v>17.925830841063998</c:v>
                </c:pt>
                <c:pt idx="7017">
                  <c:v>17.924942016601001</c:v>
                </c:pt>
                <c:pt idx="7018">
                  <c:v>17.924583435058</c:v>
                </c:pt>
                <c:pt idx="7019">
                  <c:v>17.9227809906</c:v>
                </c:pt>
                <c:pt idx="7020">
                  <c:v>17.920215606688998</c:v>
                </c:pt>
                <c:pt idx="7021">
                  <c:v>17.918548583983998</c:v>
                </c:pt>
                <c:pt idx="7022">
                  <c:v>17.914890289306001</c:v>
                </c:pt>
                <c:pt idx="7023">
                  <c:v>17.912296295166001</c:v>
                </c:pt>
                <c:pt idx="7024">
                  <c:v>17.906957626341999</c:v>
                </c:pt>
                <c:pt idx="7025">
                  <c:v>17.905647277831999</c:v>
                </c:pt>
                <c:pt idx="7026">
                  <c:v>17.904983520506999</c:v>
                </c:pt>
                <c:pt idx="7027">
                  <c:v>17.903018951416001</c:v>
                </c:pt>
                <c:pt idx="7028">
                  <c:v>17.902246475218998</c:v>
                </c:pt>
                <c:pt idx="7029">
                  <c:v>17.902002334593998</c:v>
                </c:pt>
                <c:pt idx="7030">
                  <c:v>17.896638870238998</c:v>
                </c:pt>
                <c:pt idx="7031">
                  <c:v>17.895671844481999</c:v>
                </c:pt>
                <c:pt idx="7032">
                  <c:v>17.893438339233001</c:v>
                </c:pt>
                <c:pt idx="7033">
                  <c:v>17.892786026001001</c:v>
                </c:pt>
                <c:pt idx="7034">
                  <c:v>17.885299682616999</c:v>
                </c:pt>
                <c:pt idx="7035">
                  <c:v>17.879455566406001</c:v>
                </c:pt>
                <c:pt idx="7036">
                  <c:v>17.877494812011001</c:v>
                </c:pt>
                <c:pt idx="7037">
                  <c:v>17.875297546386001</c:v>
                </c:pt>
                <c:pt idx="7038">
                  <c:v>17.870718002318998</c:v>
                </c:pt>
                <c:pt idx="7039">
                  <c:v>17.867122650146001</c:v>
                </c:pt>
                <c:pt idx="7040">
                  <c:v>17.865907669066999</c:v>
                </c:pt>
                <c:pt idx="7041">
                  <c:v>17.864286422728998</c:v>
                </c:pt>
                <c:pt idx="7042">
                  <c:v>17.862991333006999</c:v>
                </c:pt>
                <c:pt idx="7043">
                  <c:v>17.860260009765</c:v>
                </c:pt>
                <c:pt idx="7044">
                  <c:v>17.858013153076001</c:v>
                </c:pt>
                <c:pt idx="7045">
                  <c:v>17.857770919799002</c:v>
                </c:pt>
                <c:pt idx="7046">
                  <c:v>17.854936599731001</c:v>
                </c:pt>
                <c:pt idx="7047">
                  <c:v>17.854780197143</c:v>
                </c:pt>
                <c:pt idx="7048">
                  <c:v>17.852367401123001</c:v>
                </c:pt>
                <c:pt idx="7049">
                  <c:v>17.85210609436</c:v>
                </c:pt>
                <c:pt idx="7050">
                  <c:v>17.851150512695</c:v>
                </c:pt>
                <c:pt idx="7051">
                  <c:v>17.848484039306001</c:v>
                </c:pt>
                <c:pt idx="7052">
                  <c:v>17.845695495605</c:v>
                </c:pt>
                <c:pt idx="7053">
                  <c:v>17.843994140625</c:v>
                </c:pt>
                <c:pt idx="7054">
                  <c:v>17.840648651123001</c:v>
                </c:pt>
                <c:pt idx="7055">
                  <c:v>17.837343215941999</c:v>
                </c:pt>
                <c:pt idx="7056">
                  <c:v>17.837139129638</c:v>
                </c:pt>
                <c:pt idx="7057">
                  <c:v>17.835842132568001</c:v>
                </c:pt>
                <c:pt idx="7058">
                  <c:v>17.831438064575</c:v>
                </c:pt>
                <c:pt idx="7059">
                  <c:v>17.822807312011001</c:v>
                </c:pt>
                <c:pt idx="7060">
                  <c:v>17.821899414061999</c:v>
                </c:pt>
                <c:pt idx="7061">
                  <c:v>17.818548202513998</c:v>
                </c:pt>
                <c:pt idx="7062">
                  <c:v>17.816757202148001</c:v>
                </c:pt>
                <c:pt idx="7063">
                  <c:v>17.808893203735</c:v>
                </c:pt>
                <c:pt idx="7064">
                  <c:v>17.805973052978</c:v>
                </c:pt>
                <c:pt idx="7065">
                  <c:v>17.805738449096001</c:v>
                </c:pt>
                <c:pt idx="7066">
                  <c:v>17.805236816406001</c:v>
                </c:pt>
                <c:pt idx="7067">
                  <c:v>17.805124282836001</c:v>
                </c:pt>
                <c:pt idx="7068">
                  <c:v>17.803522109985</c:v>
                </c:pt>
                <c:pt idx="7069">
                  <c:v>17.802867889403998</c:v>
                </c:pt>
                <c:pt idx="7070">
                  <c:v>17.796728134155</c:v>
                </c:pt>
                <c:pt idx="7071">
                  <c:v>17.796264648436999</c:v>
                </c:pt>
                <c:pt idx="7072">
                  <c:v>17.794351577758</c:v>
                </c:pt>
                <c:pt idx="7073">
                  <c:v>17.794319152831999</c:v>
                </c:pt>
                <c:pt idx="7074">
                  <c:v>17.79344177246</c:v>
                </c:pt>
                <c:pt idx="7075">
                  <c:v>17.784957885741999</c:v>
                </c:pt>
                <c:pt idx="7076">
                  <c:v>17.782140731811001</c:v>
                </c:pt>
                <c:pt idx="7077">
                  <c:v>17.78108215332</c:v>
                </c:pt>
                <c:pt idx="7078">
                  <c:v>17.779260635376001</c:v>
                </c:pt>
                <c:pt idx="7079">
                  <c:v>17.779224395751999</c:v>
                </c:pt>
                <c:pt idx="7080">
                  <c:v>17.778844833373999</c:v>
                </c:pt>
                <c:pt idx="7081">
                  <c:v>17.777151107788001</c:v>
                </c:pt>
                <c:pt idx="7082">
                  <c:v>17.777090072631001</c:v>
                </c:pt>
                <c:pt idx="7083">
                  <c:v>17.776702880858998</c:v>
                </c:pt>
                <c:pt idx="7084">
                  <c:v>17.775922775268</c:v>
                </c:pt>
                <c:pt idx="7085">
                  <c:v>17.770942687988001</c:v>
                </c:pt>
                <c:pt idx="7086">
                  <c:v>17.766822814941001</c:v>
                </c:pt>
                <c:pt idx="7087">
                  <c:v>17.759574890136001</c:v>
                </c:pt>
                <c:pt idx="7088">
                  <c:v>17.758516311645</c:v>
                </c:pt>
                <c:pt idx="7089">
                  <c:v>17.751485824585</c:v>
                </c:pt>
                <c:pt idx="7090">
                  <c:v>17.748783111571999</c:v>
                </c:pt>
                <c:pt idx="7091">
                  <c:v>17.747617721556999</c:v>
                </c:pt>
                <c:pt idx="7092">
                  <c:v>17.743083953856999</c:v>
                </c:pt>
                <c:pt idx="7093">
                  <c:v>17.740083694458001</c:v>
                </c:pt>
                <c:pt idx="7094">
                  <c:v>17.738275527953999</c:v>
                </c:pt>
                <c:pt idx="7095">
                  <c:v>17.73733139038</c:v>
                </c:pt>
                <c:pt idx="7096">
                  <c:v>17.737117767333999</c:v>
                </c:pt>
                <c:pt idx="7097">
                  <c:v>17.733461380004002</c:v>
                </c:pt>
                <c:pt idx="7098">
                  <c:v>17.732395172118999</c:v>
                </c:pt>
                <c:pt idx="7099">
                  <c:v>17.730369567871001</c:v>
                </c:pt>
                <c:pt idx="7100">
                  <c:v>17.728525161743001</c:v>
                </c:pt>
                <c:pt idx="7101">
                  <c:v>17.726789474486999</c:v>
                </c:pt>
                <c:pt idx="7102">
                  <c:v>17.725553512573001</c:v>
                </c:pt>
                <c:pt idx="7103">
                  <c:v>17.724149703978998</c:v>
                </c:pt>
                <c:pt idx="7104">
                  <c:v>17.720829010008998</c:v>
                </c:pt>
                <c:pt idx="7105">
                  <c:v>17.71951675415</c:v>
                </c:pt>
                <c:pt idx="7106">
                  <c:v>17.719215393066001</c:v>
                </c:pt>
                <c:pt idx="7107">
                  <c:v>17.716564178466001</c:v>
                </c:pt>
                <c:pt idx="7108">
                  <c:v>17.707557678221999</c:v>
                </c:pt>
                <c:pt idx="7109">
                  <c:v>17.705221176146999</c:v>
                </c:pt>
                <c:pt idx="7110">
                  <c:v>17.703817367553</c:v>
                </c:pt>
                <c:pt idx="7111">
                  <c:v>17.698736190795</c:v>
                </c:pt>
                <c:pt idx="7112">
                  <c:v>17.690267562866001</c:v>
                </c:pt>
                <c:pt idx="7113">
                  <c:v>17.68170928955</c:v>
                </c:pt>
                <c:pt idx="7114">
                  <c:v>17.681608200073001</c:v>
                </c:pt>
                <c:pt idx="7115">
                  <c:v>17.681457519531001</c:v>
                </c:pt>
                <c:pt idx="7116">
                  <c:v>17.673835754393998</c:v>
                </c:pt>
                <c:pt idx="7117">
                  <c:v>17.673059463501001</c:v>
                </c:pt>
                <c:pt idx="7118">
                  <c:v>17.669845581053998</c:v>
                </c:pt>
                <c:pt idx="7119">
                  <c:v>17.669185638426999</c:v>
                </c:pt>
                <c:pt idx="7120">
                  <c:v>17.667837142943998</c:v>
                </c:pt>
                <c:pt idx="7121">
                  <c:v>17.667127609251999</c:v>
                </c:pt>
                <c:pt idx="7122">
                  <c:v>17.665458679198998</c:v>
                </c:pt>
                <c:pt idx="7123">
                  <c:v>17.663137435913001</c:v>
                </c:pt>
                <c:pt idx="7124">
                  <c:v>17.650897979736001</c:v>
                </c:pt>
                <c:pt idx="7125">
                  <c:v>17.650827407836001</c:v>
                </c:pt>
                <c:pt idx="7126">
                  <c:v>17.646970748901001</c:v>
                </c:pt>
                <c:pt idx="7127">
                  <c:v>17.642370223998999</c:v>
                </c:pt>
                <c:pt idx="7128">
                  <c:v>17.642028808593</c:v>
                </c:pt>
                <c:pt idx="7129">
                  <c:v>17.640710830688</c:v>
                </c:pt>
                <c:pt idx="7130">
                  <c:v>17.632947921751999</c:v>
                </c:pt>
                <c:pt idx="7131">
                  <c:v>17.628440856933</c:v>
                </c:pt>
                <c:pt idx="7132">
                  <c:v>17.628301620483001</c:v>
                </c:pt>
                <c:pt idx="7133">
                  <c:v>17.619638442993001</c:v>
                </c:pt>
                <c:pt idx="7134">
                  <c:v>17.61813545227</c:v>
                </c:pt>
                <c:pt idx="7135">
                  <c:v>17.615556716918</c:v>
                </c:pt>
                <c:pt idx="7136">
                  <c:v>17.611848831176001</c:v>
                </c:pt>
                <c:pt idx="7137">
                  <c:v>17.609350204466999</c:v>
                </c:pt>
                <c:pt idx="7138">
                  <c:v>17.608373641966999</c:v>
                </c:pt>
                <c:pt idx="7139">
                  <c:v>17.607688903808</c:v>
                </c:pt>
                <c:pt idx="7140">
                  <c:v>17.607101440428998</c:v>
                </c:pt>
                <c:pt idx="7141">
                  <c:v>17.606653213501001</c:v>
                </c:pt>
                <c:pt idx="7142">
                  <c:v>17.603832244873001</c:v>
                </c:pt>
                <c:pt idx="7143">
                  <c:v>17.600090026855</c:v>
                </c:pt>
                <c:pt idx="7144">
                  <c:v>17.600032806396001</c:v>
                </c:pt>
                <c:pt idx="7145">
                  <c:v>17.598541259765</c:v>
                </c:pt>
                <c:pt idx="7146">
                  <c:v>17.595846176146999</c:v>
                </c:pt>
                <c:pt idx="7147">
                  <c:v>17.592281341551999</c:v>
                </c:pt>
                <c:pt idx="7148">
                  <c:v>17.589811325073001</c:v>
                </c:pt>
                <c:pt idx="7149">
                  <c:v>17.587299346923</c:v>
                </c:pt>
                <c:pt idx="7150">
                  <c:v>17.581380844116001</c:v>
                </c:pt>
                <c:pt idx="7151">
                  <c:v>17.579601287841001</c:v>
                </c:pt>
                <c:pt idx="7152">
                  <c:v>17.578956604003</c:v>
                </c:pt>
                <c:pt idx="7153">
                  <c:v>17.576307296751999</c:v>
                </c:pt>
                <c:pt idx="7154">
                  <c:v>17.575597763061001</c:v>
                </c:pt>
                <c:pt idx="7155">
                  <c:v>17.571380615233998</c:v>
                </c:pt>
                <c:pt idx="7156">
                  <c:v>17.568935394286999</c:v>
                </c:pt>
                <c:pt idx="7157">
                  <c:v>17.563737869261999</c:v>
                </c:pt>
                <c:pt idx="7158">
                  <c:v>17.555213928221999</c:v>
                </c:pt>
                <c:pt idx="7159">
                  <c:v>17.551988601683998</c:v>
                </c:pt>
                <c:pt idx="7160">
                  <c:v>17.55103111267</c:v>
                </c:pt>
                <c:pt idx="7161">
                  <c:v>17.550334930419002</c:v>
                </c:pt>
                <c:pt idx="7162">
                  <c:v>17.549631118773998</c:v>
                </c:pt>
                <c:pt idx="7163">
                  <c:v>17.548528671263998</c:v>
                </c:pt>
                <c:pt idx="7164">
                  <c:v>17.547750473021999</c:v>
                </c:pt>
                <c:pt idx="7165">
                  <c:v>17.547533035278001</c:v>
                </c:pt>
                <c:pt idx="7166">
                  <c:v>17.546527862548</c:v>
                </c:pt>
                <c:pt idx="7167">
                  <c:v>17.542497634886999</c:v>
                </c:pt>
                <c:pt idx="7168">
                  <c:v>17.542022705078001</c:v>
                </c:pt>
                <c:pt idx="7169">
                  <c:v>17.537609100341001</c:v>
                </c:pt>
                <c:pt idx="7170">
                  <c:v>17.530488967895</c:v>
                </c:pt>
                <c:pt idx="7171">
                  <c:v>17.529121398925</c:v>
                </c:pt>
                <c:pt idx="7172">
                  <c:v>17.528476715086999</c:v>
                </c:pt>
                <c:pt idx="7173">
                  <c:v>17.524974822998001</c:v>
                </c:pt>
                <c:pt idx="7174">
                  <c:v>17.524864196776999</c:v>
                </c:pt>
                <c:pt idx="7175">
                  <c:v>17.523071289061999</c:v>
                </c:pt>
                <c:pt idx="7176">
                  <c:v>17.52229309082</c:v>
                </c:pt>
                <c:pt idx="7177">
                  <c:v>17.521728515625</c:v>
                </c:pt>
                <c:pt idx="7178">
                  <c:v>17.519075393676001</c:v>
                </c:pt>
                <c:pt idx="7179">
                  <c:v>17.517913818358998</c:v>
                </c:pt>
                <c:pt idx="7180">
                  <c:v>17.5133228302</c:v>
                </c:pt>
                <c:pt idx="7181">
                  <c:v>17.508012771606001</c:v>
                </c:pt>
                <c:pt idx="7182">
                  <c:v>17.500494003295</c:v>
                </c:pt>
                <c:pt idx="7183">
                  <c:v>17.49624633789</c:v>
                </c:pt>
                <c:pt idx="7184">
                  <c:v>17.495500564575</c:v>
                </c:pt>
                <c:pt idx="7185">
                  <c:v>17.49482345581</c:v>
                </c:pt>
                <c:pt idx="7186">
                  <c:v>17.494747161865</c:v>
                </c:pt>
                <c:pt idx="7187">
                  <c:v>17.48512840271</c:v>
                </c:pt>
                <c:pt idx="7188">
                  <c:v>17.484268188476001</c:v>
                </c:pt>
                <c:pt idx="7189">
                  <c:v>17.482446670531999</c:v>
                </c:pt>
                <c:pt idx="7190">
                  <c:v>17.48064994812</c:v>
                </c:pt>
                <c:pt idx="7191">
                  <c:v>17.478876113891001</c:v>
                </c:pt>
                <c:pt idx="7192">
                  <c:v>17.477115631103</c:v>
                </c:pt>
                <c:pt idx="7193">
                  <c:v>17.471612930296999</c:v>
                </c:pt>
                <c:pt idx="7194">
                  <c:v>17.471166610716999</c:v>
                </c:pt>
                <c:pt idx="7195">
                  <c:v>17.465383529663001</c:v>
                </c:pt>
                <c:pt idx="7196">
                  <c:v>17.463785171508</c:v>
                </c:pt>
                <c:pt idx="7197">
                  <c:v>17.459596633911001</c:v>
                </c:pt>
                <c:pt idx="7198">
                  <c:v>17.452260971068998</c:v>
                </c:pt>
                <c:pt idx="7199">
                  <c:v>17.441905975341001</c:v>
                </c:pt>
                <c:pt idx="7200">
                  <c:v>17.440565109251999</c:v>
                </c:pt>
                <c:pt idx="7201">
                  <c:v>17.43444442749</c:v>
                </c:pt>
                <c:pt idx="7202">
                  <c:v>17.433057785033998</c:v>
                </c:pt>
                <c:pt idx="7203">
                  <c:v>17.431222915648998</c:v>
                </c:pt>
                <c:pt idx="7204">
                  <c:v>17.431222915648998</c:v>
                </c:pt>
                <c:pt idx="7205">
                  <c:v>17.431144714355</c:v>
                </c:pt>
                <c:pt idx="7206">
                  <c:v>17.42702293396</c:v>
                </c:pt>
                <c:pt idx="7207">
                  <c:v>17.425937652586999</c:v>
                </c:pt>
                <c:pt idx="7208">
                  <c:v>17.425085067748999</c:v>
                </c:pt>
                <c:pt idx="7209">
                  <c:v>17.42456626892</c:v>
                </c:pt>
                <c:pt idx="7210">
                  <c:v>17.420614242553</c:v>
                </c:pt>
                <c:pt idx="7211">
                  <c:v>17.419147491455</c:v>
                </c:pt>
                <c:pt idx="7212">
                  <c:v>17.417726516723</c:v>
                </c:pt>
                <c:pt idx="7213">
                  <c:v>17.416299819946001</c:v>
                </c:pt>
                <c:pt idx="7214">
                  <c:v>17.414264678955</c:v>
                </c:pt>
                <c:pt idx="7215">
                  <c:v>17.411523818968998</c:v>
                </c:pt>
                <c:pt idx="7216">
                  <c:v>17.409576416015</c:v>
                </c:pt>
                <c:pt idx="7217">
                  <c:v>17.408708572386999</c:v>
                </c:pt>
                <c:pt idx="7218">
                  <c:v>17.408113479613998</c:v>
                </c:pt>
                <c:pt idx="7219">
                  <c:v>17.401084899901999</c:v>
                </c:pt>
                <c:pt idx="7220">
                  <c:v>17.400159835815</c:v>
                </c:pt>
                <c:pt idx="7221">
                  <c:v>17.399291992186999</c:v>
                </c:pt>
                <c:pt idx="7222">
                  <c:v>17.397569656371999</c:v>
                </c:pt>
                <c:pt idx="7223">
                  <c:v>17.385778427123999</c:v>
                </c:pt>
                <c:pt idx="7224">
                  <c:v>17.381973266601001</c:v>
                </c:pt>
                <c:pt idx="7225">
                  <c:v>17.381906509398998</c:v>
                </c:pt>
                <c:pt idx="7226">
                  <c:v>17.378236770629002</c:v>
                </c:pt>
                <c:pt idx="7227">
                  <c:v>17.376615524291999</c:v>
                </c:pt>
                <c:pt idx="7228">
                  <c:v>17.375503540038999</c:v>
                </c:pt>
                <c:pt idx="7229">
                  <c:v>17.365921020506999</c:v>
                </c:pt>
                <c:pt idx="7230">
                  <c:v>17.365808486938</c:v>
                </c:pt>
                <c:pt idx="7231">
                  <c:v>17.364252090453999</c:v>
                </c:pt>
                <c:pt idx="7232">
                  <c:v>17.362371444701999</c:v>
                </c:pt>
                <c:pt idx="7233">
                  <c:v>17.361604690551001</c:v>
                </c:pt>
                <c:pt idx="7234">
                  <c:v>17.352581024169002</c:v>
                </c:pt>
                <c:pt idx="7235">
                  <c:v>17.350980758666999</c:v>
                </c:pt>
                <c:pt idx="7236">
                  <c:v>17.346698760986001</c:v>
                </c:pt>
                <c:pt idx="7237">
                  <c:v>17.343631744383998</c:v>
                </c:pt>
                <c:pt idx="7238">
                  <c:v>17.34030342102</c:v>
                </c:pt>
                <c:pt idx="7239">
                  <c:v>17.334579467773001</c:v>
                </c:pt>
                <c:pt idx="7240">
                  <c:v>17.32444190979</c:v>
                </c:pt>
                <c:pt idx="7241">
                  <c:v>17.323747634886999</c:v>
                </c:pt>
                <c:pt idx="7242">
                  <c:v>17.323194503783998</c:v>
                </c:pt>
                <c:pt idx="7243">
                  <c:v>17.320816040038999</c:v>
                </c:pt>
                <c:pt idx="7244">
                  <c:v>17.316400527953999</c:v>
                </c:pt>
                <c:pt idx="7245">
                  <c:v>17.30869102478</c:v>
                </c:pt>
                <c:pt idx="7246">
                  <c:v>17.307735443115</c:v>
                </c:pt>
                <c:pt idx="7247">
                  <c:v>17.302453994751001</c:v>
                </c:pt>
                <c:pt idx="7248">
                  <c:v>17.300321578978998</c:v>
                </c:pt>
                <c:pt idx="7249">
                  <c:v>17.298273086546999</c:v>
                </c:pt>
                <c:pt idx="7250">
                  <c:v>17.295534133911001</c:v>
                </c:pt>
                <c:pt idx="7251">
                  <c:v>17.293672561645</c:v>
                </c:pt>
                <c:pt idx="7252">
                  <c:v>17.29328918457</c:v>
                </c:pt>
                <c:pt idx="7253">
                  <c:v>17.29218673706</c:v>
                </c:pt>
                <c:pt idx="7254">
                  <c:v>17.29100036621</c:v>
                </c:pt>
                <c:pt idx="7255">
                  <c:v>17.290788650511999</c:v>
                </c:pt>
                <c:pt idx="7256">
                  <c:v>17.28882408142</c:v>
                </c:pt>
                <c:pt idx="7257">
                  <c:v>17.28525352478</c:v>
                </c:pt>
                <c:pt idx="7258">
                  <c:v>17.285053253173</c:v>
                </c:pt>
                <c:pt idx="7259">
                  <c:v>17.283203125</c:v>
                </c:pt>
                <c:pt idx="7260">
                  <c:v>17.281488418578999</c:v>
                </c:pt>
                <c:pt idx="7261">
                  <c:v>17.278656005858998</c:v>
                </c:pt>
                <c:pt idx="7262">
                  <c:v>17.277458190918001</c:v>
                </c:pt>
                <c:pt idx="7263">
                  <c:v>17.275419235228998</c:v>
                </c:pt>
                <c:pt idx="7264">
                  <c:v>17.274923324585</c:v>
                </c:pt>
                <c:pt idx="7265">
                  <c:v>17.273359298706001</c:v>
                </c:pt>
                <c:pt idx="7266">
                  <c:v>17.273258209228</c:v>
                </c:pt>
                <c:pt idx="7267">
                  <c:v>17.272163391113001</c:v>
                </c:pt>
                <c:pt idx="7268">
                  <c:v>17.266929626464002</c:v>
                </c:pt>
                <c:pt idx="7269">
                  <c:v>17.263582229613998</c:v>
                </c:pt>
                <c:pt idx="7270">
                  <c:v>17.255599975585</c:v>
                </c:pt>
                <c:pt idx="7271">
                  <c:v>17.255424499511001</c:v>
                </c:pt>
                <c:pt idx="7272">
                  <c:v>17.240280151366999</c:v>
                </c:pt>
                <c:pt idx="7273">
                  <c:v>17.236846923828001</c:v>
                </c:pt>
                <c:pt idx="7274">
                  <c:v>17.236135482788001</c:v>
                </c:pt>
                <c:pt idx="7275">
                  <c:v>17.232843399046999</c:v>
                </c:pt>
                <c:pt idx="7276">
                  <c:v>17.228229522705</c:v>
                </c:pt>
                <c:pt idx="7277">
                  <c:v>17.227474212646001</c:v>
                </c:pt>
                <c:pt idx="7278">
                  <c:v>17.213855743408001</c:v>
                </c:pt>
                <c:pt idx="7279">
                  <c:v>17.212465286254002</c:v>
                </c:pt>
                <c:pt idx="7280">
                  <c:v>17.211549758911001</c:v>
                </c:pt>
                <c:pt idx="7281">
                  <c:v>17.210830688476001</c:v>
                </c:pt>
                <c:pt idx="7282">
                  <c:v>17.210620880126999</c:v>
                </c:pt>
                <c:pt idx="7283">
                  <c:v>17.198068618773998</c:v>
                </c:pt>
                <c:pt idx="7284">
                  <c:v>17.196695327758</c:v>
                </c:pt>
                <c:pt idx="7285">
                  <c:v>17.192998886108001</c:v>
                </c:pt>
                <c:pt idx="7286">
                  <c:v>17.190689086913999</c:v>
                </c:pt>
                <c:pt idx="7287">
                  <c:v>17.190025329589002</c:v>
                </c:pt>
                <c:pt idx="7288">
                  <c:v>17.188285827636001</c:v>
                </c:pt>
                <c:pt idx="7289">
                  <c:v>17.187057495116999</c:v>
                </c:pt>
                <c:pt idx="7290">
                  <c:v>17.184440612793001</c:v>
                </c:pt>
                <c:pt idx="7291">
                  <c:v>17.182321548461001</c:v>
                </c:pt>
                <c:pt idx="7292">
                  <c:v>17.179117202758</c:v>
                </c:pt>
                <c:pt idx="7293">
                  <c:v>17.168804168701001</c:v>
                </c:pt>
                <c:pt idx="7294">
                  <c:v>17.167444229126001</c:v>
                </c:pt>
                <c:pt idx="7295">
                  <c:v>17.140577316283998</c:v>
                </c:pt>
                <c:pt idx="7296">
                  <c:v>17.139623641966999</c:v>
                </c:pt>
                <c:pt idx="7297">
                  <c:v>17.135967254638</c:v>
                </c:pt>
                <c:pt idx="7298">
                  <c:v>17.131135940551001</c:v>
                </c:pt>
                <c:pt idx="7299">
                  <c:v>17.126728057861001</c:v>
                </c:pt>
                <c:pt idx="7300">
                  <c:v>17.125898361206001</c:v>
                </c:pt>
                <c:pt idx="7301">
                  <c:v>17.124202728271001</c:v>
                </c:pt>
                <c:pt idx="7302">
                  <c:v>17.120588302611999</c:v>
                </c:pt>
                <c:pt idx="7303">
                  <c:v>17.115547180175</c:v>
                </c:pt>
                <c:pt idx="7304">
                  <c:v>17.111053466796001</c:v>
                </c:pt>
                <c:pt idx="7305">
                  <c:v>17.104681015013998</c:v>
                </c:pt>
                <c:pt idx="7306">
                  <c:v>17.100675582885</c:v>
                </c:pt>
                <c:pt idx="7307">
                  <c:v>17.100519180296999</c:v>
                </c:pt>
                <c:pt idx="7308">
                  <c:v>17.09446144104</c:v>
                </c:pt>
                <c:pt idx="7309">
                  <c:v>17.090644836425</c:v>
                </c:pt>
                <c:pt idx="7310">
                  <c:v>17.088228225708001</c:v>
                </c:pt>
                <c:pt idx="7311">
                  <c:v>17.084196090698001</c:v>
                </c:pt>
                <c:pt idx="7312">
                  <c:v>17.079238891601001</c:v>
                </c:pt>
                <c:pt idx="7313">
                  <c:v>17.073856353758998</c:v>
                </c:pt>
                <c:pt idx="7314">
                  <c:v>17.069160461425</c:v>
                </c:pt>
                <c:pt idx="7315">
                  <c:v>17.065572738646999</c:v>
                </c:pt>
                <c:pt idx="7316">
                  <c:v>17.063022613525</c:v>
                </c:pt>
                <c:pt idx="7317">
                  <c:v>17.06263923645</c:v>
                </c:pt>
                <c:pt idx="7318">
                  <c:v>17.06118774414</c:v>
                </c:pt>
                <c:pt idx="7319">
                  <c:v>17.060369491576999</c:v>
                </c:pt>
                <c:pt idx="7320">
                  <c:v>17.057535171508</c:v>
                </c:pt>
                <c:pt idx="7321">
                  <c:v>17.056360244751001</c:v>
                </c:pt>
                <c:pt idx="7322">
                  <c:v>17.054939270018998</c:v>
                </c:pt>
                <c:pt idx="7323">
                  <c:v>17.051630020141001</c:v>
                </c:pt>
                <c:pt idx="7324">
                  <c:v>17.051231384276999</c:v>
                </c:pt>
                <c:pt idx="7325">
                  <c:v>17.044828414916999</c:v>
                </c:pt>
                <c:pt idx="7326">
                  <c:v>17.04206085205</c:v>
                </c:pt>
                <c:pt idx="7327">
                  <c:v>17.041213989256999</c:v>
                </c:pt>
                <c:pt idx="7328">
                  <c:v>17.034856796263998</c:v>
                </c:pt>
                <c:pt idx="7329">
                  <c:v>17.033918380736999</c:v>
                </c:pt>
                <c:pt idx="7330">
                  <c:v>17.029113769531001</c:v>
                </c:pt>
                <c:pt idx="7331">
                  <c:v>17.025455474853</c:v>
                </c:pt>
                <c:pt idx="7332">
                  <c:v>17.021919250488001</c:v>
                </c:pt>
                <c:pt idx="7333">
                  <c:v>17.017648696898998</c:v>
                </c:pt>
                <c:pt idx="7334">
                  <c:v>17.014364242553</c:v>
                </c:pt>
                <c:pt idx="7335">
                  <c:v>17.007963180541999</c:v>
                </c:pt>
                <c:pt idx="7336">
                  <c:v>17.005596160888</c:v>
                </c:pt>
                <c:pt idx="7337">
                  <c:v>17.0029296875</c:v>
                </c:pt>
                <c:pt idx="7338">
                  <c:v>17.002361297606999</c:v>
                </c:pt>
                <c:pt idx="7339">
                  <c:v>16.996994018553998</c:v>
                </c:pt>
                <c:pt idx="7340">
                  <c:v>16.99612045288</c:v>
                </c:pt>
                <c:pt idx="7341">
                  <c:v>16.993862152098998</c:v>
                </c:pt>
                <c:pt idx="7342">
                  <c:v>16.993091583251999</c:v>
                </c:pt>
                <c:pt idx="7343">
                  <c:v>16.991987228393</c:v>
                </c:pt>
                <c:pt idx="7344">
                  <c:v>16.988826751708999</c:v>
                </c:pt>
                <c:pt idx="7345">
                  <c:v>16.988311767578001</c:v>
                </c:pt>
                <c:pt idx="7346">
                  <c:v>16.977451324461999</c:v>
                </c:pt>
                <c:pt idx="7347">
                  <c:v>16.976640701293</c:v>
                </c:pt>
                <c:pt idx="7348">
                  <c:v>16.973918914794002</c:v>
                </c:pt>
                <c:pt idx="7349">
                  <c:v>16.963014602661001</c:v>
                </c:pt>
                <c:pt idx="7350">
                  <c:v>16.9608669281</c:v>
                </c:pt>
                <c:pt idx="7351">
                  <c:v>16.956142425536999</c:v>
                </c:pt>
                <c:pt idx="7352">
                  <c:v>16.955686569213</c:v>
                </c:pt>
                <c:pt idx="7353">
                  <c:v>16.95567703247</c:v>
                </c:pt>
                <c:pt idx="7354">
                  <c:v>16.950414657591999</c:v>
                </c:pt>
                <c:pt idx="7355">
                  <c:v>16.947542190551001</c:v>
                </c:pt>
                <c:pt idx="7356">
                  <c:v>16.935209274291999</c:v>
                </c:pt>
                <c:pt idx="7357">
                  <c:v>16.912076950073001</c:v>
                </c:pt>
                <c:pt idx="7358">
                  <c:v>16.909530639648001</c:v>
                </c:pt>
                <c:pt idx="7359">
                  <c:v>16.908529281616001</c:v>
                </c:pt>
                <c:pt idx="7360">
                  <c:v>16.908357620238998</c:v>
                </c:pt>
                <c:pt idx="7361">
                  <c:v>16.906223297118999</c:v>
                </c:pt>
                <c:pt idx="7362">
                  <c:v>16.903606414794002</c:v>
                </c:pt>
                <c:pt idx="7363">
                  <c:v>16.899980545043</c:v>
                </c:pt>
                <c:pt idx="7364">
                  <c:v>16.894420623778998</c:v>
                </c:pt>
                <c:pt idx="7365">
                  <c:v>16.889337539671999</c:v>
                </c:pt>
                <c:pt idx="7366">
                  <c:v>16.888849258421999</c:v>
                </c:pt>
                <c:pt idx="7367">
                  <c:v>16.888416290283001</c:v>
                </c:pt>
                <c:pt idx="7368">
                  <c:v>16.887826919555</c:v>
                </c:pt>
                <c:pt idx="7369">
                  <c:v>16.886449813841999</c:v>
                </c:pt>
                <c:pt idx="7370">
                  <c:v>16.882709503173</c:v>
                </c:pt>
                <c:pt idx="7371">
                  <c:v>16.881700515746999</c:v>
                </c:pt>
                <c:pt idx="7372">
                  <c:v>16.880176544188998</c:v>
                </c:pt>
                <c:pt idx="7373">
                  <c:v>16.878658294676999</c:v>
                </c:pt>
                <c:pt idx="7374">
                  <c:v>16.877210617065</c:v>
                </c:pt>
                <c:pt idx="7375">
                  <c:v>16.876470565795</c:v>
                </c:pt>
                <c:pt idx="7376">
                  <c:v>16.872526168823001</c:v>
                </c:pt>
                <c:pt idx="7377">
                  <c:v>16.866365432738998</c:v>
                </c:pt>
                <c:pt idx="7378">
                  <c:v>16.865745544433</c:v>
                </c:pt>
                <c:pt idx="7379">
                  <c:v>16.856769561766999</c:v>
                </c:pt>
                <c:pt idx="7380">
                  <c:v>16.854570388793</c:v>
                </c:pt>
                <c:pt idx="7381">
                  <c:v>16.845979690551001</c:v>
                </c:pt>
                <c:pt idx="7382">
                  <c:v>16.843425750731999</c:v>
                </c:pt>
                <c:pt idx="7383">
                  <c:v>16.840654373168</c:v>
                </c:pt>
                <c:pt idx="7384">
                  <c:v>16.836814880371001</c:v>
                </c:pt>
                <c:pt idx="7385">
                  <c:v>16.834682464598998</c:v>
                </c:pt>
                <c:pt idx="7386">
                  <c:v>16.829307556151999</c:v>
                </c:pt>
                <c:pt idx="7387">
                  <c:v>16.82544517517</c:v>
                </c:pt>
                <c:pt idx="7388">
                  <c:v>16.823863983153998</c:v>
                </c:pt>
                <c:pt idx="7389">
                  <c:v>16.821752548216999</c:v>
                </c:pt>
                <c:pt idx="7390">
                  <c:v>16.816339492796999</c:v>
                </c:pt>
                <c:pt idx="7391">
                  <c:v>16.815025329589002</c:v>
                </c:pt>
                <c:pt idx="7392">
                  <c:v>16.813798904418</c:v>
                </c:pt>
                <c:pt idx="7393">
                  <c:v>16.810596466063998</c:v>
                </c:pt>
                <c:pt idx="7394">
                  <c:v>16.806434631346999</c:v>
                </c:pt>
                <c:pt idx="7395">
                  <c:v>16.795089721678998</c:v>
                </c:pt>
                <c:pt idx="7396">
                  <c:v>16.793323516845</c:v>
                </c:pt>
                <c:pt idx="7397">
                  <c:v>16.792461395263</c:v>
                </c:pt>
                <c:pt idx="7398">
                  <c:v>16.792407989501999</c:v>
                </c:pt>
                <c:pt idx="7399">
                  <c:v>16.779403686523001</c:v>
                </c:pt>
                <c:pt idx="7400">
                  <c:v>16.776153564453001</c:v>
                </c:pt>
                <c:pt idx="7401">
                  <c:v>16.768449783325</c:v>
                </c:pt>
                <c:pt idx="7402">
                  <c:v>16.767448425293001</c:v>
                </c:pt>
                <c:pt idx="7403">
                  <c:v>16.765714645385</c:v>
                </c:pt>
                <c:pt idx="7404">
                  <c:v>16.764945983886001</c:v>
                </c:pt>
                <c:pt idx="7405">
                  <c:v>16.762020111083999</c:v>
                </c:pt>
                <c:pt idx="7406">
                  <c:v>16.746383666991999</c:v>
                </c:pt>
                <c:pt idx="7407">
                  <c:v>16.742134094238001</c:v>
                </c:pt>
                <c:pt idx="7408">
                  <c:v>16.736019134521001</c:v>
                </c:pt>
                <c:pt idx="7409">
                  <c:v>16.735958099365</c:v>
                </c:pt>
                <c:pt idx="7410">
                  <c:v>16.735097885131001</c:v>
                </c:pt>
                <c:pt idx="7411">
                  <c:v>16.732505798339002</c:v>
                </c:pt>
                <c:pt idx="7412">
                  <c:v>16.728881835936999</c:v>
                </c:pt>
                <c:pt idx="7413">
                  <c:v>16.725549697876001</c:v>
                </c:pt>
                <c:pt idx="7414">
                  <c:v>16.705642700195</c:v>
                </c:pt>
                <c:pt idx="7415">
                  <c:v>16.703424453735</c:v>
                </c:pt>
                <c:pt idx="7416">
                  <c:v>16.697219848631999</c:v>
                </c:pt>
                <c:pt idx="7417">
                  <c:v>16.678743362426001</c:v>
                </c:pt>
                <c:pt idx="7418">
                  <c:v>16.674884796141999</c:v>
                </c:pt>
                <c:pt idx="7419">
                  <c:v>16.674842834471999</c:v>
                </c:pt>
                <c:pt idx="7420">
                  <c:v>16.67322731018</c:v>
                </c:pt>
                <c:pt idx="7421">
                  <c:v>16.671907424926001</c:v>
                </c:pt>
                <c:pt idx="7422">
                  <c:v>16.668514251708999</c:v>
                </c:pt>
                <c:pt idx="7423">
                  <c:v>16.666345596313</c:v>
                </c:pt>
                <c:pt idx="7424">
                  <c:v>16.66551208496</c:v>
                </c:pt>
                <c:pt idx="7425">
                  <c:v>16.662324905395</c:v>
                </c:pt>
                <c:pt idx="7426">
                  <c:v>16.658321380615</c:v>
                </c:pt>
                <c:pt idx="7427">
                  <c:v>16.655952453613001</c:v>
                </c:pt>
                <c:pt idx="7428">
                  <c:v>16.654766082763</c:v>
                </c:pt>
                <c:pt idx="7429">
                  <c:v>16.651618957518998</c:v>
                </c:pt>
                <c:pt idx="7430">
                  <c:v>16.646512985228998</c:v>
                </c:pt>
                <c:pt idx="7431">
                  <c:v>16.645755767821999</c:v>
                </c:pt>
                <c:pt idx="7432">
                  <c:v>16.640611648558998</c:v>
                </c:pt>
                <c:pt idx="7433">
                  <c:v>16.638540267943998</c:v>
                </c:pt>
                <c:pt idx="7434">
                  <c:v>16.636529922485</c:v>
                </c:pt>
                <c:pt idx="7435">
                  <c:v>16.629283905028998</c:v>
                </c:pt>
                <c:pt idx="7436">
                  <c:v>16.628614425658998</c:v>
                </c:pt>
                <c:pt idx="7437">
                  <c:v>16.623685836791999</c:v>
                </c:pt>
                <c:pt idx="7438">
                  <c:v>16.621809005736999</c:v>
                </c:pt>
                <c:pt idx="7439">
                  <c:v>16.61764717102</c:v>
                </c:pt>
                <c:pt idx="7440">
                  <c:v>16.61694908142</c:v>
                </c:pt>
                <c:pt idx="7441">
                  <c:v>16.610031127928998</c:v>
                </c:pt>
                <c:pt idx="7442">
                  <c:v>16.602495193481001</c:v>
                </c:pt>
                <c:pt idx="7443">
                  <c:v>16.599500656126999</c:v>
                </c:pt>
                <c:pt idx="7444">
                  <c:v>16.594411849975</c:v>
                </c:pt>
                <c:pt idx="7445">
                  <c:v>16.590919494628</c:v>
                </c:pt>
                <c:pt idx="7446">
                  <c:v>16.590381622313998</c:v>
                </c:pt>
                <c:pt idx="7447">
                  <c:v>16.589353561401001</c:v>
                </c:pt>
                <c:pt idx="7448">
                  <c:v>16.582723617553</c:v>
                </c:pt>
                <c:pt idx="7449">
                  <c:v>16.579177856445</c:v>
                </c:pt>
                <c:pt idx="7450">
                  <c:v>16.578243255615</c:v>
                </c:pt>
                <c:pt idx="7451">
                  <c:v>16.576187133788999</c:v>
                </c:pt>
                <c:pt idx="7452">
                  <c:v>16.573419570921999</c:v>
                </c:pt>
                <c:pt idx="7453">
                  <c:v>16.573263168335</c:v>
                </c:pt>
                <c:pt idx="7454">
                  <c:v>16.571372985839002</c:v>
                </c:pt>
                <c:pt idx="7455">
                  <c:v>16.570247650146001</c:v>
                </c:pt>
                <c:pt idx="7456">
                  <c:v>16.564975738525</c:v>
                </c:pt>
                <c:pt idx="7457">
                  <c:v>16.561811447143</c:v>
                </c:pt>
                <c:pt idx="7458">
                  <c:v>16.560026168823001</c:v>
                </c:pt>
                <c:pt idx="7459">
                  <c:v>16.556074142456001</c:v>
                </c:pt>
                <c:pt idx="7460">
                  <c:v>16.55500793457</c:v>
                </c:pt>
                <c:pt idx="7461">
                  <c:v>16.545757293701001</c:v>
                </c:pt>
                <c:pt idx="7462">
                  <c:v>16.545715332031001</c:v>
                </c:pt>
                <c:pt idx="7463">
                  <c:v>16.529531478881001</c:v>
                </c:pt>
                <c:pt idx="7464">
                  <c:v>16.52926826477</c:v>
                </c:pt>
                <c:pt idx="7465">
                  <c:v>16.5207862854</c:v>
                </c:pt>
                <c:pt idx="7466">
                  <c:v>16.517160415648998</c:v>
                </c:pt>
                <c:pt idx="7467">
                  <c:v>16.514715194701999</c:v>
                </c:pt>
                <c:pt idx="7468">
                  <c:v>16.51150894165</c:v>
                </c:pt>
                <c:pt idx="7469">
                  <c:v>16.511335372924002</c:v>
                </c:pt>
                <c:pt idx="7470">
                  <c:v>16.508087158203001</c:v>
                </c:pt>
                <c:pt idx="7471">
                  <c:v>16.503534317016001</c:v>
                </c:pt>
                <c:pt idx="7472">
                  <c:v>16.4823513031</c:v>
                </c:pt>
                <c:pt idx="7473">
                  <c:v>16.481864929198998</c:v>
                </c:pt>
                <c:pt idx="7474">
                  <c:v>16.481021881103</c:v>
                </c:pt>
                <c:pt idx="7475">
                  <c:v>16.480960845946999</c:v>
                </c:pt>
                <c:pt idx="7476">
                  <c:v>16.479677200316999</c:v>
                </c:pt>
                <c:pt idx="7477">
                  <c:v>16.462446212768</c:v>
                </c:pt>
                <c:pt idx="7478">
                  <c:v>16.449081420898001</c:v>
                </c:pt>
                <c:pt idx="7479">
                  <c:v>16.445566177368001</c:v>
                </c:pt>
                <c:pt idx="7480">
                  <c:v>16.445146560668</c:v>
                </c:pt>
                <c:pt idx="7481">
                  <c:v>16.441829681396001</c:v>
                </c:pt>
                <c:pt idx="7482">
                  <c:v>16.439224243163999</c:v>
                </c:pt>
                <c:pt idx="7483">
                  <c:v>16.435749053955</c:v>
                </c:pt>
                <c:pt idx="7484">
                  <c:v>16.433166503906001</c:v>
                </c:pt>
                <c:pt idx="7485">
                  <c:v>16.432929992675</c:v>
                </c:pt>
                <c:pt idx="7486">
                  <c:v>16.429933547973</c:v>
                </c:pt>
                <c:pt idx="7487">
                  <c:v>16.429328918456999</c:v>
                </c:pt>
                <c:pt idx="7488">
                  <c:v>16.410099029541001</c:v>
                </c:pt>
                <c:pt idx="7489">
                  <c:v>16.406362533568998</c:v>
                </c:pt>
                <c:pt idx="7490">
                  <c:v>16.401180267333999</c:v>
                </c:pt>
                <c:pt idx="7491">
                  <c:v>16.392585754393998</c:v>
                </c:pt>
                <c:pt idx="7492">
                  <c:v>16.391321182251001</c:v>
                </c:pt>
                <c:pt idx="7493">
                  <c:v>16.387910842895</c:v>
                </c:pt>
                <c:pt idx="7494">
                  <c:v>16.386552810668</c:v>
                </c:pt>
                <c:pt idx="7495">
                  <c:v>16.386035919188998</c:v>
                </c:pt>
                <c:pt idx="7496">
                  <c:v>16.381246566771999</c:v>
                </c:pt>
                <c:pt idx="7497">
                  <c:v>16.369029998778998</c:v>
                </c:pt>
                <c:pt idx="7498">
                  <c:v>16.368812561035</c:v>
                </c:pt>
                <c:pt idx="7499">
                  <c:v>16.358850479126001</c:v>
                </c:pt>
                <c:pt idx="7500">
                  <c:v>16.355543136596001</c:v>
                </c:pt>
                <c:pt idx="7501">
                  <c:v>16.336395263671001</c:v>
                </c:pt>
                <c:pt idx="7502">
                  <c:v>16.332210540771001</c:v>
                </c:pt>
                <c:pt idx="7503">
                  <c:v>16.332000732421001</c:v>
                </c:pt>
                <c:pt idx="7504">
                  <c:v>16.330242156981999</c:v>
                </c:pt>
                <c:pt idx="7505">
                  <c:v>16.303836822508998</c:v>
                </c:pt>
                <c:pt idx="7506">
                  <c:v>16.302696228026999</c:v>
                </c:pt>
                <c:pt idx="7507">
                  <c:v>16.29831123352</c:v>
                </c:pt>
                <c:pt idx="7508">
                  <c:v>16.297937393188</c:v>
                </c:pt>
                <c:pt idx="7509">
                  <c:v>16.293146133421999</c:v>
                </c:pt>
                <c:pt idx="7510">
                  <c:v>16.287590026855</c:v>
                </c:pt>
                <c:pt idx="7511">
                  <c:v>16.287168502806999</c:v>
                </c:pt>
                <c:pt idx="7512">
                  <c:v>16.278316497801999</c:v>
                </c:pt>
                <c:pt idx="7513">
                  <c:v>16.276472091674002</c:v>
                </c:pt>
                <c:pt idx="7514">
                  <c:v>16.27540397644</c:v>
                </c:pt>
                <c:pt idx="7515">
                  <c:v>16.272468566893998</c:v>
                </c:pt>
                <c:pt idx="7516">
                  <c:v>16.266277313231999</c:v>
                </c:pt>
                <c:pt idx="7517">
                  <c:v>16.264636993408001</c:v>
                </c:pt>
                <c:pt idx="7518">
                  <c:v>16.263786315918001</c:v>
                </c:pt>
                <c:pt idx="7519">
                  <c:v>16.259382247924002</c:v>
                </c:pt>
                <c:pt idx="7520">
                  <c:v>16.259202957153001</c:v>
                </c:pt>
                <c:pt idx="7521">
                  <c:v>16.257444381713</c:v>
                </c:pt>
                <c:pt idx="7522">
                  <c:v>16.248050689696999</c:v>
                </c:pt>
                <c:pt idx="7523">
                  <c:v>16.246259689331001</c:v>
                </c:pt>
                <c:pt idx="7524">
                  <c:v>16.245544433593</c:v>
                </c:pt>
                <c:pt idx="7525">
                  <c:v>16.243755340576001</c:v>
                </c:pt>
                <c:pt idx="7526">
                  <c:v>16.242733001708999</c:v>
                </c:pt>
                <c:pt idx="7527">
                  <c:v>16.222482681273998</c:v>
                </c:pt>
                <c:pt idx="7528">
                  <c:v>16.211917877196999</c:v>
                </c:pt>
                <c:pt idx="7529">
                  <c:v>16.20846748352</c:v>
                </c:pt>
                <c:pt idx="7530">
                  <c:v>16.205764770506999</c:v>
                </c:pt>
                <c:pt idx="7531">
                  <c:v>16.200096130371001</c:v>
                </c:pt>
                <c:pt idx="7532">
                  <c:v>16.198890686035</c:v>
                </c:pt>
                <c:pt idx="7533">
                  <c:v>16.192735671996999</c:v>
                </c:pt>
                <c:pt idx="7534">
                  <c:v>16.191129684448001</c:v>
                </c:pt>
                <c:pt idx="7535">
                  <c:v>16.184839248656999</c:v>
                </c:pt>
                <c:pt idx="7536">
                  <c:v>16.174867630004002</c:v>
                </c:pt>
                <c:pt idx="7537">
                  <c:v>16.165273666381001</c:v>
                </c:pt>
                <c:pt idx="7538">
                  <c:v>16.157442092895</c:v>
                </c:pt>
                <c:pt idx="7539">
                  <c:v>16.151481628418001</c:v>
                </c:pt>
                <c:pt idx="7540">
                  <c:v>16.150804519653001</c:v>
                </c:pt>
                <c:pt idx="7541">
                  <c:v>16.143545150756001</c:v>
                </c:pt>
                <c:pt idx="7542">
                  <c:v>16.143293380736999</c:v>
                </c:pt>
                <c:pt idx="7543">
                  <c:v>16.136484146118001</c:v>
                </c:pt>
                <c:pt idx="7544">
                  <c:v>16.135137557983001</c:v>
                </c:pt>
                <c:pt idx="7545">
                  <c:v>16.130159378051001</c:v>
                </c:pt>
                <c:pt idx="7546">
                  <c:v>16.124711990356001</c:v>
                </c:pt>
                <c:pt idx="7547">
                  <c:v>16.124206542968</c:v>
                </c:pt>
                <c:pt idx="7548">
                  <c:v>16.121217727661001</c:v>
                </c:pt>
                <c:pt idx="7549">
                  <c:v>16.110725402831999</c:v>
                </c:pt>
                <c:pt idx="7550">
                  <c:v>16.105159759521001</c:v>
                </c:pt>
                <c:pt idx="7551">
                  <c:v>16.099304199218</c:v>
                </c:pt>
                <c:pt idx="7552">
                  <c:v>16.094476699828999</c:v>
                </c:pt>
                <c:pt idx="7553">
                  <c:v>16.089292526245</c:v>
                </c:pt>
                <c:pt idx="7554">
                  <c:v>16.08155632019</c:v>
                </c:pt>
                <c:pt idx="7555">
                  <c:v>16.05917930603</c:v>
                </c:pt>
                <c:pt idx="7556">
                  <c:v>16.051986694335</c:v>
                </c:pt>
                <c:pt idx="7557">
                  <c:v>16.050334930419002</c:v>
                </c:pt>
                <c:pt idx="7558">
                  <c:v>16.030212402343</c:v>
                </c:pt>
                <c:pt idx="7559">
                  <c:v>16.024875640868999</c:v>
                </c:pt>
                <c:pt idx="7560">
                  <c:v>16.020488739013</c:v>
                </c:pt>
                <c:pt idx="7561">
                  <c:v>16.013118743896001</c:v>
                </c:pt>
                <c:pt idx="7562">
                  <c:v>16.003801345825</c:v>
                </c:pt>
                <c:pt idx="7563">
                  <c:v>16.001722335815</c:v>
                </c:pt>
                <c:pt idx="7564">
                  <c:v>15.996094703674</c:v>
                </c:pt>
                <c:pt idx="7565">
                  <c:v>15.98093509674</c:v>
                </c:pt>
                <c:pt idx="7566">
                  <c:v>15.972856521605999</c:v>
                </c:pt>
                <c:pt idx="7567">
                  <c:v>15.970394134520999</c:v>
                </c:pt>
                <c:pt idx="7568">
                  <c:v>15.96910572052</c:v>
                </c:pt>
                <c:pt idx="7569">
                  <c:v>15.955729484558001</c:v>
                </c:pt>
                <c:pt idx="7570">
                  <c:v>15.955330848693</c:v>
                </c:pt>
                <c:pt idx="7571">
                  <c:v>15.948588371275999</c:v>
                </c:pt>
                <c:pt idx="7572">
                  <c:v>15.944611549377001</c:v>
                </c:pt>
                <c:pt idx="7573">
                  <c:v>15.913849830627001</c:v>
                </c:pt>
                <c:pt idx="7574">
                  <c:v>15.910038948059</c:v>
                </c:pt>
                <c:pt idx="7575">
                  <c:v>15.894268035888</c:v>
                </c:pt>
                <c:pt idx="7576">
                  <c:v>15.868869781494</c:v>
                </c:pt>
                <c:pt idx="7577">
                  <c:v>15.862749099730999</c:v>
                </c:pt>
                <c:pt idx="7578">
                  <c:v>15.860675811767001</c:v>
                </c:pt>
                <c:pt idx="7579">
                  <c:v>15.850775718689</c:v>
                </c:pt>
                <c:pt idx="7580">
                  <c:v>15.846059799194</c:v>
                </c:pt>
                <c:pt idx="7581">
                  <c:v>15.844532966613</c:v>
                </c:pt>
                <c:pt idx="7582">
                  <c:v>15.84300327301</c:v>
                </c:pt>
                <c:pt idx="7583">
                  <c:v>15.841121673584</c:v>
                </c:pt>
                <c:pt idx="7584">
                  <c:v>15.841114997863</c:v>
                </c:pt>
                <c:pt idx="7585">
                  <c:v>15.834766387939</c:v>
                </c:pt>
                <c:pt idx="7586">
                  <c:v>15.834586143493</c:v>
                </c:pt>
                <c:pt idx="7587">
                  <c:v>15.833663940429</c:v>
                </c:pt>
                <c:pt idx="7588">
                  <c:v>15.820927619934</c:v>
                </c:pt>
                <c:pt idx="7589">
                  <c:v>15.802824020385</c:v>
                </c:pt>
                <c:pt idx="7590">
                  <c:v>15.799133300781</c:v>
                </c:pt>
                <c:pt idx="7591">
                  <c:v>15.797629356384</c:v>
                </c:pt>
                <c:pt idx="7592">
                  <c:v>15.796145439147001</c:v>
                </c:pt>
                <c:pt idx="7593">
                  <c:v>15.79351234436</c:v>
                </c:pt>
                <c:pt idx="7594">
                  <c:v>15.777440071106</c:v>
                </c:pt>
                <c:pt idx="7595">
                  <c:v>15.767590522766</c:v>
                </c:pt>
                <c:pt idx="7596">
                  <c:v>15.758547782897001</c:v>
                </c:pt>
                <c:pt idx="7597">
                  <c:v>15.752219200134</c:v>
                </c:pt>
                <c:pt idx="7598">
                  <c:v>15.752004623413001</c:v>
                </c:pt>
                <c:pt idx="7599">
                  <c:v>15.749656677246</c:v>
                </c:pt>
                <c:pt idx="7600">
                  <c:v>15.748292922973</c:v>
                </c:pt>
                <c:pt idx="7601">
                  <c:v>15.746726036070999</c:v>
                </c:pt>
                <c:pt idx="7602">
                  <c:v>15.745805740355999</c:v>
                </c:pt>
                <c:pt idx="7603">
                  <c:v>15.740193367004</c:v>
                </c:pt>
                <c:pt idx="7604">
                  <c:v>15.737811088561999</c:v>
                </c:pt>
                <c:pt idx="7605">
                  <c:v>15.737387657165</c:v>
                </c:pt>
                <c:pt idx="7606">
                  <c:v>15.735012054443001</c:v>
                </c:pt>
                <c:pt idx="7607">
                  <c:v>15.726989746093</c:v>
                </c:pt>
                <c:pt idx="7608">
                  <c:v>15.70629787445</c:v>
                </c:pt>
                <c:pt idx="7609">
                  <c:v>15.704476356505999</c:v>
                </c:pt>
                <c:pt idx="7610">
                  <c:v>15.701434135436999</c:v>
                </c:pt>
                <c:pt idx="7611">
                  <c:v>15.697896003723001</c:v>
                </c:pt>
                <c:pt idx="7612">
                  <c:v>15.688860893249</c:v>
                </c:pt>
                <c:pt idx="7613">
                  <c:v>15.679709434509</c:v>
                </c:pt>
                <c:pt idx="7614">
                  <c:v>15.679149627685</c:v>
                </c:pt>
                <c:pt idx="7615">
                  <c:v>15.674174308775999</c:v>
                </c:pt>
                <c:pt idx="7616">
                  <c:v>15.666325569152001</c:v>
                </c:pt>
                <c:pt idx="7617">
                  <c:v>15.662900924682001</c:v>
                </c:pt>
                <c:pt idx="7618">
                  <c:v>15.657250404357001</c:v>
                </c:pt>
                <c:pt idx="7619">
                  <c:v>15.652791023254</c:v>
                </c:pt>
                <c:pt idx="7620">
                  <c:v>15.651155471800999</c:v>
                </c:pt>
                <c:pt idx="7621">
                  <c:v>15.651017189025</c:v>
                </c:pt>
                <c:pt idx="7622">
                  <c:v>15.647115707397001</c:v>
                </c:pt>
                <c:pt idx="7623">
                  <c:v>15.629779815673</c:v>
                </c:pt>
                <c:pt idx="7624">
                  <c:v>15.623964309691999</c:v>
                </c:pt>
                <c:pt idx="7625">
                  <c:v>15.616323471069</c:v>
                </c:pt>
                <c:pt idx="7626">
                  <c:v>15.608986854553001</c:v>
                </c:pt>
                <c:pt idx="7627">
                  <c:v>15.599087715148</c:v>
                </c:pt>
                <c:pt idx="7628">
                  <c:v>15.598191261290999</c:v>
                </c:pt>
                <c:pt idx="7629">
                  <c:v>15.592222213745</c:v>
                </c:pt>
                <c:pt idx="7630">
                  <c:v>15.585503578186</c:v>
                </c:pt>
                <c:pt idx="7631">
                  <c:v>15.584270477294</c:v>
                </c:pt>
                <c:pt idx="7632">
                  <c:v>15.581219673155999</c:v>
                </c:pt>
                <c:pt idx="7633">
                  <c:v>15.578824996948001</c:v>
                </c:pt>
                <c:pt idx="7634">
                  <c:v>15.572995185851999</c:v>
                </c:pt>
                <c:pt idx="7635">
                  <c:v>15.56615447998</c:v>
                </c:pt>
                <c:pt idx="7636">
                  <c:v>15.556032180786</c:v>
                </c:pt>
                <c:pt idx="7637">
                  <c:v>15.555788040161</c:v>
                </c:pt>
                <c:pt idx="7638">
                  <c:v>15.549614906311</c:v>
                </c:pt>
                <c:pt idx="7639">
                  <c:v>15.54214477539</c:v>
                </c:pt>
                <c:pt idx="7640">
                  <c:v>15.533645629882001</c:v>
                </c:pt>
                <c:pt idx="7641">
                  <c:v>15.492204666137001</c:v>
                </c:pt>
                <c:pt idx="7642">
                  <c:v>15.486193656920999</c:v>
                </c:pt>
                <c:pt idx="7643">
                  <c:v>15.477563858031999</c:v>
                </c:pt>
                <c:pt idx="7644">
                  <c:v>15.474044799804</c:v>
                </c:pt>
                <c:pt idx="7645">
                  <c:v>15.468855857849</c:v>
                </c:pt>
                <c:pt idx="7646">
                  <c:v>15.468064308165999</c:v>
                </c:pt>
                <c:pt idx="7647">
                  <c:v>15.46258354187</c:v>
                </c:pt>
                <c:pt idx="7648">
                  <c:v>15.461562156676999</c:v>
                </c:pt>
                <c:pt idx="7649">
                  <c:v>15.45895576477</c:v>
                </c:pt>
                <c:pt idx="7650">
                  <c:v>15.448989868164</c:v>
                </c:pt>
                <c:pt idx="7651">
                  <c:v>15.448126792907001</c:v>
                </c:pt>
                <c:pt idx="7652">
                  <c:v>15.443248748779</c:v>
                </c:pt>
                <c:pt idx="7653">
                  <c:v>15.435428619384</c:v>
                </c:pt>
                <c:pt idx="7654">
                  <c:v>15.433586120605</c:v>
                </c:pt>
                <c:pt idx="7655">
                  <c:v>15.432390213012001</c:v>
                </c:pt>
                <c:pt idx="7656">
                  <c:v>15.424118995665999</c:v>
                </c:pt>
                <c:pt idx="7657">
                  <c:v>15.420280456543001</c:v>
                </c:pt>
                <c:pt idx="7658">
                  <c:v>15.415809631347001</c:v>
                </c:pt>
                <c:pt idx="7659">
                  <c:v>15.413877487182001</c:v>
                </c:pt>
                <c:pt idx="7660">
                  <c:v>15.409091949462001</c:v>
                </c:pt>
                <c:pt idx="7661">
                  <c:v>15.408260345459</c:v>
                </c:pt>
                <c:pt idx="7662">
                  <c:v>15.407852172850999</c:v>
                </c:pt>
                <c:pt idx="7663">
                  <c:v>15.404088020324</c:v>
                </c:pt>
                <c:pt idx="7664">
                  <c:v>15.398104667663</c:v>
                </c:pt>
                <c:pt idx="7665">
                  <c:v>15.394618988036999</c:v>
                </c:pt>
                <c:pt idx="7666">
                  <c:v>15.383626937866</c:v>
                </c:pt>
                <c:pt idx="7667">
                  <c:v>15.383137702940999</c:v>
                </c:pt>
                <c:pt idx="7668">
                  <c:v>15.378862380980999</c:v>
                </c:pt>
                <c:pt idx="7669">
                  <c:v>15.378622055053</c:v>
                </c:pt>
                <c:pt idx="7670">
                  <c:v>15.370543479919</c:v>
                </c:pt>
                <c:pt idx="7671">
                  <c:v>15.369023323059</c:v>
                </c:pt>
                <c:pt idx="7672">
                  <c:v>15.367168426513</c:v>
                </c:pt>
                <c:pt idx="7673">
                  <c:v>15.362548828125</c:v>
                </c:pt>
                <c:pt idx="7674">
                  <c:v>15.362408638</c:v>
                </c:pt>
                <c:pt idx="7675">
                  <c:v>15.36194896698</c:v>
                </c:pt>
                <c:pt idx="7676">
                  <c:v>15.360666275024</c:v>
                </c:pt>
                <c:pt idx="7677">
                  <c:v>15.354981422424</c:v>
                </c:pt>
                <c:pt idx="7678">
                  <c:v>15.351335525512001</c:v>
                </c:pt>
                <c:pt idx="7679">
                  <c:v>15.348790168761999</c:v>
                </c:pt>
                <c:pt idx="7680">
                  <c:v>15.347992897033</c:v>
                </c:pt>
                <c:pt idx="7681">
                  <c:v>15.346091270445999</c:v>
                </c:pt>
                <c:pt idx="7682">
                  <c:v>15.345584869384</c:v>
                </c:pt>
                <c:pt idx="7683">
                  <c:v>15.340750694274</c:v>
                </c:pt>
                <c:pt idx="7684">
                  <c:v>15.338310241699</c:v>
                </c:pt>
                <c:pt idx="7685">
                  <c:v>15.338188171385999</c:v>
                </c:pt>
                <c:pt idx="7686">
                  <c:v>15.32821559906</c:v>
                </c:pt>
                <c:pt idx="7687">
                  <c:v>15.31627368927</c:v>
                </c:pt>
                <c:pt idx="7688">
                  <c:v>15.311470031738001</c:v>
                </c:pt>
                <c:pt idx="7689">
                  <c:v>15.310228347778001</c:v>
                </c:pt>
                <c:pt idx="7690">
                  <c:v>15.308308601379</c:v>
                </c:pt>
                <c:pt idx="7691">
                  <c:v>15.307838439940999</c:v>
                </c:pt>
                <c:pt idx="7692">
                  <c:v>15.297603607177001</c:v>
                </c:pt>
                <c:pt idx="7693">
                  <c:v>15.297311782835999</c:v>
                </c:pt>
                <c:pt idx="7694">
                  <c:v>15.295908927917001</c:v>
                </c:pt>
                <c:pt idx="7695">
                  <c:v>15.284605026245</c:v>
                </c:pt>
                <c:pt idx="7696">
                  <c:v>15.279816627502001</c:v>
                </c:pt>
                <c:pt idx="7697">
                  <c:v>15.260898590087001</c:v>
                </c:pt>
                <c:pt idx="7698">
                  <c:v>15.251280784605999</c:v>
                </c:pt>
                <c:pt idx="7699">
                  <c:v>15.247879981994</c:v>
                </c:pt>
                <c:pt idx="7700">
                  <c:v>15.239575386046999</c:v>
                </c:pt>
                <c:pt idx="7701">
                  <c:v>15.229981422424</c:v>
                </c:pt>
                <c:pt idx="7702">
                  <c:v>15.223915100097001</c:v>
                </c:pt>
                <c:pt idx="7703">
                  <c:v>15.222105979919</c:v>
                </c:pt>
                <c:pt idx="7704">
                  <c:v>15.208445549011</c:v>
                </c:pt>
                <c:pt idx="7705">
                  <c:v>15.204712867735999</c:v>
                </c:pt>
                <c:pt idx="7706">
                  <c:v>15.200391769409</c:v>
                </c:pt>
                <c:pt idx="7707">
                  <c:v>15.200324058532001</c:v>
                </c:pt>
                <c:pt idx="7708">
                  <c:v>15.179851531982001</c:v>
                </c:pt>
                <c:pt idx="7709">
                  <c:v>15.175174713134</c:v>
                </c:pt>
                <c:pt idx="7710">
                  <c:v>15.170896530150999</c:v>
                </c:pt>
                <c:pt idx="7711">
                  <c:v>15.162055969238001</c:v>
                </c:pt>
                <c:pt idx="7712">
                  <c:v>15.159605979919</c:v>
                </c:pt>
                <c:pt idx="7713">
                  <c:v>15.157243728637001</c:v>
                </c:pt>
                <c:pt idx="7714">
                  <c:v>15.156454086303</c:v>
                </c:pt>
                <c:pt idx="7715">
                  <c:v>15.133326530455999</c:v>
                </c:pt>
                <c:pt idx="7716">
                  <c:v>15.131787300109</c:v>
                </c:pt>
                <c:pt idx="7717">
                  <c:v>15.122653961180999</c:v>
                </c:pt>
                <c:pt idx="7718">
                  <c:v>15.120954513549</c:v>
                </c:pt>
                <c:pt idx="7719">
                  <c:v>15.111751556395999</c:v>
                </c:pt>
                <c:pt idx="7720">
                  <c:v>15.099073410034</c:v>
                </c:pt>
                <c:pt idx="7721">
                  <c:v>15.097877502440999</c:v>
                </c:pt>
                <c:pt idx="7722">
                  <c:v>15.096283912658</c:v>
                </c:pt>
                <c:pt idx="7723">
                  <c:v>15.090579986571999</c:v>
                </c:pt>
                <c:pt idx="7724">
                  <c:v>15.090210914610999</c:v>
                </c:pt>
                <c:pt idx="7725">
                  <c:v>15.07884979248</c:v>
                </c:pt>
                <c:pt idx="7726">
                  <c:v>15.076251983642001</c:v>
                </c:pt>
                <c:pt idx="7727">
                  <c:v>15.071812629699</c:v>
                </c:pt>
                <c:pt idx="7728">
                  <c:v>15.069589614868001</c:v>
                </c:pt>
                <c:pt idx="7729">
                  <c:v>15.064455986022001</c:v>
                </c:pt>
                <c:pt idx="7730">
                  <c:v>15.060844421385999</c:v>
                </c:pt>
                <c:pt idx="7731">
                  <c:v>15.057204246521</c:v>
                </c:pt>
                <c:pt idx="7732">
                  <c:v>15.05518245697</c:v>
                </c:pt>
                <c:pt idx="7733">
                  <c:v>15.053343772888001</c:v>
                </c:pt>
                <c:pt idx="7734">
                  <c:v>15.041121482849</c:v>
                </c:pt>
                <c:pt idx="7735">
                  <c:v>15.03169631958</c:v>
                </c:pt>
                <c:pt idx="7736">
                  <c:v>15.024665832519</c:v>
                </c:pt>
                <c:pt idx="7737">
                  <c:v>15.022544860839</c:v>
                </c:pt>
                <c:pt idx="7738">
                  <c:v>15.018866539000999</c:v>
                </c:pt>
                <c:pt idx="7739">
                  <c:v>15.008355140686</c:v>
                </c:pt>
                <c:pt idx="7740">
                  <c:v>15.007249832153001</c:v>
                </c:pt>
                <c:pt idx="7741">
                  <c:v>15.007104873656999</c:v>
                </c:pt>
                <c:pt idx="7742">
                  <c:v>15.00276851654</c:v>
                </c:pt>
                <c:pt idx="7743">
                  <c:v>14.998688697814</c:v>
                </c:pt>
                <c:pt idx="7744">
                  <c:v>14.988096237182001</c:v>
                </c:pt>
                <c:pt idx="7745">
                  <c:v>14.983199119567001</c:v>
                </c:pt>
                <c:pt idx="7746">
                  <c:v>14.975433349609</c:v>
                </c:pt>
                <c:pt idx="7747">
                  <c:v>14.970951080321999</c:v>
                </c:pt>
                <c:pt idx="7748">
                  <c:v>14.965604782104</c:v>
                </c:pt>
                <c:pt idx="7749">
                  <c:v>14.963486671447001</c:v>
                </c:pt>
                <c:pt idx="7750">
                  <c:v>14.962932586669</c:v>
                </c:pt>
                <c:pt idx="7751">
                  <c:v>14.950770378112001</c:v>
                </c:pt>
                <c:pt idx="7752">
                  <c:v>14.948833465576</c:v>
                </c:pt>
                <c:pt idx="7753">
                  <c:v>14.937559127807001</c:v>
                </c:pt>
                <c:pt idx="7754">
                  <c:v>14.933347702025999</c:v>
                </c:pt>
                <c:pt idx="7755">
                  <c:v>14.931062698364</c:v>
                </c:pt>
                <c:pt idx="7756">
                  <c:v>14.929262161254</c:v>
                </c:pt>
                <c:pt idx="7757">
                  <c:v>14.926741600035999</c:v>
                </c:pt>
                <c:pt idx="7758">
                  <c:v>14.924523353575999</c:v>
                </c:pt>
                <c:pt idx="7759">
                  <c:v>14.924049377440999</c:v>
                </c:pt>
                <c:pt idx="7760">
                  <c:v>14.922301292419</c:v>
                </c:pt>
                <c:pt idx="7761">
                  <c:v>14.921514511108001</c:v>
                </c:pt>
                <c:pt idx="7762">
                  <c:v>14.905310630798001</c:v>
                </c:pt>
                <c:pt idx="7763">
                  <c:v>14.905151367187001</c:v>
                </c:pt>
                <c:pt idx="7764">
                  <c:v>14.904257774353001</c:v>
                </c:pt>
                <c:pt idx="7765">
                  <c:v>14.902186393737001</c:v>
                </c:pt>
                <c:pt idx="7766">
                  <c:v>14.87889099121</c:v>
                </c:pt>
                <c:pt idx="7767">
                  <c:v>14.878345489501999</c:v>
                </c:pt>
                <c:pt idx="7768">
                  <c:v>14.870198249815999</c:v>
                </c:pt>
                <c:pt idx="7769">
                  <c:v>14.864303588866999</c:v>
                </c:pt>
                <c:pt idx="7770">
                  <c:v>14.857184410095</c:v>
                </c:pt>
                <c:pt idx="7771">
                  <c:v>14.848209381103</c:v>
                </c:pt>
                <c:pt idx="7772">
                  <c:v>14.845992088317001</c:v>
                </c:pt>
                <c:pt idx="7773">
                  <c:v>14.842345237730999</c:v>
                </c:pt>
                <c:pt idx="7774">
                  <c:v>14.835339546203</c:v>
                </c:pt>
                <c:pt idx="7775">
                  <c:v>14.834164619445</c:v>
                </c:pt>
                <c:pt idx="7776">
                  <c:v>14.827097892761</c:v>
                </c:pt>
                <c:pt idx="7777">
                  <c:v>14.823002815245999</c:v>
                </c:pt>
                <c:pt idx="7778">
                  <c:v>14.813980102539</c:v>
                </c:pt>
                <c:pt idx="7779">
                  <c:v>14.805359840393001</c:v>
                </c:pt>
                <c:pt idx="7780">
                  <c:v>14.80497932434</c:v>
                </c:pt>
                <c:pt idx="7781">
                  <c:v>14.795461654663001</c:v>
                </c:pt>
                <c:pt idx="7782">
                  <c:v>14.780651092529</c:v>
                </c:pt>
                <c:pt idx="7783">
                  <c:v>14.779443740844</c:v>
                </c:pt>
                <c:pt idx="7784">
                  <c:v>14.777305603026999</c:v>
                </c:pt>
                <c:pt idx="7785">
                  <c:v>14.77124595642</c:v>
                </c:pt>
                <c:pt idx="7786">
                  <c:v>14.770306587219</c:v>
                </c:pt>
                <c:pt idx="7787">
                  <c:v>14.764391899108</c:v>
                </c:pt>
                <c:pt idx="7788">
                  <c:v>14.752658843994</c:v>
                </c:pt>
                <c:pt idx="7789">
                  <c:v>14.746312141418001</c:v>
                </c:pt>
                <c:pt idx="7790">
                  <c:v>14.745630264281999</c:v>
                </c:pt>
                <c:pt idx="7791">
                  <c:v>14.739559173584</c:v>
                </c:pt>
                <c:pt idx="7792">
                  <c:v>14.738510131835</c:v>
                </c:pt>
                <c:pt idx="7793">
                  <c:v>14.737607955932001</c:v>
                </c:pt>
                <c:pt idx="7794">
                  <c:v>14.736277580261</c:v>
                </c:pt>
                <c:pt idx="7795">
                  <c:v>14.725994110107001</c:v>
                </c:pt>
                <c:pt idx="7796">
                  <c:v>14.725755691528001</c:v>
                </c:pt>
                <c:pt idx="7797">
                  <c:v>14.721359252929</c:v>
                </c:pt>
                <c:pt idx="7798">
                  <c:v>14.717968940734</c:v>
                </c:pt>
                <c:pt idx="7799">
                  <c:v>14.705187797545999</c:v>
                </c:pt>
                <c:pt idx="7800">
                  <c:v>14.703569412230999</c:v>
                </c:pt>
                <c:pt idx="7801">
                  <c:v>14.700963973999</c:v>
                </c:pt>
                <c:pt idx="7802">
                  <c:v>14.693494796752001</c:v>
                </c:pt>
                <c:pt idx="7803">
                  <c:v>14.690518379210999</c:v>
                </c:pt>
                <c:pt idx="7804">
                  <c:v>14.682644844055</c:v>
                </c:pt>
                <c:pt idx="7805">
                  <c:v>14.682542800903001</c:v>
                </c:pt>
                <c:pt idx="7806">
                  <c:v>14.668639183044</c:v>
                </c:pt>
                <c:pt idx="7807">
                  <c:v>14.648515701293</c:v>
                </c:pt>
                <c:pt idx="7808">
                  <c:v>14.630069732666</c:v>
                </c:pt>
                <c:pt idx="7809">
                  <c:v>14.620240211485999</c:v>
                </c:pt>
                <c:pt idx="7810">
                  <c:v>14.616868972778001</c:v>
                </c:pt>
                <c:pt idx="7811">
                  <c:v>14.613309860229</c:v>
                </c:pt>
                <c:pt idx="7812">
                  <c:v>14.60677909851</c:v>
                </c:pt>
                <c:pt idx="7813">
                  <c:v>14.601524353026999</c:v>
                </c:pt>
                <c:pt idx="7814">
                  <c:v>14.598999023437001</c:v>
                </c:pt>
                <c:pt idx="7815">
                  <c:v>14.595888137816999</c:v>
                </c:pt>
                <c:pt idx="7816">
                  <c:v>14.594667434691999</c:v>
                </c:pt>
                <c:pt idx="7817">
                  <c:v>14.590569496154</c:v>
                </c:pt>
                <c:pt idx="7818">
                  <c:v>14.588951110839</c:v>
                </c:pt>
                <c:pt idx="7819">
                  <c:v>14.580828666686999</c:v>
                </c:pt>
                <c:pt idx="7820">
                  <c:v>14.56838607788</c:v>
                </c:pt>
                <c:pt idx="7821">
                  <c:v>14.564255714415999</c:v>
                </c:pt>
                <c:pt idx="7822">
                  <c:v>14.554467201232001</c:v>
                </c:pt>
                <c:pt idx="7823">
                  <c:v>14.522588729858001</c:v>
                </c:pt>
                <c:pt idx="7824">
                  <c:v>14.520279884338001</c:v>
                </c:pt>
                <c:pt idx="7825">
                  <c:v>14.512728691101</c:v>
                </c:pt>
                <c:pt idx="7826">
                  <c:v>14.508567810058</c:v>
                </c:pt>
                <c:pt idx="7827">
                  <c:v>14.506751060485</c:v>
                </c:pt>
                <c:pt idx="7828">
                  <c:v>14.494448661804</c:v>
                </c:pt>
                <c:pt idx="7829">
                  <c:v>14.480046272277001</c:v>
                </c:pt>
                <c:pt idx="7830">
                  <c:v>14.475910186767001</c:v>
                </c:pt>
                <c:pt idx="7831">
                  <c:v>14.474124908446999</c:v>
                </c:pt>
                <c:pt idx="7832">
                  <c:v>14.468799591064</c:v>
                </c:pt>
                <c:pt idx="7833">
                  <c:v>14.452898979186999</c:v>
                </c:pt>
                <c:pt idx="7834">
                  <c:v>14.432091712950999</c:v>
                </c:pt>
                <c:pt idx="7835">
                  <c:v>14.431453704834</c:v>
                </c:pt>
                <c:pt idx="7836">
                  <c:v>14.43078136444</c:v>
                </c:pt>
                <c:pt idx="7837">
                  <c:v>14.428925514221</c:v>
                </c:pt>
                <c:pt idx="7838">
                  <c:v>14.410581588745</c:v>
                </c:pt>
                <c:pt idx="7839">
                  <c:v>14.409926414489</c:v>
                </c:pt>
                <c:pt idx="7840">
                  <c:v>14.407122611999</c:v>
                </c:pt>
                <c:pt idx="7841">
                  <c:v>14.378176689147001</c:v>
                </c:pt>
                <c:pt idx="7842">
                  <c:v>14.375988006590999</c:v>
                </c:pt>
                <c:pt idx="7843">
                  <c:v>14.366616249084</c:v>
                </c:pt>
                <c:pt idx="7844">
                  <c:v>14.355021476745</c:v>
                </c:pt>
                <c:pt idx="7845">
                  <c:v>14.34974861145</c:v>
                </c:pt>
                <c:pt idx="7846">
                  <c:v>14.344935417175</c:v>
                </c:pt>
                <c:pt idx="7847">
                  <c:v>14.340704917907001</c:v>
                </c:pt>
                <c:pt idx="7848">
                  <c:v>14.336440086364</c:v>
                </c:pt>
                <c:pt idx="7849">
                  <c:v>14.323425292968</c:v>
                </c:pt>
                <c:pt idx="7850">
                  <c:v>14.315131187439</c:v>
                </c:pt>
                <c:pt idx="7851">
                  <c:v>14.31334400177</c:v>
                </c:pt>
                <c:pt idx="7852">
                  <c:v>14.288053512573001</c:v>
                </c:pt>
                <c:pt idx="7853">
                  <c:v>14.287968635559</c:v>
                </c:pt>
                <c:pt idx="7854">
                  <c:v>14.283937454223</c:v>
                </c:pt>
                <c:pt idx="7855">
                  <c:v>14.281573295593001</c:v>
                </c:pt>
                <c:pt idx="7856">
                  <c:v>14.277605056762001</c:v>
                </c:pt>
                <c:pt idx="7857">
                  <c:v>14.27301120758</c:v>
                </c:pt>
                <c:pt idx="7858">
                  <c:v>14.272463798522001</c:v>
                </c:pt>
                <c:pt idx="7859">
                  <c:v>14.255393981933</c:v>
                </c:pt>
                <c:pt idx="7860">
                  <c:v>14.253999710083001</c:v>
                </c:pt>
                <c:pt idx="7861">
                  <c:v>14.238054275512001</c:v>
                </c:pt>
                <c:pt idx="7862">
                  <c:v>14.219122886657001</c:v>
                </c:pt>
                <c:pt idx="7863">
                  <c:v>14.215289115905</c:v>
                </c:pt>
                <c:pt idx="7864">
                  <c:v>14.179283142089</c:v>
                </c:pt>
                <c:pt idx="7865">
                  <c:v>14.175550460815</c:v>
                </c:pt>
                <c:pt idx="7866">
                  <c:v>14.16195487976</c:v>
                </c:pt>
                <c:pt idx="7867">
                  <c:v>14.142135620116999</c:v>
                </c:pt>
                <c:pt idx="7868">
                  <c:v>14.122694969176999</c:v>
                </c:pt>
                <c:pt idx="7869">
                  <c:v>14.119545936584</c:v>
                </c:pt>
                <c:pt idx="7870">
                  <c:v>14.095088005065</c:v>
                </c:pt>
                <c:pt idx="7871">
                  <c:v>14.090340614318</c:v>
                </c:pt>
                <c:pt idx="7872">
                  <c:v>14.088236808775999</c:v>
                </c:pt>
                <c:pt idx="7873">
                  <c:v>14.087156295775999</c:v>
                </c:pt>
                <c:pt idx="7874">
                  <c:v>14.08554649353</c:v>
                </c:pt>
                <c:pt idx="7875">
                  <c:v>14.083585739135</c:v>
                </c:pt>
                <c:pt idx="7876">
                  <c:v>14.083519935607001</c:v>
                </c:pt>
                <c:pt idx="7877">
                  <c:v>14.066754341125</c:v>
                </c:pt>
                <c:pt idx="7878">
                  <c:v>14.053295135498001</c:v>
                </c:pt>
                <c:pt idx="7879">
                  <c:v>14.052598953246999</c:v>
                </c:pt>
                <c:pt idx="7880">
                  <c:v>14.043548583984</c:v>
                </c:pt>
                <c:pt idx="7881">
                  <c:v>14.015909194946</c:v>
                </c:pt>
                <c:pt idx="7882">
                  <c:v>14.007480621337001</c:v>
                </c:pt>
                <c:pt idx="7883">
                  <c:v>13.997399330139</c:v>
                </c:pt>
                <c:pt idx="7884">
                  <c:v>13.949327468871999</c:v>
                </c:pt>
                <c:pt idx="7885">
                  <c:v>13.938359260559</c:v>
                </c:pt>
                <c:pt idx="7886">
                  <c:v>13.904241561889</c:v>
                </c:pt>
                <c:pt idx="7887">
                  <c:v>13.876539230345999</c:v>
                </c:pt>
                <c:pt idx="7888">
                  <c:v>13.867134094238001</c:v>
                </c:pt>
                <c:pt idx="7889">
                  <c:v>13.861333847045</c:v>
                </c:pt>
                <c:pt idx="7890">
                  <c:v>13.835037231445</c:v>
                </c:pt>
                <c:pt idx="7891">
                  <c:v>13.832082748413001</c:v>
                </c:pt>
                <c:pt idx="7892">
                  <c:v>13.82516670227</c:v>
                </c:pt>
                <c:pt idx="7893">
                  <c:v>13.816824913024</c:v>
                </c:pt>
                <c:pt idx="7894">
                  <c:v>13.812760353088001</c:v>
                </c:pt>
                <c:pt idx="7895">
                  <c:v>13.793495178222001</c:v>
                </c:pt>
                <c:pt idx="7896">
                  <c:v>13.781689643859</c:v>
                </c:pt>
                <c:pt idx="7897">
                  <c:v>13.764738082885</c:v>
                </c:pt>
                <c:pt idx="7898">
                  <c:v>13.736316680908001</c:v>
                </c:pt>
                <c:pt idx="7899">
                  <c:v>13.736240386962001</c:v>
                </c:pt>
                <c:pt idx="7900">
                  <c:v>13.73297214508</c:v>
                </c:pt>
                <c:pt idx="7901">
                  <c:v>13.727097511290999</c:v>
                </c:pt>
                <c:pt idx="7902">
                  <c:v>13.715686798095</c:v>
                </c:pt>
                <c:pt idx="7903">
                  <c:v>13.702672958374</c:v>
                </c:pt>
                <c:pt idx="7904">
                  <c:v>13.700922966003001</c:v>
                </c:pt>
                <c:pt idx="7905">
                  <c:v>13.692435264587001</c:v>
                </c:pt>
                <c:pt idx="7906">
                  <c:v>13.685939788818001</c:v>
                </c:pt>
                <c:pt idx="7907">
                  <c:v>13.67309474945</c:v>
                </c:pt>
                <c:pt idx="7908">
                  <c:v>13.655414581298</c:v>
                </c:pt>
                <c:pt idx="7909">
                  <c:v>13.58987045288</c:v>
                </c:pt>
                <c:pt idx="7910">
                  <c:v>13.58915233612</c:v>
                </c:pt>
                <c:pt idx="7911">
                  <c:v>13.5769033432</c:v>
                </c:pt>
                <c:pt idx="7912">
                  <c:v>13.566869735717001</c:v>
                </c:pt>
                <c:pt idx="7913">
                  <c:v>13.533725738525</c:v>
                </c:pt>
                <c:pt idx="7914">
                  <c:v>13.52385520935</c:v>
                </c:pt>
                <c:pt idx="7915">
                  <c:v>13.518311500549</c:v>
                </c:pt>
                <c:pt idx="7916">
                  <c:v>13.509263038635</c:v>
                </c:pt>
                <c:pt idx="7917">
                  <c:v>13.444759368895999</c:v>
                </c:pt>
                <c:pt idx="7918">
                  <c:v>13.419508934021</c:v>
                </c:pt>
                <c:pt idx="7919">
                  <c:v>13.392855644226</c:v>
                </c:pt>
                <c:pt idx="7920">
                  <c:v>13.38873386383</c:v>
                </c:pt>
                <c:pt idx="7921">
                  <c:v>13.384011268615</c:v>
                </c:pt>
                <c:pt idx="7922">
                  <c:v>13.372957229614</c:v>
                </c:pt>
                <c:pt idx="7923">
                  <c:v>13.343257904052001</c:v>
                </c:pt>
                <c:pt idx="7924">
                  <c:v>13.343132972716999</c:v>
                </c:pt>
                <c:pt idx="7925">
                  <c:v>13.337507247924</c:v>
                </c:pt>
                <c:pt idx="7926">
                  <c:v>13.3229970932</c:v>
                </c:pt>
                <c:pt idx="7927">
                  <c:v>13.314819335937001</c:v>
                </c:pt>
                <c:pt idx="7928">
                  <c:v>13.291444778441999</c:v>
                </c:pt>
                <c:pt idx="7929">
                  <c:v>13.280411720275</c:v>
                </c:pt>
                <c:pt idx="7930">
                  <c:v>13.266603469848</c:v>
                </c:pt>
                <c:pt idx="7931">
                  <c:v>13.248414039610999</c:v>
                </c:pt>
                <c:pt idx="7932">
                  <c:v>13.24366569519</c:v>
                </c:pt>
                <c:pt idx="7933">
                  <c:v>13.237607002258001</c:v>
                </c:pt>
                <c:pt idx="7934">
                  <c:v>13.210718154906999</c:v>
                </c:pt>
                <c:pt idx="7935">
                  <c:v>13.201258659362001</c:v>
                </c:pt>
                <c:pt idx="7936">
                  <c:v>13.200134277343</c:v>
                </c:pt>
                <c:pt idx="7937">
                  <c:v>13.184916496275999</c:v>
                </c:pt>
                <c:pt idx="7938">
                  <c:v>13.15497970581</c:v>
                </c:pt>
                <c:pt idx="7939">
                  <c:v>13.154878616333001</c:v>
                </c:pt>
                <c:pt idx="7940">
                  <c:v>13.14475440979</c:v>
                </c:pt>
                <c:pt idx="7941">
                  <c:v>13.142516136169</c:v>
                </c:pt>
                <c:pt idx="7942">
                  <c:v>13.139905929565</c:v>
                </c:pt>
                <c:pt idx="7943">
                  <c:v>13.102087020874</c:v>
                </c:pt>
                <c:pt idx="7944">
                  <c:v>13.09523487091</c:v>
                </c:pt>
                <c:pt idx="7945">
                  <c:v>13.070266723632001</c:v>
                </c:pt>
                <c:pt idx="7946">
                  <c:v>13.052543640135999</c:v>
                </c:pt>
                <c:pt idx="7947">
                  <c:v>13.029470443725</c:v>
                </c:pt>
                <c:pt idx="7948">
                  <c:v>13.012705802917001</c:v>
                </c:pt>
                <c:pt idx="7949">
                  <c:v>13.005288124084</c:v>
                </c:pt>
                <c:pt idx="7950">
                  <c:v>12.991991996765</c:v>
                </c:pt>
                <c:pt idx="7951">
                  <c:v>12.991557121275999</c:v>
                </c:pt>
                <c:pt idx="7952">
                  <c:v>12.956082344055</c:v>
                </c:pt>
                <c:pt idx="7953">
                  <c:v>12.944904327392001</c:v>
                </c:pt>
                <c:pt idx="7954">
                  <c:v>12.926857948303001</c:v>
                </c:pt>
                <c:pt idx="7955">
                  <c:v>12.923581123351999</c:v>
                </c:pt>
                <c:pt idx="7956">
                  <c:v>12.900911331175999</c:v>
                </c:pt>
                <c:pt idx="7957">
                  <c:v>12.89748096466</c:v>
                </c:pt>
                <c:pt idx="7958">
                  <c:v>12.896111488341999</c:v>
                </c:pt>
                <c:pt idx="7959">
                  <c:v>12.88268661499</c:v>
                </c:pt>
                <c:pt idx="7960">
                  <c:v>12.869421005249</c:v>
                </c:pt>
                <c:pt idx="7961">
                  <c:v>12.861965179443001</c:v>
                </c:pt>
                <c:pt idx="7962">
                  <c:v>12.861570358275999</c:v>
                </c:pt>
                <c:pt idx="7963">
                  <c:v>12.853590011595999</c:v>
                </c:pt>
                <c:pt idx="7964">
                  <c:v>12.820757865905</c:v>
                </c:pt>
                <c:pt idx="7965">
                  <c:v>12.8101978302</c:v>
                </c:pt>
                <c:pt idx="7966">
                  <c:v>12.805107116699</c:v>
                </c:pt>
                <c:pt idx="7967">
                  <c:v>12.801609992981</c:v>
                </c:pt>
                <c:pt idx="7968">
                  <c:v>12.785743713378</c:v>
                </c:pt>
                <c:pt idx="7969">
                  <c:v>12.76750087738</c:v>
                </c:pt>
                <c:pt idx="7970">
                  <c:v>12.765929222105999</c:v>
                </c:pt>
                <c:pt idx="7971">
                  <c:v>12.718794822692001</c:v>
                </c:pt>
                <c:pt idx="7972">
                  <c:v>12.707829475402001</c:v>
                </c:pt>
                <c:pt idx="7973">
                  <c:v>12.6923122406</c:v>
                </c:pt>
                <c:pt idx="7974">
                  <c:v>12.675860404968001</c:v>
                </c:pt>
                <c:pt idx="7975">
                  <c:v>12.667386054992001</c:v>
                </c:pt>
                <c:pt idx="7976">
                  <c:v>12.665912628173</c:v>
                </c:pt>
                <c:pt idx="7977">
                  <c:v>12.601840019226</c:v>
                </c:pt>
                <c:pt idx="7978">
                  <c:v>12.595520019531</c:v>
                </c:pt>
                <c:pt idx="7979">
                  <c:v>12.593188285827001</c:v>
                </c:pt>
                <c:pt idx="7980">
                  <c:v>12.551892280578</c:v>
                </c:pt>
                <c:pt idx="7981">
                  <c:v>12.551467895507001</c:v>
                </c:pt>
                <c:pt idx="7982">
                  <c:v>12.54187297821</c:v>
                </c:pt>
                <c:pt idx="7983">
                  <c:v>12.501091957091999</c:v>
                </c:pt>
                <c:pt idx="7984">
                  <c:v>12.4965467453</c:v>
                </c:pt>
                <c:pt idx="7985">
                  <c:v>12.496047019958</c:v>
                </c:pt>
                <c:pt idx="7986">
                  <c:v>12.460222244262001</c:v>
                </c:pt>
                <c:pt idx="7987">
                  <c:v>12.452529907225999</c:v>
                </c:pt>
                <c:pt idx="7988">
                  <c:v>12.44696521759</c:v>
                </c:pt>
                <c:pt idx="7989">
                  <c:v>12.435534477233</c:v>
                </c:pt>
                <c:pt idx="7990">
                  <c:v>12.426472663879</c:v>
                </c:pt>
                <c:pt idx="7991">
                  <c:v>12.423941612243</c:v>
                </c:pt>
                <c:pt idx="7992">
                  <c:v>12.419824600219</c:v>
                </c:pt>
                <c:pt idx="7993">
                  <c:v>12.397137641905999</c:v>
                </c:pt>
                <c:pt idx="7994">
                  <c:v>12.38551902771</c:v>
                </c:pt>
                <c:pt idx="7995">
                  <c:v>12.383173942565</c:v>
                </c:pt>
                <c:pt idx="7996">
                  <c:v>12.375956535339</c:v>
                </c:pt>
                <c:pt idx="7997">
                  <c:v>12.373000144958</c:v>
                </c:pt>
                <c:pt idx="7998">
                  <c:v>12.358178138732001</c:v>
                </c:pt>
                <c:pt idx="7999">
                  <c:v>12.357843399047001</c:v>
                </c:pt>
                <c:pt idx="8000">
                  <c:v>12.341553688049</c:v>
                </c:pt>
                <c:pt idx="8001">
                  <c:v>12.341137886046999</c:v>
                </c:pt>
                <c:pt idx="8002">
                  <c:v>12.296198844909</c:v>
                </c:pt>
                <c:pt idx="8003">
                  <c:v>12.291173934935999</c:v>
                </c:pt>
                <c:pt idx="8004">
                  <c:v>12.284627914428</c:v>
                </c:pt>
                <c:pt idx="8005">
                  <c:v>12.283836364746</c:v>
                </c:pt>
                <c:pt idx="8006">
                  <c:v>12.267672538756999</c:v>
                </c:pt>
                <c:pt idx="8007">
                  <c:v>12.262523651123001</c:v>
                </c:pt>
                <c:pt idx="8008">
                  <c:v>12.232256889343001</c:v>
                </c:pt>
                <c:pt idx="8009">
                  <c:v>12.218434333801</c:v>
                </c:pt>
                <c:pt idx="8010">
                  <c:v>12.216143608093001</c:v>
                </c:pt>
                <c:pt idx="8011">
                  <c:v>12.190793037414</c:v>
                </c:pt>
                <c:pt idx="8012">
                  <c:v>12.15630531311</c:v>
                </c:pt>
                <c:pt idx="8013">
                  <c:v>12.149869918823001</c:v>
                </c:pt>
                <c:pt idx="8014">
                  <c:v>12.128353118895999</c:v>
                </c:pt>
                <c:pt idx="8015">
                  <c:v>12.127574920654</c:v>
                </c:pt>
                <c:pt idx="8016">
                  <c:v>12.127352714538</c:v>
                </c:pt>
                <c:pt idx="8017">
                  <c:v>12.103261947630999</c:v>
                </c:pt>
                <c:pt idx="8018">
                  <c:v>12.095138549804</c:v>
                </c:pt>
                <c:pt idx="8019">
                  <c:v>12.072546958923001</c:v>
                </c:pt>
                <c:pt idx="8020">
                  <c:v>12.023284912109</c:v>
                </c:pt>
                <c:pt idx="8021">
                  <c:v>12.02017211914</c:v>
                </c:pt>
                <c:pt idx="8022">
                  <c:v>12.017663002014</c:v>
                </c:pt>
                <c:pt idx="8023">
                  <c:v>11.999579429625999</c:v>
                </c:pt>
                <c:pt idx="8024">
                  <c:v>11.996781349181999</c:v>
                </c:pt>
                <c:pt idx="8025">
                  <c:v>11.996593475340999</c:v>
                </c:pt>
                <c:pt idx="8026">
                  <c:v>11.987360954284</c:v>
                </c:pt>
                <c:pt idx="8027">
                  <c:v>11.986700057983001</c:v>
                </c:pt>
                <c:pt idx="8028">
                  <c:v>11.971096038818001</c:v>
                </c:pt>
                <c:pt idx="8029">
                  <c:v>11.964121818542001</c:v>
                </c:pt>
                <c:pt idx="8030">
                  <c:v>11.957500457763</c:v>
                </c:pt>
                <c:pt idx="8031">
                  <c:v>11.948265075683</c:v>
                </c:pt>
                <c:pt idx="8032">
                  <c:v>11.937823295593001</c:v>
                </c:pt>
                <c:pt idx="8033">
                  <c:v>11.92859172821</c:v>
                </c:pt>
                <c:pt idx="8034">
                  <c:v>11.926619529724</c:v>
                </c:pt>
                <c:pt idx="8035">
                  <c:v>11.92384815216</c:v>
                </c:pt>
                <c:pt idx="8036">
                  <c:v>11.920802116394</c:v>
                </c:pt>
                <c:pt idx="8037">
                  <c:v>11.914552688598</c:v>
                </c:pt>
                <c:pt idx="8038">
                  <c:v>11.884050369262001</c:v>
                </c:pt>
                <c:pt idx="8039">
                  <c:v>11.858662605285</c:v>
                </c:pt>
                <c:pt idx="8040">
                  <c:v>11.857083320617001</c:v>
                </c:pt>
                <c:pt idx="8041">
                  <c:v>11.841648101805999</c:v>
                </c:pt>
                <c:pt idx="8042">
                  <c:v>11.81467628479</c:v>
                </c:pt>
                <c:pt idx="8043">
                  <c:v>11.805805206298</c:v>
                </c:pt>
                <c:pt idx="8044">
                  <c:v>11.79817199707</c:v>
                </c:pt>
                <c:pt idx="8045">
                  <c:v>11.786457061767001</c:v>
                </c:pt>
                <c:pt idx="8046">
                  <c:v>11.766721725463</c:v>
                </c:pt>
                <c:pt idx="8047">
                  <c:v>11.766180992125999</c:v>
                </c:pt>
                <c:pt idx="8048">
                  <c:v>11.758521080016999</c:v>
                </c:pt>
                <c:pt idx="8049">
                  <c:v>11.742136955261</c:v>
                </c:pt>
                <c:pt idx="8050">
                  <c:v>11.735831260681</c:v>
                </c:pt>
                <c:pt idx="8051">
                  <c:v>11.711732864379</c:v>
                </c:pt>
                <c:pt idx="8052">
                  <c:v>11.704706192015999</c:v>
                </c:pt>
                <c:pt idx="8053">
                  <c:v>11.704440116881999</c:v>
                </c:pt>
                <c:pt idx="8054">
                  <c:v>11.694995880126999</c:v>
                </c:pt>
                <c:pt idx="8055">
                  <c:v>11.693641662597001</c:v>
                </c:pt>
                <c:pt idx="8056">
                  <c:v>11.69342803955</c:v>
                </c:pt>
                <c:pt idx="8057">
                  <c:v>11.685585021972001</c:v>
                </c:pt>
                <c:pt idx="8058">
                  <c:v>11.659766197204</c:v>
                </c:pt>
                <c:pt idx="8059">
                  <c:v>11.652652740478</c:v>
                </c:pt>
                <c:pt idx="8060">
                  <c:v>11.63341140747</c:v>
                </c:pt>
                <c:pt idx="8061">
                  <c:v>11.631913185119</c:v>
                </c:pt>
                <c:pt idx="8062">
                  <c:v>11.621478080749</c:v>
                </c:pt>
                <c:pt idx="8063">
                  <c:v>11.608631134033001</c:v>
                </c:pt>
                <c:pt idx="8064">
                  <c:v>11.606666564940999</c:v>
                </c:pt>
                <c:pt idx="8065">
                  <c:v>11.598068237304</c:v>
                </c:pt>
                <c:pt idx="8066">
                  <c:v>11.596326828002001</c:v>
                </c:pt>
                <c:pt idx="8067">
                  <c:v>11.580994606018001</c:v>
                </c:pt>
                <c:pt idx="8068">
                  <c:v>11.570669174194</c:v>
                </c:pt>
                <c:pt idx="8069">
                  <c:v>11.569552421569</c:v>
                </c:pt>
                <c:pt idx="8070">
                  <c:v>11.566126823425</c:v>
                </c:pt>
                <c:pt idx="8071">
                  <c:v>11.55311012268</c:v>
                </c:pt>
                <c:pt idx="8072">
                  <c:v>11.538673400878</c:v>
                </c:pt>
                <c:pt idx="8073">
                  <c:v>11.535133361815999</c:v>
                </c:pt>
                <c:pt idx="8074">
                  <c:v>11.528695106505999</c:v>
                </c:pt>
                <c:pt idx="8075">
                  <c:v>11.526846885681</c:v>
                </c:pt>
                <c:pt idx="8076">
                  <c:v>11.486582756042001</c:v>
                </c:pt>
                <c:pt idx="8077">
                  <c:v>11.470143318176</c:v>
                </c:pt>
                <c:pt idx="8078">
                  <c:v>11.469245910644</c:v>
                </c:pt>
                <c:pt idx="8079">
                  <c:v>11.450961112976</c:v>
                </c:pt>
                <c:pt idx="8080">
                  <c:v>11.427309989929</c:v>
                </c:pt>
                <c:pt idx="8081">
                  <c:v>11.424020767210999</c:v>
                </c:pt>
                <c:pt idx="8082">
                  <c:v>11.40248966217</c:v>
                </c:pt>
                <c:pt idx="8083">
                  <c:v>11.402348518370999</c:v>
                </c:pt>
                <c:pt idx="8084">
                  <c:v>11.388312339782001</c:v>
                </c:pt>
                <c:pt idx="8085">
                  <c:v>11.386169433593</c:v>
                </c:pt>
                <c:pt idx="8086">
                  <c:v>11.373026847839</c:v>
                </c:pt>
                <c:pt idx="8087">
                  <c:v>11.367201805114</c:v>
                </c:pt>
                <c:pt idx="8088">
                  <c:v>11.366592407225999</c:v>
                </c:pt>
                <c:pt idx="8089">
                  <c:v>11.358805656433001</c:v>
                </c:pt>
                <c:pt idx="8090">
                  <c:v>11.342813491821</c:v>
                </c:pt>
                <c:pt idx="8091">
                  <c:v>11.341694831848001</c:v>
                </c:pt>
                <c:pt idx="8092">
                  <c:v>11.320601463317001</c:v>
                </c:pt>
                <c:pt idx="8093">
                  <c:v>11.301566123962001</c:v>
                </c:pt>
                <c:pt idx="8094">
                  <c:v>11.292178153990999</c:v>
                </c:pt>
                <c:pt idx="8095">
                  <c:v>11.260279655455999</c:v>
                </c:pt>
                <c:pt idx="8096">
                  <c:v>11.248627662658</c:v>
                </c:pt>
                <c:pt idx="8097">
                  <c:v>11.239769935607001</c:v>
                </c:pt>
                <c:pt idx="8098">
                  <c:v>11.236291885376</c:v>
                </c:pt>
                <c:pt idx="8099">
                  <c:v>11.233416557311999</c:v>
                </c:pt>
                <c:pt idx="8100">
                  <c:v>11.231426239013</c:v>
                </c:pt>
                <c:pt idx="8101">
                  <c:v>11.200778961180999</c:v>
                </c:pt>
                <c:pt idx="8102">
                  <c:v>11.1908121109</c:v>
                </c:pt>
                <c:pt idx="8103">
                  <c:v>11.168124198913</c:v>
                </c:pt>
                <c:pt idx="8104">
                  <c:v>11.132271766662001</c:v>
                </c:pt>
                <c:pt idx="8105">
                  <c:v>11.125011444090999</c:v>
                </c:pt>
                <c:pt idx="8106">
                  <c:v>11.113014221190999</c:v>
                </c:pt>
                <c:pt idx="8107">
                  <c:v>11.10960483551</c:v>
                </c:pt>
                <c:pt idx="8108">
                  <c:v>11.107040405273001</c:v>
                </c:pt>
                <c:pt idx="8109">
                  <c:v>11.100101470946999</c:v>
                </c:pt>
                <c:pt idx="8110">
                  <c:v>11.086246490478</c:v>
                </c:pt>
                <c:pt idx="8111">
                  <c:v>11.073760986328001</c:v>
                </c:pt>
                <c:pt idx="8112">
                  <c:v>11.060848236084</c:v>
                </c:pt>
                <c:pt idx="8113">
                  <c:v>11.041687965393001</c:v>
                </c:pt>
                <c:pt idx="8114">
                  <c:v>11.026649475097001</c:v>
                </c:pt>
                <c:pt idx="8115">
                  <c:v>11.01962184906</c:v>
                </c:pt>
                <c:pt idx="8116">
                  <c:v>11.017120361328001</c:v>
                </c:pt>
                <c:pt idx="8117">
                  <c:v>11.008110046385999</c:v>
                </c:pt>
                <c:pt idx="8118">
                  <c:v>11.005938529968001</c:v>
                </c:pt>
                <c:pt idx="8119">
                  <c:v>11.001304626464</c:v>
                </c:pt>
                <c:pt idx="8120">
                  <c:v>10.995338439940999</c:v>
                </c:pt>
                <c:pt idx="8121">
                  <c:v>10.99437713623</c:v>
                </c:pt>
                <c:pt idx="8122">
                  <c:v>10.988903999328</c:v>
                </c:pt>
                <c:pt idx="8123">
                  <c:v>10.981670379638</c:v>
                </c:pt>
                <c:pt idx="8124">
                  <c:v>10.974349021910999</c:v>
                </c:pt>
                <c:pt idx="8125">
                  <c:v>10.961283683775999</c:v>
                </c:pt>
                <c:pt idx="8126">
                  <c:v>10.956030845641999</c:v>
                </c:pt>
                <c:pt idx="8127">
                  <c:v>10.955915451049</c:v>
                </c:pt>
                <c:pt idx="8128">
                  <c:v>10.946858406065999</c:v>
                </c:pt>
                <c:pt idx="8129">
                  <c:v>10.939551353454</c:v>
                </c:pt>
                <c:pt idx="8130">
                  <c:v>10.937950134276999</c:v>
                </c:pt>
                <c:pt idx="8131">
                  <c:v>10.932059288024</c:v>
                </c:pt>
                <c:pt idx="8132">
                  <c:v>10.931795120239</c:v>
                </c:pt>
                <c:pt idx="8133">
                  <c:v>10.918313980102001</c:v>
                </c:pt>
                <c:pt idx="8134">
                  <c:v>10.913657188415</c:v>
                </c:pt>
                <c:pt idx="8135">
                  <c:v>10.890430450439</c:v>
                </c:pt>
                <c:pt idx="8136">
                  <c:v>10.885100364685</c:v>
                </c:pt>
                <c:pt idx="8137">
                  <c:v>10.877225875854</c:v>
                </c:pt>
                <c:pt idx="8138">
                  <c:v>10.876445770263</c:v>
                </c:pt>
                <c:pt idx="8139">
                  <c:v>10.876347541809</c:v>
                </c:pt>
                <c:pt idx="8140">
                  <c:v>10.874203681945</c:v>
                </c:pt>
                <c:pt idx="8141">
                  <c:v>10.869214057921999</c:v>
                </c:pt>
                <c:pt idx="8142">
                  <c:v>10.868524551390999</c:v>
                </c:pt>
                <c:pt idx="8143">
                  <c:v>10.867676734924</c:v>
                </c:pt>
                <c:pt idx="8144">
                  <c:v>10.866588592529</c:v>
                </c:pt>
                <c:pt idx="8145">
                  <c:v>10.86617565155</c:v>
                </c:pt>
                <c:pt idx="8146">
                  <c:v>10.863965034484</c:v>
                </c:pt>
                <c:pt idx="8147">
                  <c:v>10.848479270935</c:v>
                </c:pt>
                <c:pt idx="8148">
                  <c:v>10.837958335875999</c:v>
                </c:pt>
                <c:pt idx="8149">
                  <c:v>10.837743759155</c:v>
                </c:pt>
                <c:pt idx="8150">
                  <c:v>10.832831382750999</c:v>
                </c:pt>
                <c:pt idx="8151">
                  <c:v>10.832094192504</c:v>
                </c:pt>
                <c:pt idx="8152">
                  <c:v>10.829856872558</c:v>
                </c:pt>
                <c:pt idx="8153">
                  <c:v>10.813793182373001</c:v>
                </c:pt>
                <c:pt idx="8154">
                  <c:v>10.805760383606</c:v>
                </c:pt>
                <c:pt idx="8155">
                  <c:v>10.786745071411</c:v>
                </c:pt>
                <c:pt idx="8156">
                  <c:v>10.763998031616</c:v>
                </c:pt>
                <c:pt idx="8157">
                  <c:v>10.759366035460999</c:v>
                </c:pt>
                <c:pt idx="8158">
                  <c:v>10.748747825622001</c:v>
                </c:pt>
                <c:pt idx="8159">
                  <c:v>10.742644309997001</c:v>
                </c:pt>
                <c:pt idx="8160">
                  <c:v>10.714560508728001</c:v>
                </c:pt>
                <c:pt idx="8161">
                  <c:v>10.710638999939</c:v>
                </c:pt>
                <c:pt idx="8162">
                  <c:v>10.710251808165999</c:v>
                </c:pt>
                <c:pt idx="8163">
                  <c:v>10.657562255859</c:v>
                </c:pt>
                <c:pt idx="8164">
                  <c:v>10.648869514465</c:v>
                </c:pt>
                <c:pt idx="8165">
                  <c:v>10.646026611328001</c:v>
                </c:pt>
                <c:pt idx="8166">
                  <c:v>10.64499092102</c:v>
                </c:pt>
                <c:pt idx="8167">
                  <c:v>10.632927894591999</c:v>
                </c:pt>
                <c:pt idx="8168">
                  <c:v>10.615550994873001</c:v>
                </c:pt>
                <c:pt idx="8169">
                  <c:v>10.593458175659</c:v>
                </c:pt>
                <c:pt idx="8170">
                  <c:v>10.593290328979</c:v>
                </c:pt>
                <c:pt idx="8171">
                  <c:v>10.590002059935999</c:v>
                </c:pt>
                <c:pt idx="8172">
                  <c:v>10.58483505249</c:v>
                </c:pt>
                <c:pt idx="8173">
                  <c:v>10.581727027893001</c:v>
                </c:pt>
                <c:pt idx="8174">
                  <c:v>10.579207420349</c:v>
                </c:pt>
                <c:pt idx="8175">
                  <c:v>10.573340415954</c:v>
                </c:pt>
                <c:pt idx="8176">
                  <c:v>10.572525978088001</c:v>
                </c:pt>
                <c:pt idx="8177">
                  <c:v>10.572389602661</c:v>
                </c:pt>
                <c:pt idx="8178">
                  <c:v>10.562131881713</c:v>
                </c:pt>
                <c:pt idx="8179">
                  <c:v>10.556320190429</c:v>
                </c:pt>
                <c:pt idx="8180">
                  <c:v>10.539653778076</c:v>
                </c:pt>
                <c:pt idx="8181">
                  <c:v>10.535145759582001</c:v>
                </c:pt>
                <c:pt idx="8182">
                  <c:v>10.526231765746999</c:v>
                </c:pt>
                <c:pt idx="8183">
                  <c:v>10.519377708435</c:v>
                </c:pt>
                <c:pt idx="8184">
                  <c:v>10.505493164062001</c:v>
                </c:pt>
                <c:pt idx="8185">
                  <c:v>10.502710342406999</c:v>
                </c:pt>
                <c:pt idx="8186">
                  <c:v>10.492508888244</c:v>
                </c:pt>
                <c:pt idx="8187">
                  <c:v>10.45638847351</c:v>
                </c:pt>
                <c:pt idx="8188">
                  <c:v>10.437829971313</c:v>
                </c:pt>
                <c:pt idx="8189">
                  <c:v>10.436797142028</c:v>
                </c:pt>
                <c:pt idx="8190">
                  <c:v>10.434243202209</c:v>
                </c:pt>
                <c:pt idx="8191">
                  <c:v>10.430587768554</c:v>
                </c:pt>
                <c:pt idx="8192">
                  <c:v>10.399889945983</c:v>
                </c:pt>
                <c:pt idx="8193">
                  <c:v>10.393545150755999</c:v>
                </c:pt>
                <c:pt idx="8194">
                  <c:v>10.344245910644</c:v>
                </c:pt>
                <c:pt idx="8195">
                  <c:v>10.344059944152001</c:v>
                </c:pt>
                <c:pt idx="8196">
                  <c:v>10.336782455444</c:v>
                </c:pt>
                <c:pt idx="8197">
                  <c:v>10.336031913756999</c:v>
                </c:pt>
                <c:pt idx="8198">
                  <c:v>10.317870140075</c:v>
                </c:pt>
                <c:pt idx="8199">
                  <c:v>10.287253379820999</c:v>
                </c:pt>
                <c:pt idx="8200">
                  <c:v>10.274377822876</c:v>
                </c:pt>
                <c:pt idx="8201">
                  <c:v>10.265853881835</c:v>
                </c:pt>
                <c:pt idx="8202">
                  <c:v>10.262860298155999</c:v>
                </c:pt>
                <c:pt idx="8203">
                  <c:v>10.258695602416999</c:v>
                </c:pt>
                <c:pt idx="8204">
                  <c:v>10.257737159729</c:v>
                </c:pt>
                <c:pt idx="8205">
                  <c:v>10.252732276915999</c:v>
                </c:pt>
                <c:pt idx="8206">
                  <c:v>10.246066093444</c:v>
                </c:pt>
                <c:pt idx="8207">
                  <c:v>10.236950874328</c:v>
                </c:pt>
                <c:pt idx="8208">
                  <c:v>10.236501693725</c:v>
                </c:pt>
                <c:pt idx="8209">
                  <c:v>10.234862327575</c:v>
                </c:pt>
                <c:pt idx="8210">
                  <c:v>10.214025497435999</c:v>
                </c:pt>
                <c:pt idx="8211">
                  <c:v>10.197582244873001</c:v>
                </c:pt>
                <c:pt idx="8212">
                  <c:v>10.180798530578</c:v>
                </c:pt>
                <c:pt idx="8213">
                  <c:v>10.177836418150999</c:v>
                </c:pt>
                <c:pt idx="8214">
                  <c:v>10.163550376891999</c:v>
                </c:pt>
                <c:pt idx="8215">
                  <c:v>10.160835266113001</c:v>
                </c:pt>
                <c:pt idx="8216">
                  <c:v>10.142721176147001</c:v>
                </c:pt>
                <c:pt idx="8217">
                  <c:v>10.140208244323</c:v>
                </c:pt>
                <c:pt idx="8218">
                  <c:v>10.135014533995999</c:v>
                </c:pt>
                <c:pt idx="8219">
                  <c:v>10.130385398864</c:v>
                </c:pt>
                <c:pt idx="8220">
                  <c:v>10.113127708435</c:v>
                </c:pt>
                <c:pt idx="8221">
                  <c:v>10.074566841125</c:v>
                </c:pt>
                <c:pt idx="8222">
                  <c:v>10.061925888060999</c:v>
                </c:pt>
                <c:pt idx="8223">
                  <c:v>10.038537025450999</c:v>
                </c:pt>
                <c:pt idx="8224">
                  <c:v>10.030676841735</c:v>
                </c:pt>
                <c:pt idx="8225">
                  <c:v>10.028383255004</c:v>
                </c:pt>
                <c:pt idx="8226">
                  <c:v>10.018391609190999</c:v>
                </c:pt>
                <c:pt idx="8227">
                  <c:v>10.012392044066999</c:v>
                </c:pt>
                <c:pt idx="8228">
                  <c:v>9.9825706481930006</c:v>
                </c:pt>
                <c:pt idx="8229">
                  <c:v>9.9666833877559995</c:v>
                </c:pt>
                <c:pt idx="8230">
                  <c:v>9.9321346282949996</c:v>
                </c:pt>
                <c:pt idx="8231">
                  <c:v>9.9298391342159995</c:v>
                </c:pt>
                <c:pt idx="8232">
                  <c:v>9.9278955459590001</c:v>
                </c:pt>
                <c:pt idx="8233">
                  <c:v>9.9104948043819991</c:v>
                </c:pt>
                <c:pt idx="8234">
                  <c:v>9.8801193237299998</c:v>
                </c:pt>
                <c:pt idx="8235">
                  <c:v>9.8666095733640002</c:v>
                </c:pt>
                <c:pt idx="8236">
                  <c:v>9.8554878234859995</c:v>
                </c:pt>
                <c:pt idx="8237">
                  <c:v>9.8473711013790002</c:v>
                </c:pt>
                <c:pt idx="8238">
                  <c:v>9.8464927673330003</c:v>
                </c:pt>
                <c:pt idx="8239">
                  <c:v>9.8451576232909996</c:v>
                </c:pt>
                <c:pt idx="8240">
                  <c:v>9.8330278396599997</c:v>
                </c:pt>
                <c:pt idx="8241">
                  <c:v>9.8326292037959995</c:v>
                </c:pt>
                <c:pt idx="8242">
                  <c:v>9.8190269470209994</c:v>
                </c:pt>
                <c:pt idx="8243">
                  <c:v>9.8035650253290001</c:v>
                </c:pt>
                <c:pt idx="8244">
                  <c:v>9.8035087585439999</c:v>
                </c:pt>
                <c:pt idx="8245">
                  <c:v>9.7751007080070007</c:v>
                </c:pt>
                <c:pt idx="8246">
                  <c:v>9.7729263305659995</c:v>
                </c:pt>
                <c:pt idx="8247">
                  <c:v>9.7660140991209996</c:v>
                </c:pt>
                <c:pt idx="8248">
                  <c:v>9.7312374114990003</c:v>
                </c:pt>
                <c:pt idx="8249">
                  <c:v>9.7309484481809996</c:v>
                </c:pt>
                <c:pt idx="8250">
                  <c:v>9.730447769165</c:v>
                </c:pt>
                <c:pt idx="8251">
                  <c:v>9.7005462646480005</c:v>
                </c:pt>
                <c:pt idx="8252">
                  <c:v>9.673451423645</c:v>
                </c:pt>
                <c:pt idx="8253">
                  <c:v>9.6317338943480006</c:v>
                </c:pt>
                <c:pt idx="8254">
                  <c:v>9.6168632507320009</c:v>
                </c:pt>
                <c:pt idx="8255">
                  <c:v>9.6000928878780005</c:v>
                </c:pt>
                <c:pt idx="8256">
                  <c:v>9.5370588302609995</c:v>
                </c:pt>
                <c:pt idx="8257">
                  <c:v>9.5168981552120009</c:v>
                </c:pt>
                <c:pt idx="8258">
                  <c:v>9.5059986114499999</c:v>
                </c:pt>
                <c:pt idx="8259">
                  <c:v>9.5044145584099997</c:v>
                </c:pt>
                <c:pt idx="8260">
                  <c:v>9.4874410629269992</c:v>
                </c:pt>
                <c:pt idx="8261">
                  <c:v>9.4858169555659995</c:v>
                </c:pt>
                <c:pt idx="8262">
                  <c:v>9.4802923202509994</c:v>
                </c:pt>
                <c:pt idx="8263">
                  <c:v>9.4732856750480003</c:v>
                </c:pt>
                <c:pt idx="8264">
                  <c:v>9.4455194473259994</c:v>
                </c:pt>
                <c:pt idx="8265">
                  <c:v>9.4317903518670008</c:v>
                </c:pt>
                <c:pt idx="8266">
                  <c:v>9.4080142974849998</c:v>
                </c:pt>
                <c:pt idx="8267">
                  <c:v>9.4010801315299997</c:v>
                </c:pt>
                <c:pt idx="8268">
                  <c:v>9.3916616439809992</c:v>
                </c:pt>
                <c:pt idx="8269">
                  <c:v>9.3862838745109993</c:v>
                </c:pt>
                <c:pt idx="8270">
                  <c:v>9.3598642349240002</c:v>
                </c:pt>
                <c:pt idx="8271">
                  <c:v>9.3584966659540001</c:v>
                </c:pt>
                <c:pt idx="8272">
                  <c:v>9.3481664657590002</c:v>
                </c:pt>
                <c:pt idx="8273">
                  <c:v>9.3421659469599998</c:v>
                </c:pt>
                <c:pt idx="8274">
                  <c:v>9.3336973190299997</c:v>
                </c:pt>
                <c:pt idx="8275">
                  <c:v>9.309061050415</c:v>
                </c:pt>
                <c:pt idx="8276">
                  <c:v>9.2825374603269992</c:v>
                </c:pt>
                <c:pt idx="8277">
                  <c:v>9.2767448425290002</c:v>
                </c:pt>
                <c:pt idx="8278">
                  <c:v>9.2737150192259996</c:v>
                </c:pt>
                <c:pt idx="8279">
                  <c:v>9.2579336166380006</c:v>
                </c:pt>
                <c:pt idx="8280">
                  <c:v>9.2573423385619993</c:v>
                </c:pt>
                <c:pt idx="8281">
                  <c:v>9.2351503372190002</c:v>
                </c:pt>
                <c:pt idx="8282">
                  <c:v>9.2158432006830004</c:v>
                </c:pt>
                <c:pt idx="8283">
                  <c:v>9.1683721542349996</c:v>
                </c:pt>
                <c:pt idx="8284">
                  <c:v>9.1658105850209992</c:v>
                </c:pt>
                <c:pt idx="8285">
                  <c:v>9.147523880004</c:v>
                </c:pt>
                <c:pt idx="8286">
                  <c:v>9.1193618774409995</c:v>
                </c:pt>
                <c:pt idx="8287">
                  <c:v>9.0992536544789999</c:v>
                </c:pt>
                <c:pt idx="8288">
                  <c:v>9.0917987823480004</c:v>
                </c:pt>
                <c:pt idx="8289">
                  <c:v>9.0833082199090001</c:v>
                </c:pt>
                <c:pt idx="8290">
                  <c:v>9.0829772949209993</c:v>
                </c:pt>
                <c:pt idx="8291">
                  <c:v>9.061342239379</c:v>
                </c:pt>
                <c:pt idx="8292">
                  <c:v>9.0557041168209995</c:v>
                </c:pt>
                <c:pt idx="8293">
                  <c:v>9.0523595809930004</c:v>
                </c:pt>
                <c:pt idx="8294">
                  <c:v>9.0517559051509995</c:v>
                </c:pt>
                <c:pt idx="8295">
                  <c:v>9.0497999191280005</c:v>
                </c:pt>
                <c:pt idx="8296">
                  <c:v>9.026785850524</c:v>
                </c:pt>
                <c:pt idx="8297">
                  <c:v>8.9979209899899999</c:v>
                </c:pt>
                <c:pt idx="8298">
                  <c:v>8.9908638000480003</c:v>
                </c:pt>
                <c:pt idx="8299">
                  <c:v>8.9892749786370008</c:v>
                </c:pt>
                <c:pt idx="8300">
                  <c:v>8.9767751693720008</c:v>
                </c:pt>
                <c:pt idx="8301">
                  <c:v>8.9666109085080006</c:v>
                </c:pt>
                <c:pt idx="8302">
                  <c:v>8.9341211318959992</c:v>
                </c:pt>
                <c:pt idx="8303">
                  <c:v>8.9326248168940001</c:v>
                </c:pt>
                <c:pt idx="8304">
                  <c:v>8.9282665252680005</c:v>
                </c:pt>
                <c:pt idx="8305">
                  <c:v>8.916476249694</c:v>
                </c:pt>
                <c:pt idx="8306">
                  <c:v>8.898012161254</c:v>
                </c:pt>
                <c:pt idx="8307">
                  <c:v>8.8650579452509994</c:v>
                </c:pt>
                <c:pt idx="8308">
                  <c:v>8.8564958572380004</c:v>
                </c:pt>
                <c:pt idx="8309">
                  <c:v>8.8325529098509996</c:v>
                </c:pt>
                <c:pt idx="8310">
                  <c:v>8.7759609222409996</c:v>
                </c:pt>
                <c:pt idx="8311">
                  <c:v>8.7750291824340003</c:v>
                </c:pt>
                <c:pt idx="8312">
                  <c:v>8.7580690383909996</c:v>
                </c:pt>
                <c:pt idx="8313">
                  <c:v>8.7524328231809996</c:v>
                </c:pt>
                <c:pt idx="8314">
                  <c:v>8.7487754821770007</c:v>
                </c:pt>
                <c:pt idx="8315">
                  <c:v>8.7441463470449996</c:v>
                </c:pt>
                <c:pt idx="8316">
                  <c:v>8.7221097946159993</c:v>
                </c:pt>
                <c:pt idx="8317">
                  <c:v>8.7191305160519992</c:v>
                </c:pt>
                <c:pt idx="8318">
                  <c:v>8.7096834182730003</c:v>
                </c:pt>
                <c:pt idx="8319">
                  <c:v>8.699965476989</c:v>
                </c:pt>
                <c:pt idx="8320">
                  <c:v>8.6832351684569993</c:v>
                </c:pt>
                <c:pt idx="8321">
                  <c:v>8.6518859863280007</c:v>
                </c:pt>
                <c:pt idx="8322">
                  <c:v>8.6513404846190003</c:v>
                </c:pt>
                <c:pt idx="8323">
                  <c:v>8.6347141265859992</c:v>
                </c:pt>
                <c:pt idx="8324">
                  <c:v>8.6334247589109996</c:v>
                </c:pt>
                <c:pt idx="8325">
                  <c:v>8.6091213226309993</c:v>
                </c:pt>
                <c:pt idx="8326">
                  <c:v>8.5572614669789999</c:v>
                </c:pt>
                <c:pt idx="8327">
                  <c:v>8.5477304458609993</c:v>
                </c:pt>
                <c:pt idx="8328">
                  <c:v>8.5396175384519992</c:v>
                </c:pt>
                <c:pt idx="8329">
                  <c:v>8.5322723388669992</c:v>
                </c:pt>
                <c:pt idx="8330">
                  <c:v>8.5265293121330004</c:v>
                </c:pt>
                <c:pt idx="8331">
                  <c:v>8.5248622894280004</c:v>
                </c:pt>
                <c:pt idx="8332">
                  <c:v>8.5159482955930006</c:v>
                </c:pt>
                <c:pt idx="8333">
                  <c:v>8.5060434341430007</c:v>
                </c:pt>
                <c:pt idx="8334">
                  <c:v>8.4648933410640002</c:v>
                </c:pt>
                <c:pt idx="8335">
                  <c:v>8.4472303390499999</c:v>
                </c:pt>
                <c:pt idx="8336">
                  <c:v>8.4418725967399997</c:v>
                </c:pt>
                <c:pt idx="8337">
                  <c:v>8.4264106750480003</c:v>
                </c:pt>
                <c:pt idx="8338">
                  <c:v>8.4260711669919992</c:v>
                </c:pt>
                <c:pt idx="8339">
                  <c:v>8.4246625900259993</c:v>
                </c:pt>
                <c:pt idx="8340">
                  <c:v>8.4180545806880005</c:v>
                </c:pt>
                <c:pt idx="8341">
                  <c:v>8.405999183654</c:v>
                </c:pt>
                <c:pt idx="8342">
                  <c:v>8.3919467926020008</c:v>
                </c:pt>
                <c:pt idx="8343">
                  <c:v>8.3899793624870007</c:v>
                </c:pt>
                <c:pt idx="8344">
                  <c:v>8.3845882415769992</c:v>
                </c:pt>
                <c:pt idx="8345">
                  <c:v>8.3781175613399999</c:v>
                </c:pt>
                <c:pt idx="8346">
                  <c:v>8.3773097991940002</c:v>
                </c:pt>
                <c:pt idx="8347">
                  <c:v>8.3771848678580003</c:v>
                </c:pt>
                <c:pt idx="8348">
                  <c:v>8.3673944473259994</c:v>
                </c:pt>
                <c:pt idx="8349">
                  <c:v>8.3659582138059996</c:v>
                </c:pt>
                <c:pt idx="8350">
                  <c:v>8.3527317047109992</c:v>
                </c:pt>
                <c:pt idx="8351">
                  <c:v>8.3332118988030004</c:v>
                </c:pt>
                <c:pt idx="8352">
                  <c:v>8.3225364685049996</c:v>
                </c:pt>
                <c:pt idx="8353">
                  <c:v>8.3214578628540004</c:v>
                </c:pt>
                <c:pt idx="8354">
                  <c:v>8.32102394104</c:v>
                </c:pt>
                <c:pt idx="8355">
                  <c:v>8.3143024444580007</c:v>
                </c:pt>
                <c:pt idx="8356">
                  <c:v>8.3080091476440003</c:v>
                </c:pt>
                <c:pt idx="8357">
                  <c:v>8.2972879409790004</c:v>
                </c:pt>
                <c:pt idx="8358">
                  <c:v>8.2838878631590003</c:v>
                </c:pt>
                <c:pt idx="8359">
                  <c:v>8.2822771072380004</c:v>
                </c:pt>
                <c:pt idx="8360">
                  <c:v>8.2778224945059993</c:v>
                </c:pt>
                <c:pt idx="8361">
                  <c:v>8.2607936859130007</c:v>
                </c:pt>
                <c:pt idx="8362">
                  <c:v>8.2232780456540002</c:v>
                </c:pt>
                <c:pt idx="8363">
                  <c:v>8.2232179641719991</c:v>
                </c:pt>
                <c:pt idx="8364">
                  <c:v>8.2222337722770007</c:v>
                </c:pt>
                <c:pt idx="8365">
                  <c:v>8.2007980346670006</c:v>
                </c:pt>
                <c:pt idx="8366">
                  <c:v>8.1922864913940003</c:v>
                </c:pt>
                <c:pt idx="8367">
                  <c:v>8.190185546875</c:v>
                </c:pt>
                <c:pt idx="8368">
                  <c:v>8.1720628738399999</c:v>
                </c:pt>
                <c:pt idx="8369">
                  <c:v>8.1223554611199997</c:v>
                </c:pt>
                <c:pt idx="8370">
                  <c:v>8.1221666336049996</c:v>
                </c:pt>
                <c:pt idx="8371">
                  <c:v>8.1191635131830004</c:v>
                </c:pt>
                <c:pt idx="8372">
                  <c:v>8.1184358596799999</c:v>
                </c:pt>
                <c:pt idx="8373">
                  <c:v>8.1111526489249997</c:v>
                </c:pt>
                <c:pt idx="8374">
                  <c:v>8.0082473754880006</c:v>
                </c:pt>
                <c:pt idx="8375">
                  <c:v>8.0013246536249998</c:v>
                </c:pt>
                <c:pt idx="8376">
                  <c:v>7.9633474349969999</c:v>
                </c:pt>
                <c:pt idx="8377">
                  <c:v>7.954481601715</c:v>
                </c:pt>
                <c:pt idx="8378">
                  <c:v>7.9529337882990001</c:v>
                </c:pt>
                <c:pt idx="8379">
                  <c:v>7.9491772651670001</c:v>
                </c:pt>
                <c:pt idx="8380">
                  <c:v>7.9102988243099999</c:v>
                </c:pt>
                <c:pt idx="8381">
                  <c:v>7.9078431129449998</c:v>
                </c:pt>
                <c:pt idx="8382">
                  <c:v>7.8151688575740001</c:v>
                </c:pt>
                <c:pt idx="8383">
                  <c:v>7.7914013862599996</c:v>
                </c:pt>
                <c:pt idx="8384">
                  <c:v>7.754945755004</c:v>
                </c:pt>
                <c:pt idx="8385">
                  <c:v>7.7449040412899999</c:v>
                </c:pt>
                <c:pt idx="8386">
                  <c:v>7.7176990509029997</c:v>
                </c:pt>
                <c:pt idx="8387">
                  <c:v>7.6958694457999997</c:v>
                </c:pt>
                <c:pt idx="8388">
                  <c:v>7.6914458274840003</c:v>
                </c:pt>
                <c:pt idx="8389">
                  <c:v>7.6840410232540002</c:v>
                </c:pt>
                <c:pt idx="8390">
                  <c:v>7.6769099235529996</c:v>
                </c:pt>
                <c:pt idx="8391">
                  <c:v>7.6616621017449997</c:v>
                </c:pt>
                <c:pt idx="8392">
                  <c:v>7.6596360206599998</c:v>
                </c:pt>
                <c:pt idx="8393">
                  <c:v>7.6501822471610001</c:v>
                </c:pt>
                <c:pt idx="8394">
                  <c:v>7.64794921875</c:v>
                </c:pt>
                <c:pt idx="8395">
                  <c:v>7.6270656585690002</c:v>
                </c:pt>
                <c:pt idx="8396">
                  <c:v>7.6206793785090001</c:v>
                </c:pt>
                <c:pt idx="8397">
                  <c:v>7.6164069175720002</c:v>
                </c:pt>
                <c:pt idx="8398">
                  <c:v>7.5700535774229998</c:v>
                </c:pt>
                <c:pt idx="8399">
                  <c:v>7.5627803802490003</c:v>
                </c:pt>
                <c:pt idx="8400">
                  <c:v>7.554283142089</c:v>
                </c:pt>
                <c:pt idx="8401">
                  <c:v>7.5507936477659996</c:v>
                </c:pt>
                <c:pt idx="8402">
                  <c:v>7.5297274589530003</c:v>
                </c:pt>
                <c:pt idx="8403">
                  <c:v>7.526834487915</c:v>
                </c:pt>
                <c:pt idx="8404">
                  <c:v>7.4982194900510004</c:v>
                </c:pt>
                <c:pt idx="8405">
                  <c:v>7.4866371154779996</c:v>
                </c:pt>
                <c:pt idx="8406">
                  <c:v>7.4695949554440002</c:v>
                </c:pt>
                <c:pt idx="8407">
                  <c:v>7.4655518531789999</c:v>
                </c:pt>
                <c:pt idx="8408">
                  <c:v>7.4540185928340001</c:v>
                </c:pt>
                <c:pt idx="8409">
                  <c:v>7.4518270492549998</c:v>
                </c:pt>
                <c:pt idx="8410">
                  <c:v>7.4503726959219998</c:v>
                </c:pt>
                <c:pt idx="8411">
                  <c:v>7.4223656654349996</c:v>
                </c:pt>
                <c:pt idx="8412">
                  <c:v>7.4026222228999998</c:v>
                </c:pt>
                <c:pt idx="8413">
                  <c:v>7.3782005310049996</c:v>
                </c:pt>
                <c:pt idx="8414">
                  <c:v>7.3749575614919998</c:v>
                </c:pt>
                <c:pt idx="8415">
                  <c:v>7.3530073165890002</c:v>
                </c:pt>
                <c:pt idx="8416">
                  <c:v>7.3434238433830004</c:v>
                </c:pt>
                <c:pt idx="8417">
                  <c:v>7.3430681228630004</c:v>
                </c:pt>
                <c:pt idx="8418">
                  <c:v>7.3333745002740001</c:v>
                </c:pt>
                <c:pt idx="8419">
                  <c:v>7.3090415000910003</c:v>
                </c:pt>
                <c:pt idx="8420">
                  <c:v>7.3032875061029996</c:v>
                </c:pt>
                <c:pt idx="8421">
                  <c:v>7.2995090484610001</c:v>
                </c:pt>
                <c:pt idx="8422">
                  <c:v>7.2940778732289999</c:v>
                </c:pt>
                <c:pt idx="8423">
                  <c:v>7.293111801147</c:v>
                </c:pt>
                <c:pt idx="8424">
                  <c:v>7.2908725738519999</c:v>
                </c:pt>
                <c:pt idx="8425">
                  <c:v>7.2769980430599999</c:v>
                </c:pt>
                <c:pt idx="8426">
                  <c:v>7.2337322235099997</c:v>
                </c:pt>
                <c:pt idx="8427">
                  <c:v>7.2296581268309996</c:v>
                </c:pt>
                <c:pt idx="8428">
                  <c:v>7.228986740112</c:v>
                </c:pt>
                <c:pt idx="8429">
                  <c:v>7.227483272552</c:v>
                </c:pt>
                <c:pt idx="8430">
                  <c:v>7.2091250419610002</c:v>
                </c:pt>
                <c:pt idx="8431">
                  <c:v>7.2080483436579996</c:v>
                </c:pt>
                <c:pt idx="8432">
                  <c:v>7.2065539360040001</c:v>
                </c:pt>
                <c:pt idx="8433">
                  <c:v>7.2052159309380004</c:v>
                </c:pt>
                <c:pt idx="8434">
                  <c:v>7.1819238662710001</c:v>
                </c:pt>
                <c:pt idx="8435">
                  <c:v>7.176186084747</c:v>
                </c:pt>
                <c:pt idx="8436">
                  <c:v>7.1723523139949998</c:v>
                </c:pt>
                <c:pt idx="8437">
                  <c:v>7.1654744148249998</c:v>
                </c:pt>
                <c:pt idx="8438">
                  <c:v>7.1521706581110003</c:v>
                </c:pt>
                <c:pt idx="8439">
                  <c:v>7.1513242721549997</c:v>
                </c:pt>
                <c:pt idx="8440">
                  <c:v>7.1493844985959996</c:v>
                </c:pt>
                <c:pt idx="8441">
                  <c:v>7.1483082771299999</c:v>
                </c:pt>
                <c:pt idx="8442">
                  <c:v>7.1421270370479997</c:v>
                </c:pt>
                <c:pt idx="8443">
                  <c:v>7.1356387138360002</c:v>
                </c:pt>
                <c:pt idx="8444">
                  <c:v>7.1350474357599998</c:v>
                </c:pt>
                <c:pt idx="8445">
                  <c:v>7.1326818466180004</c:v>
                </c:pt>
                <c:pt idx="8446">
                  <c:v>7.1324386596669997</c:v>
                </c:pt>
                <c:pt idx="8447">
                  <c:v>7.1301360130309996</c:v>
                </c:pt>
                <c:pt idx="8448">
                  <c:v>7.1163029670710003</c:v>
                </c:pt>
                <c:pt idx="8449">
                  <c:v>7.1123800277709996</c:v>
                </c:pt>
                <c:pt idx="8450">
                  <c:v>7.1118125915519999</c:v>
                </c:pt>
                <c:pt idx="8451">
                  <c:v>7.1085476875299998</c:v>
                </c:pt>
                <c:pt idx="8452">
                  <c:v>7.107585906982</c:v>
                </c:pt>
                <c:pt idx="8453">
                  <c:v>7.0670599937430003</c:v>
                </c:pt>
                <c:pt idx="8454">
                  <c:v>7.0558342933649998</c:v>
                </c:pt>
                <c:pt idx="8455">
                  <c:v>7.0469617843619998</c:v>
                </c:pt>
                <c:pt idx="8456">
                  <c:v>7.0442938804619999</c:v>
                </c:pt>
                <c:pt idx="8457">
                  <c:v>7.022785663604</c:v>
                </c:pt>
                <c:pt idx="8458">
                  <c:v>7.0172777175899999</c:v>
                </c:pt>
                <c:pt idx="8459">
                  <c:v>6.9837198257440001</c:v>
                </c:pt>
                <c:pt idx="8460">
                  <c:v>6.9787435531610003</c:v>
                </c:pt>
                <c:pt idx="8461">
                  <c:v>6.9759745597830003</c:v>
                </c:pt>
                <c:pt idx="8462">
                  <c:v>6.9700598716729996</c:v>
                </c:pt>
                <c:pt idx="8463">
                  <c:v>6.9655742645260004</c:v>
                </c:pt>
                <c:pt idx="8464">
                  <c:v>6.9610247611989999</c:v>
                </c:pt>
                <c:pt idx="8465">
                  <c:v>6.9524827003469998</c:v>
                </c:pt>
                <c:pt idx="8466">
                  <c:v>6.9473185539240001</c:v>
                </c:pt>
                <c:pt idx="8467">
                  <c:v>6.9325375556940001</c:v>
                </c:pt>
                <c:pt idx="8468">
                  <c:v>6.9322400093069998</c:v>
                </c:pt>
                <c:pt idx="8469">
                  <c:v>6.9306187629689999</c:v>
                </c:pt>
                <c:pt idx="8470">
                  <c:v>6.9260859489440003</c:v>
                </c:pt>
                <c:pt idx="8471">
                  <c:v>6.9028348922719998</c:v>
                </c:pt>
                <c:pt idx="8472">
                  <c:v>6.8997602462760002</c:v>
                </c:pt>
                <c:pt idx="8473">
                  <c:v>6.8787775039670001</c:v>
                </c:pt>
                <c:pt idx="8474">
                  <c:v>6.8702120780940001</c:v>
                </c:pt>
                <c:pt idx="8475">
                  <c:v>6.8483109474179997</c:v>
                </c:pt>
                <c:pt idx="8476">
                  <c:v>6.8477134704580003</c:v>
                </c:pt>
                <c:pt idx="8477">
                  <c:v>6.83731508255</c:v>
                </c:pt>
                <c:pt idx="8478">
                  <c:v>6.824508190155</c:v>
                </c:pt>
                <c:pt idx="8479">
                  <c:v>6.804917812347</c:v>
                </c:pt>
                <c:pt idx="8480">
                  <c:v>6.8035316467279996</c:v>
                </c:pt>
                <c:pt idx="8481">
                  <c:v>6.8022675514220001</c:v>
                </c:pt>
                <c:pt idx="8482">
                  <c:v>6.7835683822629997</c:v>
                </c:pt>
                <c:pt idx="8483">
                  <c:v>6.7799377441399997</c:v>
                </c:pt>
                <c:pt idx="8484">
                  <c:v>6.7700114250179997</c:v>
                </c:pt>
                <c:pt idx="8485">
                  <c:v>6.7687368392940002</c:v>
                </c:pt>
                <c:pt idx="8486">
                  <c:v>6.7397933006280004</c:v>
                </c:pt>
                <c:pt idx="8487">
                  <c:v>6.7385764121999996</c:v>
                </c:pt>
                <c:pt idx="8488">
                  <c:v>6.7360200881949996</c:v>
                </c:pt>
                <c:pt idx="8489">
                  <c:v>6.7211809158319999</c:v>
                </c:pt>
                <c:pt idx="8490">
                  <c:v>6.7187738418569998</c:v>
                </c:pt>
                <c:pt idx="8491">
                  <c:v>6.6882457733149998</c:v>
                </c:pt>
                <c:pt idx="8492">
                  <c:v>6.6659088134760003</c:v>
                </c:pt>
                <c:pt idx="8493">
                  <c:v>6.6535844802849997</c:v>
                </c:pt>
                <c:pt idx="8494">
                  <c:v>6.6394095420830004</c:v>
                </c:pt>
                <c:pt idx="8495">
                  <c:v>6.6374225616449998</c:v>
                </c:pt>
                <c:pt idx="8496">
                  <c:v>6.6146197319029998</c:v>
                </c:pt>
                <c:pt idx="8497">
                  <c:v>6.6128339767449997</c:v>
                </c:pt>
                <c:pt idx="8498">
                  <c:v>6.5784420967099999</c:v>
                </c:pt>
                <c:pt idx="8499">
                  <c:v>6.5768442153929998</c:v>
                </c:pt>
                <c:pt idx="8500">
                  <c:v>6.5738229751580004</c:v>
                </c:pt>
                <c:pt idx="8501">
                  <c:v>6.5731253623960004</c:v>
                </c:pt>
                <c:pt idx="8502">
                  <c:v>6.5590605735769998</c:v>
                </c:pt>
                <c:pt idx="8503">
                  <c:v>6.5455503463740001</c:v>
                </c:pt>
                <c:pt idx="8504">
                  <c:v>6.5404624938960003</c:v>
                </c:pt>
                <c:pt idx="8505">
                  <c:v>6.5381650924679997</c:v>
                </c:pt>
                <c:pt idx="8506">
                  <c:v>6.5353598594660003</c:v>
                </c:pt>
                <c:pt idx="8507">
                  <c:v>6.5299739837640001</c:v>
                </c:pt>
                <c:pt idx="8508">
                  <c:v>6.521324157714</c:v>
                </c:pt>
                <c:pt idx="8509">
                  <c:v>6.5183329582210003</c:v>
                </c:pt>
                <c:pt idx="8510">
                  <c:v>6.5173377990720001</c:v>
                </c:pt>
                <c:pt idx="8511">
                  <c:v>6.5133247375480003</c:v>
                </c:pt>
                <c:pt idx="8512">
                  <c:v>6.4930720329279996</c:v>
                </c:pt>
                <c:pt idx="8513">
                  <c:v>6.492111206054</c:v>
                </c:pt>
                <c:pt idx="8514">
                  <c:v>6.4836802482599998</c:v>
                </c:pt>
                <c:pt idx="8515">
                  <c:v>6.4744515418999997</c:v>
                </c:pt>
                <c:pt idx="8516">
                  <c:v>6.470138549804</c:v>
                </c:pt>
                <c:pt idx="8517">
                  <c:v>6.4654002189630004</c:v>
                </c:pt>
                <c:pt idx="8518">
                  <c:v>6.4541940689080004</c:v>
                </c:pt>
                <c:pt idx="8519">
                  <c:v>6.4472994804379997</c:v>
                </c:pt>
                <c:pt idx="8520">
                  <c:v>6.4455685615530003</c:v>
                </c:pt>
                <c:pt idx="8521">
                  <c:v>6.4327378273009996</c:v>
                </c:pt>
                <c:pt idx="8522">
                  <c:v>6.4320149421690003</c:v>
                </c:pt>
                <c:pt idx="8523">
                  <c:v>6.4315438270560001</c:v>
                </c:pt>
                <c:pt idx="8524">
                  <c:v>6.4292902946470001</c:v>
                </c:pt>
                <c:pt idx="8525">
                  <c:v>6.4018745422360004</c:v>
                </c:pt>
                <c:pt idx="8526">
                  <c:v>6.3916449546810004</c:v>
                </c:pt>
                <c:pt idx="8527">
                  <c:v>6.3875846862790002</c:v>
                </c:pt>
                <c:pt idx="8528">
                  <c:v>6.3768396377560004</c:v>
                </c:pt>
                <c:pt idx="8529">
                  <c:v>6.3755803108210003</c:v>
                </c:pt>
                <c:pt idx="8530">
                  <c:v>6.3725509643549998</c:v>
                </c:pt>
                <c:pt idx="8531">
                  <c:v>6.3703365325919998</c:v>
                </c:pt>
                <c:pt idx="8532">
                  <c:v>6.3696632385249998</c:v>
                </c:pt>
                <c:pt idx="8533">
                  <c:v>6.3619222640990003</c:v>
                </c:pt>
                <c:pt idx="8534">
                  <c:v>6.3612041473380003</c:v>
                </c:pt>
                <c:pt idx="8535">
                  <c:v>6.3602733612059996</c:v>
                </c:pt>
                <c:pt idx="8536">
                  <c:v>6.3492078781119998</c:v>
                </c:pt>
                <c:pt idx="8537">
                  <c:v>6.3422021865840001</c:v>
                </c:pt>
                <c:pt idx="8538">
                  <c:v>6.3330349922179998</c:v>
                </c:pt>
                <c:pt idx="8539">
                  <c:v>6.3312387466429998</c:v>
                </c:pt>
                <c:pt idx="8540">
                  <c:v>6.3203554153440002</c:v>
                </c:pt>
                <c:pt idx="8541">
                  <c:v>6.3129568099969999</c:v>
                </c:pt>
                <c:pt idx="8542">
                  <c:v>6.3109631538390003</c:v>
                </c:pt>
                <c:pt idx="8543">
                  <c:v>6.3088107109060001</c:v>
                </c:pt>
                <c:pt idx="8544">
                  <c:v>6.3065786361690002</c:v>
                </c:pt>
                <c:pt idx="8545">
                  <c:v>6.2935295104979998</c:v>
                </c:pt>
                <c:pt idx="8546">
                  <c:v>6.2933893203729996</c:v>
                </c:pt>
                <c:pt idx="8547">
                  <c:v>6.2833747863760001</c:v>
                </c:pt>
                <c:pt idx="8548">
                  <c:v>6.2615489959710002</c:v>
                </c:pt>
                <c:pt idx="8549">
                  <c:v>6.2445993423459996</c:v>
                </c:pt>
                <c:pt idx="8550">
                  <c:v>6.2369651794429997</c:v>
                </c:pt>
                <c:pt idx="8551">
                  <c:v>6.2364377975460004</c:v>
                </c:pt>
                <c:pt idx="8552">
                  <c:v>6.2320966720579998</c:v>
                </c:pt>
                <c:pt idx="8553">
                  <c:v>6.2312035560599996</c:v>
                </c:pt>
                <c:pt idx="8554">
                  <c:v>6.2160544395440001</c:v>
                </c:pt>
                <c:pt idx="8555">
                  <c:v>6.2074718475340003</c:v>
                </c:pt>
                <c:pt idx="8556">
                  <c:v>6.1959247589109996</c:v>
                </c:pt>
                <c:pt idx="8557">
                  <c:v>6.1852140426629996</c:v>
                </c:pt>
                <c:pt idx="8558">
                  <c:v>6.1800804138179997</c:v>
                </c:pt>
                <c:pt idx="8559">
                  <c:v>6.1795330047599997</c:v>
                </c:pt>
                <c:pt idx="8560">
                  <c:v>6.1674327850340003</c:v>
                </c:pt>
                <c:pt idx="8561">
                  <c:v>6.1629524230949997</c:v>
                </c:pt>
                <c:pt idx="8562">
                  <c:v>6.1628541946409996</c:v>
                </c:pt>
                <c:pt idx="8563">
                  <c:v>6.1597609519949996</c:v>
                </c:pt>
                <c:pt idx="8564">
                  <c:v>6.1586456298819998</c:v>
                </c:pt>
                <c:pt idx="8565">
                  <c:v>6.1447043418879996</c:v>
                </c:pt>
                <c:pt idx="8566">
                  <c:v>6.1021513938899998</c:v>
                </c:pt>
                <c:pt idx="8567">
                  <c:v>6.0590791702270002</c:v>
                </c:pt>
                <c:pt idx="8568">
                  <c:v>6.0502038002010003</c:v>
                </c:pt>
                <c:pt idx="8569">
                  <c:v>6.0430974960319999</c:v>
                </c:pt>
                <c:pt idx="8570">
                  <c:v>6.0388631820669998</c:v>
                </c:pt>
                <c:pt idx="8571">
                  <c:v>6.0235085487360003</c:v>
                </c:pt>
                <c:pt idx="8572">
                  <c:v>6.0113172531119998</c:v>
                </c:pt>
                <c:pt idx="8573">
                  <c:v>6.0001311302179996</c:v>
                </c:pt>
                <c:pt idx="8574">
                  <c:v>5.9844536781309996</c:v>
                </c:pt>
                <c:pt idx="8575">
                  <c:v>5.9749064445490001</c:v>
                </c:pt>
                <c:pt idx="8576">
                  <c:v>5.9746751785269998</c:v>
                </c:pt>
                <c:pt idx="8577">
                  <c:v>5.9721231460570001</c:v>
                </c:pt>
                <c:pt idx="8578">
                  <c:v>5.9235324859610001</c:v>
                </c:pt>
                <c:pt idx="8579">
                  <c:v>5.901820659637</c:v>
                </c:pt>
                <c:pt idx="8580">
                  <c:v>5.901527881622</c:v>
                </c:pt>
                <c:pt idx="8581">
                  <c:v>5.8872294425960003</c:v>
                </c:pt>
                <c:pt idx="8582">
                  <c:v>5.8685975074760002</c:v>
                </c:pt>
                <c:pt idx="8583">
                  <c:v>5.8555250167840001</c:v>
                </c:pt>
                <c:pt idx="8584">
                  <c:v>5.851622104644</c:v>
                </c:pt>
                <c:pt idx="8585">
                  <c:v>5.8507628440849997</c:v>
                </c:pt>
                <c:pt idx="8586">
                  <c:v>5.8497080802910002</c:v>
                </c:pt>
                <c:pt idx="8587">
                  <c:v>5.8488068580619998</c:v>
                </c:pt>
                <c:pt idx="8588">
                  <c:v>5.8344736099240002</c:v>
                </c:pt>
                <c:pt idx="8589">
                  <c:v>5.8054103851310002</c:v>
                </c:pt>
                <c:pt idx="8590">
                  <c:v>5.7720885276790002</c:v>
                </c:pt>
                <c:pt idx="8591">
                  <c:v>5.7668123245230003</c:v>
                </c:pt>
                <c:pt idx="8592">
                  <c:v>5.7569994926449999</c:v>
                </c:pt>
                <c:pt idx="8593">
                  <c:v>5.7470226287840003</c:v>
                </c:pt>
                <c:pt idx="8594">
                  <c:v>5.7332644462579996</c:v>
                </c:pt>
                <c:pt idx="8595">
                  <c:v>5.7302517890929998</c:v>
                </c:pt>
                <c:pt idx="8596">
                  <c:v>5.7213430404660004</c:v>
                </c:pt>
                <c:pt idx="8597">
                  <c:v>5.7131824493399996</c:v>
                </c:pt>
                <c:pt idx="8598">
                  <c:v>5.7059984207149999</c:v>
                </c:pt>
                <c:pt idx="8599">
                  <c:v>5.7059950828549999</c:v>
                </c:pt>
                <c:pt idx="8600">
                  <c:v>5.7058396339410002</c:v>
                </c:pt>
                <c:pt idx="8601">
                  <c:v>5.6740946769710003</c:v>
                </c:pt>
                <c:pt idx="8602">
                  <c:v>5.6631522178639999</c:v>
                </c:pt>
                <c:pt idx="8603">
                  <c:v>5.6540246009819999</c:v>
                </c:pt>
                <c:pt idx="8604">
                  <c:v>5.6530690193169999</c:v>
                </c:pt>
                <c:pt idx="8605">
                  <c:v>5.647129535675</c:v>
                </c:pt>
                <c:pt idx="8606">
                  <c:v>5.644649982452</c:v>
                </c:pt>
                <c:pt idx="8607">
                  <c:v>5.6340317726129996</c:v>
                </c:pt>
                <c:pt idx="8608">
                  <c:v>5.6336894035330003</c:v>
                </c:pt>
                <c:pt idx="8609">
                  <c:v>5.6233639717099999</c:v>
                </c:pt>
                <c:pt idx="8610">
                  <c:v>5.6077513694760004</c:v>
                </c:pt>
                <c:pt idx="8611">
                  <c:v>5.6045031547540001</c:v>
                </c:pt>
                <c:pt idx="8612">
                  <c:v>5.6003479957579998</c:v>
                </c:pt>
                <c:pt idx="8613">
                  <c:v>5.5942163467399997</c:v>
                </c:pt>
                <c:pt idx="8614">
                  <c:v>5.594011783599</c:v>
                </c:pt>
                <c:pt idx="8615">
                  <c:v>5.5903491973869999</c:v>
                </c:pt>
                <c:pt idx="8616">
                  <c:v>5.5868697166440002</c:v>
                </c:pt>
                <c:pt idx="8617">
                  <c:v>5.5459804534910004</c:v>
                </c:pt>
                <c:pt idx="8618">
                  <c:v>5.532104492187</c:v>
                </c:pt>
                <c:pt idx="8619">
                  <c:v>5.5083856582640003</c:v>
                </c:pt>
                <c:pt idx="8620">
                  <c:v>5.4775538444510001</c:v>
                </c:pt>
                <c:pt idx="8621">
                  <c:v>5.4560074806210004</c:v>
                </c:pt>
                <c:pt idx="8622">
                  <c:v>5.444946289062</c:v>
                </c:pt>
                <c:pt idx="8623">
                  <c:v>5.44322681427</c:v>
                </c:pt>
                <c:pt idx="8624">
                  <c:v>5.41965675354</c:v>
                </c:pt>
                <c:pt idx="8625">
                  <c:v>5.397513389587</c:v>
                </c:pt>
                <c:pt idx="8626">
                  <c:v>5.3809237480160004</c:v>
                </c:pt>
                <c:pt idx="8627">
                  <c:v>5.3420195579519998</c:v>
                </c:pt>
                <c:pt idx="8628">
                  <c:v>5.3111734390249996</c:v>
                </c:pt>
                <c:pt idx="8629">
                  <c:v>5.3068094253540004</c:v>
                </c:pt>
                <c:pt idx="8630">
                  <c:v>5.302040576934</c:v>
                </c:pt>
                <c:pt idx="8631">
                  <c:v>5.293607234954</c:v>
                </c:pt>
                <c:pt idx="8632">
                  <c:v>5.2563328742979998</c:v>
                </c:pt>
                <c:pt idx="8633">
                  <c:v>5.2558050155630003</c:v>
                </c:pt>
                <c:pt idx="8634">
                  <c:v>5.2479677200310002</c:v>
                </c:pt>
                <c:pt idx="8635">
                  <c:v>5.229255199432</c:v>
                </c:pt>
                <c:pt idx="8636">
                  <c:v>5.2123565673819998</c:v>
                </c:pt>
                <c:pt idx="8637">
                  <c:v>5.1981821060179998</c:v>
                </c:pt>
                <c:pt idx="8638">
                  <c:v>5.1507921218870001</c:v>
                </c:pt>
                <c:pt idx="8639">
                  <c:v>5.1244010925290002</c:v>
                </c:pt>
                <c:pt idx="8640">
                  <c:v>5.1199684143060002</c:v>
                </c:pt>
                <c:pt idx="8641">
                  <c:v>5.118935108184</c:v>
                </c:pt>
                <c:pt idx="8642">
                  <c:v>5.1167960166929998</c:v>
                </c:pt>
                <c:pt idx="8643">
                  <c:v>5.1148686408990001</c:v>
                </c:pt>
                <c:pt idx="8644">
                  <c:v>5.1086683273310003</c:v>
                </c:pt>
                <c:pt idx="8645">
                  <c:v>5.0938825607289999</c:v>
                </c:pt>
                <c:pt idx="8646">
                  <c:v>5.0727143287649996</c:v>
                </c:pt>
                <c:pt idx="8647">
                  <c:v>5.0613546371459996</c:v>
                </c:pt>
                <c:pt idx="8648">
                  <c:v>5.0529589653010003</c:v>
                </c:pt>
                <c:pt idx="8649">
                  <c:v>5.0484566688530004</c:v>
                </c:pt>
                <c:pt idx="8650">
                  <c:v>5.0475106239310001</c:v>
                </c:pt>
                <c:pt idx="8651">
                  <c:v>5.0315556526179996</c:v>
                </c:pt>
                <c:pt idx="8652">
                  <c:v>5.0264658927910002</c:v>
                </c:pt>
                <c:pt idx="8653">
                  <c:v>5.0172162055960001</c:v>
                </c:pt>
                <c:pt idx="8654">
                  <c:v>4.9984006881710004</c:v>
                </c:pt>
                <c:pt idx="8655">
                  <c:v>4.981640815734</c:v>
                </c:pt>
                <c:pt idx="8656">
                  <c:v>4.9721179008479996</c:v>
                </c:pt>
                <c:pt idx="8657">
                  <c:v>4.9676699638360002</c:v>
                </c:pt>
                <c:pt idx="8658">
                  <c:v>4.9434819221490001</c:v>
                </c:pt>
                <c:pt idx="8659">
                  <c:v>4.9389448165890002</c:v>
                </c:pt>
                <c:pt idx="8660">
                  <c:v>4.9296326637260002</c:v>
                </c:pt>
                <c:pt idx="8661">
                  <c:v>4.9065332412710001</c:v>
                </c:pt>
                <c:pt idx="8662">
                  <c:v>4.9051423072810003</c:v>
                </c:pt>
                <c:pt idx="8663">
                  <c:v>4.8658008575430003</c:v>
                </c:pt>
                <c:pt idx="8664">
                  <c:v>4.8527307510369999</c:v>
                </c:pt>
                <c:pt idx="8665">
                  <c:v>4.8164038658140003</c:v>
                </c:pt>
                <c:pt idx="8666">
                  <c:v>4.7790093421930004</c:v>
                </c:pt>
                <c:pt idx="8667">
                  <c:v>4.7561082839960003</c:v>
                </c:pt>
                <c:pt idx="8668">
                  <c:v>4.7412896156309996</c:v>
                </c:pt>
                <c:pt idx="8669">
                  <c:v>4.7181758880610003</c:v>
                </c:pt>
                <c:pt idx="8670">
                  <c:v>4.7171320915220001</c:v>
                </c:pt>
                <c:pt idx="8671">
                  <c:v>4.7166604995719998</c:v>
                </c:pt>
                <c:pt idx="8672">
                  <c:v>4.6937599182119998</c:v>
                </c:pt>
                <c:pt idx="8673">
                  <c:v>4.6783185005180004</c:v>
                </c:pt>
                <c:pt idx="8674">
                  <c:v>4.6629748344420001</c:v>
                </c:pt>
                <c:pt idx="8675">
                  <c:v>4.6298718452449998</c:v>
                </c:pt>
                <c:pt idx="8676">
                  <c:v>4.5731806755060003</c:v>
                </c:pt>
                <c:pt idx="8677">
                  <c:v>4.5606470108029997</c:v>
                </c:pt>
                <c:pt idx="8678">
                  <c:v>4.5458893775930003</c:v>
                </c:pt>
                <c:pt idx="8679">
                  <c:v>4.5439019203180004</c:v>
                </c:pt>
                <c:pt idx="8680">
                  <c:v>4.5416069030759996</c:v>
                </c:pt>
                <c:pt idx="8681">
                  <c:v>4.5356783866879997</c:v>
                </c:pt>
                <c:pt idx="8682">
                  <c:v>4.5272083282470001</c:v>
                </c:pt>
                <c:pt idx="8683">
                  <c:v>4.5254664421079998</c:v>
                </c:pt>
                <c:pt idx="8684">
                  <c:v>4.5192966461179997</c:v>
                </c:pt>
                <c:pt idx="8685">
                  <c:v>4.515502929687</c:v>
                </c:pt>
                <c:pt idx="8686">
                  <c:v>4.5029325485219998</c:v>
                </c:pt>
                <c:pt idx="8687">
                  <c:v>4.4974398612969999</c:v>
                </c:pt>
                <c:pt idx="8688">
                  <c:v>4.4963150024410004</c:v>
                </c:pt>
                <c:pt idx="8689">
                  <c:v>4.4804558753960002</c:v>
                </c:pt>
                <c:pt idx="8690">
                  <c:v>4.4750113487240002</c:v>
                </c:pt>
                <c:pt idx="8691">
                  <c:v>4.4747529029840001</c:v>
                </c:pt>
                <c:pt idx="8692">
                  <c:v>4.4468650817870001</c:v>
                </c:pt>
                <c:pt idx="8693">
                  <c:v>4.4283504486079996</c:v>
                </c:pt>
                <c:pt idx="8694">
                  <c:v>4.3975453376770002</c:v>
                </c:pt>
                <c:pt idx="8695">
                  <c:v>4.3907799720760003</c:v>
                </c:pt>
                <c:pt idx="8696">
                  <c:v>4.3753333091729996</c:v>
                </c:pt>
                <c:pt idx="8697">
                  <c:v>4.3693456649779998</c:v>
                </c:pt>
                <c:pt idx="8698">
                  <c:v>4.3578677177419998</c:v>
                </c:pt>
                <c:pt idx="8699">
                  <c:v>4.3213639259330003</c:v>
                </c:pt>
                <c:pt idx="8700">
                  <c:v>4.319437503814</c:v>
                </c:pt>
                <c:pt idx="8701">
                  <c:v>4.309664726257</c:v>
                </c:pt>
                <c:pt idx="8702">
                  <c:v>4.3036522865290001</c:v>
                </c:pt>
                <c:pt idx="8703">
                  <c:v>4.2898793220520002</c:v>
                </c:pt>
                <c:pt idx="8704">
                  <c:v>4.2845778465270001</c:v>
                </c:pt>
                <c:pt idx="8705">
                  <c:v>4.2722687721249999</c:v>
                </c:pt>
                <c:pt idx="8706">
                  <c:v>4.2563190460199998</c:v>
                </c:pt>
                <c:pt idx="8707">
                  <c:v>4.2410950660699998</c:v>
                </c:pt>
                <c:pt idx="8708">
                  <c:v>4.2363333702080004</c:v>
                </c:pt>
                <c:pt idx="8709">
                  <c:v>4.2354688644399996</c:v>
                </c:pt>
                <c:pt idx="8710">
                  <c:v>4.2206249237059996</c:v>
                </c:pt>
                <c:pt idx="8711">
                  <c:v>4.2100687026969998</c:v>
                </c:pt>
                <c:pt idx="8712">
                  <c:v>4.1900415420529997</c:v>
                </c:pt>
                <c:pt idx="8713">
                  <c:v>4.1843461990349997</c:v>
                </c:pt>
                <c:pt idx="8714">
                  <c:v>4.1810660362240002</c:v>
                </c:pt>
                <c:pt idx="8715">
                  <c:v>4.1760621070859996</c:v>
                </c:pt>
                <c:pt idx="8716">
                  <c:v>4.1676082611079996</c:v>
                </c:pt>
                <c:pt idx="8717">
                  <c:v>4.1426129341119999</c:v>
                </c:pt>
                <c:pt idx="8718">
                  <c:v>4.1328945159910004</c:v>
                </c:pt>
                <c:pt idx="8719">
                  <c:v>4.1300549507140003</c:v>
                </c:pt>
                <c:pt idx="8720">
                  <c:v>4.1062541007990001</c:v>
                </c:pt>
                <c:pt idx="8721">
                  <c:v>4.1018786430349996</c:v>
                </c:pt>
                <c:pt idx="8722">
                  <c:v>4.0976524353019999</c:v>
                </c:pt>
                <c:pt idx="8723">
                  <c:v>4.0886921882619998</c:v>
                </c:pt>
                <c:pt idx="8724">
                  <c:v>4.0865621566770001</c:v>
                </c:pt>
                <c:pt idx="8725">
                  <c:v>4.0853219032280004</c:v>
                </c:pt>
                <c:pt idx="8726">
                  <c:v>4.0837488174430003</c:v>
                </c:pt>
                <c:pt idx="8727">
                  <c:v>4.0797338485710002</c:v>
                </c:pt>
                <c:pt idx="8728">
                  <c:v>4.0710477828969998</c:v>
                </c:pt>
                <c:pt idx="8729">
                  <c:v>4.0680613517759996</c:v>
                </c:pt>
                <c:pt idx="8730">
                  <c:v>4.0665316581719999</c:v>
                </c:pt>
                <c:pt idx="8731">
                  <c:v>4.0448875427240001</c:v>
                </c:pt>
                <c:pt idx="8732">
                  <c:v>4.0391063690179996</c:v>
                </c:pt>
                <c:pt idx="8733">
                  <c:v>4.0255203247070002</c:v>
                </c:pt>
                <c:pt idx="8734">
                  <c:v>4.025439739227</c:v>
                </c:pt>
                <c:pt idx="8735">
                  <c:v>4.0230817794789999</c:v>
                </c:pt>
                <c:pt idx="8736">
                  <c:v>4.0181536674489999</c:v>
                </c:pt>
                <c:pt idx="8737">
                  <c:v>4.0153179168699999</c:v>
                </c:pt>
                <c:pt idx="8738">
                  <c:v>4.0153093338010004</c:v>
                </c:pt>
                <c:pt idx="8739">
                  <c:v>4.0128235816949998</c:v>
                </c:pt>
                <c:pt idx="8740">
                  <c:v>3.9898660182949999</c:v>
                </c:pt>
                <c:pt idx="8741">
                  <c:v>3.9893300533290001</c:v>
                </c:pt>
                <c:pt idx="8742">
                  <c:v>3.9883341789240001</c:v>
                </c:pt>
                <c:pt idx="8743">
                  <c:v>3.9760396480560001</c:v>
                </c:pt>
                <c:pt idx="8744">
                  <c:v>3.9757094383229998</c:v>
                </c:pt>
                <c:pt idx="8745">
                  <c:v>3.971233606338</c:v>
                </c:pt>
                <c:pt idx="8746">
                  <c:v>3.9700071811669999</c:v>
                </c:pt>
                <c:pt idx="8747">
                  <c:v>3.9456324577330002</c:v>
                </c:pt>
                <c:pt idx="8748">
                  <c:v>3.940874576568</c:v>
                </c:pt>
                <c:pt idx="8749">
                  <c:v>3.9406890869139999</c:v>
                </c:pt>
                <c:pt idx="8750">
                  <c:v>3.9400856494899998</c:v>
                </c:pt>
                <c:pt idx="8751">
                  <c:v>3.9356124401089998</c:v>
                </c:pt>
                <c:pt idx="8752">
                  <c:v>3.9335691928859999</c:v>
                </c:pt>
                <c:pt idx="8753">
                  <c:v>3.9191160202019999</c:v>
                </c:pt>
                <c:pt idx="8754">
                  <c:v>3.9164373874659999</c:v>
                </c:pt>
                <c:pt idx="8755">
                  <c:v>3.910074472427</c:v>
                </c:pt>
                <c:pt idx="8756">
                  <c:v>3.9057788848869999</c:v>
                </c:pt>
                <c:pt idx="8757">
                  <c:v>3.9008049964899998</c:v>
                </c:pt>
                <c:pt idx="8758">
                  <c:v>3.8664493560789999</c:v>
                </c:pt>
                <c:pt idx="8759">
                  <c:v>3.858798027038</c:v>
                </c:pt>
                <c:pt idx="8760">
                  <c:v>3.8534727096550001</c:v>
                </c:pt>
                <c:pt idx="8761">
                  <c:v>3.8533182144159999</c:v>
                </c:pt>
                <c:pt idx="8762">
                  <c:v>3.8517374992370002</c:v>
                </c:pt>
                <c:pt idx="8763">
                  <c:v>3.8496701717369999</c:v>
                </c:pt>
                <c:pt idx="8764">
                  <c:v>3.8442518711089999</c:v>
                </c:pt>
                <c:pt idx="8765">
                  <c:v>3.8358750343320001</c:v>
                </c:pt>
                <c:pt idx="8766">
                  <c:v>3.8063697814939998</c:v>
                </c:pt>
                <c:pt idx="8767">
                  <c:v>3.7974808216090001</c:v>
                </c:pt>
                <c:pt idx="8768">
                  <c:v>3.793207883834</c:v>
                </c:pt>
                <c:pt idx="8769">
                  <c:v>3.7872147560110001</c:v>
                </c:pt>
                <c:pt idx="8770">
                  <c:v>3.7738587856289998</c:v>
                </c:pt>
                <c:pt idx="8771">
                  <c:v>3.7677583694450001</c:v>
                </c:pt>
                <c:pt idx="8772">
                  <c:v>3.7658033370970001</c:v>
                </c:pt>
                <c:pt idx="8773">
                  <c:v>3.7544989585869999</c:v>
                </c:pt>
                <c:pt idx="8774">
                  <c:v>3.751126527786</c:v>
                </c:pt>
                <c:pt idx="8775">
                  <c:v>3.7455680370329998</c:v>
                </c:pt>
                <c:pt idx="8776">
                  <c:v>3.7446041107169998</c:v>
                </c:pt>
                <c:pt idx="8777">
                  <c:v>3.7195718288420001</c:v>
                </c:pt>
                <c:pt idx="8778">
                  <c:v>3.7030005455010002</c:v>
                </c:pt>
                <c:pt idx="8779">
                  <c:v>3.7015798091879999</c:v>
                </c:pt>
                <c:pt idx="8780">
                  <c:v>3.700395822525</c:v>
                </c:pt>
                <c:pt idx="8781">
                  <c:v>3.676632404327</c:v>
                </c:pt>
                <c:pt idx="8782">
                  <c:v>3.676625490188</c:v>
                </c:pt>
                <c:pt idx="8783">
                  <c:v>3.6695137023919999</c:v>
                </c:pt>
                <c:pt idx="8784">
                  <c:v>3.6625669002530001</c:v>
                </c:pt>
                <c:pt idx="8785">
                  <c:v>3.6487784385680002</c:v>
                </c:pt>
                <c:pt idx="8786">
                  <c:v>3.6205992698660001</c:v>
                </c:pt>
                <c:pt idx="8787">
                  <c:v>3.6104559898369999</c:v>
                </c:pt>
                <c:pt idx="8788">
                  <c:v>3.607469081878</c:v>
                </c:pt>
                <c:pt idx="8789">
                  <c:v>3.6063821315759998</c:v>
                </c:pt>
                <c:pt idx="8790">
                  <c:v>3.600288152694</c:v>
                </c:pt>
                <c:pt idx="8791">
                  <c:v>3.59725689888</c:v>
                </c:pt>
                <c:pt idx="8792">
                  <c:v>3.5755951404570001</c:v>
                </c:pt>
                <c:pt idx="8793">
                  <c:v>3.571301698684</c:v>
                </c:pt>
                <c:pt idx="8794">
                  <c:v>3.570261955261</c:v>
                </c:pt>
                <c:pt idx="8795">
                  <c:v>3.569520950317</c:v>
                </c:pt>
                <c:pt idx="8796">
                  <c:v>3.5672891139980001</c:v>
                </c:pt>
                <c:pt idx="8797">
                  <c:v>3.5667529106139999</c:v>
                </c:pt>
                <c:pt idx="8798">
                  <c:v>3.5650718212119998</c:v>
                </c:pt>
                <c:pt idx="8799">
                  <c:v>3.5624749660489998</c:v>
                </c:pt>
                <c:pt idx="8800">
                  <c:v>3.5582742691039999</c:v>
                </c:pt>
                <c:pt idx="8801">
                  <c:v>3.551845312118</c:v>
                </c:pt>
                <c:pt idx="8802">
                  <c:v>3.5414094924919999</c:v>
                </c:pt>
                <c:pt idx="8803">
                  <c:v>3.541101217269</c:v>
                </c:pt>
                <c:pt idx="8804">
                  <c:v>3.5387325286859999</c:v>
                </c:pt>
                <c:pt idx="8805">
                  <c:v>3.531530857086</c:v>
                </c:pt>
                <c:pt idx="8806">
                  <c:v>3.5264723300930001</c:v>
                </c:pt>
                <c:pt idx="8807">
                  <c:v>3.5168192386619999</c:v>
                </c:pt>
                <c:pt idx="8808">
                  <c:v>3.5050153732289999</c:v>
                </c:pt>
                <c:pt idx="8809">
                  <c:v>3.501294136047</c:v>
                </c:pt>
                <c:pt idx="8810">
                  <c:v>3.4933705329890001</c:v>
                </c:pt>
                <c:pt idx="8811">
                  <c:v>3.490914583206</c:v>
                </c:pt>
                <c:pt idx="8812">
                  <c:v>3.489463806152</c:v>
                </c:pt>
                <c:pt idx="8813">
                  <c:v>3.4866228103629999</c:v>
                </c:pt>
                <c:pt idx="8814">
                  <c:v>3.4811794757840002</c:v>
                </c:pt>
                <c:pt idx="8815">
                  <c:v>3.480770826339</c:v>
                </c:pt>
                <c:pt idx="8816">
                  <c:v>3.4785337448120002</c:v>
                </c:pt>
                <c:pt idx="8817">
                  <c:v>3.457489967346</c:v>
                </c:pt>
                <c:pt idx="8818">
                  <c:v>3.4552466869349998</c:v>
                </c:pt>
                <c:pt idx="8819">
                  <c:v>3.4505906105039998</c:v>
                </c:pt>
                <c:pt idx="8820">
                  <c:v>3.4406614303579999</c:v>
                </c:pt>
                <c:pt idx="8821">
                  <c:v>3.4384353160850001</c:v>
                </c:pt>
                <c:pt idx="8822">
                  <c:v>3.434455394744</c:v>
                </c:pt>
                <c:pt idx="8823">
                  <c:v>3.4177935123440002</c:v>
                </c:pt>
                <c:pt idx="8824">
                  <c:v>3.3858816623679999</c:v>
                </c:pt>
                <c:pt idx="8825">
                  <c:v>3.355650186538</c:v>
                </c:pt>
                <c:pt idx="8826">
                  <c:v>3.3533475399010002</c:v>
                </c:pt>
                <c:pt idx="8827">
                  <c:v>3.3527147769919998</c:v>
                </c:pt>
                <c:pt idx="8828">
                  <c:v>3.3476676940910002</c:v>
                </c:pt>
                <c:pt idx="8829">
                  <c:v>3.3450195789329999</c:v>
                </c:pt>
                <c:pt idx="8830">
                  <c:v>3.3242418766020001</c:v>
                </c:pt>
                <c:pt idx="8831">
                  <c:v>3.3215949535360001</c:v>
                </c:pt>
                <c:pt idx="8832">
                  <c:v>3.3161783218380001</c:v>
                </c:pt>
                <c:pt idx="8833">
                  <c:v>3.311499357223</c:v>
                </c:pt>
                <c:pt idx="8834">
                  <c:v>3.3113186359400002</c:v>
                </c:pt>
                <c:pt idx="8835">
                  <c:v>3.3080086708060001</c:v>
                </c:pt>
                <c:pt idx="8836">
                  <c:v>3.3054952621460001</c:v>
                </c:pt>
                <c:pt idx="8837">
                  <c:v>3.3033471107480001</c:v>
                </c:pt>
                <c:pt idx="8838">
                  <c:v>3.3033108711239998</c:v>
                </c:pt>
                <c:pt idx="8839">
                  <c:v>3.3014779090880002</c:v>
                </c:pt>
                <c:pt idx="8840">
                  <c:v>3.301428318023</c:v>
                </c:pt>
                <c:pt idx="8841">
                  <c:v>3.2925899028769998</c:v>
                </c:pt>
                <c:pt idx="8842">
                  <c:v>3.288344383239</c:v>
                </c:pt>
                <c:pt idx="8843">
                  <c:v>3.2828450202939998</c:v>
                </c:pt>
                <c:pt idx="8844">
                  <c:v>3.281435012817</c:v>
                </c:pt>
                <c:pt idx="8845">
                  <c:v>3.2734076976769999</c:v>
                </c:pt>
                <c:pt idx="8846">
                  <c:v>3.2722194194790002</c:v>
                </c:pt>
                <c:pt idx="8847">
                  <c:v>3.2710530757899998</c:v>
                </c:pt>
                <c:pt idx="8848">
                  <c:v>3.2509167194359998</c:v>
                </c:pt>
                <c:pt idx="8849">
                  <c:v>3.2347462177269999</c:v>
                </c:pt>
                <c:pt idx="8850">
                  <c:v>3.2204422950740001</c:v>
                </c:pt>
                <c:pt idx="8851">
                  <c:v>3.2182714939110002</c:v>
                </c:pt>
                <c:pt idx="8852">
                  <c:v>3.2159347534170002</c:v>
                </c:pt>
                <c:pt idx="8853">
                  <c:v>3.2144384384150002</c:v>
                </c:pt>
                <c:pt idx="8854">
                  <c:v>3.2011840343469999</c:v>
                </c:pt>
                <c:pt idx="8855">
                  <c:v>3.1863315105429999</c:v>
                </c:pt>
                <c:pt idx="8856">
                  <c:v>3.1827557086940002</c:v>
                </c:pt>
                <c:pt idx="8857">
                  <c:v>3.1700940132139999</c:v>
                </c:pt>
                <c:pt idx="8858">
                  <c:v>3.1695797443379998</c:v>
                </c:pt>
                <c:pt idx="8859">
                  <c:v>3.157819747924</c:v>
                </c:pt>
                <c:pt idx="8860">
                  <c:v>3.138727664947</c:v>
                </c:pt>
                <c:pt idx="8861">
                  <c:v>3.1340181827540001</c:v>
                </c:pt>
                <c:pt idx="8862">
                  <c:v>3.1279981136320001</c:v>
                </c:pt>
                <c:pt idx="8863">
                  <c:v>3.110529661178</c:v>
                </c:pt>
                <c:pt idx="8864">
                  <c:v>3.1003775596610001</c:v>
                </c:pt>
                <c:pt idx="8865">
                  <c:v>3.0950210094449999</c:v>
                </c:pt>
                <c:pt idx="8866">
                  <c:v>3.0758664607999999</c:v>
                </c:pt>
                <c:pt idx="8867">
                  <c:v>3.0749161243429999</c:v>
                </c:pt>
                <c:pt idx="8868">
                  <c:v>3.0622222423549998</c:v>
                </c:pt>
                <c:pt idx="8869">
                  <c:v>3.0607810020440001</c:v>
                </c:pt>
                <c:pt idx="8870">
                  <c:v>3.0571470260620002</c:v>
                </c:pt>
                <c:pt idx="8871">
                  <c:v>3.0553627014160001</c:v>
                </c:pt>
                <c:pt idx="8872">
                  <c:v>3.0501041412349998</c:v>
                </c:pt>
                <c:pt idx="8873">
                  <c:v>3.0499067306510002</c:v>
                </c:pt>
                <c:pt idx="8874">
                  <c:v>3.0453548431390001</c:v>
                </c:pt>
                <c:pt idx="8875">
                  <c:v>3.0408759117119999</c:v>
                </c:pt>
                <c:pt idx="8876">
                  <c:v>3.0018866062159999</c:v>
                </c:pt>
                <c:pt idx="8877">
                  <c:v>2.9960405826560002</c:v>
                </c:pt>
                <c:pt idx="8878">
                  <c:v>2.995019674301</c:v>
                </c:pt>
                <c:pt idx="8879">
                  <c:v>2.9857723712920001</c:v>
                </c:pt>
                <c:pt idx="8880">
                  <c:v>2.976030826568</c:v>
                </c:pt>
                <c:pt idx="8881">
                  <c:v>2.9748556613920001</c:v>
                </c:pt>
                <c:pt idx="8882">
                  <c:v>2.9614391326899998</c:v>
                </c:pt>
                <c:pt idx="8883">
                  <c:v>2.9612922668450001</c:v>
                </c:pt>
                <c:pt idx="8884">
                  <c:v>2.9471476078030001</c:v>
                </c:pt>
                <c:pt idx="8885">
                  <c:v>2.9399514198299999</c:v>
                </c:pt>
                <c:pt idx="8886">
                  <c:v>2.9307508468619998</c:v>
                </c:pt>
                <c:pt idx="8887">
                  <c:v>2.9304711818690001</c:v>
                </c:pt>
                <c:pt idx="8888">
                  <c:v>2.903862714767</c:v>
                </c:pt>
                <c:pt idx="8889">
                  <c:v>2.8826992511739999</c:v>
                </c:pt>
                <c:pt idx="8890">
                  <c:v>2.8803212642660001</c:v>
                </c:pt>
                <c:pt idx="8891">
                  <c:v>2.8706009387970002</c:v>
                </c:pt>
                <c:pt idx="8892">
                  <c:v>2.8450918197630002</c:v>
                </c:pt>
                <c:pt idx="8893">
                  <c:v>2.8325839042659999</c:v>
                </c:pt>
                <c:pt idx="8894">
                  <c:v>2.8280835151670001</c:v>
                </c:pt>
                <c:pt idx="8895">
                  <c:v>2.8250992298119999</c:v>
                </c:pt>
                <c:pt idx="8896">
                  <c:v>2.8152976036070001</c:v>
                </c:pt>
                <c:pt idx="8897">
                  <c:v>2.8052308559410002</c:v>
                </c:pt>
                <c:pt idx="8898">
                  <c:v>2.7727286815640002</c:v>
                </c:pt>
                <c:pt idx="8899">
                  <c:v>2.7693471908560001</c:v>
                </c:pt>
                <c:pt idx="8900">
                  <c:v>2.7655022144310002</c:v>
                </c:pt>
                <c:pt idx="8901">
                  <c:v>2.7616174221029999</c:v>
                </c:pt>
                <c:pt idx="8902">
                  <c:v>2.7577562332149999</c:v>
                </c:pt>
                <c:pt idx="8903">
                  <c:v>2.7440342903129999</c:v>
                </c:pt>
                <c:pt idx="8904">
                  <c:v>2.7384006977080002</c:v>
                </c:pt>
                <c:pt idx="8905">
                  <c:v>2.7371952533720001</c:v>
                </c:pt>
                <c:pt idx="8906">
                  <c:v>2.7342383861539998</c:v>
                </c:pt>
                <c:pt idx="8907">
                  <c:v>2.7297244071960001</c:v>
                </c:pt>
                <c:pt idx="8908">
                  <c:v>2.7160477638240001</c:v>
                </c:pt>
                <c:pt idx="8909">
                  <c:v>2.7105073928830001</c:v>
                </c:pt>
                <c:pt idx="8910">
                  <c:v>2.6918156146999999</c:v>
                </c:pt>
                <c:pt idx="8911">
                  <c:v>2.6834530830380001</c:v>
                </c:pt>
                <c:pt idx="8912">
                  <c:v>2.640560626983</c:v>
                </c:pt>
                <c:pt idx="8913">
                  <c:v>2.6273310184469998</c:v>
                </c:pt>
                <c:pt idx="8914">
                  <c:v>2.621208906173</c:v>
                </c:pt>
                <c:pt idx="8915">
                  <c:v>2.6171643733969998</c:v>
                </c:pt>
                <c:pt idx="8916">
                  <c:v>2.6171011924740002</c:v>
                </c:pt>
                <c:pt idx="8917">
                  <c:v>2.6139781475060002</c:v>
                </c:pt>
                <c:pt idx="8918">
                  <c:v>2.6120331287380001</c:v>
                </c:pt>
                <c:pt idx="8919">
                  <c:v>2.609338521957</c:v>
                </c:pt>
                <c:pt idx="8920">
                  <c:v>2.607205867767</c:v>
                </c:pt>
                <c:pt idx="8921">
                  <c:v>2.6051971912380001</c:v>
                </c:pt>
                <c:pt idx="8922">
                  <c:v>2.5861039161680002</c:v>
                </c:pt>
                <c:pt idx="8923">
                  <c:v>2.579371929168</c:v>
                </c:pt>
                <c:pt idx="8924">
                  <c:v>2.5743494033809999</c:v>
                </c:pt>
                <c:pt idx="8925">
                  <c:v>2.5539562702169998</c:v>
                </c:pt>
                <c:pt idx="8926">
                  <c:v>2.5526063442229998</c:v>
                </c:pt>
                <c:pt idx="8927">
                  <c:v>2.54354929924</c:v>
                </c:pt>
                <c:pt idx="8928">
                  <c:v>2.5432500839230001</c:v>
                </c:pt>
                <c:pt idx="8929">
                  <c:v>2.5376300811760002</c:v>
                </c:pt>
                <c:pt idx="8930">
                  <c:v>2.5353372097009998</c:v>
                </c:pt>
                <c:pt idx="8931">
                  <c:v>2.5244498252860001</c:v>
                </c:pt>
                <c:pt idx="8932">
                  <c:v>2.5190043449399999</c:v>
                </c:pt>
                <c:pt idx="8933">
                  <c:v>2.5186400413509999</c:v>
                </c:pt>
                <c:pt idx="8934">
                  <c:v>2.514915466308</c:v>
                </c:pt>
                <c:pt idx="8935">
                  <c:v>2.5105977058410001</c:v>
                </c:pt>
                <c:pt idx="8936">
                  <c:v>2.501840114593</c:v>
                </c:pt>
                <c:pt idx="8937">
                  <c:v>2.498551130294</c:v>
                </c:pt>
                <c:pt idx="8938">
                  <c:v>2.4796485900869998</c:v>
                </c:pt>
                <c:pt idx="8939">
                  <c:v>2.4774601459499999</c:v>
                </c:pt>
                <c:pt idx="8940">
                  <c:v>2.4643981456750002</c:v>
                </c:pt>
                <c:pt idx="8941">
                  <c:v>2.4577600955959999</c:v>
                </c:pt>
                <c:pt idx="8942">
                  <c:v>2.4488155841819998</c:v>
                </c:pt>
                <c:pt idx="8943">
                  <c:v>2.4305601119990001</c:v>
                </c:pt>
                <c:pt idx="8944">
                  <c:v>2.4283800125120001</c:v>
                </c:pt>
                <c:pt idx="8945">
                  <c:v>2.416760683059</c:v>
                </c:pt>
                <c:pt idx="8946">
                  <c:v>2.3991327285759998</c:v>
                </c:pt>
                <c:pt idx="8947">
                  <c:v>2.3869688510890001</c:v>
                </c:pt>
                <c:pt idx="8948">
                  <c:v>2.3825066089629998</c:v>
                </c:pt>
                <c:pt idx="8949">
                  <c:v>2.3781702518459999</c:v>
                </c:pt>
                <c:pt idx="8950">
                  <c:v>2.374508380889</c:v>
                </c:pt>
                <c:pt idx="8951">
                  <c:v>2.3705179691309999</c:v>
                </c:pt>
                <c:pt idx="8952">
                  <c:v>2.369015216827</c:v>
                </c:pt>
                <c:pt idx="8953">
                  <c:v>2.3519814014430001</c:v>
                </c:pt>
                <c:pt idx="8954">
                  <c:v>2.3435354232779999</c:v>
                </c:pt>
                <c:pt idx="8955">
                  <c:v>2.3172187805169999</c:v>
                </c:pt>
                <c:pt idx="8956">
                  <c:v>2.3118381500240002</c:v>
                </c:pt>
                <c:pt idx="8957">
                  <c:v>2.3100316524500002</c:v>
                </c:pt>
                <c:pt idx="8958">
                  <c:v>2.298952341079</c:v>
                </c:pt>
                <c:pt idx="8959">
                  <c:v>2.28902053833</c:v>
                </c:pt>
                <c:pt idx="8960">
                  <c:v>2.286771059036</c:v>
                </c:pt>
                <c:pt idx="8961">
                  <c:v>2.2737030982970001</c:v>
                </c:pt>
                <c:pt idx="8962">
                  <c:v>2.2679677009580002</c:v>
                </c:pt>
                <c:pt idx="8963">
                  <c:v>2.267679452896</c:v>
                </c:pt>
                <c:pt idx="8964">
                  <c:v>2.264404535293</c:v>
                </c:pt>
                <c:pt idx="8965">
                  <c:v>2.2524664402000001</c:v>
                </c:pt>
                <c:pt idx="8966">
                  <c:v>2.250104665756</c:v>
                </c:pt>
                <c:pt idx="8967">
                  <c:v>2.2213201522819999</c:v>
                </c:pt>
                <c:pt idx="8968">
                  <c:v>2.2149393558499999</c:v>
                </c:pt>
                <c:pt idx="8969">
                  <c:v>2.207123756408</c:v>
                </c:pt>
                <c:pt idx="8970">
                  <c:v>2.201897621154</c:v>
                </c:pt>
                <c:pt idx="8971">
                  <c:v>2.1905460357659998</c:v>
                </c:pt>
                <c:pt idx="8972">
                  <c:v>2.1736528873440002</c:v>
                </c:pt>
                <c:pt idx="8973">
                  <c:v>2.162489414215</c:v>
                </c:pt>
                <c:pt idx="8974">
                  <c:v>2.1617891788480001</c:v>
                </c:pt>
                <c:pt idx="8975">
                  <c:v>2.150029659271</c:v>
                </c:pt>
                <c:pt idx="8976">
                  <c:v>2.1491956710809998</c:v>
                </c:pt>
                <c:pt idx="8977">
                  <c:v>2.1482105255119999</c:v>
                </c:pt>
                <c:pt idx="8978">
                  <c:v>2.1445467472069999</c:v>
                </c:pt>
                <c:pt idx="8979">
                  <c:v>2.1356801986690002</c:v>
                </c:pt>
                <c:pt idx="8980">
                  <c:v>2.131653070449</c:v>
                </c:pt>
                <c:pt idx="8981">
                  <c:v>2.1286296844480002</c:v>
                </c:pt>
                <c:pt idx="8982">
                  <c:v>2.1188423633569999</c:v>
                </c:pt>
                <c:pt idx="8983">
                  <c:v>2.1088562011710001</c:v>
                </c:pt>
                <c:pt idx="8984">
                  <c:v>2.0946104526510001</c:v>
                </c:pt>
                <c:pt idx="8985">
                  <c:v>2.0865237712860001</c:v>
                </c:pt>
                <c:pt idx="8986">
                  <c:v>2.085124969482</c:v>
                </c:pt>
                <c:pt idx="8987">
                  <c:v>2.0680117607109998</c:v>
                </c:pt>
                <c:pt idx="8988">
                  <c:v>2.0625150203699998</c:v>
                </c:pt>
                <c:pt idx="8989">
                  <c:v>2.0621564388269999</c:v>
                </c:pt>
                <c:pt idx="8990">
                  <c:v>2.053273439407</c:v>
                </c:pt>
                <c:pt idx="8991">
                  <c:v>2.0436389446250001</c:v>
                </c:pt>
                <c:pt idx="8992">
                  <c:v>2.0414850711820001</c:v>
                </c:pt>
                <c:pt idx="8993">
                  <c:v>2.0292596817009998</c:v>
                </c:pt>
                <c:pt idx="8994">
                  <c:v>2.0214998722069999</c:v>
                </c:pt>
                <c:pt idx="8995">
                  <c:v>2.0208673477170001</c:v>
                </c:pt>
                <c:pt idx="8996">
                  <c:v>2.020736455917</c:v>
                </c:pt>
                <c:pt idx="8997">
                  <c:v>2.02057981491</c:v>
                </c:pt>
                <c:pt idx="8998">
                  <c:v>2.010191202163</c:v>
                </c:pt>
                <c:pt idx="8999">
                  <c:v>2.009933471679</c:v>
                </c:pt>
                <c:pt idx="9000">
                  <c:v>2.008721351623</c:v>
                </c:pt>
                <c:pt idx="9001">
                  <c:v>2.0084936618799998</c:v>
                </c:pt>
                <c:pt idx="9002">
                  <c:v>2.0008099079130002</c:v>
                </c:pt>
                <c:pt idx="9003">
                  <c:v>1.9841586351389999</c:v>
                </c:pt>
                <c:pt idx="9004">
                  <c:v>1.9816331863400001</c:v>
                </c:pt>
                <c:pt idx="9005">
                  <c:v>1.981105566024</c:v>
                </c:pt>
                <c:pt idx="9006">
                  <c:v>1.9738891124719999</c:v>
                </c:pt>
                <c:pt idx="9007">
                  <c:v>1.964130640029</c:v>
                </c:pt>
                <c:pt idx="9008">
                  <c:v>1.950615763664</c:v>
                </c:pt>
                <c:pt idx="9009">
                  <c:v>1.949574589729</c:v>
                </c:pt>
                <c:pt idx="9010">
                  <c:v>1.9379183053969999</c:v>
                </c:pt>
                <c:pt idx="9011">
                  <c:v>1.931931257247</c:v>
                </c:pt>
                <c:pt idx="9012">
                  <c:v>1.9275588989250001</c:v>
                </c:pt>
                <c:pt idx="9013">
                  <c:v>1.9183616638180001</c:v>
                </c:pt>
                <c:pt idx="9014">
                  <c:v>1.8953696489330001</c:v>
                </c:pt>
                <c:pt idx="9015">
                  <c:v>1.8738759756079999</c:v>
                </c:pt>
                <c:pt idx="9016">
                  <c:v>1.871075630187</c:v>
                </c:pt>
                <c:pt idx="9017">
                  <c:v>1.851738095283</c:v>
                </c:pt>
                <c:pt idx="9018">
                  <c:v>1.8404775857919999</c:v>
                </c:pt>
                <c:pt idx="9019">
                  <c:v>1.82620871067</c:v>
                </c:pt>
                <c:pt idx="9020">
                  <c:v>1.8185410499570001</c:v>
                </c:pt>
                <c:pt idx="9021">
                  <c:v>1.818069219589</c:v>
                </c:pt>
                <c:pt idx="9022">
                  <c:v>1.8038997650140001</c:v>
                </c:pt>
                <c:pt idx="9023">
                  <c:v>1.7965836524959999</c:v>
                </c:pt>
                <c:pt idx="9024">
                  <c:v>1.7739089727399999</c:v>
                </c:pt>
                <c:pt idx="9025">
                  <c:v>1.7500414848320001</c:v>
                </c:pt>
                <c:pt idx="9026">
                  <c:v>1.7392141819</c:v>
                </c:pt>
                <c:pt idx="9027">
                  <c:v>1.7381906509389999</c:v>
                </c:pt>
                <c:pt idx="9028">
                  <c:v>1.7375073432920001</c:v>
                </c:pt>
                <c:pt idx="9029">
                  <c:v>1.7285203933710001</c:v>
                </c:pt>
                <c:pt idx="9030">
                  <c:v>1.727443456649</c:v>
                </c:pt>
                <c:pt idx="9031">
                  <c:v>1.712776541709</c:v>
                </c:pt>
                <c:pt idx="9032">
                  <c:v>1.687877655029</c:v>
                </c:pt>
                <c:pt idx="9033">
                  <c:v>1.6838419437400001</c:v>
                </c:pt>
                <c:pt idx="9034">
                  <c:v>1.6793122291560001</c:v>
                </c:pt>
                <c:pt idx="9035">
                  <c:v>1.6781833171839999</c:v>
                </c:pt>
                <c:pt idx="9036">
                  <c:v>1.676439046859</c:v>
                </c:pt>
                <c:pt idx="9037">
                  <c:v>1.670098304748</c:v>
                </c:pt>
                <c:pt idx="9038">
                  <c:v>1.6623277664180001</c:v>
                </c:pt>
                <c:pt idx="9039">
                  <c:v>1.6582889556880001</c:v>
                </c:pt>
                <c:pt idx="9040">
                  <c:v>1.6534308195109999</c:v>
                </c:pt>
                <c:pt idx="9041">
                  <c:v>1.6473942995069999</c:v>
                </c:pt>
                <c:pt idx="9042">
                  <c:v>1.6420756578439999</c:v>
                </c:pt>
                <c:pt idx="9043">
                  <c:v>1.640167236328</c:v>
                </c:pt>
                <c:pt idx="9044">
                  <c:v>1.638366937637</c:v>
                </c:pt>
                <c:pt idx="9045">
                  <c:v>1.626761436462</c:v>
                </c:pt>
                <c:pt idx="9046">
                  <c:v>1.6152096986769999</c:v>
                </c:pt>
                <c:pt idx="9047">
                  <c:v>1.6081119775770001</c:v>
                </c:pt>
                <c:pt idx="9048">
                  <c:v>1.604760050773</c:v>
                </c:pt>
                <c:pt idx="9049">
                  <c:v>1.6046534776679999</c:v>
                </c:pt>
                <c:pt idx="9050">
                  <c:v>1.5973464250560001</c:v>
                </c:pt>
                <c:pt idx="9051">
                  <c:v>1.582730650901</c:v>
                </c:pt>
                <c:pt idx="9052">
                  <c:v>1.5535939931860001</c:v>
                </c:pt>
                <c:pt idx="9053">
                  <c:v>1.538891673088</c:v>
                </c:pt>
                <c:pt idx="9054">
                  <c:v>1.538725018501</c:v>
                </c:pt>
                <c:pt idx="9055">
                  <c:v>1.53408563137</c:v>
                </c:pt>
                <c:pt idx="9056">
                  <c:v>1.531060695648</c:v>
                </c:pt>
                <c:pt idx="9057">
                  <c:v>1.5212844610209999</c:v>
                </c:pt>
                <c:pt idx="9058">
                  <c:v>1.5123207569120001</c:v>
                </c:pt>
                <c:pt idx="9059">
                  <c:v>1.4898033142080001</c:v>
                </c:pt>
                <c:pt idx="9060">
                  <c:v>1.477533221244</c:v>
                </c:pt>
                <c:pt idx="9061">
                  <c:v>1.471530914306</c:v>
                </c:pt>
                <c:pt idx="9062">
                  <c:v>1.459724783897</c:v>
                </c:pt>
                <c:pt idx="9063">
                  <c:v>1.4558625221249999</c:v>
                </c:pt>
                <c:pt idx="9064">
                  <c:v>1.4475119113920001</c:v>
                </c:pt>
                <c:pt idx="9065">
                  <c:v>1.446609258651</c:v>
                </c:pt>
                <c:pt idx="9066">
                  <c:v>1.443204283714</c:v>
                </c:pt>
                <c:pt idx="9067">
                  <c:v>1.4364873170850001</c:v>
                </c:pt>
                <c:pt idx="9068">
                  <c:v>1.423575520515</c:v>
                </c:pt>
                <c:pt idx="9069">
                  <c:v>1.4205040931699999</c:v>
                </c:pt>
                <c:pt idx="9070">
                  <c:v>1.4093371629710001</c:v>
                </c:pt>
                <c:pt idx="9071">
                  <c:v>1.409105658531</c:v>
                </c:pt>
                <c:pt idx="9072">
                  <c:v>1.4017555713650001</c:v>
                </c:pt>
                <c:pt idx="9073">
                  <c:v>1.397721886634</c:v>
                </c:pt>
                <c:pt idx="9074">
                  <c:v>1.3906490802760001</c:v>
                </c:pt>
                <c:pt idx="9075">
                  <c:v>1.3751473426809999</c:v>
                </c:pt>
                <c:pt idx="9076">
                  <c:v>1.367637515068</c:v>
                </c:pt>
                <c:pt idx="9077">
                  <c:v>1.3612765073769999</c:v>
                </c:pt>
                <c:pt idx="9078">
                  <c:v>1.357066273689</c:v>
                </c:pt>
                <c:pt idx="9079">
                  <c:v>1.340998411178</c:v>
                </c:pt>
                <c:pt idx="9080">
                  <c:v>1.335281133651</c:v>
                </c:pt>
                <c:pt idx="9081">
                  <c:v>1.3300631046289999</c:v>
                </c:pt>
                <c:pt idx="9082">
                  <c:v>1.3210705518720001</c:v>
                </c:pt>
                <c:pt idx="9083">
                  <c:v>1.320561170578</c:v>
                </c:pt>
                <c:pt idx="9084">
                  <c:v>1.318077206611</c:v>
                </c:pt>
                <c:pt idx="9085">
                  <c:v>1.3139158487310001</c:v>
                </c:pt>
                <c:pt idx="9086">
                  <c:v>1.308526754379</c:v>
                </c:pt>
                <c:pt idx="9087">
                  <c:v>1.3065594434729999</c:v>
                </c:pt>
                <c:pt idx="9088">
                  <c:v>1.295608401298</c:v>
                </c:pt>
                <c:pt idx="9089">
                  <c:v>1.275023460388</c:v>
                </c:pt>
                <c:pt idx="9090">
                  <c:v>1.2644798755640001</c:v>
                </c:pt>
                <c:pt idx="9091">
                  <c:v>1.2633653879160001</c:v>
                </c:pt>
                <c:pt idx="9092">
                  <c:v>1.2628356218329999</c:v>
                </c:pt>
                <c:pt idx="9093">
                  <c:v>1.2574527263640001</c:v>
                </c:pt>
                <c:pt idx="9094">
                  <c:v>1.245120644569</c:v>
                </c:pt>
                <c:pt idx="9095">
                  <c:v>1.239812493324</c:v>
                </c:pt>
                <c:pt idx="9096">
                  <c:v>1.231261610984</c:v>
                </c:pt>
                <c:pt idx="9097">
                  <c:v>1.229599595069</c:v>
                </c:pt>
                <c:pt idx="9098">
                  <c:v>1.213349461555</c:v>
                </c:pt>
                <c:pt idx="9099">
                  <c:v>1.211664915084</c:v>
                </c:pt>
                <c:pt idx="9100">
                  <c:v>1.2095587253569999</c:v>
                </c:pt>
                <c:pt idx="9101">
                  <c:v>1.20080935955</c:v>
                </c:pt>
                <c:pt idx="9102">
                  <c:v>1.199224472045</c:v>
                </c:pt>
                <c:pt idx="9103">
                  <c:v>1.1925489902490001</c:v>
                </c:pt>
                <c:pt idx="9104">
                  <c:v>1.185342192649</c:v>
                </c:pt>
                <c:pt idx="9105">
                  <c:v>1.180251836776</c:v>
                </c:pt>
                <c:pt idx="9106">
                  <c:v>1.167208433151</c:v>
                </c:pt>
                <c:pt idx="9107">
                  <c:v>1.1622745990750001</c:v>
                </c:pt>
                <c:pt idx="9108">
                  <c:v>1.161533236503</c:v>
                </c:pt>
                <c:pt idx="9109">
                  <c:v>1.1607840061179999</c:v>
                </c:pt>
                <c:pt idx="9110">
                  <c:v>1.148306965827</c:v>
                </c:pt>
                <c:pt idx="9111">
                  <c:v>1.125090122222</c:v>
                </c:pt>
                <c:pt idx="9112">
                  <c:v>1.1158260107039999</c:v>
                </c:pt>
                <c:pt idx="9113">
                  <c:v>1.107529044151</c:v>
                </c:pt>
                <c:pt idx="9114">
                  <c:v>1.0848202705379999</c:v>
                </c:pt>
                <c:pt idx="9115">
                  <c:v>1.0807693004600001</c:v>
                </c:pt>
                <c:pt idx="9116">
                  <c:v>1.0769484043119999</c:v>
                </c:pt>
                <c:pt idx="9117">
                  <c:v>1.075625300407</c:v>
                </c:pt>
                <c:pt idx="9118">
                  <c:v>1.0751124620429999</c:v>
                </c:pt>
                <c:pt idx="9119">
                  <c:v>1.0534029006950001</c:v>
                </c:pt>
                <c:pt idx="9120">
                  <c:v>1.0327712297430001</c:v>
                </c:pt>
                <c:pt idx="9121">
                  <c:v>1.03055858612</c:v>
                </c:pt>
                <c:pt idx="9122">
                  <c:v>1.016060471534</c:v>
                </c:pt>
                <c:pt idx="9123">
                  <c:v>1.0158584117880001</c:v>
                </c:pt>
                <c:pt idx="9124">
                  <c:v>1.0122032165520001</c:v>
                </c:pt>
                <c:pt idx="9125">
                  <c:v>1.00564956665</c:v>
                </c:pt>
                <c:pt idx="9126">
                  <c:v>0.99668204784299996</c:v>
                </c:pt>
                <c:pt idx="9127">
                  <c:v>0.99345993995600002</c:v>
                </c:pt>
                <c:pt idx="9128">
                  <c:v>0.98753380775400001</c:v>
                </c:pt>
                <c:pt idx="9129">
                  <c:v>0.98433130979500005</c:v>
                </c:pt>
                <c:pt idx="9130">
                  <c:v>0.97997897863299999</c:v>
                </c:pt>
                <c:pt idx="9131">
                  <c:v>0.977972567081</c:v>
                </c:pt>
                <c:pt idx="9132">
                  <c:v>0.97795659303600002</c:v>
                </c:pt>
                <c:pt idx="9133">
                  <c:v>0.97656893730100003</c:v>
                </c:pt>
                <c:pt idx="9134">
                  <c:v>0.96929138898800005</c:v>
                </c:pt>
                <c:pt idx="9135">
                  <c:v>0.96707987785299998</c:v>
                </c:pt>
                <c:pt idx="9136">
                  <c:v>0.96181285381299997</c:v>
                </c:pt>
                <c:pt idx="9137">
                  <c:v>0.95570653676899997</c:v>
                </c:pt>
                <c:pt idx="9138">
                  <c:v>0.95206302404400001</c:v>
                </c:pt>
                <c:pt idx="9139">
                  <c:v>0.94751721620499996</c:v>
                </c:pt>
                <c:pt idx="9140">
                  <c:v>0.93158280849399999</c:v>
                </c:pt>
                <c:pt idx="9141">
                  <c:v>0.91219544410700004</c:v>
                </c:pt>
                <c:pt idx="9142">
                  <c:v>0.90118408203099998</c:v>
                </c:pt>
                <c:pt idx="9143">
                  <c:v>0.90107125043799996</c:v>
                </c:pt>
                <c:pt idx="9144">
                  <c:v>0.89282399415900005</c:v>
                </c:pt>
                <c:pt idx="9145">
                  <c:v>0.87892252206800003</c:v>
                </c:pt>
                <c:pt idx="9146">
                  <c:v>0.86400163173599998</c:v>
                </c:pt>
                <c:pt idx="9147">
                  <c:v>0.85987293720199998</c:v>
                </c:pt>
                <c:pt idx="9148">
                  <c:v>0.854323387145</c:v>
                </c:pt>
                <c:pt idx="9149">
                  <c:v>0.82584005594200005</c:v>
                </c:pt>
                <c:pt idx="9150">
                  <c:v>0.82512384653000004</c:v>
                </c:pt>
                <c:pt idx="9151">
                  <c:v>0.819470524787</c:v>
                </c:pt>
                <c:pt idx="9152">
                  <c:v>0.80458068847599995</c:v>
                </c:pt>
                <c:pt idx="9153">
                  <c:v>0.80290859937600001</c:v>
                </c:pt>
                <c:pt idx="9154">
                  <c:v>0.76962310075700002</c:v>
                </c:pt>
                <c:pt idx="9155">
                  <c:v>0.75872915983199996</c:v>
                </c:pt>
                <c:pt idx="9156">
                  <c:v>0.747704088687</c:v>
                </c:pt>
                <c:pt idx="9157">
                  <c:v>0.74279189109800003</c:v>
                </c:pt>
                <c:pt idx="9158">
                  <c:v>0.73674672842</c:v>
                </c:pt>
                <c:pt idx="9159">
                  <c:v>0.73467445373499995</c:v>
                </c:pt>
                <c:pt idx="9160">
                  <c:v>0.71001017093600005</c:v>
                </c:pt>
                <c:pt idx="9161">
                  <c:v>0.70870190858799997</c:v>
                </c:pt>
                <c:pt idx="9162">
                  <c:v>0.68331718444800005</c:v>
                </c:pt>
                <c:pt idx="9163">
                  <c:v>0.67320388555499999</c:v>
                </c:pt>
                <c:pt idx="9164">
                  <c:v>0.67139214277199999</c:v>
                </c:pt>
                <c:pt idx="9165">
                  <c:v>0.66892081499</c:v>
                </c:pt>
                <c:pt idx="9166">
                  <c:v>0.66060966253200004</c:v>
                </c:pt>
                <c:pt idx="9167">
                  <c:v>0.65685755014400005</c:v>
                </c:pt>
                <c:pt idx="9168">
                  <c:v>0.65523463487599998</c:v>
                </c:pt>
                <c:pt idx="9169">
                  <c:v>0.63570398092199998</c:v>
                </c:pt>
                <c:pt idx="9170">
                  <c:v>0.63093143701499999</c:v>
                </c:pt>
                <c:pt idx="9171">
                  <c:v>0.62807339429800002</c:v>
                </c:pt>
                <c:pt idx="9172">
                  <c:v>0.61958116292900001</c:v>
                </c:pt>
                <c:pt idx="9173">
                  <c:v>0.61803799867599996</c:v>
                </c:pt>
                <c:pt idx="9174">
                  <c:v>0.61495208740200002</c:v>
                </c:pt>
                <c:pt idx="9175">
                  <c:v>0.610677719116</c:v>
                </c:pt>
                <c:pt idx="9176">
                  <c:v>0.60660761594699997</c:v>
                </c:pt>
                <c:pt idx="9177">
                  <c:v>0.59849077463099998</c:v>
                </c:pt>
                <c:pt idx="9178">
                  <c:v>0.59839630126900001</c:v>
                </c:pt>
                <c:pt idx="9179">
                  <c:v>0.57314950227700001</c:v>
                </c:pt>
                <c:pt idx="9180">
                  <c:v>0.57034033536899997</c:v>
                </c:pt>
                <c:pt idx="9181">
                  <c:v>0.56042802333800001</c:v>
                </c:pt>
                <c:pt idx="9182">
                  <c:v>0.55003428459100001</c:v>
                </c:pt>
                <c:pt idx="9183">
                  <c:v>0.53314948081900004</c:v>
                </c:pt>
                <c:pt idx="9184">
                  <c:v>0.52399939298599996</c:v>
                </c:pt>
                <c:pt idx="9185">
                  <c:v>0.50666552781999996</c:v>
                </c:pt>
                <c:pt idx="9186">
                  <c:v>0.49896374344799999</c:v>
                </c:pt>
                <c:pt idx="9187">
                  <c:v>0.49605184793399998</c:v>
                </c:pt>
                <c:pt idx="9188">
                  <c:v>0.48358848690900003</c:v>
                </c:pt>
                <c:pt idx="9189">
                  <c:v>0.48095524310999999</c:v>
                </c:pt>
                <c:pt idx="9190">
                  <c:v>0.47693806886599999</c:v>
                </c:pt>
                <c:pt idx="9191">
                  <c:v>0.47489127516700003</c:v>
                </c:pt>
                <c:pt idx="9192">
                  <c:v>0.47112128138499998</c:v>
                </c:pt>
                <c:pt idx="9193">
                  <c:v>0.468619316816</c:v>
                </c:pt>
                <c:pt idx="9194">
                  <c:v>0.43593981861999997</c:v>
                </c:pt>
                <c:pt idx="9195">
                  <c:v>0.43400710821100003</c:v>
                </c:pt>
                <c:pt idx="9196">
                  <c:v>0.43089735507900001</c:v>
                </c:pt>
                <c:pt idx="9197">
                  <c:v>0.42970934510199998</c:v>
                </c:pt>
                <c:pt idx="9198">
                  <c:v>0.41276609897599997</c:v>
                </c:pt>
                <c:pt idx="9199">
                  <c:v>0.40566962957300001</c:v>
                </c:pt>
                <c:pt idx="9200">
                  <c:v>0.37822431325900002</c:v>
                </c:pt>
                <c:pt idx="9201">
                  <c:v>0.37803849577900001</c:v>
                </c:pt>
                <c:pt idx="9202">
                  <c:v>0.37255993485400002</c:v>
                </c:pt>
                <c:pt idx="9203">
                  <c:v>0.37033489346499998</c:v>
                </c:pt>
                <c:pt idx="9204">
                  <c:v>0.35859420895499999</c:v>
                </c:pt>
                <c:pt idx="9205">
                  <c:v>0.346358180046</c:v>
                </c:pt>
                <c:pt idx="9206">
                  <c:v>0.329309105873</c:v>
                </c:pt>
                <c:pt idx="9207">
                  <c:v>0.31226626038499999</c:v>
                </c:pt>
                <c:pt idx="9208">
                  <c:v>0.30981954932200001</c:v>
                </c:pt>
                <c:pt idx="9209">
                  <c:v>0.305099993944</c:v>
                </c:pt>
                <c:pt idx="9210">
                  <c:v>0.303293585777</c:v>
                </c:pt>
                <c:pt idx="9211">
                  <c:v>0.30281245708400001</c:v>
                </c:pt>
                <c:pt idx="9212">
                  <c:v>0.296011596918</c:v>
                </c:pt>
                <c:pt idx="9213">
                  <c:v>0.29546648263899999</c:v>
                </c:pt>
                <c:pt idx="9214">
                  <c:v>0.29506251215899998</c:v>
                </c:pt>
                <c:pt idx="9215">
                  <c:v>0.29354846477500002</c:v>
                </c:pt>
                <c:pt idx="9216">
                  <c:v>0.28267988562500002</c:v>
                </c:pt>
                <c:pt idx="9217">
                  <c:v>0.28257074952099998</c:v>
                </c:pt>
                <c:pt idx="9218">
                  <c:v>0.280327647924</c:v>
                </c:pt>
                <c:pt idx="9219">
                  <c:v>0.27355778217299997</c:v>
                </c:pt>
                <c:pt idx="9220">
                  <c:v>0.26844710111600001</c:v>
                </c:pt>
                <c:pt idx="9221">
                  <c:v>0.25755798816600001</c:v>
                </c:pt>
                <c:pt idx="9222">
                  <c:v>0.248038873076</c:v>
                </c:pt>
                <c:pt idx="9223">
                  <c:v>0.24789072573099999</c:v>
                </c:pt>
                <c:pt idx="9224">
                  <c:v>0.24263080954499999</c:v>
                </c:pt>
                <c:pt idx="9225">
                  <c:v>0.22320859134099999</c:v>
                </c:pt>
                <c:pt idx="9226">
                  <c:v>0.21427497267699999</c:v>
                </c:pt>
                <c:pt idx="9227">
                  <c:v>0.202147364616</c:v>
                </c:pt>
                <c:pt idx="9228">
                  <c:v>0.19928757846299999</c:v>
                </c:pt>
                <c:pt idx="9229">
                  <c:v>0.19489271938800001</c:v>
                </c:pt>
                <c:pt idx="9230">
                  <c:v>0.187945738434</c:v>
                </c:pt>
                <c:pt idx="9231">
                  <c:v>0.183514222502</c:v>
                </c:pt>
                <c:pt idx="9232">
                  <c:v>0.18006598949399999</c:v>
                </c:pt>
                <c:pt idx="9233">
                  <c:v>0.17959631979400001</c:v>
                </c:pt>
                <c:pt idx="9234">
                  <c:v>0.17499385774099999</c:v>
                </c:pt>
                <c:pt idx="9235">
                  <c:v>0.157396510243</c:v>
                </c:pt>
                <c:pt idx="9236">
                  <c:v>0.152538910508</c:v>
                </c:pt>
                <c:pt idx="9237">
                  <c:v>0.15130345523300001</c:v>
                </c:pt>
                <c:pt idx="9238">
                  <c:v>0.14908929169099999</c:v>
                </c:pt>
                <c:pt idx="9239">
                  <c:v>0.14628450572400001</c:v>
                </c:pt>
                <c:pt idx="9240">
                  <c:v>0.135956764221</c:v>
                </c:pt>
                <c:pt idx="9241">
                  <c:v>0.105607330799</c:v>
                </c:pt>
                <c:pt idx="9242">
                  <c:v>9.96934399E-2</c:v>
                </c:pt>
                <c:pt idx="9243">
                  <c:v>9.8213776946000003E-2</c:v>
                </c:pt>
                <c:pt idx="9244">
                  <c:v>9.7703106701000006E-2</c:v>
                </c:pt>
                <c:pt idx="9245">
                  <c:v>9.6703611314000001E-2</c:v>
                </c:pt>
                <c:pt idx="9246">
                  <c:v>8.8825762271000003E-2</c:v>
                </c:pt>
                <c:pt idx="9247">
                  <c:v>8.4934063254999997E-2</c:v>
                </c:pt>
                <c:pt idx="9248">
                  <c:v>6.3625030218999998E-2</c:v>
                </c:pt>
                <c:pt idx="9249">
                  <c:v>4.6684049068999998E-2</c:v>
                </c:pt>
                <c:pt idx="9250">
                  <c:v>4.5498646795E-2</c:v>
                </c:pt>
                <c:pt idx="9251">
                  <c:v>3.2640714198E-2</c:v>
                </c:pt>
                <c:pt idx="9252">
                  <c:v>3.0048137530000001E-2</c:v>
                </c:pt>
                <c:pt idx="9253">
                  <c:v>2.8912167996E-2</c:v>
                </c:pt>
                <c:pt idx="9254">
                  <c:v>2.8600215910999999E-2</c:v>
                </c:pt>
                <c:pt idx="9255">
                  <c:v>2.8119273483000001E-2</c:v>
                </c:pt>
                <c:pt idx="9256">
                  <c:v>2.4805622175E-2</c:v>
                </c:pt>
                <c:pt idx="9257">
                  <c:v>1.5304697677E-2</c:v>
                </c:pt>
                <c:pt idx="9258">
                  <c:v>1.0007747448000001E-2</c:v>
                </c:pt>
                <c:pt idx="9259">
                  <c:v>2.4810137233544099E-7</c:v>
                </c:pt>
                <c:pt idx="9260">
                  <c:v>9.44790556900443E-9</c:v>
                </c:pt>
                <c:pt idx="9261" formatCode="#,##0">
                  <c:v>9.3662908540181905E-9</c:v>
                </c:pt>
                <c:pt idx="9262">
                  <c:v>2.7561408710852199E-9</c:v>
                </c:pt>
                <c:pt idx="9263" formatCode="#,##0">
                  <c:v>9.0617208181598099E-10</c:v>
                </c:pt>
                <c:pt idx="9264">
                  <c:v>1.01671088215127E-10</c:v>
                </c:pt>
                <c:pt idx="9265">
                  <c:v>8.7891402489326305E-11</c:v>
                </c:pt>
                <c:pt idx="9266">
                  <c:v>5.57180213425768E-12</c:v>
                </c:pt>
                <c:pt idx="9267" formatCode="#,##0">
                  <c:v>1.6586184465802701E-13</c:v>
                </c:pt>
                <c:pt idx="9268" formatCode="#,##0">
                  <c:v>1.2490009027033001E-13</c:v>
                </c:pt>
                <c:pt idx="9269" formatCode="#,##0">
                  <c:v>1.06669915142608E-13</c:v>
                </c:pt>
                <c:pt idx="9270" formatCode="#,##0">
                  <c:v>2.48689957516035E-14</c:v>
                </c:pt>
                <c:pt idx="9271">
                  <c:v>8.8817841970012507E-15</c:v>
                </c:pt>
                <c:pt idx="9272">
                  <c:v>8.8817841970012507E-15</c:v>
                </c:pt>
                <c:pt idx="9273" formatCode="#,##0">
                  <c:v>8.52645895782576E-15</c:v>
                </c:pt>
                <c:pt idx="9274" formatCode="#,##0">
                  <c:v>8.5223237429772598E-15</c:v>
                </c:pt>
                <c:pt idx="9275" formatCode="#,##0">
                  <c:v>8.2420151297424005E-15</c:v>
                </c:pt>
                <c:pt idx="9276" formatCode="#,##0">
                  <c:v>7.9890021532328E-15</c:v>
                </c:pt>
                <c:pt idx="9277">
                  <c:v>7.1054273576010003E-15</c:v>
                </c:pt>
                <c:pt idx="9278">
                  <c:v>5.5379022561815597E-15</c:v>
                </c:pt>
                <c:pt idx="9279">
                  <c:v>5.0221045075663697E-15</c:v>
                </c:pt>
                <c:pt idx="9280" formatCode="#,##0">
                  <c:v>4.6791709368927302E-15</c:v>
                </c:pt>
                <c:pt idx="9281">
                  <c:v>4.1909076882939397E-15</c:v>
                </c:pt>
                <c:pt idx="9282" formatCode="#,##0">
                  <c:v>4.0653867228732698E-15</c:v>
                </c:pt>
                <c:pt idx="9283" formatCode="#,##0">
                  <c:v>3.8473955941173303E-15</c:v>
                </c:pt>
                <c:pt idx="9284">
                  <c:v>3.4822515490172598E-15</c:v>
                </c:pt>
                <c:pt idx="9285">
                  <c:v>3.3925594419907399E-15</c:v>
                </c:pt>
                <c:pt idx="9286" formatCode="#,##0">
                  <c:v>3.2429681295497102E-15</c:v>
                </c:pt>
                <c:pt idx="9287" formatCode="#,##0">
                  <c:v>3.00210287605316E-15</c:v>
                </c:pt>
                <c:pt idx="9288" formatCode="#,##0">
                  <c:v>2.8931483927731301E-15</c:v>
                </c:pt>
                <c:pt idx="9289">
                  <c:v>2.8089228246299499E-15</c:v>
                </c:pt>
                <c:pt idx="9290">
                  <c:v>2.66453525910038E-15</c:v>
                </c:pt>
                <c:pt idx="9291">
                  <c:v>2.66453525910038E-15</c:v>
                </c:pt>
                <c:pt idx="9292" formatCode="#,##0">
                  <c:v>2.5445803589343498E-15</c:v>
                </c:pt>
                <c:pt idx="9293">
                  <c:v>2.5281311908569101E-15</c:v>
                </c:pt>
                <c:pt idx="9294" formatCode="#,##0">
                  <c:v>2.500885952592E-15</c:v>
                </c:pt>
                <c:pt idx="9295" formatCode="#,##0">
                  <c:v>2.4941338294529702E-15</c:v>
                </c:pt>
                <c:pt idx="9296" formatCode="#,##0">
                  <c:v>2.3654858301492699E-15</c:v>
                </c:pt>
                <c:pt idx="9297" formatCode="#,##0">
                  <c:v>2.14998307243412E-15</c:v>
                </c:pt>
                <c:pt idx="9298" formatCode="#,##0">
                  <c:v>2.0196024672368201E-15</c:v>
                </c:pt>
                <c:pt idx="9299">
                  <c:v>1.9424030373911199E-15</c:v>
                </c:pt>
                <c:pt idx="9300" formatCode="#,##0">
                  <c:v>1.9186041644303498E-15</c:v>
                </c:pt>
                <c:pt idx="9301" formatCode="#,##0">
                  <c:v>1.7763568394002501E-15</c:v>
                </c:pt>
                <c:pt idx="9302">
                  <c:v>1.56102285299984E-15</c:v>
                </c:pt>
                <c:pt idx="9303" formatCode="#,##0">
                  <c:v>1.5230958939953499E-15</c:v>
                </c:pt>
                <c:pt idx="9304">
                  <c:v>1.5108261982378901E-15</c:v>
                </c:pt>
                <c:pt idx="9305" formatCode="#,##0">
                  <c:v>1.5000917496973401E-15</c:v>
                </c:pt>
                <c:pt idx="9306" formatCode="#,##0">
                  <c:v>1.34049263710538E-15</c:v>
                </c:pt>
                <c:pt idx="9307">
                  <c:v>1.29826709177269E-15</c:v>
                </c:pt>
                <c:pt idx="9308">
                  <c:v>1.22124532708767E-15</c:v>
                </c:pt>
                <c:pt idx="9309" formatCode="#,##0">
                  <c:v>1.0220943286610299E-15</c:v>
                </c:pt>
                <c:pt idx="9310" formatCode="#,##0">
                  <c:v>9.40880809678288E-16</c:v>
                </c:pt>
                <c:pt idx="9311">
                  <c:v>9.3948786399652791E-16</c:v>
                </c:pt>
                <c:pt idx="9312">
                  <c:v>9.3145968572245204E-16</c:v>
                </c:pt>
                <c:pt idx="9313" formatCode="#,##0">
                  <c:v>9.10996216749735E-16</c:v>
                </c:pt>
                <c:pt idx="9314">
                  <c:v>8.6317019544891604E-16</c:v>
                </c:pt>
                <c:pt idx="9315">
                  <c:v>8.0634407850660501E-16</c:v>
                </c:pt>
                <c:pt idx="9316" formatCode="#,##0">
                  <c:v>7.41943104735676E-16</c:v>
                </c:pt>
                <c:pt idx="9317" formatCode="#,##0">
                  <c:v>6.9530340601704499E-16</c:v>
                </c:pt>
                <c:pt idx="9318" formatCode="#,##0">
                  <c:v>6.6851275974701703E-16</c:v>
                </c:pt>
                <c:pt idx="9319" formatCode="#,##0">
                  <c:v>4.6276014534815205E-16</c:v>
                </c:pt>
                <c:pt idx="9320" formatCode="#,##0">
                  <c:v>4.4853285057047698E-16</c:v>
                </c:pt>
                <c:pt idx="9321" formatCode="#,##0">
                  <c:v>4.4408920985006301E-16</c:v>
                </c:pt>
                <c:pt idx="9322" formatCode="#,##0">
                  <c:v>3.2612801348363998E-16</c:v>
                </c:pt>
                <c:pt idx="9323">
                  <c:v>2.5598966204448401E-16</c:v>
                </c:pt>
                <c:pt idx="9324" formatCode="#,##0">
                  <c:v>2.3986691928909098E-16</c:v>
                </c:pt>
                <c:pt idx="9325" formatCode="#,##0">
                  <c:v>1.2676020109228001E-16</c:v>
                </c:pt>
                <c:pt idx="9326">
                  <c:v>1.1598921102098599E-16</c:v>
                </c:pt>
                <c:pt idx="9327">
                  <c:v>1.09829038180626E-16</c:v>
                </c:pt>
                <c:pt idx="9328">
                  <c:v>4.66430603806401E-17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285056"/>
        <c:axId val="76286976"/>
      </c:scatterChart>
      <c:valAx>
        <c:axId val="76285056"/>
        <c:scaling>
          <c:orientation val="minMax"/>
          <c:max val="1.05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Fraction of Binding Intervals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6286976"/>
        <c:crosses val="autoZero"/>
        <c:crossBetween val="midCat"/>
        <c:majorUnit val="0.2"/>
      </c:valAx>
      <c:valAx>
        <c:axId val="76286976"/>
        <c:scaling>
          <c:orientation val="minMax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Shadow Price ($/MWh)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7628505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600">
          <a:latin typeface="+mj-lt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516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516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5161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516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516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/>
              <a:t>TAC</a:t>
            </a:r>
            <a:endParaRPr lang="en-US" sz="1050" b="1" dirty="0"/>
          </a:p>
          <a:p>
            <a:pPr algn="l"/>
            <a:r>
              <a:rPr lang="en-US" sz="1050" dirty="0" smtClean="0"/>
              <a:t>May</a:t>
            </a:r>
            <a:r>
              <a:rPr lang="en-US" sz="1050" baseline="0" dirty="0" smtClean="0"/>
              <a:t> 2, 2013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8" r:id="rId2"/>
    <p:sldLayoutId id="2147493459" r:id="rId3"/>
    <p:sldLayoutId id="2147493460" r:id="rId4"/>
    <p:sldLayoutId id="2147493461" r:id="rId5"/>
    <p:sldLayoutId id="2147493462" r:id="rId6"/>
    <p:sldLayoutId id="2147493463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3769539"/>
            <a:chOff x="603250" y="546100"/>
            <a:chExt cx="7727950" cy="3769539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185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Business Practice Proposal to Accommodate NPRR 520 Changes</a:t>
              </a:r>
            </a:p>
            <a:p>
              <a:endParaRPr lang="en-US" b="1" dirty="0" smtClean="0"/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TAC</a:t>
              </a:r>
            </a:p>
            <a:p>
              <a:r>
                <a:rPr lang="en-US" dirty="0" smtClean="0"/>
                <a:t>May 2, 2013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2" y="1353625"/>
            <a:ext cx="8573975" cy="420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0" dirty="0" smtClean="0"/>
              <a:t>Background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2400" b="0" dirty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0" dirty="0" smtClean="0"/>
              <a:t>Concerns with existing language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2400" b="0" dirty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0" dirty="0" smtClean="0"/>
              <a:t>Description of proposed changes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2400" b="0" dirty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0" dirty="0" smtClean="0"/>
              <a:t>Discussion of potential impacts</a:t>
            </a:r>
            <a:endParaRPr lang="en-US" sz="240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dirty="0" smtClean="0"/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9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354263" y="985325"/>
            <a:ext cx="8322127" cy="5770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b="0" dirty="0" smtClean="0"/>
              <a:t>The Business </a:t>
            </a:r>
            <a:r>
              <a:rPr lang="en-US" b="0" dirty="0" smtClean="0"/>
              <a:t>Practice document “Setting the Shadow Price Caps and Power Balance Penalties in Security Constrained Economic Dispatch” was being reviewed in preparation for SWCAP change taking effect on 6/1/2013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b="0" dirty="0" smtClean="0"/>
              <a:t>During the review, we identified language in a different section that is inconsistent and cannot be accommodated in the MMS as part of the implementation of NPRR 520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/>
              <a:t>S</a:t>
            </a:r>
            <a:r>
              <a:rPr lang="en-US" dirty="0" smtClean="0"/>
              <a:t>ection of concern discusses the process for identifying constraints that are consistently irresolvable by SCED and determining shadow price cap adjustments for those constraints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/>
              <a:t>The process </a:t>
            </a:r>
            <a:r>
              <a:rPr lang="en-US" dirty="0" smtClean="0"/>
              <a:t>is </a:t>
            </a:r>
            <a:r>
              <a:rPr lang="en-US" dirty="0" smtClean="0"/>
              <a:t>only </a:t>
            </a:r>
            <a:r>
              <a:rPr lang="en-US" dirty="0" smtClean="0"/>
              <a:t>applied to constraints when they are deemed non-competitive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/>
              <a:t>I</a:t>
            </a:r>
            <a:r>
              <a:rPr lang="en-US" dirty="0" smtClean="0"/>
              <a:t>mplementation of NPRR 520 includes the Real-time evaluation of the competitiveness of a constraint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dirty="0" smtClean="0"/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366962" y="1074225"/>
            <a:ext cx="8322127" cy="4478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b="0" dirty="0" smtClean="0"/>
              <a:t>Business Practice document makes reference to Protocol Sections which no longer exist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b="0" dirty="0" smtClean="0"/>
              <a:t>Implementation of NPRR 520 results in a more dynamic determination of the competitiveness of a constraint</a:t>
            </a:r>
            <a:endParaRPr lang="en-US" b="0" dirty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b="0" dirty="0" smtClean="0"/>
              <a:t>Process of consistently irresolvable in SCED constraints is only applied to non-competitive constraints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b="0" dirty="0" smtClean="0"/>
              <a:t>Current MMS functionality only designed to have a single shadow price cap for each </a:t>
            </a:r>
            <a:r>
              <a:rPr lang="en-US" b="0" dirty="0" smtClean="0"/>
              <a:t>monitored </a:t>
            </a:r>
            <a:r>
              <a:rPr lang="en-US" b="0" dirty="0" smtClean="0"/>
              <a:t>element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/>
              <a:t>Shadow price caps cannot be applied as a function of the competitiveness of a constraint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b="0" dirty="0" smtClean="0"/>
              <a:t>Methodology will be more complicated and it may be less clear to the Market which shadow prices caps are going to be applied to a constraint each SCED run</a:t>
            </a:r>
            <a:endParaRPr lang="en-US" b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 smtClean="0"/>
              <a:t>Concerns with Existing Language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61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366961" y="1074225"/>
            <a:ext cx="8322127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b="0" dirty="0" smtClean="0"/>
              <a:t>Proposed changes remove the dependency of the methodology on the competitiveness status of a constraint by removing: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b="0" dirty="0" smtClean="0"/>
              <a:t>Term “non-competitive”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/>
              <a:t>References to Nodal Protocol Section 3.19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/>
              <a:t>Other l</a:t>
            </a:r>
            <a:r>
              <a:rPr lang="en-US" b="0" dirty="0" smtClean="0"/>
              <a:t>anguage that requires ERCOT to only apply the </a:t>
            </a:r>
            <a:r>
              <a:rPr lang="en-US" dirty="0" err="1" smtClean="0"/>
              <a:t>irresolvability</a:t>
            </a:r>
            <a:r>
              <a:rPr lang="en-US" dirty="0" smtClean="0"/>
              <a:t> process during periods in which a constraint is deemed non-competitive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b="0" dirty="0" smtClean="0"/>
              <a:t>Other clarifications and minor changes are: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/>
              <a:t>Changing an illustrative example in Section 3.5.1 to use $5000/MWh instead of $3000/MWh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/>
              <a:t>Administrative changes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 smtClean="0"/>
              <a:t>Clarifying that the resetting of a shadow price cap for a constraint deemed to be resolvable will be an annual process</a:t>
            </a:r>
            <a:endParaRPr lang="en-US" dirty="0"/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b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 smtClean="0"/>
              <a:t>Description of Proposed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55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366960" y="746790"/>
            <a:ext cx="8322127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b="0" dirty="0" smtClean="0"/>
              <a:t>Proposed edits will avoid the need for systems changes and should have a limited impact on SCED results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b="0" dirty="0" smtClean="0"/>
              <a:t>Reasoning is that if a constraint is truly competitive under most scenarios, SCED will be able to resolve the constraint and the </a:t>
            </a:r>
            <a:r>
              <a:rPr lang="en-US" b="0" dirty="0" err="1" smtClean="0"/>
              <a:t>irresolvablility</a:t>
            </a:r>
            <a:r>
              <a:rPr lang="en-US" b="0" dirty="0" smtClean="0"/>
              <a:t> process will not impact the shadow price cap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b="0" dirty="0" smtClean="0"/>
              <a:t>Design is practically applied without new code</a:t>
            </a:r>
            <a:endParaRPr lang="en-US" b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 smtClean="0"/>
              <a:t>Discussion of Potential Impacts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927402462"/>
              </p:ext>
            </p:extLst>
          </p:nvPr>
        </p:nvGraphicFramePr>
        <p:xfrm>
          <a:off x="2171700" y="2933700"/>
          <a:ext cx="5232400" cy="28085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/>
          <p:cNvSpPr/>
          <p:nvPr/>
        </p:nvSpPr>
        <p:spPr>
          <a:xfrm>
            <a:off x="2171700" y="5742256"/>
            <a:ext cx="584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Duration Curve of 2012 Binding Shadow Prices in SCED for the West to North </a:t>
            </a:r>
            <a:r>
              <a:rPr lang="en-US" sz="1600" b="1" dirty="0" smtClean="0"/>
              <a:t>Stability </a:t>
            </a:r>
            <a:r>
              <a:rPr lang="en-US" sz="1600" b="1" dirty="0"/>
              <a:t>L</a:t>
            </a:r>
            <a:r>
              <a:rPr lang="en-US" sz="1600" b="1" dirty="0" smtClean="0"/>
              <a:t>imit </a:t>
            </a:r>
            <a:r>
              <a:rPr lang="en-US" sz="1600" b="1" dirty="0"/>
              <a:t>C</a:t>
            </a:r>
            <a:r>
              <a:rPr lang="en-US" sz="1600" b="1" dirty="0" smtClean="0"/>
              <a:t>onstraint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5716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c34af464-7aa1-4edd-9be4-83dffc1cb926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1352</TotalTime>
  <Words>435</Words>
  <Application>Microsoft Office PowerPoint</Application>
  <PresentationFormat>On-screen Show (4:3)</PresentationFormat>
  <Paragraphs>50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Custom Design</vt:lpstr>
      <vt:lpstr>PowerPoint Presentation</vt:lpstr>
      <vt:lpstr>Agenda</vt:lpstr>
      <vt:lpstr>Background</vt:lpstr>
      <vt:lpstr>Concerns with Existing Language</vt:lpstr>
      <vt:lpstr>Description of Proposed Changes</vt:lpstr>
      <vt:lpstr>Discussion of Potential Impacts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dmaggio</cp:lastModifiedBy>
  <cp:revision>120</cp:revision>
  <cp:lastPrinted>2013-01-30T23:16:36Z</cp:lastPrinted>
  <dcterms:created xsi:type="dcterms:W3CDTF">2010-04-12T23:12:02Z</dcterms:created>
  <dcterms:modified xsi:type="dcterms:W3CDTF">2013-04-25T19:21:54Z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