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52" r:id="rId1"/>
    <p:sldMasterId id="2147483684" r:id="rId2"/>
    <p:sldMasterId id="2147483654" r:id="rId3"/>
  </p:sldMasterIdLst>
  <p:notesMasterIdLst>
    <p:notesMasterId r:id="rId14"/>
  </p:notesMasterIdLst>
  <p:handoutMasterIdLst>
    <p:handoutMasterId r:id="rId15"/>
  </p:handoutMasterIdLst>
  <p:sldIdLst>
    <p:sldId id="282" r:id="rId4"/>
    <p:sldId id="313" r:id="rId5"/>
    <p:sldId id="314" r:id="rId6"/>
    <p:sldId id="321" r:id="rId7"/>
    <p:sldId id="315" r:id="rId8"/>
    <p:sldId id="316" r:id="rId9"/>
    <p:sldId id="317" r:id="rId10"/>
    <p:sldId id="318" r:id="rId11"/>
    <p:sldId id="319" r:id="rId12"/>
    <p:sldId id="320" r:id="rId13"/>
  </p:sldIdLst>
  <p:sldSz cx="9144000" cy="6858000" type="screen4x3"/>
  <p:notesSz cx="7315200" cy="9601200"/>
  <p:custShowLst>
    <p:custShow name="Color" id="0">
      <p:sldLst/>
    </p:custShow>
    <p:custShow name="Title slide" id="1">
      <p:sldLst/>
    </p:custShow>
    <p:custShow name="Financial statement" id="2">
      <p:sldLst/>
    </p:custShow>
    <p:custShow name="Content slides and bullets" id="3">
      <p:sldLst/>
    </p:custShow>
    <p:custShow name="Graphic elements" id="4">
      <p:sldLst/>
    </p:custShow>
    <p:custShow name="Tables" id="5">
      <p:sldLst/>
    </p:custShow>
    <p:custShow name="Charts" id="6">
      <p:sldLst/>
    </p:custShow>
    <p:custShow name="Organization chart" id="7">
      <p:sldLst/>
    </p:custShow>
    <p:custShow name="Printing" id="8">
      <p:sldLst/>
    </p:custShow>
  </p:custShowLst>
  <p:defaultTextStyle>
    <a:defPPr>
      <a:defRPr lang="en-US"/>
    </a:defPPr>
    <a:lvl1pPr algn="ctr" rtl="0" fontAlgn="base">
      <a:spcBef>
        <a:spcPct val="0"/>
      </a:spcBef>
      <a:spcAft>
        <a:spcPct val="0"/>
      </a:spcAft>
      <a:defRPr b="1" kern="1200">
        <a:solidFill>
          <a:schemeClr val="tx1"/>
        </a:solidFill>
        <a:latin typeface="Arial" charset="0"/>
        <a:ea typeface="+mn-ea"/>
        <a:cs typeface="+mn-cs"/>
      </a:defRPr>
    </a:lvl1pPr>
    <a:lvl2pPr marL="457200" algn="ctr" rtl="0" fontAlgn="base">
      <a:spcBef>
        <a:spcPct val="0"/>
      </a:spcBef>
      <a:spcAft>
        <a:spcPct val="0"/>
      </a:spcAft>
      <a:defRPr b="1" kern="1200">
        <a:solidFill>
          <a:schemeClr val="tx1"/>
        </a:solidFill>
        <a:latin typeface="Arial" charset="0"/>
        <a:ea typeface="+mn-ea"/>
        <a:cs typeface="+mn-cs"/>
      </a:defRPr>
    </a:lvl2pPr>
    <a:lvl3pPr marL="914400" algn="ctr" rtl="0" fontAlgn="base">
      <a:spcBef>
        <a:spcPct val="0"/>
      </a:spcBef>
      <a:spcAft>
        <a:spcPct val="0"/>
      </a:spcAft>
      <a:defRPr b="1" kern="1200">
        <a:solidFill>
          <a:schemeClr val="tx1"/>
        </a:solidFill>
        <a:latin typeface="Arial" charset="0"/>
        <a:ea typeface="+mn-ea"/>
        <a:cs typeface="+mn-cs"/>
      </a:defRPr>
    </a:lvl3pPr>
    <a:lvl4pPr marL="1371600" algn="ctr" rtl="0" fontAlgn="base">
      <a:spcBef>
        <a:spcPct val="0"/>
      </a:spcBef>
      <a:spcAft>
        <a:spcPct val="0"/>
      </a:spcAft>
      <a:defRPr b="1" kern="1200">
        <a:solidFill>
          <a:schemeClr val="tx1"/>
        </a:solidFill>
        <a:latin typeface="Arial" charset="0"/>
        <a:ea typeface="+mn-ea"/>
        <a:cs typeface="+mn-cs"/>
      </a:defRPr>
    </a:lvl4pPr>
    <a:lvl5pPr marL="1828800" algn="ctr" rtl="0" fontAlgn="base">
      <a:spcBef>
        <a:spcPct val="0"/>
      </a:spcBef>
      <a:spcAft>
        <a:spcPct val="0"/>
      </a:spcAft>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00CC00"/>
    <a:srgbClr val="2F4776"/>
    <a:srgbClr val="3E5932"/>
    <a:srgbClr val="98DC80"/>
    <a:srgbClr val="666699"/>
    <a:srgbClr val="6A6A9E"/>
    <a:srgbClr val="585886"/>
    <a:srgbClr val="777AAD"/>
    <a:srgbClr val="7474D2"/>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87" autoAdjust="0"/>
    <p:restoredTop sz="94660" autoAdjust="0"/>
  </p:normalViewPr>
  <p:slideViewPr>
    <p:cSldViewPr snapToGrid="0" showGuides="1">
      <p:cViewPr varScale="1">
        <p:scale>
          <a:sx n="91" d="100"/>
          <a:sy n="91" d="100"/>
        </p:scale>
        <p:origin x="-588" y="-102"/>
      </p:cViewPr>
      <p:guideLst>
        <p:guide orient="horz" pos="323"/>
        <p:guide orient="horz" pos="669"/>
        <p:guide orient="horz" pos="2160"/>
        <p:guide pos="374"/>
        <p:guide pos="3024"/>
        <p:guide pos="5666"/>
      </p:guideLst>
    </p:cSldViewPr>
  </p:slideViewPr>
  <p:outlineViewPr>
    <p:cViewPr>
      <p:scale>
        <a:sx n="33" d="100"/>
        <a:sy n="33" d="100"/>
      </p:scale>
      <p:origin x="0" y="22602"/>
    </p:cViewPr>
  </p:outlineViewPr>
  <p:notesTextViewPr>
    <p:cViewPr>
      <p:scale>
        <a:sx n="100" d="100"/>
        <a:sy n="100" d="100"/>
      </p:scale>
      <p:origin x="0" y="0"/>
    </p:cViewPr>
  </p:notesTextViewPr>
  <p:sorterViewPr>
    <p:cViewPr>
      <p:scale>
        <a:sx n="66" d="100"/>
        <a:sy n="66" d="100"/>
      </p:scale>
      <p:origin x="0" y="0"/>
    </p:cViewPr>
  </p:sorterViewPr>
  <p:notesViewPr>
    <p:cSldViewPr snapToGrid="0" showGuides="1">
      <p:cViewPr varScale="1">
        <p:scale>
          <a:sx n="60" d="100"/>
          <a:sy n="60" d="100"/>
        </p:scale>
        <p:origin x="-2604" y="-90"/>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1" name="Rectangle 3"/>
          <p:cNvSpPr>
            <a:spLocks noGrp="1" noChangeArrowheads="1"/>
          </p:cNvSpPr>
          <p:nvPr>
            <p:ph type="dt" sz="quarter" idx="1"/>
          </p:nvPr>
        </p:nvSpPr>
        <p:spPr bwMode="auto">
          <a:xfrm>
            <a:off x="4143375" y="0"/>
            <a:ext cx="3170238" cy="481013"/>
          </a:xfrm>
          <a:prstGeom prst="rect">
            <a:avLst/>
          </a:prstGeom>
          <a:noFill/>
          <a:ln w="9525">
            <a:noFill/>
            <a:miter lim="800000"/>
            <a:headEnd/>
            <a:tailEnd/>
          </a:ln>
          <a:effectLst/>
        </p:spPr>
        <p:txBody>
          <a:bodyPr vert="horz" wrap="square" lIns="96798" tIns="48398" rIns="96798" bIns="48398" numCol="1" anchor="t" anchorCtr="0" compatLnSpc="1">
            <a:prstTxWarp prst="textNoShape">
              <a:avLst/>
            </a:prstTxWarp>
          </a:bodyPr>
          <a:lstStyle>
            <a:lvl1pPr algn="r" defTabSz="968375">
              <a:defRPr sz="1300" b="0"/>
            </a:lvl1pPr>
          </a:lstStyle>
          <a:p>
            <a:fld id="{B2EFB0E7-0666-4811-949C-F7C7829C55F8}" type="datetime1">
              <a:rPr lang="en-US"/>
              <a:pPr/>
              <a:t>04/09/2013</a:t>
            </a:fld>
            <a:endParaRPr lang="en-US"/>
          </a:p>
        </p:txBody>
      </p:sp>
      <p:sp>
        <p:nvSpPr>
          <p:cNvPr id="7173" name="Rectangle 5"/>
          <p:cNvSpPr>
            <a:spLocks noGrp="1" noChangeArrowheads="1"/>
          </p:cNvSpPr>
          <p:nvPr>
            <p:ph type="sldNum" sz="quarter" idx="3"/>
          </p:nvPr>
        </p:nvSpPr>
        <p:spPr bwMode="auto">
          <a:xfrm>
            <a:off x="4143375" y="9118600"/>
            <a:ext cx="3170238" cy="481013"/>
          </a:xfrm>
          <a:prstGeom prst="rect">
            <a:avLst/>
          </a:prstGeom>
          <a:noFill/>
          <a:ln w="9525">
            <a:noFill/>
            <a:miter lim="800000"/>
            <a:headEnd/>
            <a:tailEnd/>
          </a:ln>
          <a:effectLst/>
        </p:spPr>
        <p:txBody>
          <a:bodyPr vert="horz" wrap="square" lIns="96798" tIns="48398" rIns="96798" bIns="48398" numCol="1" anchor="b" anchorCtr="0" compatLnSpc="1">
            <a:prstTxWarp prst="textNoShape">
              <a:avLst/>
            </a:prstTxWarp>
          </a:bodyPr>
          <a:lstStyle>
            <a:lvl1pPr algn="r" defTabSz="968375">
              <a:defRPr sz="1300" b="0"/>
            </a:lvl1pPr>
          </a:lstStyle>
          <a:p>
            <a:fld id="{3AA5DF6A-6F18-45E4-BDC9-6843B8BEE01F}"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7" name="Rectangle 3"/>
          <p:cNvSpPr>
            <a:spLocks noGrp="1" noChangeArrowheads="1"/>
          </p:cNvSpPr>
          <p:nvPr>
            <p:ph type="dt" idx="1"/>
          </p:nvPr>
        </p:nvSpPr>
        <p:spPr bwMode="auto">
          <a:xfrm>
            <a:off x="4143375" y="0"/>
            <a:ext cx="3170238" cy="481013"/>
          </a:xfrm>
          <a:prstGeom prst="rect">
            <a:avLst/>
          </a:prstGeom>
          <a:noFill/>
          <a:ln w="9525">
            <a:noFill/>
            <a:miter lim="800000"/>
            <a:headEnd/>
            <a:tailEnd/>
          </a:ln>
          <a:effectLst/>
        </p:spPr>
        <p:txBody>
          <a:bodyPr vert="horz" wrap="square" lIns="96798" tIns="48398" rIns="96798" bIns="48398" numCol="1" anchor="t" anchorCtr="0" compatLnSpc="1">
            <a:prstTxWarp prst="textNoShape">
              <a:avLst/>
            </a:prstTxWarp>
          </a:bodyPr>
          <a:lstStyle>
            <a:lvl1pPr algn="r" defTabSz="968375">
              <a:defRPr sz="1300" b="0"/>
            </a:lvl1pPr>
          </a:lstStyle>
          <a:p>
            <a:fld id="{D0BB5394-030F-426B-821D-A7510586B78A}" type="datetime1">
              <a:rPr lang="en-US"/>
              <a:pPr/>
              <a:t>04/09/2013</a:t>
            </a:fld>
            <a:endParaRPr lang="en-US"/>
          </a:p>
        </p:txBody>
      </p:sp>
      <p:sp>
        <p:nvSpPr>
          <p:cNvPr id="6148" name="Rectangle 4"/>
          <p:cNvSpPr>
            <a:spLocks noGrp="1" noRot="1" noChangeAspect="1" noChangeArrowheads="1" noTextEdit="1"/>
          </p:cNvSpPr>
          <p:nvPr>
            <p:ph type="sldImg" idx="2"/>
          </p:nvPr>
        </p:nvSpPr>
        <p:spPr bwMode="auto">
          <a:xfrm>
            <a:off x="1255713" y="719138"/>
            <a:ext cx="4800600" cy="3600450"/>
          </a:xfrm>
          <a:prstGeom prst="rect">
            <a:avLst/>
          </a:prstGeom>
          <a:noFill/>
          <a:ln w="9525">
            <a:solidFill>
              <a:srgbClr val="000000"/>
            </a:solidFill>
            <a:miter lim="800000"/>
            <a:headEnd/>
            <a:tailEnd/>
          </a:ln>
          <a:effectLst/>
        </p:spPr>
      </p:sp>
      <p:sp>
        <p:nvSpPr>
          <p:cNvPr id="6149" name="Rectangle 5"/>
          <p:cNvSpPr>
            <a:spLocks noGrp="1" noChangeArrowheads="1"/>
          </p:cNvSpPr>
          <p:nvPr>
            <p:ph type="body" sz="quarter" idx="3"/>
          </p:nvPr>
        </p:nvSpPr>
        <p:spPr bwMode="auto">
          <a:xfrm>
            <a:off x="487363" y="4560888"/>
            <a:ext cx="6340475" cy="4321175"/>
          </a:xfrm>
          <a:prstGeom prst="rect">
            <a:avLst/>
          </a:prstGeom>
          <a:noFill/>
          <a:ln w="9525">
            <a:noFill/>
            <a:miter lim="800000"/>
            <a:headEnd/>
            <a:tailEnd/>
          </a:ln>
          <a:effectLst/>
        </p:spPr>
        <p:txBody>
          <a:bodyPr vert="horz" wrap="square" lIns="96798" tIns="48398" rIns="96798" bIns="4839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51" name="Rectangle 7"/>
          <p:cNvSpPr>
            <a:spLocks noGrp="1" noChangeArrowheads="1"/>
          </p:cNvSpPr>
          <p:nvPr>
            <p:ph type="sldNum" sz="quarter" idx="5"/>
          </p:nvPr>
        </p:nvSpPr>
        <p:spPr bwMode="auto">
          <a:xfrm>
            <a:off x="4143375" y="9118600"/>
            <a:ext cx="3170238" cy="481013"/>
          </a:xfrm>
          <a:prstGeom prst="rect">
            <a:avLst/>
          </a:prstGeom>
          <a:noFill/>
          <a:ln w="9525">
            <a:noFill/>
            <a:miter lim="800000"/>
            <a:headEnd/>
            <a:tailEnd/>
          </a:ln>
          <a:effectLst/>
        </p:spPr>
        <p:txBody>
          <a:bodyPr vert="horz" wrap="square" lIns="96798" tIns="48398" rIns="96798" bIns="48398" numCol="1" anchor="b" anchorCtr="0" compatLnSpc="1">
            <a:prstTxWarp prst="textNoShape">
              <a:avLst/>
            </a:prstTxWarp>
          </a:bodyPr>
          <a:lstStyle>
            <a:lvl1pPr algn="r" defTabSz="968375">
              <a:defRPr sz="1300" b="0"/>
            </a:lvl1pPr>
          </a:lstStyle>
          <a:p>
            <a:fld id="{548F6352-22A8-47BB-8289-FD15B1B2B558}" type="slidenum">
              <a:rPr lang="en-US"/>
              <a:pPr/>
              <a:t>‹#›</a:t>
            </a:fld>
            <a:endParaRPr lang="en-US"/>
          </a:p>
        </p:txBody>
      </p:sp>
    </p:spTree>
  </p:cSld>
  <p:clrMap bg1="lt1" tx1="dk1" bg2="lt2" tx2="dk2" accent1="accent1" accent2="accent2" accent3="accent3" accent4="accent4" accent5="accent5" accent6="accent6" hlink="hlink" folHlink="folHlink"/>
  <p:hf hdr="0" ftr="0"/>
  <p:notesStyle>
    <a:lvl1pPr algn="l" rtl="0" fontAlgn="base">
      <a:spcBef>
        <a:spcPct val="30000"/>
      </a:spcBef>
      <a:spcAft>
        <a:spcPct val="0"/>
      </a:spcAft>
      <a:defRPr sz="1200" kern="1200">
        <a:solidFill>
          <a:schemeClr val="tx1"/>
        </a:solidFill>
        <a:latin typeface="Arial" charset="0"/>
        <a:ea typeface="+mn-ea"/>
        <a:cs typeface="+mn-cs"/>
      </a:defRPr>
    </a:lvl1pPr>
    <a:lvl2pPr marL="342900" indent="-228600" algn="l" rtl="0" fontAlgn="base">
      <a:spcBef>
        <a:spcPct val="30000"/>
      </a:spcBef>
      <a:spcAft>
        <a:spcPct val="0"/>
      </a:spcAft>
      <a:buFont typeface="Wingdings" pitchFamily="2" charset="2"/>
      <a:buChar char="§"/>
      <a:defRPr sz="1200" kern="1200">
        <a:solidFill>
          <a:schemeClr val="tx1"/>
        </a:solidFill>
        <a:latin typeface="Arial" charset="0"/>
        <a:ea typeface="+mn-ea"/>
        <a:cs typeface="+mn-cs"/>
      </a:defRPr>
    </a:lvl2pPr>
    <a:lvl3pPr marL="685800" indent="-228600" algn="l" rtl="0" fontAlgn="base">
      <a:spcBef>
        <a:spcPct val="30000"/>
      </a:spcBef>
      <a:spcAft>
        <a:spcPct val="0"/>
      </a:spcAft>
      <a:buFont typeface="Arial" charset="0"/>
      <a:buChar char="–"/>
      <a:defRPr sz="1200" kern="1200">
        <a:solidFill>
          <a:schemeClr val="tx1"/>
        </a:solidFill>
        <a:latin typeface="Arial" charset="0"/>
        <a:ea typeface="+mn-ea"/>
        <a:cs typeface="+mn-cs"/>
      </a:defRPr>
    </a:lvl3pPr>
    <a:lvl4pPr marL="1028700" indent="-228600" algn="l" rtl="0" fontAlgn="base">
      <a:spcBef>
        <a:spcPct val="30000"/>
      </a:spcBef>
      <a:spcAft>
        <a:spcPct val="0"/>
      </a:spcAft>
      <a:buChar char="•"/>
      <a:defRPr sz="1200" kern="1200">
        <a:solidFill>
          <a:schemeClr val="tx1"/>
        </a:solidFill>
        <a:latin typeface="Arial" charset="0"/>
        <a:ea typeface="+mn-ea"/>
        <a:cs typeface="+mn-cs"/>
      </a:defRPr>
    </a:lvl4pPr>
    <a:lvl5pPr marL="1371600" indent="-228600" algn="l" rtl="0" fontAlgn="base">
      <a:spcBef>
        <a:spcPct val="30000"/>
      </a:spcBef>
      <a:spcAft>
        <a:spcPct val="0"/>
      </a:spcAft>
      <a:buFont typeface="Arial" charset="0"/>
      <a:buChar char="–"/>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14018" name="Rectangle 2"/>
          <p:cNvSpPr>
            <a:spLocks noChangeArrowheads="1"/>
          </p:cNvSpPr>
          <p:nvPr/>
        </p:nvSpPr>
        <p:spPr bwMode="gray">
          <a:xfrm>
            <a:off x="0" y="0"/>
            <a:ext cx="9144000" cy="1341438"/>
          </a:xfrm>
          <a:prstGeom prst="rect">
            <a:avLst/>
          </a:prstGeom>
          <a:gradFill rotWithShape="1">
            <a:gsLst>
              <a:gs pos="0">
                <a:srgbClr val="DBEDD3"/>
              </a:gs>
              <a:gs pos="100000">
                <a:srgbClr val="95C97D"/>
              </a:gs>
            </a:gsLst>
            <a:lin ang="0" scaled="1"/>
          </a:gradFill>
          <a:ln w="12700" algn="ctr">
            <a:noFill/>
            <a:miter lim="800000"/>
            <a:headEnd/>
            <a:tailEnd/>
          </a:ln>
          <a:effectLst/>
        </p:spPr>
        <p:txBody>
          <a:bodyPr wrap="none" lIns="73152" tIns="0" rIns="45720" bIns="0" anchor="ctr"/>
          <a:lstStyle/>
          <a:p>
            <a:endParaRPr lang="en-US"/>
          </a:p>
        </p:txBody>
      </p:sp>
      <p:sp>
        <p:nvSpPr>
          <p:cNvPr id="214019" name="Rectangle 3"/>
          <p:cNvSpPr>
            <a:spLocks noChangeArrowheads="1"/>
          </p:cNvSpPr>
          <p:nvPr/>
        </p:nvSpPr>
        <p:spPr bwMode="gray">
          <a:xfrm>
            <a:off x="5505450" y="6032500"/>
            <a:ext cx="3638550" cy="825500"/>
          </a:xfrm>
          <a:prstGeom prst="rect">
            <a:avLst/>
          </a:prstGeom>
          <a:solidFill>
            <a:srgbClr val="ADD69A"/>
          </a:solidFill>
          <a:ln w="12700" algn="ctr">
            <a:noFill/>
            <a:miter lim="800000"/>
            <a:headEnd/>
            <a:tailEnd/>
          </a:ln>
          <a:effectLst/>
        </p:spPr>
        <p:txBody>
          <a:bodyPr wrap="none" lIns="73152" tIns="0" rIns="45720" bIns="0" anchor="ctr"/>
          <a:lstStyle/>
          <a:p>
            <a:endParaRPr lang="en-US"/>
          </a:p>
        </p:txBody>
      </p:sp>
      <p:grpSp>
        <p:nvGrpSpPr>
          <p:cNvPr id="214020" name="Group 4"/>
          <p:cNvGrpSpPr>
            <a:grpSpLocks/>
          </p:cNvGrpSpPr>
          <p:nvPr/>
        </p:nvGrpSpPr>
        <p:grpSpPr bwMode="auto">
          <a:xfrm>
            <a:off x="1676400" y="233363"/>
            <a:ext cx="1668463" cy="862012"/>
            <a:chOff x="1056" y="201"/>
            <a:chExt cx="1051" cy="543"/>
          </a:xfrm>
        </p:grpSpPr>
        <p:sp>
          <p:nvSpPr>
            <p:cNvPr id="214021" name="Rectangle 5"/>
            <p:cNvSpPr>
              <a:spLocks noChangeArrowheads="1"/>
            </p:cNvSpPr>
            <p:nvPr userDrawn="1"/>
          </p:nvSpPr>
          <p:spPr bwMode="gray">
            <a:xfrm>
              <a:off x="1601" y="202"/>
              <a:ext cx="203" cy="201"/>
            </a:xfrm>
            <a:prstGeom prst="rect">
              <a:avLst/>
            </a:prstGeom>
            <a:solidFill>
              <a:srgbClr val="FFFFFF"/>
            </a:solidFill>
            <a:ln w="9525">
              <a:noFill/>
              <a:miter lim="800000"/>
              <a:headEnd/>
              <a:tailEnd/>
            </a:ln>
          </p:spPr>
          <p:txBody>
            <a:bodyPr/>
            <a:lstStyle/>
            <a:p>
              <a:endParaRPr lang="en-US"/>
            </a:p>
          </p:txBody>
        </p:sp>
        <p:sp>
          <p:nvSpPr>
            <p:cNvPr id="214022" name="Freeform 6"/>
            <p:cNvSpPr>
              <a:spLocks/>
            </p:cNvSpPr>
            <p:nvPr userDrawn="1"/>
          </p:nvSpPr>
          <p:spPr bwMode="black">
            <a:xfrm>
              <a:off x="1056" y="562"/>
              <a:ext cx="114" cy="179"/>
            </a:xfrm>
            <a:custGeom>
              <a:avLst/>
              <a:gdLst/>
              <a:ahLst/>
              <a:cxnLst>
                <a:cxn ang="0">
                  <a:pos x="412" y="646"/>
                </a:cxn>
                <a:cxn ang="0">
                  <a:pos x="0" y="646"/>
                </a:cxn>
                <a:cxn ang="0">
                  <a:pos x="0" y="0"/>
                </a:cxn>
                <a:cxn ang="0">
                  <a:pos x="182" y="0"/>
                </a:cxn>
                <a:cxn ang="0">
                  <a:pos x="182" y="488"/>
                </a:cxn>
                <a:cxn ang="0">
                  <a:pos x="412" y="488"/>
                </a:cxn>
                <a:cxn ang="0">
                  <a:pos x="412" y="646"/>
                </a:cxn>
              </a:cxnLst>
              <a:rect l="0" t="0" r="r" b="b"/>
              <a:pathLst>
                <a:path w="412" h="646">
                  <a:moveTo>
                    <a:pt x="412" y="646"/>
                  </a:moveTo>
                  <a:lnTo>
                    <a:pt x="0" y="646"/>
                  </a:lnTo>
                  <a:lnTo>
                    <a:pt x="0" y="0"/>
                  </a:lnTo>
                  <a:lnTo>
                    <a:pt x="182" y="0"/>
                  </a:lnTo>
                  <a:lnTo>
                    <a:pt x="182" y="488"/>
                  </a:lnTo>
                  <a:lnTo>
                    <a:pt x="412" y="488"/>
                  </a:lnTo>
                  <a:lnTo>
                    <a:pt x="412" y="646"/>
                  </a:lnTo>
                  <a:close/>
                </a:path>
              </a:pathLst>
            </a:custGeom>
            <a:solidFill>
              <a:srgbClr val="6DB43F"/>
            </a:solidFill>
            <a:ln w="9525">
              <a:noFill/>
              <a:round/>
              <a:headEnd/>
              <a:tailEnd/>
            </a:ln>
          </p:spPr>
          <p:txBody>
            <a:bodyPr/>
            <a:lstStyle/>
            <a:p>
              <a:endParaRPr lang="en-US"/>
            </a:p>
          </p:txBody>
        </p:sp>
        <p:sp>
          <p:nvSpPr>
            <p:cNvPr id="214023" name="Freeform 7"/>
            <p:cNvSpPr>
              <a:spLocks/>
            </p:cNvSpPr>
            <p:nvPr userDrawn="1"/>
          </p:nvSpPr>
          <p:spPr bwMode="black">
            <a:xfrm>
              <a:off x="1186" y="608"/>
              <a:ext cx="118" cy="136"/>
            </a:xfrm>
            <a:custGeom>
              <a:avLst/>
              <a:gdLst/>
              <a:ahLst/>
              <a:cxnLst>
                <a:cxn ang="0">
                  <a:pos x="268" y="480"/>
                </a:cxn>
                <a:cxn ang="0">
                  <a:pos x="268" y="402"/>
                </a:cxn>
                <a:cxn ang="0">
                  <a:pos x="266" y="402"/>
                </a:cxn>
                <a:cxn ang="0">
                  <a:pos x="266" y="402"/>
                </a:cxn>
                <a:cxn ang="0">
                  <a:pos x="258" y="424"/>
                </a:cxn>
                <a:cxn ang="0">
                  <a:pos x="246" y="442"/>
                </a:cxn>
                <a:cxn ang="0">
                  <a:pos x="230" y="458"/>
                </a:cxn>
                <a:cxn ang="0">
                  <a:pos x="214" y="470"/>
                </a:cxn>
                <a:cxn ang="0">
                  <a:pos x="196" y="478"/>
                </a:cxn>
                <a:cxn ang="0">
                  <a:pos x="174" y="486"/>
                </a:cxn>
                <a:cxn ang="0">
                  <a:pos x="154" y="488"/>
                </a:cxn>
                <a:cxn ang="0">
                  <a:pos x="132" y="490"/>
                </a:cxn>
                <a:cxn ang="0">
                  <a:pos x="132" y="490"/>
                </a:cxn>
                <a:cxn ang="0">
                  <a:pos x="106" y="488"/>
                </a:cxn>
                <a:cxn ang="0">
                  <a:pos x="94" y="486"/>
                </a:cxn>
                <a:cxn ang="0">
                  <a:pos x="80" y="482"/>
                </a:cxn>
                <a:cxn ang="0">
                  <a:pos x="68" y="478"/>
                </a:cxn>
                <a:cxn ang="0">
                  <a:pos x="56" y="470"/>
                </a:cxn>
                <a:cxn ang="0">
                  <a:pos x="46" y="462"/>
                </a:cxn>
                <a:cxn ang="0">
                  <a:pos x="36" y="454"/>
                </a:cxn>
                <a:cxn ang="0">
                  <a:pos x="36" y="454"/>
                </a:cxn>
                <a:cxn ang="0">
                  <a:pos x="24" y="440"/>
                </a:cxn>
                <a:cxn ang="0">
                  <a:pos x="16" y="426"/>
                </a:cxn>
                <a:cxn ang="0">
                  <a:pos x="10" y="412"/>
                </a:cxn>
                <a:cxn ang="0">
                  <a:pos x="6" y="396"/>
                </a:cxn>
                <a:cxn ang="0">
                  <a:pos x="4" y="382"/>
                </a:cxn>
                <a:cxn ang="0">
                  <a:pos x="2" y="366"/>
                </a:cxn>
                <a:cxn ang="0">
                  <a:pos x="0" y="332"/>
                </a:cxn>
                <a:cxn ang="0">
                  <a:pos x="0" y="0"/>
                </a:cxn>
                <a:cxn ang="0">
                  <a:pos x="170" y="0"/>
                </a:cxn>
                <a:cxn ang="0">
                  <a:pos x="170" y="290"/>
                </a:cxn>
                <a:cxn ang="0">
                  <a:pos x="170" y="290"/>
                </a:cxn>
                <a:cxn ang="0">
                  <a:pos x="172" y="314"/>
                </a:cxn>
                <a:cxn ang="0">
                  <a:pos x="172" y="324"/>
                </a:cxn>
                <a:cxn ang="0">
                  <a:pos x="174" y="334"/>
                </a:cxn>
                <a:cxn ang="0">
                  <a:pos x="180" y="342"/>
                </a:cxn>
                <a:cxn ang="0">
                  <a:pos x="186" y="348"/>
                </a:cxn>
                <a:cxn ang="0">
                  <a:pos x="196" y="354"/>
                </a:cxn>
                <a:cxn ang="0">
                  <a:pos x="208" y="354"/>
                </a:cxn>
                <a:cxn ang="0">
                  <a:pos x="208" y="354"/>
                </a:cxn>
                <a:cxn ang="0">
                  <a:pos x="220" y="352"/>
                </a:cxn>
                <a:cxn ang="0">
                  <a:pos x="232" y="348"/>
                </a:cxn>
                <a:cxn ang="0">
                  <a:pos x="242" y="338"/>
                </a:cxn>
                <a:cxn ang="0">
                  <a:pos x="250" y="328"/>
                </a:cxn>
                <a:cxn ang="0">
                  <a:pos x="250" y="328"/>
                </a:cxn>
                <a:cxn ang="0">
                  <a:pos x="254" y="314"/>
                </a:cxn>
                <a:cxn ang="0">
                  <a:pos x="256" y="302"/>
                </a:cxn>
                <a:cxn ang="0">
                  <a:pos x="258" y="276"/>
                </a:cxn>
                <a:cxn ang="0">
                  <a:pos x="258" y="0"/>
                </a:cxn>
                <a:cxn ang="0">
                  <a:pos x="428" y="0"/>
                </a:cxn>
                <a:cxn ang="0">
                  <a:pos x="428" y="480"/>
                </a:cxn>
                <a:cxn ang="0">
                  <a:pos x="268" y="480"/>
                </a:cxn>
              </a:cxnLst>
              <a:rect l="0" t="0" r="r" b="b"/>
              <a:pathLst>
                <a:path w="428" h="490">
                  <a:moveTo>
                    <a:pt x="268" y="480"/>
                  </a:moveTo>
                  <a:lnTo>
                    <a:pt x="268" y="402"/>
                  </a:lnTo>
                  <a:lnTo>
                    <a:pt x="266" y="402"/>
                  </a:lnTo>
                  <a:lnTo>
                    <a:pt x="266" y="402"/>
                  </a:lnTo>
                  <a:lnTo>
                    <a:pt x="258" y="424"/>
                  </a:lnTo>
                  <a:lnTo>
                    <a:pt x="246" y="442"/>
                  </a:lnTo>
                  <a:lnTo>
                    <a:pt x="230" y="458"/>
                  </a:lnTo>
                  <a:lnTo>
                    <a:pt x="214" y="470"/>
                  </a:lnTo>
                  <a:lnTo>
                    <a:pt x="196" y="478"/>
                  </a:lnTo>
                  <a:lnTo>
                    <a:pt x="174" y="486"/>
                  </a:lnTo>
                  <a:lnTo>
                    <a:pt x="154" y="488"/>
                  </a:lnTo>
                  <a:lnTo>
                    <a:pt x="132" y="490"/>
                  </a:lnTo>
                  <a:lnTo>
                    <a:pt x="132" y="490"/>
                  </a:lnTo>
                  <a:lnTo>
                    <a:pt x="106" y="488"/>
                  </a:lnTo>
                  <a:lnTo>
                    <a:pt x="94" y="486"/>
                  </a:lnTo>
                  <a:lnTo>
                    <a:pt x="80" y="482"/>
                  </a:lnTo>
                  <a:lnTo>
                    <a:pt x="68" y="478"/>
                  </a:lnTo>
                  <a:lnTo>
                    <a:pt x="56" y="470"/>
                  </a:lnTo>
                  <a:lnTo>
                    <a:pt x="46" y="462"/>
                  </a:lnTo>
                  <a:lnTo>
                    <a:pt x="36" y="454"/>
                  </a:lnTo>
                  <a:lnTo>
                    <a:pt x="36" y="454"/>
                  </a:lnTo>
                  <a:lnTo>
                    <a:pt x="24" y="440"/>
                  </a:lnTo>
                  <a:lnTo>
                    <a:pt x="16" y="426"/>
                  </a:lnTo>
                  <a:lnTo>
                    <a:pt x="10" y="412"/>
                  </a:lnTo>
                  <a:lnTo>
                    <a:pt x="6" y="396"/>
                  </a:lnTo>
                  <a:lnTo>
                    <a:pt x="4" y="382"/>
                  </a:lnTo>
                  <a:lnTo>
                    <a:pt x="2" y="366"/>
                  </a:lnTo>
                  <a:lnTo>
                    <a:pt x="0" y="332"/>
                  </a:lnTo>
                  <a:lnTo>
                    <a:pt x="0" y="0"/>
                  </a:lnTo>
                  <a:lnTo>
                    <a:pt x="170" y="0"/>
                  </a:lnTo>
                  <a:lnTo>
                    <a:pt x="170" y="290"/>
                  </a:lnTo>
                  <a:lnTo>
                    <a:pt x="170" y="290"/>
                  </a:lnTo>
                  <a:lnTo>
                    <a:pt x="172" y="314"/>
                  </a:lnTo>
                  <a:lnTo>
                    <a:pt x="172" y="324"/>
                  </a:lnTo>
                  <a:lnTo>
                    <a:pt x="174" y="334"/>
                  </a:lnTo>
                  <a:lnTo>
                    <a:pt x="180" y="342"/>
                  </a:lnTo>
                  <a:lnTo>
                    <a:pt x="186" y="348"/>
                  </a:lnTo>
                  <a:lnTo>
                    <a:pt x="196" y="354"/>
                  </a:lnTo>
                  <a:lnTo>
                    <a:pt x="208" y="354"/>
                  </a:lnTo>
                  <a:lnTo>
                    <a:pt x="208" y="354"/>
                  </a:lnTo>
                  <a:lnTo>
                    <a:pt x="220" y="352"/>
                  </a:lnTo>
                  <a:lnTo>
                    <a:pt x="232" y="348"/>
                  </a:lnTo>
                  <a:lnTo>
                    <a:pt x="242" y="338"/>
                  </a:lnTo>
                  <a:lnTo>
                    <a:pt x="250" y="328"/>
                  </a:lnTo>
                  <a:lnTo>
                    <a:pt x="250" y="328"/>
                  </a:lnTo>
                  <a:lnTo>
                    <a:pt x="254" y="314"/>
                  </a:lnTo>
                  <a:lnTo>
                    <a:pt x="256" y="302"/>
                  </a:lnTo>
                  <a:lnTo>
                    <a:pt x="258" y="276"/>
                  </a:lnTo>
                  <a:lnTo>
                    <a:pt x="258" y="0"/>
                  </a:lnTo>
                  <a:lnTo>
                    <a:pt x="428" y="0"/>
                  </a:lnTo>
                  <a:lnTo>
                    <a:pt x="428" y="480"/>
                  </a:lnTo>
                  <a:lnTo>
                    <a:pt x="268" y="480"/>
                  </a:lnTo>
                  <a:close/>
                </a:path>
              </a:pathLst>
            </a:custGeom>
            <a:solidFill>
              <a:srgbClr val="6DB43F"/>
            </a:solidFill>
            <a:ln w="9525">
              <a:noFill/>
              <a:round/>
              <a:headEnd/>
              <a:tailEnd/>
            </a:ln>
          </p:spPr>
          <p:txBody>
            <a:bodyPr/>
            <a:lstStyle/>
            <a:p>
              <a:endParaRPr lang="en-US"/>
            </a:p>
          </p:txBody>
        </p:sp>
        <p:sp>
          <p:nvSpPr>
            <p:cNvPr id="214024" name="Freeform 8"/>
            <p:cNvSpPr>
              <a:spLocks/>
            </p:cNvSpPr>
            <p:nvPr userDrawn="1"/>
          </p:nvSpPr>
          <p:spPr bwMode="black">
            <a:xfrm>
              <a:off x="1329" y="605"/>
              <a:ext cx="183" cy="136"/>
            </a:xfrm>
            <a:custGeom>
              <a:avLst/>
              <a:gdLst/>
              <a:ahLst/>
              <a:cxnLst>
                <a:cxn ang="0">
                  <a:pos x="154" y="74"/>
                </a:cxn>
                <a:cxn ang="0">
                  <a:pos x="156" y="74"/>
                </a:cxn>
                <a:cxn ang="0">
                  <a:pos x="178" y="42"/>
                </a:cxn>
                <a:cxn ang="0">
                  <a:pos x="206" y="18"/>
                </a:cxn>
                <a:cxn ang="0">
                  <a:pos x="238" y="4"/>
                </a:cxn>
                <a:cxn ang="0">
                  <a:pos x="276" y="0"/>
                </a:cxn>
                <a:cxn ang="0">
                  <a:pos x="296" y="0"/>
                </a:cxn>
                <a:cxn ang="0">
                  <a:pos x="332" y="10"/>
                </a:cxn>
                <a:cxn ang="0">
                  <a:pos x="362" y="28"/>
                </a:cxn>
                <a:cxn ang="0">
                  <a:pos x="388" y="56"/>
                </a:cxn>
                <a:cxn ang="0">
                  <a:pos x="398" y="74"/>
                </a:cxn>
                <a:cxn ang="0">
                  <a:pos x="424" y="40"/>
                </a:cxn>
                <a:cxn ang="0">
                  <a:pos x="454" y="16"/>
                </a:cxn>
                <a:cxn ang="0">
                  <a:pos x="490" y="4"/>
                </a:cxn>
                <a:cxn ang="0">
                  <a:pos x="530" y="0"/>
                </a:cxn>
                <a:cxn ang="0">
                  <a:pos x="544" y="0"/>
                </a:cxn>
                <a:cxn ang="0">
                  <a:pos x="572" y="6"/>
                </a:cxn>
                <a:cxn ang="0">
                  <a:pos x="598" y="16"/>
                </a:cxn>
                <a:cxn ang="0">
                  <a:pos x="622" y="32"/>
                </a:cxn>
                <a:cxn ang="0">
                  <a:pos x="632" y="42"/>
                </a:cxn>
                <a:cxn ang="0">
                  <a:pos x="650" y="70"/>
                </a:cxn>
                <a:cxn ang="0">
                  <a:pos x="660" y="102"/>
                </a:cxn>
                <a:cxn ang="0">
                  <a:pos x="662" y="138"/>
                </a:cxn>
                <a:cxn ang="0">
                  <a:pos x="664" y="490"/>
                </a:cxn>
                <a:cxn ang="0">
                  <a:pos x="498" y="202"/>
                </a:cxn>
                <a:cxn ang="0">
                  <a:pos x="498" y="178"/>
                </a:cxn>
                <a:cxn ang="0">
                  <a:pos x="494" y="156"/>
                </a:cxn>
                <a:cxn ang="0">
                  <a:pos x="484" y="142"/>
                </a:cxn>
                <a:cxn ang="0">
                  <a:pos x="462" y="136"/>
                </a:cxn>
                <a:cxn ang="0">
                  <a:pos x="452" y="136"/>
                </a:cxn>
                <a:cxn ang="0">
                  <a:pos x="440" y="140"/>
                </a:cxn>
                <a:cxn ang="0">
                  <a:pos x="426" y="152"/>
                </a:cxn>
                <a:cxn ang="0">
                  <a:pos x="416" y="178"/>
                </a:cxn>
                <a:cxn ang="0">
                  <a:pos x="414" y="224"/>
                </a:cxn>
                <a:cxn ang="0">
                  <a:pos x="248" y="490"/>
                </a:cxn>
                <a:cxn ang="0">
                  <a:pos x="248" y="202"/>
                </a:cxn>
                <a:cxn ang="0">
                  <a:pos x="246" y="166"/>
                </a:cxn>
                <a:cxn ang="0">
                  <a:pos x="238" y="146"/>
                </a:cxn>
                <a:cxn ang="0">
                  <a:pos x="222" y="134"/>
                </a:cxn>
                <a:cxn ang="0">
                  <a:pos x="210" y="132"/>
                </a:cxn>
                <a:cxn ang="0">
                  <a:pos x="186" y="138"/>
                </a:cxn>
                <a:cxn ang="0">
                  <a:pos x="174" y="154"/>
                </a:cxn>
                <a:cxn ang="0">
                  <a:pos x="168" y="176"/>
                </a:cxn>
                <a:cxn ang="0">
                  <a:pos x="166" y="490"/>
                </a:cxn>
                <a:cxn ang="0">
                  <a:pos x="0" y="10"/>
                </a:cxn>
              </a:cxnLst>
              <a:rect l="0" t="0" r="r" b="b"/>
              <a:pathLst>
                <a:path w="664" h="490">
                  <a:moveTo>
                    <a:pt x="154" y="10"/>
                  </a:moveTo>
                  <a:lnTo>
                    <a:pt x="154" y="74"/>
                  </a:lnTo>
                  <a:lnTo>
                    <a:pt x="156" y="74"/>
                  </a:lnTo>
                  <a:lnTo>
                    <a:pt x="156" y="74"/>
                  </a:lnTo>
                  <a:lnTo>
                    <a:pt x="166" y="56"/>
                  </a:lnTo>
                  <a:lnTo>
                    <a:pt x="178" y="42"/>
                  </a:lnTo>
                  <a:lnTo>
                    <a:pt x="190" y="30"/>
                  </a:lnTo>
                  <a:lnTo>
                    <a:pt x="206" y="18"/>
                  </a:lnTo>
                  <a:lnTo>
                    <a:pt x="222" y="10"/>
                  </a:lnTo>
                  <a:lnTo>
                    <a:pt x="238" y="4"/>
                  </a:lnTo>
                  <a:lnTo>
                    <a:pt x="256" y="0"/>
                  </a:lnTo>
                  <a:lnTo>
                    <a:pt x="276" y="0"/>
                  </a:lnTo>
                  <a:lnTo>
                    <a:pt x="276" y="0"/>
                  </a:lnTo>
                  <a:lnTo>
                    <a:pt x="296" y="0"/>
                  </a:lnTo>
                  <a:lnTo>
                    <a:pt x="314" y="4"/>
                  </a:lnTo>
                  <a:lnTo>
                    <a:pt x="332" y="10"/>
                  </a:lnTo>
                  <a:lnTo>
                    <a:pt x="348" y="18"/>
                  </a:lnTo>
                  <a:lnTo>
                    <a:pt x="362" y="28"/>
                  </a:lnTo>
                  <a:lnTo>
                    <a:pt x="376" y="40"/>
                  </a:lnTo>
                  <a:lnTo>
                    <a:pt x="388" y="56"/>
                  </a:lnTo>
                  <a:lnTo>
                    <a:pt x="398" y="74"/>
                  </a:lnTo>
                  <a:lnTo>
                    <a:pt x="398" y="74"/>
                  </a:lnTo>
                  <a:lnTo>
                    <a:pt x="410" y="56"/>
                  </a:lnTo>
                  <a:lnTo>
                    <a:pt x="424" y="40"/>
                  </a:lnTo>
                  <a:lnTo>
                    <a:pt x="438" y="28"/>
                  </a:lnTo>
                  <a:lnTo>
                    <a:pt x="454" y="16"/>
                  </a:lnTo>
                  <a:lnTo>
                    <a:pt x="472" y="10"/>
                  </a:lnTo>
                  <a:lnTo>
                    <a:pt x="490" y="4"/>
                  </a:lnTo>
                  <a:lnTo>
                    <a:pt x="508" y="0"/>
                  </a:lnTo>
                  <a:lnTo>
                    <a:pt x="530" y="0"/>
                  </a:lnTo>
                  <a:lnTo>
                    <a:pt x="530" y="0"/>
                  </a:lnTo>
                  <a:lnTo>
                    <a:pt x="544" y="0"/>
                  </a:lnTo>
                  <a:lnTo>
                    <a:pt x="558" y="2"/>
                  </a:lnTo>
                  <a:lnTo>
                    <a:pt x="572" y="6"/>
                  </a:lnTo>
                  <a:lnTo>
                    <a:pt x="584" y="10"/>
                  </a:lnTo>
                  <a:lnTo>
                    <a:pt x="598" y="16"/>
                  </a:lnTo>
                  <a:lnTo>
                    <a:pt x="610" y="22"/>
                  </a:lnTo>
                  <a:lnTo>
                    <a:pt x="622" y="32"/>
                  </a:lnTo>
                  <a:lnTo>
                    <a:pt x="632" y="42"/>
                  </a:lnTo>
                  <a:lnTo>
                    <a:pt x="632" y="42"/>
                  </a:lnTo>
                  <a:lnTo>
                    <a:pt x="642" y="56"/>
                  </a:lnTo>
                  <a:lnTo>
                    <a:pt x="650" y="70"/>
                  </a:lnTo>
                  <a:lnTo>
                    <a:pt x="656" y="86"/>
                  </a:lnTo>
                  <a:lnTo>
                    <a:pt x="660" y="102"/>
                  </a:lnTo>
                  <a:lnTo>
                    <a:pt x="662" y="120"/>
                  </a:lnTo>
                  <a:lnTo>
                    <a:pt x="662" y="138"/>
                  </a:lnTo>
                  <a:lnTo>
                    <a:pt x="664" y="174"/>
                  </a:lnTo>
                  <a:lnTo>
                    <a:pt x="664" y="490"/>
                  </a:lnTo>
                  <a:lnTo>
                    <a:pt x="498" y="490"/>
                  </a:lnTo>
                  <a:lnTo>
                    <a:pt x="498" y="202"/>
                  </a:lnTo>
                  <a:lnTo>
                    <a:pt x="498" y="202"/>
                  </a:lnTo>
                  <a:lnTo>
                    <a:pt x="498" y="178"/>
                  </a:lnTo>
                  <a:lnTo>
                    <a:pt x="496" y="166"/>
                  </a:lnTo>
                  <a:lnTo>
                    <a:pt x="494" y="156"/>
                  </a:lnTo>
                  <a:lnTo>
                    <a:pt x="490" y="148"/>
                  </a:lnTo>
                  <a:lnTo>
                    <a:pt x="484" y="142"/>
                  </a:lnTo>
                  <a:lnTo>
                    <a:pt x="474" y="136"/>
                  </a:lnTo>
                  <a:lnTo>
                    <a:pt x="462" y="136"/>
                  </a:lnTo>
                  <a:lnTo>
                    <a:pt x="462" y="136"/>
                  </a:lnTo>
                  <a:lnTo>
                    <a:pt x="452" y="136"/>
                  </a:lnTo>
                  <a:lnTo>
                    <a:pt x="446" y="138"/>
                  </a:lnTo>
                  <a:lnTo>
                    <a:pt x="440" y="140"/>
                  </a:lnTo>
                  <a:lnTo>
                    <a:pt x="434" y="144"/>
                  </a:lnTo>
                  <a:lnTo>
                    <a:pt x="426" y="152"/>
                  </a:lnTo>
                  <a:lnTo>
                    <a:pt x="420" y="164"/>
                  </a:lnTo>
                  <a:lnTo>
                    <a:pt x="416" y="178"/>
                  </a:lnTo>
                  <a:lnTo>
                    <a:pt x="416" y="194"/>
                  </a:lnTo>
                  <a:lnTo>
                    <a:pt x="414" y="224"/>
                  </a:lnTo>
                  <a:lnTo>
                    <a:pt x="414" y="490"/>
                  </a:lnTo>
                  <a:lnTo>
                    <a:pt x="248" y="490"/>
                  </a:lnTo>
                  <a:lnTo>
                    <a:pt x="248" y="202"/>
                  </a:lnTo>
                  <a:lnTo>
                    <a:pt x="248" y="202"/>
                  </a:lnTo>
                  <a:lnTo>
                    <a:pt x="248" y="178"/>
                  </a:lnTo>
                  <a:lnTo>
                    <a:pt x="246" y="166"/>
                  </a:lnTo>
                  <a:lnTo>
                    <a:pt x="244" y="156"/>
                  </a:lnTo>
                  <a:lnTo>
                    <a:pt x="238" y="146"/>
                  </a:lnTo>
                  <a:lnTo>
                    <a:pt x="232" y="140"/>
                  </a:lnTo>
                  <a:lnTo>
                    <a:pt x="222" y="134"/>
                  </a:lnTo>
                  <a:lnTo>
                    <a:pt x="210" y="132"/>
                  </a:lnTo>
                  <a:lnTo>
                    <a:pt x="210" y="132"/>
                  </a:lnTo>
                  <a:lnTo>
                    <a:pt x="196" y="134"/>
                  </a:lnTo>
                  <a:lnTo>
                    <a:pt x="186" y="138"/>
                  </a:lnTo>
                  <a:lnTo>
                    <a:pt x="178" y="144"/>
                  </a:lnTo>
                  <a:lnTo>
                    <a:pt x="174" y="154"/>
                  </a:lnTo>
                  <a:lnTo>
                    <a:pt x="170" y="164"/>
                  </a:lnTo>
                  <a:lnTo>
                    <a:pt x="168" y="176"/>
                  </a:lnTo>
                  <a:lnTo>
                    <a:pt x="166" y="202"/>
                  </a:lnTo>
                  <a:lnTo>
                    <a:pt x="166" y="490"/>
                  </a:lnTo>
                  <a:lnTo>
                    <a:pt x="0" y="490"/>
                  </a:lnTo>
                  <a:lnTo>
                    <a:pt x="0" y="10"/>
                  </a:lnTo>
                  <a:lnTo>
                    <a:pt x="154" y="10"/>
                  </a:lnTo>
                  <a:close/>
                </a:path>
              </a:pathLst>
            </a:custGeom>
            <a:solidFill>
              <a:srgbClr val="6DB43F"/>
            </a:solidFill>
            <a:ln w="9525">
              <a:noFill/>
              <a:round/>
              <a:headEnd/>
              <a:tailEnd/>
            </a:ln>
          </p:spPr>
          <p:txBody>
            <a:bodyPr/>
            <a:lstStyle/>
            <a:p>
              <a:endParaRPr lang="en-US"/>
            </a:p>
          </p:txBody>
        </p:sp>
        <p:sp>
          <p:nvSpPr>
            <p:cNvPr id="214025" name="Freeform 9"/>
            <p:cNvSpPr>
              <a:spLocks noEditPoints="1"/>
            </p:cNvSpPr>
            <p:nvPr userDrawn="1"/>
          </p:nvSpPr>
          <p:spPr bwMode="black">
            <a:xfrm>
              <a:off x="1536" y="559"/>
              <a:ext cx="46" cy="182"/>
            </a:xfrm>
            <a:custGeom>
              <a:avLst/>
              <a:gdLst/>
              <a:ahLst/>
              <a:cxnLst>
                <a:cxn ang="0">
                  <a:pos x="168" y="128"/>
                </a:cxn>
                <a:cxn ang="0">
                  <a:pos x="0" y="128"/>
                </a:cxn>
                <a:cxn ang="0">
                  <a:pos x="0" y="0"/>
                </a:cxn>
                <a:cxn ang="0">
                  <a:pos x="168" y="0"/>
                </a:cxn>
                <a:cxn ang="0">
                  <a:pos x="168" y="128"/>
                </a:cxn>
                <a:cxn ang="0">
                  <a:pos x="168" y="656"/>
                </a:cxn>
                <a:cxn ang="0">
                  <a:pos x="0" y="656"/>
                </a:cxn>
                <a:cxn ang="0">
                  <a:pos x="0" y="176"/>
                </a:cxn>
                <a:cxn ang="0">
                  <a:pos x="168" y="176"/>
                </a:cxn>
                <a:cxn ang="0">
                  <a:pos x="168" y="656"/>
                </a:cxn>
              </a:cxnLst>
              <a:rect l="0" t="0" r="r" b="b"/>
              <a:pathLst>
                <a:path w="168" h="656">
                  <a:moveTo>
                    <a:pt x="168" y="128"/>
                  </a:moveTo>
                  <a:lnTo>
                    <a:pt x="0" y="128"/>
                  </a:lnTo>
                  <a:lnTo>
                    <a:pt x="0" y="0"/>
                  </a:lnTo>
                  <a:lnTo>
                    <a:pt x="168" y="0"/>
                  </a:lnTo>
                  <a:lnTo>
                    <a:pt x="168" y="128"/>
                  </a:lnTo>
                  <a:close/>
                  <a:moveTo>
                    <a:pt x="168" y="656"/>
                  </a:moveTo>
                  <a:lnTo>
                    <a:pt x="0" y="656"/>
                  </a:lnTo>
                  <a:lnTo>
                    <a:pt x="0" y="176"/>
                  </a:lnTo>
                  <a:lnTo>
                    <a:pt x="168" y="176"/>
                  </a:lnTo>
                  <a:lnTo>
                    <a:pt x="168" y="656"/>
                  </a:lnTo>
                  <a:close/>
                </a:path>
              </a:pathLst>
            </a:custGeom>
            <a:solidFill>
              <a:srgbClr val="6DB43F"/>
            </a:solidFill>
            <a:ln w="9525">
              <a:noFill/>
              <a:round/>
              <a:headEnd/>
              <a:tailEnd/>
            </a:ln>
          </p:spPr>
          <p:txBody>
            <a:bodyPr/>
            <a:lstStyle/>
            <a:p>
              <a:endParaRPr lang="en-US"/>
            </a:p>
          </p:txBody>
        </p:sp>
        <p:sp>
          <p:nvSpPr>
            <p:cNvPr id="214026" name="Freeform 10"/>
            <p:cNvSpPr>
              <a:spLocks/>
            </p:cNvSpPr>
            <p:nvPr userDrawn="1"/>
          </p:nvSpPr>
          <p:spPr bwMode="black">
            <a:xfrm>
              <a:off x="1607" y="605"/>
              <a:ext cx="118" cy="136"/>
            </a:xfrm>
            <a:custGeom>
              <a:avLst/>
              <a:gdLst/>
              <a:ahLst/>
              <a:cxnLst>
                <a:cxn ang="0">
                  <a:pos x="0" y="10"/>
                </a:cxn>
                <a:cxn ang="0">
                  <a:pos x="160" y="10"/>
                </a:cxn>
                <a:cxn ang="0">
                  <a:pos x="160" y="78"/>
                </a:cxn>
                <a:cxn ang="0">
                  <a:pos x="162" y="78"/>
                </a:cxn>
                <a:cxn ang="0">
                  <a:pos x="162" y="78"/>
                </a:cxn>
                <a:cxn ang="0">
                  <a:pos x="170" y="58"/>
                </a:cxn>
                <a:cxn ang="0">
                  <a:pos x="182" y="42"/>
                </a:cxn>
                <a:cxn ang="0">
                  <a:pos x="196" y="28"/>
                </a:cxn>
                <a:cxn ang="0">
                  <a:pos x="212" y="18"/>
                </a:cxn>
                <a:cxn ang="0">
                  <a:pos x="228" y="10"/>
                </a:cxn>
                <a:cxn ang="0">
                  <a:pos x="246" y="4"/>
                </a:cxn>
                <a:cxn ang="0">
                  <a:pos x="266" y="0"/>
                </a:cxn>
                <a:cxn ang="0">
                  <a:pos x="286" y="0"/>
                </a:cxn>
                <a:cxn ang="0">
                  <a:pos x="286" y="0"/>
                </a:cxn>
                <a:cxn ang="0">
                  <a:pos x="302" y="0"/>
                </a:cxn>
                <a:cxn ang="0">
                  <a:pos x="318" y="2"/>
                </a:cxn>
                <a:cxn ang="0">
                  <a:pos x="334" y="6"/>
                </a:cxn>
                <a:cxn ang="0">
                  <a:pos x="348" y="10"/>
                </a:cxn>
                <a:cxn ang="0">
                  <a:pos x="364" y="18"/>
                </a:cxn>
                <a:cxn ang="0">
                  <a:pos x="376" y="26"/>
                </a:cxn>
                <a:cxn ang="0">
                  <a:pos x="390" y="36"/>
                </a:cxn>
                <a:cxn ang="0">
                  <a:pos x="400" y="50"/>
                </a:cxn>
                <a:cxn ang="0">
                  <a:pos x="400" y="50"/>
                </a:cxn>
                <a:cxn ang="0">
                  <a:pos x="408" y="66"/>
                </a:cxn>
                <a:cxn ang="0">
                  <a:pos x="416" y="82"/>
                </a:cxn>
                <a:cxn ang="0">
                  <a:pos x="420" y="100"/>
                </a:cxn>
                <a:cxn ang="0">
                  <a:pos x="424" y="118"/>
                </a:cxn>
                <a:cxn ang="0">
                  <a:pos x="426" y="156"/>
                </a:cxn>
                <a:cxn ang="0">
                  <a:pos x="428" y="194"/>
                </a:cxn>
                <a:cxn ang="0">
                  <a:pos x="428" y="490"/>
                </a:cxn>
                <a:cxn ang="0">
                  <a:pos x="258" y="490"/>
                </a:cxn>
                <a:cxn ang="0">
                  <a:pos x="258" y="198"/>
                </a:cxn>
                <a:cxn ang="0">
                  <a:pos x="258" y="198"/>
                </a:cxn>
                <a:cxn ang="0">
                  <a:pos x="256" y="176"/>
                </a:cxn>
                <a:cxn ang="0">
                  <a:pos x="256" y="164"/>
                </a:cxn>
                <a:cxn ang="0">
                  <a:pos x="252" y="152"/>
                </a:cxn>
                <a:cxn ang="0">
                  <a:pos x="248" y="144"/>
                </a:cxn>
                <a:cxn ang="0">
                  <a:pos x="242" y="136"/>
                </a:cxn>
                <a:cxn ang="0">
                  <a:pos x="232" y="130"/>
                </a:cxn>
                <a:cxn ang="0">
                  <a:pos x="220" y="128"/>
                </a:cxn>
                <a:cxn ang="0">
                  <a:pos x="220" y="128"/>
                </a:cxn>
                <a:cxn ang="0">
                  <a:pos x="204" y="130"/>
                </a:cxn>
                <a:cxn ang="0">
                  <a:pos x="192" y="136"/>
                </a:cxn>
                <a:cxn ang="0">
                  <a:pos x="184" y="144"/>
                </a:cxn>
                <a:cxn ang="0">
                  <a:pos x="178" y="156"/>
                </a:cxn>
                <a:cxn ang="0">
                  <a:pos x="174" y="168"/>
                </a:cxn>
                <a:cxn ang="0">
                  <a:pos x="170" y="182"/>
                </a:cxn>
                <a:cxn ang="0">
                  <a:pos x="170" y="212"/>
                </a:cxn>
                <a:cxn ang="0">
                  <a:pos x="170" y="490"/>
                </a:cxn>
                <a:cxn ang="0">
                  <a:pos x="0" y="490"/>
                </a:cxn>
                <a:cxn ang="0">
                  <a:pos x="0" y="10"/>
                </a:cxn>
              </a:cxnLst>
              <a:rect l="0" t="0" r="r" b="b"/>
              <a:pathLst>
                <a:path w="428" h="490">
                  <a:moveTo>
                    <a:pt x="0" y="10"/>
                  </a:moveTo>
                  <a:lnTo>
                    <a:pt x="160" y="10"/>
                  </a:lnTo>
                  <a:lnTo>
                    <a:pt x="160" y="78"/>
                  </a:lnTo>
                  <a:lnTo>
                    <a:pt x="162" y="78"/>
                  </a:lnTo>
                  <a:lnTo>
                    <a:pt x="162" y="78"/>
                  </a:lnTo>
                  <a:lnTo>
                    <a:pt x="170" y="58"/>
                  </a:lnTo>
                  <a:lnTo>
                    <a:pt x="182" y="42"/>
                  </a:lnTo>
                  <a:lnTo>
                    <a:pt x="196" y="28"/>
                  </a:lnTo>
                  <a:lnTo>
                    <a:pt x="212" y="18"/>
                  </a:lnTo>
                  <a:lnTo>
                    <a:pt x="228" y="10"/>
                  </a:lnTo>
                  <a:lnTo>
                    <a:pt x="246" y="4"/>
                  </a:lnTo>
                  <a:lnTo>
                    <a:pt x="266" y="0"/>
                  </a:lnTo>
                  <a:lnTo>
                    <a:pt x="286" y="0"/>
                  </a:lnTo>
                  <a:lnTo>
                    <a:pt x="286" y="0"/>
                  </a:lnTo>
                  <a:lnTo>
                    <a:pt x="302" y="0"/>
                  </a:lnTo>
                  <a:lnTo>
                    <a:pt x="318" y="2"/>
                  </a:lnTo>
                  <a:lnTo>
                    <a:pt x="334" y="6"/>
                  </a:lnTo>
                  <a:lnTo>
                    <a:pt x="348" y="10"/>
                  </a:lnTo>
                  <a:lnTo>
                    <a:pt x="364" y="18"/>
                  </a:lnTo>
                  <a:lnTo>
                    <a:pt x="376" y="26"/>
                  </a:lnTo>
                  <a:lnTo>
                    <a:pt x="390" y="36"/>
                  </a:lnTo>
                  <a:lnTo>
                    <a:pt x="400" y="50"/>
                  </a:lnTo>
                  <a:lnTo>
                    <a:pt x="400" y="50"/>
                  </a:lnTo>
                  <a:lnTo>
                    <a:pt x="408" y="66"/>
                  </a:lnTo>
                  <a:lnTo>
                    <a:pt x="416" y="82"/>
                  </a:lnTo>
                  <a:lnTo>
                    <a:pt x="420" y="100"/>
                  </a:lnTo>
                  <a:lnTo>
                    <a:pt x="424" y="118"/>
                  </a:lnTo>
                  <a:lnTo>
                    <a:pt x="426" y="156"/>
                  </a:lnTo>
                  <a:lnTo>
                    <a:pt x="428" y="194"/>
                  </a:lnTo>
                  <a:lnTo>
                    <a:pt x="428" y="490"/>
                  </a:lnTo>
                  <a:lnTo>
                    <a:pt x="258" y="490"/>
                  </a:lnTo>
                  <a:lnTo>
                    <a:pt x="258" y="198"/>
                  </a:lnTo>
                  <a:lnTo>
                    <a:pt x="258" y="198"/>
                  </a:lnTo>
                  <a:lnTo>
                    <a:pt x="256" y="176"/>
                  </a:lnTo>
                  <a:lnTo>
                    <a:pt x="256" y="164"/>
                  </a:lnTo>
                  <a:lnTo>
                    <a:pt x="252" y="152"/>
                  </a:lnTo>
                  <a:lnTo>
                    <a:pt x="248" y="144"/>
                  </a:lnTo>
                  <a:lnTo>
                    <a:pt x="242" y="136"/>
                  </a:lnTo>
                  <a:lnTo>
                    <a:pt x="232" y="130"/>
                  </a:lnTo>
                  <a:lnTo>
                    <a:pt x="220" y="128"/>
                  </a:lnTo>
                  <a:lnTo>
                    <a:pt x="220" y="128"/>
                  </a:lnTo>
                  <a:lnTo>
                    <a:pt x="204" y="130"/>
                  </a:lnTo>
                  <a:lnTo>
                    <a:pt x="192" y="136"/>
                  </a:lnTo>
                  <a:lnTo>
                    <a:pt x="184" y="144"/>
                  </a:lnTo>
                  <a:lnTo>
                    <a:pt x="178" y="156"/>
                  </a:lnTo>
                  <a:lnTo>
                    <a:pt x="174" y="168"/>
                  </a:lnTo>
                  <a:lnTo>
                    <a:pt x="170" y="182"/>
                  </a:lnTo>
                  <a:lnTo>
                    <a:pt x="170" y="212"/>
                  </a:lnTo>
                  <a:lnTo>
                    <a:pt x="170" y="490"/>
                  </a:lnTo>
                  <a:lnTo>
                    <a:pt x="0" y="490"/>
                  </a:lnTo>
                  <a:lnTo>
                    <a:pt x="0" y="10"/>
                  </a:lnTo>
                  <a:close/>
                </a:path>
              </a:pathLst>
            </a:custGeom>
            <a:solidFill>
              <a:srgbClr val="6DB43F"/>
            </a:solidFill>
            <a:ln w="9525">
              <a:noFill/>
              <a:round/>
              <a:headEnd/>
              <a:tailEnd/>
            </a:ln>
          </p:spPr>
          <p:txBody>
            <a:bodyPr/>
            <a:lstStyle/>
            <a:p>
              <a:endParaRPr lang="en-US"/>
            </a:p>
          </p:txBody>
        </p:sp>
        <p:sp>
          <p:nvSpPr>
            <p:cNvPr id="214027" name="Freeform 11"/>
            <p:cNvSpPr>
              <a:spLocks noEditPoints="1"/>
            </p:cNvSpPr>
            <p:nvPr userDrawn="1"/>
          </p:nvSpPr>
          <p:spPr bwMode="black">
            <a:xfrm>
              <a:off x="1741" y="605"/>
              <a:ext cx="129" cy="139"/>
            </a:xfrm>
            <a:custGeom>
              <a:avLst/>
              <a:gdLst/>
              <a:ahLst/>
              <a:cxnLst>
                <a:cxn ang="0">
                  <a:pos x="298" y="458"/>
                </a:cxn>
                <a:cxn ang="0">
                  <a:pos x="282" y="444"/>
                </a:cxn>
                <a:cxn ang="0">
                  <a:pos x="234" y="482"/>
                </a:cxn>
                <a:cxn ang="0">
                  <a:pos x="176" y="500"/>
                </a:cxn>
                <a:cxn ang="0">
                  <a:pos x="124" y="498"/>
                </a:cxn>
                <a:cxn ang="0">
                  <a:pos x="82" y="486"/>
                </a:cxn>
                <a:cxn ang="0">
                  <a:pos x="46" y="464"/>
                </a:cxn>
                <a:cxn ang="0">
                  <a:pos x="20" y="432"/>
                </a:cxn>
                <a:cxn ang="0">
                  <a:pos x="4" y="388"/>
                </a:cxn>
                <a:cxn ang="0">
                  <a:pos x="0" y="356"/>
                </a:cxn>
                <a:cxn ang="0">
                  <a:pos x="6" y="314"/>
                </a:cxn>
                <a:cxn ang="0">
                  <a:pos x="36" y="260"/>
                </a:cxn>
                <a:cxn ang="0">
                  <a:pos x="92" y="216"/>
                </a:cxn>
                <a:cxn ang="0">
                  <a:pos x="158" y="194"/>
                </a:cxn>
                <a:cxn ang="0">
                  <a:pos x="288" y="176"/>
                </a:cxn>
                <a:cxn ang="0">
                  <a:pos x="288" y="158"/>
                </a:cxn>
                <a:cxn ang="0">
                  <a:pos x="278" y="126"/>
                </a:cxn>
                <a:cxn ang="0">
                  <a:pos x="250" y="114"/>
                </a:cxn>
                <a:cxn ang="0">
                  <a:pos x="224" y="114"/>
                </a:cxn>
                <a:cxn ang="0">
                  <a:pos x="192" y="124"/>
                </a:cxn>
                <a:cxn ang="0">
                  <a:pos x="172" y="152"/>
                </a:cxn>
                <a:cxn ang="0">
                  <a:pos x="14" y="150"/>
                </a:cxn>
                <a:cxn ang="0">
                  <a:pos x="36" y="92"/>
                </a:cxn>
                <a:cxn ang="0">
                  <a:pos x="70" y="50"/>
                </a:cxn>
                <a:cxn ang="0">
                  <a:pos x="116" y="22"/>
                </a:cxn>
                <a:cxn ang="0">
                  <a:pos x="168" y="6"/>
                </a:cxn>
                <a:cxn ang="0">
                  <a:pos x="242" y="0"/>
                </a:cxn>
                <a:cxn ang="0">
                  <a:pos x="324" y="8"/>
                </a:cxn>
                <a:cxn ang="0">
                  <a:pos x="384" y="30"/>
                </a:cxn>
                <a:cxn ang="0">
                  <a:pos x="412" y="50"/>
                </a:cxn>
                <a:cxn ang="0">
                  <a:pos x="434" y="78"/>
                </a:cxn>
                <a:cxn ang="0">
                  <a:pos x="452" y="142"/>
                </a:cxn>
                <a:cxn ang="0">
                  <a:pos x="452" y="386"/>
                </a:cxn>
                <a:cxn ang="0">
                  <a:pos x="454" y="438"/>
                </a:cxn>
                <a:cxn ang="0">
                  <a:pos x="302" y="490"/>
                </a:cxn>
                <a:cxn ang="0">
                  <a:pos x="272" y="268"/>
                </a:cxn>
                <a:cxn ang="0">
                  <a:pos x="218" y="284"/>
                </a:cxn>
                <a:cxn ang="0">
                  <a:pos x="190" y="306"/>
                </a:cxn>
                <a:cxn ang="0">
                  <a:pos x="178" y="332"/>
                </a:cxn>
                <a:cxn ang="0">
                  <a:pos x="178" y="354"/>
                </a:cxn>
                <a:cxn ang="0">
                  <a:pos x="190" y="376"/>
                </a:cxn>
                <a:cxn ang="0">
                  <a:pos x="212" y="386"/>
                </a:cxn>
                <a:cxn ang="0">
                  <a:pos x="234" y="386"/>
                </a:cxn>
                <a:cxn ang="0">
                  <a:pos x="260" y="378"/>
                </a:cxn>
                <a:cxn ang="0">
                  <a:pos x="280" y="350"/>
                </a:cxn>
                <a:cxn ang="0">
                  <a:pos x="288" y="274"/>
                </a:cxn>
              </a:cxnLst>
              <a:rect l="0" t="0" r="r" b="b"/>
              <a:pathLst>
                <a:path w="466" h="500">
                  <a:moveTo>
                    <a:pt x="302" y="490"/>
                  </a:moveTo>
                  <a:lnTo>
                    <a:pt x="302" y="490"/>
                  </a:lnTo>
                  <a:lnTo>
                    <a:pt x="298" y="458"/>
                  </a:lnTo>
                  <a:lnTo>
                    <a:pt x="296" y="424"/>
                  </a:lnTo>
                  <a:lnTo>
                    <a:pt x="296" y="424"/>
                  </a:lnTo>
                  <a:lnTo>
                    <a:pt x="282" y="444"/>
                  </a:lnTo>
                  <a:lnTo>
                    <a:pt x="268" y="460"/>
                  </a:lnTo>
                  <a:lnTo>
                    <a:pt x="252" y="472"/>
                  </a:lnTo>
                  <a:lnTo>
                    <a:pt x="234" y="482"/>
                  </a:lnTo>
                  <a:lnTo>
                    <a:pt x="216" y="490"/>
                  </a:lnTo>
                  <a:lnTo>
                    <a:pt x="196" y="496"/>
                  </a:lnTo>
                  <a:lnTo>
                    <a:pt x="176" y="500"/>
                  </a:lnTo>
                  <a:lnTo>
                    <a:pt x="154" y="500"/>
                  </a:lnTo>
                  <a:lnTo>
                    <a:pt x="154" y="500"/>
                  </a:lnTo>
                  <a:lnTo>
                    <a:pt x="124" y="498"/>
                  </a:lnTo>
                  <a:lnTo>
                    <a:pt x="108" y="496"/>
                  </a:lnTo>
                  <a:lnTo>
                    <a:pt x="94" y="492"/>
                  </a:lnTo>
                  <a:lnTo>
                    <a:pt x="82" y="486"/>
                  </a:lnTo>
                  <a:lnTo>
                    <a:pt x="70" y="480"/>
                  </a:lnTo>
                  <a:lnTo>
                    <a:pt x="58" y="472"/>
                  </a:lnTo>
                  <a:lnTo>
                    <a:pt x="46" y="464"/>
                  </a:lnTo>
                  <a:lnTo>
                    <a:pt x="36" y="454"/>
                  </a:lnTo>
                  <a:lnTo>
                    <a:pt x="28" y="444"/>
                  </a:lnTo>
                  <a:lnTo>
                    <a:pt x="20" y="432"/>
                  </a:lnTo>
                  <a:lnTo>
                    <a:pt x="12" y="418"/>
                  </a:lnTo>
                  <a:lnTo>
                    <a:pt x="8" y="404"/>
                  </a:lnTo>
                  <a:lnTo>
                    <a:pt x="4" y="388"/>
                  </a:lnTo>
                  <a:lnTo>
                    <a:pt x="2" y="372"/>
                  </a:lnTo>
                  <a:lnTo>
                    <a:pt x="0" y="356"/>
                  </a:lnTo>
                  <a:lnTo>
                    <a:pt x="0" y="356"/>
                  </a:lnTo>
                  <a:lnTo>
                    <a:pt x="2" y="342"/>
                  </a:lnTo>
                  <a:lnTo>
                    <a:pt x="2" y="328"/>
                  </a:lnTo>
                  <a:lnTo>
                    <a:pt x="6" y="314"/>
                  </a:lnTo>
                  <a:lnTo>
                    <a:pt x="10" y="302"/>
                  </a:lnTo>
                  <a:lnTo>
                    <a:pt x="20" y="280"/>
                  </a:lnTo>
                  <a:lnTo>
                    <a:pt x="36" y="260"/>
                  </a:lnTo>
                  <a:lnTo>
                    <a:pt x="52" y="242"/>
                  </a:lnTo>
                  <a:lnTo>
                    <a:pt x="72" y="228"/>
                  </a:lnTo>
                  <a:lnTo>
                    <a:pt x="92" y="216"/>
                  </a:lnTo>
                  <a:lnTo>
                    <a:pt x="116" y="208"/>
                  </a:lnTo>
                  <a:lnTo>
                    <a:pt x="116" y="208"/>
                  </a:lnTo>
                  <a:lnTo>
                    <a:pt x="158" y="194"/>
                  </a:lnTo>
                  <a:lnTo>
                    <a:pt x="200" y="186"/>
                  </a:lnTo>
                  <a:lnTo>
                    <a:pt x="244" y="180"/>
                  </a:lnTo>
                  <a:lnTo>
                    <a:pt x="288" y="176"/>
                  </a:lnTo>
                  <a:lnTo>
                    <a:pt x="288" y="174"/>
                  </a:lnTo>
                  <a:lnTo>
                    <a:pt x="288" y="174"/>
                  </a:lnTo>
                  <a:lnTo>
                    <a:pt x="288" y="158"/>
                  </a:lnTo>
                  <a:lnTo>
                    <a:pt x="286" y="146"/>
                  </a:lnTo>
                  <a:lnTo>
                    <a:pt x="282" y="136"/>
                  </a:lnTo>
                  <a:lnTo>
                    <a:pt x="278" y="126"/>
                  </a:lnTo>
                  <a:lnTo>
                    <a:pt x="270" y="120"/>
                  </a:lnTo>
                  <a:lnTo>
                    <a:pt x="262" y="116"/>
                  </a:lnTo>
                  <a:lnTo>
                    <a:pt x="250" y="114"/>
                  </a:lnTo>
                  <a:lnTo>
                    <a:pt x="236" y="112"/>
                  </a:lnTo>
                  <a:lnTo>
                    <a:pt x="236" y="112"/>
                  </a:lnTo>
                  <a:lnTo>
                    <a:pt x="224" y="114"/>
                  </a:lnTo>
                  <a:lnTo>
                    <a:pt x="212" y="116"/>
                  </a:lnTo>
                  <a:lnTo>
                    <a:pt x="202" y="120"/>
                  </a:lnTo>
                  <a:lnTo>
                    <a:pt x="192" y="124"/>
                  </a:lnTo>
                  <a:lnTo>
                    <a:pt x="184" y="132"/>
                  </a:lnTo>
                  <a:lnTo>
                    <a:pt x="178" y="142"/>
                  </a:lnTo>
                  <a:lnTo>
                    <a:pt x="172" y="152"/>
                  </a:lnTo>
                  <a:lnTo>
                    <a:pt x="170" y="166"/>
                  </a:lnTo>
                  <a:lnTo>
                    <a:pt x="14" y="150"/>
                  </a:lnTo>
                  <a:lnTo>
                    <a:pt x="14" y="150"/>
                  </a:lnTo>
                  <a:lnTo>
                    <a:pt x="20" y="130"/>
                  </a:lnTo>
                  <a:lnTo>
                    <a:pt x="26" y="110"/>
                  </a:lnTo>
                  <a:lnTo>
                    <a:pt x="36" y="92"/>
                  </a:lnTo>
                  <a:lnTo>
                    <a:pt x="46" y="76"/>
                  </a:lnTo>
                  <a:lnTo>
                    <a:pt x="58" y="62"/>
                  </a:lnTo>
                  <a:lnTo>
                    <a:pt x="70" y="50"/>
                  </a:lnTo>
                  <a:lnTo>
                    <a:pt x="84" y="40"/>
                  </a:lnTo>
                  <a:lnTo>
                    <a:pt x="100" y="30"/>
                  </a:lnTo>
                  <a:lnTo>
                    <a:pt x="116" y="22"/>
                  </a:lnTo>
                  <a:lnTo>
                    <a:pt x="132" y="16"/>
                  </a:lnTo>
                  <a:lnTo>
                    <a:pt x="150" y="10"/>
                  </a:lnTo>
                  <a:lnTo>
                    <a:pt x="168" y="6"/>
                  </a:lnTo>
                  <a:lnTo>
                    <a:pt x="204" y="2"/>
                  </a:lnTo>
                  <a:lnTo>
                    <a:pt x="242" y="0"/>
                  </a:lnTo>
                  <a:lnTo>
                    <a:pt x="242" y="0"/>
                  </a:lnTo>
                  <a:lnTo>
                    <a:pt x="282" y="2"/>
                  </a:lnTo>
                  <a:lnTo>
                    <a:pt x="304" y="4"/>
                  </a:lnTo>
                  <a:lnTo>
                    <a:pt x="324" y="8"/>
                  </a:lnTo>
                  <a:lnTo>
                    <a:pt x="346" y="14"/>
                  </a:lnTo>
                  <a:lnTo>
                    <a:pt x="366" y="20"/>
                  </a:lnTo>
                  <a:lnTo>
                    <a:pt x="384" y="30"/>
                  </a:lnTo>
                  <a:lnTo>
                    <a:pt x="402" y="42"/>
                  </a:lnTo>
                  <a:lnTo>
                    <a:pt x="402" y="42"/>
                  </a:lnTo>
                  <a:lnTo>
                    <a:pt x="412" y="50"/>
                  </a:lnTo>
                  <a:lnTo>
                    <a:pt x="420" y="58"/>
                  </a:lnTo>
                  <a:lnTo>
                    <a:pt x="428" y="68"/>
                  </a:lnTo>
                  <a:lnTo>
                    <a:pt x="434" y="78"/>
                  </a:lnTo>
                  <a:lnTo>
                    <a:pt x="442" y="98"/>
                  </a:lnTo>
                  <a:lnTo>
                    <a:pt x="448" y="120"/>
                  </a:lnTo>
                  <a:lnTo>
                    <a:pt x="452" y="142"/>
                  </a:lnTo>
                  <a:lnTo>
                    <a:pt x="452" y="166"/>
                  </a:lnTo>
                  <a:lnTo>
                    <a:pt x="452" y="216"/>
                  </a:lnTo>
                  <a:lnTo>
                    <a:pt x="452" y="386"/>
                  </a:lnTo>
                  <a:lnTo>
                    <a:pt x="452" y="386"/>
                  </a:lnTo>
                  <a:lnTo>
                    <a:pt x="452" y="412"/>
                  </a:lnTo>
                  <a:lnTo>
                    <a:pt x="454" y="438"/>
                  </a:lnTo>
                  <a:lnTo>
                    <a:pt x="458" y="466"/>
                  </a:lnTo>
                  <a:lnTo>
                    <a:pt x="466" y="490"/>
                  </a:lnTo>
                  <a:lnTo>
                    <a:pt x="302" y="490"/>
                  </a:lnTo>
                  <a:close/>
                  <a:moveTo>
                    <a:pt x="288" y="266"/>
                  </a:moveTo>
                  <a:lnTo>
                    <a:pt x="288" y="266"/>
                  </a:lnTo>
                  <a:lnTo>
                    <a:pt x="272" y="268"/>
                  </a:lnTo>
                  <a:lnTo>
                    <a:pt x="254" y="272"/>
                  </a:lnTo>
                  <a:lnTo>
                    <a:pt x="234" y="276"/>
                  </a:lnTo>
                  <a:lnTo>
                    <a:pt x="218" y="284"/>
                  </a:lnTo>
                  <a:lnTo>
                    <a:pt x="202" y="294"/>
                  </a:lnTo>
                  <a:lnTo>
                    <a:pt x="196" y="300"/>
                  </a:lnTo>
                  <a:lnTo>
                    <a:pt x="190" y="306"/>
                  </a:lnTo>
                  <a:lnTo>
                    <a:pt x="184" y="314"/>
                  </a:lnTo>
                  <a:lnTo>
                    <a:pt x="180" y="322"/>
                  </a:lnTo>
                  <a:lnTo>
                    <a:pt x="178" y="332"/>
                  </a:lnTo>
                  <a:lnTo>
                    <a:pt x="178" y="342"/>
                  </a:lnTo>
                  <a:lnTo>
                    <a:pt x="178" y="342"/>
                  </a:lnTo>
                  <a:lnTo>
                    <a:pt x="178" y="354"/>
                  </a:lnTo>
                  <a:lnTo>
                    <a:pt x="182" y="362"/>
                  </a:lnTo>
                  <a:lnTo>
                    <a:pt x="186" y="370"/>
                  </a:lnTo>
                  <a:lnTo>
                    <a:pt x="190" y="376"/>
                  </a:lnTo>
                  <a:lnTo>
                    <a:pt x="196" y="382"/>
                  </a:lnTo>
                  <a:lnTo>
                    <a:pt x="204" y="384"/>
                  </a:lnTo>
                  <a:lnTo>
                    <a:pt x="212" y="386"/>
                  </a:lnTo>
                  <a:lnTo>
                    <a:pt x="222" y="388"/>
                  </a:lnTo>
                  <a:lnTo>
                    <a:pt x="222" y="388"/>
                  </a:lnTo>
                  <a:lnTo>
                    <a:pt x="234" y="386"/>
                  </a:lnTo>
                  <a:lnTo>
                    <a:pt x="244" y="384"/>
                  </a:lnTo>
                  <a:lnTo>
                    <a:pt x="252" y="382"/>
                  </a:lnTo>
                  <a:lnTo>
                    <a:pt x="260" y="378"/>
                  </a:lnTo>
                  <a:lnTo>
                    <a:pt x="266" y="372"/>
                  </a:lnTo>
                  <a:lnTo>
                    <a:pt x="272" y="366"/>
                  </a:lnTo>
                  <a:lnTo>
                    <a:pt x="280" y="350"/>
                  </a:lnTo>
                  <a:lnTo>
                    <a:pt x="284" y="334"/>
                  </a:lnTo>
                  <a:lnTo>
                    <a:pt x="286" y="314"/>
                  </a:lnTo>
                  <a:lnTo>
                    <a:pt x="288" y="274"/>
                  </a:lnTo>
                  <a:lnTo>
                    <a:pt x="288" y="266"/>
                  </a:lnTo>
                  <a:close/>
                </a:path>
              </a:pathLst>
            </a:custGeom>
            <a:solidFill>
              <a:srgbClr val="6DB43F"/>
            </a:solidFill>
            <a:ln w="9525">
              <a:noFill/>
              <a:round/>
              <a:headEnd/>
              <a:tailEnd/>
            </a:ln>
          </p:spPr>
          <p:txBody>
            <a:bodyPr/>
            <a:lstStyle/>
            <a:p>
              <a:endParaRPr lang="en-US"/>
            </a:p>
          </p:txBody>
        </p:sp>
        <p:sp>
          <p:nvSpPr>
            <p:cNvPr id="214028" name="Freeform 12"/>
            <p:cNvSpPr>
              <a:spLocks/>
            </p:cNvSpPr>
            <p:nvPr userDrawn="1"/>
          </p:nvSpPr>
          <p:spPr bwMode="black">
            <a:xfrm>
              <a:off x="1888" y="605"/>
              <a:ext cx="118" cy="136"/>
            </a:xfrm>
            <a:custGeom>
              <a:avLst/>
              <a:gdLst/>
              <a:ahLst/>
              <a:cxnLst>
                <a:cxn ang="0">
                  <a:pos x="0" y="10"/>
                </a:cxn>
                <a:cxn ang="0">
                  <a:pos x="160" y="10"/>
                </a:cxn>
                <a:cxn ang="0">
                  <a:pos x="160" y="78"/>
                </a:cxn>
                <a:cxn ang="0">
                  <a:pos x="162" y="78"/>
                </a:cxn>
                <a:cxn ang="0">
                  <a:pos x="162" y="78"/>
                </a:cxn>
                <a:cxn ang="0">
                  <a:pos x="170" y="58"/>
                </a:cxn>
                <a:cxn ang="0">
                  <a:pos x="182" y="42"/>
                </a:cxn>
                <a:cxn ang="0">
                  <a:pos x="196" y="28"/>
                </a:cxn>
                <a:cxn ang="0">
                  <a:pos x="212" y="18"/>
                </a:cxn>
                <a:cxn ang="0">
                  <a:pos x="228" y="10"/>
                </a:cxn>
                <a:cxn ang="0">
                  <a:pos x="246" y="4"/>
                </a:cxn>
                <a:cxn ang="0">
                  <a:pos x="266" y="0"/>
                </a:cxn>
                <a:cxn ang="0">
                  <a:pos x="286" y="0"/>
                </a:cxn>
                <a:cxn ang="0">
                  <a:pos x="286" y="0"/>
                </a:cxn>
                <a:cxn ang="0">
                  <a:pos x="302" y="0"/>
                </a:cxn>
                <a:cxn ang="0">
                  <a:pos x="318" y="2"/>
                </a:cxn>
                <a:cxn ang="0">
                  <a:pos x="334" y="6"/>
                </a:cxn>
                <a:cxn ang="0">
                  <a:pos x="348" y="10"/>
                </a:cxn>
                <a:cxn ang="0">
                  <a:pos x="364" y="18"/>
                </a:cxn>
                <a:cxn ang="0">
                  <a:pos x="376" y="26"/>
                </a:cxn>
                <a:cxn ang="0">
                  <a:pos x="390" y="36"/>
                </a:cxn>
                <a:cxn ang="0">
                  <a:pos x="400" y="50"/>
                </a:cxn>
                <a:cxn ang="0">
                  <a:pos x="400" y="50"/>
                </a:cxn>
                <a:cxn ang="0">
                  <a:pos x="408" y="66"/>
                </a:cxn>
                <a:cxn ang="0">
                  <a:pos x="416" y="82"/>
                </a:cxn>
                <a:cxn ang="0">
                  <a:pos x="420" y="100"/>
                </a:cxn>
                <a:cxn ang="0">
                  <a:pos x="424" y="118"/>
                </a:cxn>
                <a:cxn ang="0">
                  <a:pos x="426" y="156"/>
                </a:cxn>
                <a:cxn ang="0">
                  <a:pos x="428" y="194"/>
                </a:cxn>
                <a:cxn ang="0">
                  <a:pos x="428" y="490"/>
                </a:cxn>
                <a:cxn ang="0">
                  <a:pos x="258" y="490"/>
                </a:cxn>
                <a:cxn ang="0">
                  <a:pos x="258" y="198"/>
                </a:cxn>
                <a:cxn ang="0">
                  <a:pos x="258" y="198"/>
                </a:cxn>
                <a:cxn ang="0">
                  <a:pos x="258" y="176"/>
                </a:cxn>
                <a:cxn ang="0">
                  <a:pos x="256" y="164"/>
                </a:cxn>
                <a:cxn ang="0">
                  <a:pos x="254" y="152"/>
                </a:cxn>
                <a:cxn ang="0">
                  <a:pos x="248" y="144"/>
                </a:cxn>
                <a:cxn ang="0">
                  <a:pos x="242" y="136"/>
                </a:cxn>
                <a:cxn ang="0">
                  <a:pos x="232" y="130"/>
                </a:cxn>
                <a:cxn ang="0">
                  <a:pos x="220" y="128"/>
                </a:cxn>
                <a:cxn ang="0">
                  <a:pos x="220" y="128"/>
                </a:cxn>
                <a:cxn ang="0">
                  <a:pos x="206" y="130"/>
                </a:cxn>
                <a:cxn ang="0">
                  <a:pos x="192" y="136"/>
                </a:cxn>
                <a:cxn ang="0">
                  <a:pos x="184" y="144"/>
                </a:cxn>
                <a:cxn ang="0">
                  <a:pos x="178" y="156"/>
                </a:cxn>
                <a:cxn ang="0">
                  <a:pos x="174" y="168"/>
                </a:cxn>
                <a:cxn ang="0">
                  <a:pos x="170" y="182"/>
                </a:cxn>
                <a:cxn ang="0">
                  <a:pos x="170" y="212"/>
                </a:cxn>
                <a:cxn ang="0">
                  <a:pos x="170" y="490"/>
                </a:cxn>
                <a:cxn ang="0">
                  <a:pos x="0" y="490"/>
                </a:cxn>
                <a:cxn ang="0">
                  <a:pos x="0" y="10"/>
                </a:cxn>
              </a:cxnLst>
              <a:rect l="0" t="0" r="r" b="b"/>
              <a:pathLst>
                <a:path w="428" h="490">
                  <a:moveTo>
                    <a:pt x="0" y="10"/>
                  </a:moveTo>
                  <a:lnTo>
                    <a:pt x="160" y="10"/>
                  </a:lnTo>
                  <a:lnTo>
                    <a:pt x="160" y="78"/>
                  </a:lnTo>
                  <a:lnTo>
                    <a:pt x="162" y="78"/>
                  </a:lnTo>
                  <a:lnTo>
                    <a:pt x="162" y="78"/>
                  </a:lnTo>
                  <a:lnTo>
                    <a:pt x="170" y="58"/>
                  </a:lnTo>
                  <a:lnTo>
                    <a:pt x="182" y="42"/>
                  </a:lnTo>
                  <a:lnTo>
                    <a:pt x="196" y="28"/>
                  </a:lnTo>
                  <a:lnTo>
                    <a:pt x="212" y="18"/>
                  </a:lnTo>
                  <a:lnTo>
                    <a:pt x="228" y="10"/>
                  </a:lnTo>
                  <a:lnTo>
                    <a:pt x="246" y="4"/>
                  </a:lnTo>
                  <a:lnTo>
                    <a:pt x="266" y="0"/>
                  </a:lnTo>
                  <a:lnTo>
                    <a:pt x="286" y="0"/>
                  </a:lnTo>
                  <a:lnTo>
                    <a:pt x="286" y="0"/>
                  </a:lnTo>
                  <a:lnTo>
                    <a:pt x="302" y="0"/>
                  </a:lnTo>
                  <a:lnTo>
                    <a:pt x="318" y="2"/>
                  </a:lnTo>
                  <a:lnTo>
                    <a:pt x="334" y="6"/>
                  </a:lnTo>
                  <a:lnTo>
                    <a:pt x="348" y="10"/>
                  </a:lnTo>
                  <a:lnTo>
                    <a:pt x="364" y="18"/>
                  </a:lnTo>
                  <a:lnTo>
                    <a:pt x="376" y="26"/>
                  </a:lnTo>
                  <a:lnTo>
                    <a:pt x="390" y="36"/>
                  </a:lnTo>
                  <a:lnTo>
                    <a:pt x="400" y="50"/>
                  </a:lnTo>
                  <a:lnTo>
                    <a:pt x="400" y="50"/>
                  </a:lnTo>
                  <a:lnTo>
                    <a:pt x="408" y="66"/>
                  </a:lnTo>
                  <a:lnTo>
                    <a:pt x="416" y="82"/>
                  </a:lnTo>
                  <a:lnTo>
                    <a:pt x="420" y="100"/>
                  </a:lnTo>
                  <a:lnTo>
                    <a:pt x="424" y="118"/>
                  </a:lnTo>
                  <a:lnTo>
                    <a:pt x="426" y="156"/>
                  </a:lnTo>
                  <a:lnTo>
                    <a:pt x="428" y="194"/>
                  </a:lnTo>
                  <a:lnTo>
                    <a:pt x="428" y="490"/>
                  </a:lnTo>
                  <a:lnTo>
                    <a:pt x="258" y="490"/>
                  </a:lnTo>
                  <a:lnTo>
                    <a:pt x="258" y="198"/>
                  </a:lnTo>
                  <a:lnTo>
                    <a:pt x="258" y="198"/>
                  </a:lnTo>
                  <a:lnTo>
                    <a:pt x="258" y="176"/>
                  </a:lnTo>
                  <a:lnTo>
                    <a:pt x="256" y="164"/>
                  </a:lnTo>
                  <a:lnTo>
                    <a:pt x="254" y="152"/>
                  </a:lnTo>
                  <a:lnTo>
                    <a:pt x="248" y="144"/>
                  </a:lnTo>
                  <a:lnTo>
                    <a:pt x="242" y="136"/>
                  </a:lnTo>
                  <a:lnTo>
                    <a:pt x="232" y="130"/>
                  </a:lnTo>
                  <a:lnTo>
                    <a:pt x="220" y="128"/>
                  </a:lnTo>
                  <a:lnTo>
                    <a:pt x="220" y="128"/>
                  </a:lnTo>
                  <a:lnTo>
                    <a:pt x="206" y="130"/>
                  </a:lnTo>
                  <a:lnTo>
                    <a:pt x="192" y="136"/>
                  </a:lnTo>
                  <a:lnTo>
                    <a:pt x="184" y="144"/>
                  </a:lnTo>
                  <a:lnTo>
                    <a:pt x="178" y="156"/>
                  </a:lnTo>
                  <a:lnTo>
                    <a:pt x="174" y="168"/>
                  </a:lnTo>
                  <a:lnTo>
                    <a:pt x="170" y="182"/>
                  </a:lnTo>
                  <a:lnTo>
                    <a:pt x="170" y="212"/>
                  </a:lnTo>
                  <a:lnTo>
                    <a:pt x="170" y="490"/>
                  </a:lnTo>
                  <a:lnTo>
                    <a:pt x="0" y="490"/>
                  </a:lnTo>
                  <a:lnTo>
                    <a:pt x="0" y="10"/>
                  </a:lnTo>
                  <a:close/>
                </a:path>
              </a:pathLst>
            </a:custGeom>
            <a:solidFill>
              <a:srgbClr val="6DB43F"/>
            </a:solidFill>
            <a:ln w="9525">
              <a:noFill/>
              <a:round/>
              <a:headEnd/>
              <a:tailEnd/>
            </a:ln>
          </p:spPr>
          <p:txBody>
            <a:bodyPr/>
            <a:lstStyle/>
            <a:p>
              <a:endParaRPr lang="en-US"/>
            </a:p>
          </p:txBody>
        </p:sp>
        <p:sp>
          <p:nvSpPr>
            <p:cNvPr id="214029" name="Freeform 13"/>
            <p:cNvSpPr>
              <a:spLocks/>
            </p:cNvSpPr>
            <p:nvPr userDrawn="1"/>
          </p:nvSpPr>
          <p:spPr bwMode="black">
            <a:xfrm>
              <a:off x="2019" y="564"/>
              <a:ext cx="88" cy="180"/>
            </a:xfrm>
            <a:custGeom>
              <a:avLst/>
              <a:gdLst/>
              <a:ahLst/>
              <a:cxnLst>
                <a:cxn ang="0">
                  <a:pos x="232" y="160"/>
                </a:cxn>
                <a:cxn ang="0">
                  <a:pos x="320" y="160"/>
                </a:cxn>
                <a:cxn ang="0">
                  <a:pos x="320" y="282"/>
                </a:cxn>
                <a:cxn ang="0">
                  <a:pos x="234" y="282"/>
                </a:cxn>
                <a:cxn ang="0">
                  <a:pos x="234" y="448"/>
                </a:cxn>
                <a:cxn ang="0">
                  <a:pos x="234" y="448"/>
                </a:cxn>
                <a:cxn ang="0">
                  <a:pos x="234" y="472"/>
                </a:cxn>
                <a:cxn ang="0">
                  <a:pos x="234" y="482"/>
                </a:cxn>
                <a:cxn ang="0">
                  <a:pos x="238" y="492"/>
                </a:cxn>
                <a:cxn ang="0">
                  <a:pos x="242" y="500"/>
                </a:cxn>
                <a:cxn ang="0">
                  <a:pos x="248" y="504"/>
                </a:cxn>
                <a:cxn ang="0">
                  <a:pos x="258" y="508"/>
                </a:cxn>
                <a:cxn ang="0">
                  <a:pos x="270" y="510"/>
                </a:cxn>
                <a:cxn ang="0">
                  <a:pos x="270" y="510"/>
                </a:cxn>
                <a:cxn ang="0">
                  <a:pos x="282" y="510"/>
                </a:cxn>
                <a:cxn ang="0">
                  <a:pos x="296" y="508"/>
                </a:cxn>
                <a:cxn ang="0">
                  <a:pos x="320" y="502"/>
                </a:cxn>
                <a:cxn ang="0">
                  <a:pos x="320" y="636"/>
                </a:cxn>
                <a:cxn ang="0">
                  <a:pos x="320" y="636"/>
                </a:cxn>
                <a:cxn ang="0">
                  <a:pos x="288" y="644"/>
                </a:cxn>
                <a:cxn ang="0">
                  <a:pos x="254" y="648"/>
                </a:cxn>
                <a:cxn ang="0">
                  <a:pos x="224" y="652"/>
                </a:cxn>
                <a:cxn ang="0">
                  <a:pos x="202" y="652"/>
                </a:cxn>
                <a:cxn ang="0">
                  <a:pos x="202" y="652"/>
                </a:cxn>
                <a:cxn ang="0">
                  <a:pos x="188" y="652"/>
                </a:cxn>
                <a:cxn ang="0">
                  <a:pos x="174" y="650"/>
                </a:cxn>
                <a:cxn ang="0">
                  <a:pos x="160" y="646"/>
                </a:cxn>
                <a:cxn ang="0">
                  <a:pos x="146" y="640"/>
                </a:cxn>
                <a:cxn ang="0">
                  <a:pos x="132" y="632"/>
                </a:cxn>
                <a:cxn ang="0">
                  <a:pos x="120" y="624"/>
                </a:cxn>
                <a:cxn ang="0">
                  <a:pos x="108" y="614"/>
                </a:cxn>
                <a:cxn ang="0">
                  <a:pos x="96" y="602"/>
                </a:cxn>
                <a:cxn ang="0">
                  <a:pos x="96" y="602"/>
                </a:cxn>
                <a:cxn ang="0">
                  <a:pos x="86" y="586"/>
                </a:cxn>
                <a:cxn ang="0">
                  <a:pos x="78" y="570"/>
                </a:cxn>
                <a:cxn ang="0">
                  <a:pos x="72" y="554"/>
                </a:cxn>
                <a:cxn ang="0">
                  <a:pos x="68" y="538"/>
                </a:cxn>
                <a:cxn ang="0">
                  <a:pos x="66" y="520"/>
                </a:cxn>
                <a:cxn ang="0">
                  <a:pos x="64" y="502"/>
                </a:cxn>
                <a:cxn ang="0">
                  <a:pos x="64" y="464"/>
                </a:cxn>
                <a:cxn ang="0">
                  <a:pos x="64" y="282"/>
                </a:cxn>
                <a:cxn ang="0">
                  <a:pos x="0" y="282"/>
                </a:cxn>
                <a:cxn ang="0">
                  <a:pos x="0" y="160"/>
                </a:cxn>
                <a:cxn ang="0">
                  <a:pos x="72" y="160"/>
                </a:cxn>
                <a:cxn ang="0">
                  <a:pos x="74" y="62"/>
                </a:cxn>
                <a:cxn ang="0">
                  <a:pos x="232" y="0"/>
                </a:cxn>
                <a:cxn ang="0">
                  <a:pos x="232" y="160"/>
                </a:cxn>
              </a:cxnLst>
              <a:rect l="0" t="0" r="r" b="b"/>
              <a:pathLst>
                <a:path w="320" h="652">
                  <a:moveTo>
                    <a:pt x="232" y="160"/>
                  </a:moveTo>
                  <a:lnTo>
                    <a:pt x="320" y="160"/>
                  </a:lnTo>
                  <a:lnTo>
                    <a:pt x="320" y="282"/>
                  </a:lnTo>
                  <a:lnTo>
                    <a:pt x="234" y="282"/>
                  </a:lnTo>
                  <a:lnTo>
                    <a:pt x="234" y="448"/>
                  </a:lnTo>
                  <a:lnTo>
                    <a:pt x="234" y="448"/>
                  </a:lnTo>
                  <a:lnTo>
                    <a:pt x="234" y="472"/>
                  </a:lnTo>
                  <a:lnTo>
                    <a:pt x="234" y="482"/>
                  </a:lnTo>
                  <a:lnTo>
                    <a:pt x="238" y="492"/>
                  </a:lnTo>
                  <a:lnTo>
                    <a:pt x="242" y="500"/>
                  </a:lnTo>
                  <a:lnTo>
                    <a:pt x="248" y="504"/>
                  </a:lnTo>
                  <a:lnTo>
                    <a:pt x="258" y="508"/>
                  </a:lnTo>
                  <a:lnTo>
                    <a:pt x="270" y="510"/>
                  </a:lnTo>
                  <a:lnTo>
                    <a:pt x="270" y="510"/>
                  </a:lnTo>
                  <a:lnTo>
                    <a:pt x="282" y="510"/>
                  </a:lnTo>
                  <a:lnTo>
                    <a:pt x="296" y="508"/>
                  </a:lnTo>
                  <a:lnTo>
                    <a:pt x="320" y="502"/>
                  </a:lnTo>
                  <a:lnTo>
                    <a:pt x="320" y="636"/>
                  </a:lnTo>
                  <a:lnTo>
                    <a:pt x="320" y="636"/>
                  </a:lnTo>
                  <a:lnTo>
                    <a:pt x="288" y="644"/>
                  </a:lnTo>
                  <a:lnTo>
                    <a:pt x="254" y="648"/>
                  </a:lnTo>
                  <a:lnTo>
                    <a:pt x="224" y="652"/>
                  </a:lnTo>
                  <a:lnTo>
                    <a:pt x="202" y="652"/>
                  </a:lnTo>
                  <a:lnTo>
                    <a:pt x="202" y="652"/>
                  </a:lnTo>
                  <a:lnTo>
                    <a:pt x="188" y="652"/>
                  </a:lnTo>
                  <a:lnTo>
                    <a:pt x="174" y="650"/>
                  </a:lnTo>
                  <a:lnTo>
                    <a:pt x="160" y="646"/>
                  </a:lnTo>
                  <a:lnTo>
                    <a:pt x="146" y="640"/>
                  </a:lnTo>
                  <a:lnTo>
                    <a:pt x="132" y="632"/>
                  </a:lnTo>
                  <a:lnTo>
                    <a:pt x="120" y="624"/>
                  </a:lnTo>
                  <a:lnTo>
                    <a:pt x="108" y="614"/>
                  </a:lnTo>
                  <a:lnTo>
                    <a:pt x="96" y="602"/>
                  </a:lnTo>
                  <a:lnTo>
                    <a:pt x="96" y="602"/>
                  </a:lnTo>
                  <a:lnTo>
                    <a:pt x="86" y="586"/>
                  </a:lnTo>
                  <a:lnTo>
                    <a:pt x="78" y="570"/>
                  </a:lnTo>
                  <a:lnTo>
                    <a:pt x="72" y="554"/>
                  </a:lnTo>
                  <a:lnTo>
                    <a:pt x="68" y="538"/>
                  </a:lnTo>
                  <a:lnTo>
                    <a:pt x="66" y="520"/>
                  </a:lnTo>
                  <a:lnTo>
                    <a:pt x="64" y="502"/>
                  </a:lnTo>
                  <a:lnTo>
                    <a:pt x="64" y="464"/>
                  </a:lnTo>
                  <a:lnTo>
                    <a:pt x="64" y="282"/>
                  </a:lnTo>
                  <a:lnTo>
                    <a:pt x="0" y="282"/>
                  </a:lnTo>
                  <a:lnTo>
                    <a:pt x="0" y="160"/>
                  </a:lnTo>
                  <a:lnTo>
                    <a:pt x="72" y="160"/>
                  </a:lnTo>
                  <a:lnTo>
                    <a:pt x="74" y="62"/>
                  </a:lnTo>
                  <a:lnTo>
                    <a:pt x="232" y="0"/>
                  </a:lnTo>
                  <a:lnTo>
                    <a:pt x="232" y="160"/>
                  </a:lnTo>
                  <a:close/>
                </a:path>
              </a:pathLst>
            </a:custGeom>
            <a:solidFill>
              <a:srgbClr val="6DB43F"/>
            </a:solidFill>
            <a:ln w="9525">
              <a:noFill/>
              <a:round/>
              <a:headEnd/>
              <a:tailEnd/>
            </a:ln>
          </p:spPr>
          <p:txBody>
            <a:bodyPr/>
            <a:lstStyle/>
            <a:p>
              <a:endParaRPr lang="en-US"/>
            </a:p>
          </p:txBody>
        </p:sp>
        <p:sp>
          <p:nvSpPr>
            <p:cNvPr id="214030" name="Freeform 14"/>
            <p:cNvSpPr>
              <a:spLocks/>
            </p:cNvSpPr>
            <p:nvPr userDrawn="1"/>
          </p:nvSpPr>
          <p:spPr bwMode="black">
            <a:xfrm>
              <a:off x="1536" y="202"/>
              <a:ext cx="268" cy="267"/>
            </a:xfrm>
            <a:custGeom>
              <a:avLst/>
              <a:gdLst/>
              <a:ahLst/>
              <a:cxnLst>
                <a:cxn ang="0">
                  <a:pos x="238" y="728"/>
                </a:cxn>
                <a:cxn ang="0">
                  <a:pos x="238" y="0"/>
                </a:cxn>
                <a:cxn ang="0">
                  <a:pos x="0" y="0"/>
                </a:cxn>
                <a:cxn ang="0">
                  <a:pos x="0" y="964"/>
                </a:cxn>
                <a:cxn ang="0">
                  <a:pos x="970" y="964"/>
                </a:cxn>
                <a:cxn ang="0">
                  <a:pos x="970" y="728"/>
                </a:cxn>
                <a:cxn ang="0">
                  <a:pos x="238" y="728"/>
                </a:cxn>
                <a:cxn ang="0">
                  <a:pos x="238" y="728"/>
                </a:cxn>
              </a:cxnLst>
              <a:rect l="0" t="0" r="r" b="b"/>
              <a:pathLst>
                <a:path w="970" h="964">
                  <a:moveTo>
                    <a:pt x="238" y="728"/>
                  </a:moveTo>
                  <a:lnTo>
                    <a:pt x="238" y="0"/>
                  </a:lnTo>
                  <a:lnTo>
                    <a:pt x="0" y="0"/>
                  </a:lnTo>
                  <a:lnTo>
                    <a:pt x="0" y="964"/>
                  </a:lnTo>
                  <a:lnTo>
                    <a:pt x="970" y="964"/>
                  </a:lnTo>
                  <a:lnTo>
                    <a:pt x="970" y="728"/>
                  </a:lnTo>
                  <a:lnTo>
                    <a:pt x="238" y="728"/>
                  </a:lnTo>
                  <a:lnTo>
                    <a:pt x="238" y="728"/>
                  </a:lnTo>
                  <a:close/>
                </a:path>
              </a:pathLst>
            </a:custGeom>
            <a:solidFill>
              <a:srgbClr val="6DB43F"/>
            </a:solidFill>
            <a:ln w="9525">
              <a:noFill/>
              <a:round/>
              <a:headEnd/>
              <a:tailEnd/>
            </a:ln>
          </p:spPr>
          <p:txBody>
            <a:bodyPr/>
            <a:lstStyle/>
            <a:p>
              <a:endParaRPr lang="en-US"/>
            </a:p>
          </p:txBody>
        </p:sp>
        <p:sp>
          <p:nvSpPr>
            <p:cNvPr id="214031" name="Freeform 15"/>
            <p:cNvSpPr>
              <a:spLocks/>
            </p:cNvSpPr>
            <p:nvPr userDrawn="1"/>
          </p:nvSpPr>
          <p:spPr bwMode="black">
            <a:xfrm>
              <a:off x="1609" y="357"/>
              <a:ext cx="39" cy="39"/>
            </a:xfrm>
            <a:custGeom>
              <a:avLst/>
              <a:gdLst/>
              <a:ahLst/>
              <a:cxnLst>
                <a:cxn ang="0">
                  <a:pos x="0" y="0"/>
                </a:cxn>
                <a:cxn ang="0">
                  <a:pos x="0" y="18"/>
                </a:cxn>
                <a:cxn ang="0">
                  <a:pos x="0" y="18"/>
                </a:cxn>
                <a:cxn ang="0">
                  <a:pos x="22" y="24"/>
                </a:cxn>
                <a:cxn ang="0">
                  <a:pos x="44" y="32"/>
                </a:cxn>
                <a:cxn ang="0">
                  <a:pos x="64" y="44"/>
                </a:cxn>
                <a:cxn ang="0">
                  <a:pos x="80" y="60"/>
                </a:cxn>
                <a:cxn ang="0">
                  <a:pos x="96" y="76"/>
                </a:cxn>
                <a:cxn ang="0">
                  <a:pos x="108" y="96"/>
                </a:cxn>
                <a:cxn ang="0">
                  <a:pos x="118" y="116"/>
                </a:cxn>
                <a:cxn ang="0">
                  <a:pos x="124" y="140"/>
                </a:cxn>
                <a:cxn ang="0">
                  <a:pos x="142" y="140"/>
                </a:cxn>
                <a:cxn ang="0">
                  <a:pos x="142" y="140"/>
                </a:cxn>
                <a:cxn ang="0">
                  <a:pos x="134" y="114"/>
                </a:cxn>
                <a:cxn ang="0">
                  <a:pos x="124" y="88"/>
                </a:cxn>
                <a:cxn ang="0">
                  <a:pos x="110" y="66"/>
                </a:cxn>
                <a:cxn ang="0">
                  <a:pos x="94" y="46"/>
                </a:cxn>
                <a:cxn ang="0">
                  <a:pos x="74" y="30"/>
                </a:cxn>
                <a:cxn ang="0">
                  <a:pos x="50" y="16"/>
                </a:cxn>
                <a:cxn ang="0">
                  <a:pos x="26" y="6"/>
                </a:cxn>
                <a:cxn ang="0">
                  <a:pos x="0" y="0"/>
                </a:cxn>
                <a:cxn ang="0">
                  <a:pos x="0" y="0"/>
                </a:cxn>
              </a:cxnLst>
              <a:rect l="0" t="0" r="r" b="b"/>
              <a:pathLst>
                <a:path w="142" h="140">
                  <a:moveTo>
                    <a:pt x="0" y="0"/>
                  </a:moveTo>
                  <a:lnTo>
                    <a:pt x="0" y="18"/>
                  </a:lnTo>
                  <a:lnTo>
                    <a:pt x="0" y="18"/>
                  </a:lnTo>
                  <a:lnTo>
                    <a:pt x="22" y="24"/>
                  </a:lnTo>
                  <a:lnTo>
                    <a:pt x="44" y="32"/>
                  </a:lnTo>
                  <a:lnTo>
                    <a:pt x="64" y="44"/>
                  </a:lnTo>
                  <a:lnTo>
                    <a:pt x="80" y="60"/>
                  </a:lnTo>
                  <a:lnTo>
                    <a:pt x="96" y="76"/>
                  </a:lnTo>
                  <a:lnTo>
                    <a:pt x="108" y="96"/>
                  </a:lnTo>
                  <a:lnTo>
                    <a:pt x="118" y="116"/>
                  </a:lnTo>
                  <a:lnTo>
                    <a:pt x="124" y="140"/>
                  </a:lnTo>
                  <a:lnTo>
                    <a:pt x="142" y="140"/>
                  </a:lnTo>
                  <a:lnTo>
                    <a:pt x="142" y="140"/>
                  </a:lnTo>
                  <a:lnTo>
                    <a:pt x="134" y="114"/>
                  </a:lnTo>
                  <a:lnTo>
                    <a:pt x="124" y="88"/>
                  </a:lnTo>
                  <a:lnTo>
                    <a:pt x="110" y="66"/>
                  </a:lnTo>
                  <a:lnTo>
                    <a:pt x="94" y="46"/>
                  </a:lnTo>
                  <a:lnTo>
                    <a:pt x="74" y="30"/>
                  </a:lnTo>
                  <a:lnTo>
                    <a:pt x="50" y="16"/>
                  </a:lnTo>
                  <a:lnTo>
                    <a:pt x="26" y="6"/>
                  </a:lnTo>
                  <a:lnTo>
                    <a:pt x="0" y="0"/>
                  </a:lnTo>
                  <a:lnTo>
                    <a:pt x="0" y="0"/>
                  </a:lnTo>
                  <a:close/>
                </a:path>
              </a:pathLst>
            </a:custGeom>
            <a:solidFill>
              <a:srgbClr val="00ADEF"/>
            </a:solidFill>
            <a:ln w="9525">
              <a:noFill/>
              <a:round/>
              <a:headEnd/>
              <a:tailEnd/>
            </a:ln>
          </p:spPr>
          <p:txBody>
            <a:bodyPr/>
            <a:lstStyle/>
            <a:p>
              <a:endParaRPr lang="en-US"/>
            </a:p>
          </p:txBody>
        </p:sp>
        <p:sp>
          <p:nvSpPr>
            <p:cNvPr id="214032" name="Freeform 16"/>
            <p:cNvSpPr>
              <a:spLocks/>
            </p:cNvSpPr>
            <p:nvPr userDrawn="1"/>
          </p:nvSpPr>
          <p:spPr bwMode="black">
            <a:xfrm>
              <a:off x="1609" y="308"/>
              <a:ext cx="88" cy="88"/>
            </a:xfrm>
            <a:custGeom>
              <a:avLst/>
              <a:gdLst/>
              <a:ahLst/>
              <a:cxnLst>
                <a:cxn ang="0">
                  <a:pos x="0" y="0"/>
                </a:cxn>
                <a:cxn ang="0">
                  <a:pos x="0" y="52"/>
                </a:cxn>
                <a:cxn ang="0">
                  <a:pos x="0" y="52"/>
                </a:cxn>
                <a:cxn ang="0">
                  <a:pos x="26" y="56"/>
                </a:cxn>
                <a:cxn ang="0">
                  <a:pos x="52" y="60"/>
                </a:cxn>
                <a:cxn ang="0">
                  <a:pos x="76" y="68"/>
                </a:cxn>
                <a:cxn ang="0">
                  <a:pos x="100" y="78"/>
                </a:cxn>
                <a:cxn ang="0">
                  <a:pos x="122" y="90"/>
                </a:cxn>
                <a:cxn ang="0">
                  <a:pos x="142" y="104"/>
                </a:cxn>
                <a:cxn ang="0">
                  <a:pos x="162" y="118"/>
                </a:cxn>
                <a:cxn ang="0">
                  <a:pos x="182" y="136"/>
                </a:cxn>
                <a:cxn ang="0">
                  <a:pos x="198" y="154"/>
                </a:cxn>
                <a:cxn ang="0">
                  <a:pos x="214" y="174"/>
                </a:cxn>
                <a:cxn ang="0">
                  <a:pos x="228" y="194"/>
                </a:cxn>
                <a:cxn ang="0">
                  <a:pos x="238" y="216"/>
                </a:cxn>
                <a:cxn ang="0">
                  <a:pos x="248" y="240"/>
                </a:cxn>
                <a:cxn ang="0">
                  <a:pos x="256" y="264"/>
                </a:cxn>
                <a:cxn ang="0">
                  <a:pos x="262" y="290"/>
                </a:cxn>
                <a:cxn ang="0">
                  <a:pos x="266" y="316"/>
                </a:cxn>
                <a:cxn ang="0">
                  <a:pos x="320" y="316"/>
                </a:cxn>
                <a:cxn ang="0">
                  <a:pos x="320" y="316"/>
                </a:cxn>
                <a:cxn ang="0">
                  <a:pos x="316" y="284"/>
                </a:cxn>
                <a:cxn ang="0">
                  <a:pos x="308" y="254"/>
                </a:cxn>
                <a:cxn ang="0">
                  <a:pos x="300" y="224"/>
                </a:cxn>
                <a:cxn ang="0">
                  <a:pos x="288" y="196"/>
                </a:cxn>
                <a:cxn ang="0">
                  <a:pos x="274" y="168"/>
                </a:cxn>
                <a:cxn ang="0">
                  <a:pos x="258" y="144"/>
                </a:cxn>
                <a:cxn ang="0">
                  <a:pos x="240" y="120"/>
                </a:cxn>
                <a:cxn ang="0">
                  <a:pos x="218" y="98"/>
                </a:cxn>
                <a:cxn ang="0">
                  <a:pos x="196" y="78"/>
                </a:cxn>
                <a:cxn ang="0">
                  <a:pos x="172" y="60"/>
                </a:cxn>
                <a:cxn ang="0">
                  <a:pos x="146" y="44"/>
                </a:cxn>
                <a:cxn ang="0">
                  <a:pos x="120" y="30"/>
                </a:cxn>
                <a:cxn ang="0">
                  <a:pos x="92" y="18"/>
                </a:cxn>
                <a:cxn ang="0">
                  <a:pos x="62" y="8"/>
                </a:cxn>
                <a:cxn ang="0">
                  <a:pos x="32" y="2"/>
                </a:cxn>
                <a:cxn ang="0">
                  <a:pos x="0" y="0"/>
                </a:cxn>
                <a:cxn ang="0">
                  <a:pos x="0" y="0"/>
                </a:cxn>
              </a:cxnLst>
              <a:rect l="0" t="0" r="r" b="b"/>
              <a:pathLst>
                <a:path w="320" h="316">
                  <a:moveTo>
                    <a:pt x="0" y="0"/>
                  </a:moveTo>
                  <a:lnTo>
                    <a:pt x="0" y="52"/>
                  </a:lnTo>
                  <a:lnTo>
                    <a:pt x="0" y="52"/>
                  </a:lnTo>
                  <a:lnTo>
                    <a:pt x="26" y="56"/>
                  </a:lnTo>
                  <a:lnTo>
                    <a:pt x="52" y="60"/>
                  </a:lnTo>
                  <a:lnTo>
                    <a:pt x="76" y="68"/>
                  </a:lnTo>
                  <a:lnTo>
                    <a:pt x="100" y="78"/>
                  </a:lnTo>
                  <a:lnTo>
                    <a:pt x="122" y="90"/>
                  </a:lnTo>
                  <a:lnTo>
                    <a:pt x="142" y="104"/>
                  </a:lnTo>
                  <a:lnTo>
                    <a:pt x="162" y="118"/>
                  </a:lnTo>
                  <a:lnTo>
                    <a:pt x="182" y="136"/>
                  </a:lnTo>
                  <a:lnTo>
                    <a:pt x="198" y="154"/>
                  </a:lnTo>
                  <a:lnTo>
                    <a:pt x="214" y="174"/>
                  </a:lnTo>
                  <a:lnTo>
                    <a:pt x="228" y="194"/>
                  </a:lnTo>
                  <a:lnTo>
                    <a:pt x="238" y="216"/>
                  </a:lnTo>
                  <a:lnTo>
                    <a:pt x="248" y="240"/>
                  </a:lnTo>
                  <a:lnTo>
                    <a:pt x="256" y="264"/>
                  </a:lnTo>
                  <a:lnTo>
                    <a:pt x="262" y="290"/>
                  </a:lnTo>
                  <a:lnTo>
                    <a:pt x="266" y="316"/>
                  </a:lnTo>
                  <a:lnTo>
                    <a:pt x="320" y="316"/>
                  </a:lnTo>
                  <a:lnTo>
                    <a:pt x="320" y="316"/>
                  </a:lnTo>
                  <a:lnTo>
                    <a:pt x="316" y="284"/>
                  </a:lnTo>
                  <a:lnTo>
                    <a:pt x="308" y="254"/>
                  </a:lnTo>
                  <a:lnTo>
                    <a:pt x="300" y="224"/>
                  </a:lnTo>
                  <a:lnTo>
                    <a:pt x="288" y="196"/>
                  </a:lnTo>
                  <a:lnTo>
                    <a:pt x="274" y="168"/>
                  </a:lnTo>
                  <a:lnTo>
                    <a:pt x="258" y="144"/>
                  </a:lnTo>
                  <a:lnTo>
                    <a:pt x="240" y="120"/>
                  </a:lnTo>
                  <a:lnTo>
                    <a:pt x="218" y="98"/>
                  </a:lnTo>
                  <a:lnTo>
                    <a:pt x="196" y="78"/>
                  </a:lnTo>
                  <a:lnTo>
                    <a:pt x="172" y="60"/>
                  </a:lnTo>
                  <a:lnTo>
                    <a:pt x="146" y="44"/>
                  </a:lnTo>
                  <a:lnTo>
                    <a:pt x="120" y="30"/>
                  </a:lnTo>
                  <a:lnTo>
                    <a:pt x="92" y="18"/>
                  </a:lnTo>
                  <a:lnTo>
                    <a:pt x="62" y="8"/>
                  </a:lnTo>
                  <a:lnTo>
                    <a:pt x="32" y="2"/>
                  </a:lnTo>
                  <a:lnTo>
                    <a:pt x="0" y="0"/>
                  </a:lnTo>
                  <a:lnTo>
                    <a:pt x="0" y="0"/>
                  </a:lnTo>
                  <a:close/>
                </a:path>
              </a:pathLst>
            </a:custGeom>
            <a:solidFill>
              <a:srgbClr val="00ADEF"/>
            </a:solidFill>
            <a:ln w="9525">
              <a:noFill/>
              <a:round/>
              <a:headEnd/>
              <a:tailEnd/>
            </a:ln>
          </p:spPr>
          <p:txBody>
            <a:bodyPr/>
            <a:lstStyle/>
            <a:p>
              <a:endParaRPr lang="en-US"/>
            </a:p>
          </p:txBody>
        </p:sp>
        <p:sp>
          <p:nvSpPr>
            <p:cNvPr id="214033" name="Freeform 17"/>
            <p:cNvSpPr>
              <a:spLocks/>
            </p:cNvSpPr>
            <p:nvPr userDrawn="1"/>
          </p:nvSpPr>
          <p:spPr bwMode="black">
            <a:xfrm>
              <a:off x="1609" y="259"/>
              <a:ext cx="137" cy="137"/>
            </a:xfrm>
            <a:custGeom>
              <a:avLst/>
              <a:gdLst/>
              <a:ahLst/>
              <a:cxnLst>
                <a:cxn ang="0">
                  <a:pos x="0" y="0"/>
                </a:cxn>
                <a:cxn ang="0">
                  <a:pos x="0" y="88"/>
                </a:cxn>
                <a:cxn ang="0">
                  <a:pos x="0" y="88"/>
                </a:cxn>
                <a:cxn ang="0">
                  <a:pos x="40" y="92"/>
                </a:cxn>
                <a:cxn ang="0">
                  <a:pos x="80" y="100"/>
                </a:cxn>
                <a:cxn ang="0">
                  <a:pos x="118" y="112"/>
                </a:cxn>
                <a:cxn ang="0">
                  <a:pos x="154" y="126"/>
                </a:cxn>
                <a:cxn ang="0">
                  <a:pos x="188" y="144"/>
                </a:cxn>
                <a:cxn ang="0">
                  <a:pos x="222" y="164"/>
                </a:cxn>
                <a:cxn ang="0">
                  <a:pos x="252" y="188"/>
                </a:cxn>
                <a:cxn ang="0">
                  <a:pos x="282" y="214"/>
                </a:cxn>
                <a:cxn ang="0">
                  <a:pos x="308" y="242"/>
                </a:cxn>
                <a:cxn ang="0">
                  <a:pos x="330" y="272"/>
                </a:cxn>
                <a:cxn ang="0">
                  <a:pos x="352" y="304"/>
                </a:cxn>
                <a:cxn ang="0">
                  <a:pos x="370" y="340"/>
                </a:cxn>
                <a:cxn ang="0">
                  <a:pos x="384" y="376"/>
                </a:cxn>
                <a:cxn ang="0">
                  <a:pos x="396" y="414"/>
                </a:cxn>
                <a:cxn ang="0">
                  <a:pos x="404" y="452"/>
                </a:cxn>
                <a:cxn ang="0">
                  <a:pos x="408" y="494"/>
                </a:cxn>
                <a:cxn ang="0">
                  <a:pos x="496" y="494"/>
                </a:cxn>
                <a:cxn ang="0">
                  <a:pos x="496" y="494"/>
                </a:cxn>
                <a:cxn ang="0">
                  <a:pos x="492" y="444"/>
                </a:cxn>
                <a:cxn ang="0">
                  <a:pos x="482" y="396"/>
                </a:cxn>
                <a:cxn ang="0">
                  <a:pos x="468" y="350"/>
                </a:cxn>
                <a:cxn ang="0">
                  <a:pos x="452" y="304"/>
                </a:cxn>
                <a:cxn ang="0">
                  <a:pos x="430" y="262"/>
                </a:cxn>
                <a:cxn ang="0">
                  <a:pos x="404" y="222"/>
                </a:cxn>
                <a:cxn ang="0">
                  <a:pos x="376" y="186"/>
                </a:cxn>
                <a:cxn ang="0">
                  <a:pos x="344" y="150"/>
                </a:cxn>
                <a:cxn ang="0">
                  <a:pos x="308" y="118"/>
                </a:cxn>
                <a:cxn ang="0">
                  <a:pos x="272" y="90"/>
                </a:cxn>
                <a:cxn ang="0">
                  <a:pos x="232" y="66"/>
                </a:cxn>
                <a:cxn ang="0">
                  <a:pos x="188" y="44"/>
                </a:cxn>
                <a:cxn ang="0">
                  <a:pos x="144" y="26"/>
                </a:cxn>
                <a:cxn ang="0">
                  <a:pos x="98" y="14"/>
                </a:cxn>
                <a:cxn ang="0">
                  <a:pos x="50" y="4"/>
                </a:cxn>
                <a:cxn ang="0">
                  <a:pos x="0" y="0"/>
                </a:cxn>
                <a:cxn ang="0">
                  <a:pos x="0" y="0"/>
                </a:cxn>
              </a:cxnLst>
              <a:rect l="0" t="0" r="r" b="b"/>
              <a:pathLst>
                <a:path w="496" h="494">
                  <a:moveTo>
                    <a:pt x="0" y="0"/>
                  </a:moveTo>
                  <a:lnTo>
                    <a:pt x="0" y="88"/>
                  </a:lnTo>
                  <a:lnTo>
                    <a:pt x="0" y="88"/>
                  </a:lnTo>
                  <a:lnTo>
                    <a:pt x="40" y="92"/>
                  </a:lnTo>
                  <a:lnTo>
                    <a:pt x="80" y="100"/>
                  </a:lnTo>
                  <a:lnTo>
                    <a:pt x="118" y="112"/>
                  </a:lnTo>
                  <a:lnTo>
                    <a:pt x="154" y="126"/>
                  </a:lnTo>
                  <a:lnTo>
                    <a:pt x="188" y="144"/>
                  </a:lnTo>
                  <a:lnTo>
                    <a:pt x="222" y="164"/>
                  </a:lnTo>
                  <a:lnTo>
                    <a:pt x="252" y="188"/>
                  </a:lnTo>
                  <a:lnTo>
                    <a:pt x="282" y="214"/>
                  </a:lnTo>
                  <a:lnTo>
                    <a:pt x="308" y="242"/>
                  </a:lnTo>
                  <a:lnTo>
                    <a:pt x="330" y="272"/>
                  </a:lnTo>
                  <a:lnTo>
                    <a:pt x="352" y="304"/>
                  </a:lnTo>
                  <a:lnTo>
                    <a:pt x="370" y="340"/>
                  </a:lnTo>
                  <a:lnTo>
                    <a:pt x="384" y="376"/>
                  </a:lnTo>
                  <a:lnTo>
                    <a:pt x="396" y="414"/>
                  </a:lnTo>
                  <a:lnTo>
                    <a:pt x="404" y="452"/>
                  </a:lnTo>
                  <a:lnTo>
                    <a:pt x="408" y="494"/>
                  </a:lnTo>
                  <a:lnTo>
                    <a:pt x="496" y="494"/>
                  </a:lnTo>
                  <a:lnTo>
                    <a:pt x="496" y="494"/>
                  </a:lnTo>
                  <a:lnTo>
                    <a:pt x="492" y="444"/>
                  </a:lnTo>
                  <a:lnTo>
                    <a:pt x="482" y="396"/>
                  </a:lnTo>
                  <a:lnTo>
                    <a:pt x="468" y="350"/>
                  </a:lnTo>
                  <a:lnTo>
                    <a:pt x="452" y="304"/>
                  </a:lnTo>
                  <a:lnTo>
                    <a:pt x="430" y="262"/>
                  </a:lnTo>
                  <a:lnTo>
                    <a:pt x="404" y="222"/>
                  </a:lnTo>
                  <a:lnTo>
                    <a:pt x="376" y="186"/>
                  </a:lnTo>
                  <a:lnTo>
                    <a:pt x="344" y="150"/>
                  </a:lnTo>
                  <a:lnTo>
                    <a:pt x="308" y="118"/>
                  </a:lnTo>
                  <a:lnTo>
                    <a:pt x="272" y="90"/>
                  </a:lnTo>
                  <a:lnTo>
                    <a:pt x="232" y="66"/>
                  </a:lnTo>
                  <a:lnTo>
                    <a:pt x="188" y="44"/>
                  </a:lnTo>
                  <a:lnTo>
                    <a:pt x="144" y="26"/>
                  </a:lnTo>
                  <a:lnTo>
                    <a:pt x="98" y="14"/>
                  </a:lnTo>
                  <a:lnTo>
                    <a:pt x="50" y="4"/>
                  </a:lnTo>
                  <a:lnTo>
                    <a:pt x="0" y="0"/>
                  </a:lnTo>
                  <a:lnTo>
                    <a:pt x="0" y="0"/>
                  </a:lnTo>
                  <a:close/>
                </a:path>
              </a:pathLst>
            </a:custGeom>
            <a:solidFill>
              <a:srgbClr val="00ADEF"/>
            </a:solidFill>
            <a:ln w="9525">
              <a:noFill/>
              <a:round/>
              <a:headEnd/>
              <a:tailEnd/>
            </a:ln>
          </p:spPr>
          <p:txBody>
            <a:bodyPr/>
            <a:lstStyle/>
            <a:p>
              <a:endParaRPr lang="en-US"/>
            </a:p>
          </p:txBody>
        </p:sp>
        <p:sp>
          <p:nvSpPr>
            <p:cNvPr id="214034" name="Freeform 18"/>
            <p:cNvSpPr>
              <a:spLocks/>
            </p:cNvSpPr>
            <p:nvPr userDrawn="1"/>
          </p:nvSpPr>
          <p:spPr bwMode="black">
            <a:xfrm>
              <a:off x="1609" y="208"/>
              <a:ext cx="189" cy="188"/>
            </a:xfrm>
            <a:custGeom>
              <a:avLst/>
              <a:gdLst/>
              <a:ahLst/>
              <a:cxnLst>
                <a:cxn ang="0">
                  <a:pos x="0" y="0"/>
                </a:cxn>
                <a:cxn ang="0">
                  <a:pos x="0" y="142"/>
                </a:cxn>
                <a:cxn ang="0">
                  <a:pos x="0" y="142"/>
                </a:cxn>
                <a:cxn ang="0">
                  <a:pos x="26" y="144"/>
                </a:cxn>
                <a:cxn ang="0">
                  <a:pos x="54" y="146"/>
                </a:cxn>
                <a:cxn ang="0">
                  <a:pos x="80" y="150"/>
                </a:cxn>
                <a:cxn ang="0">
                  <a:pos x="106" y="156"/>
                </a:cxn>
                <a:cxn ang="0">
                  <a:pos x="132" y="162"/>
                </a:cxn>
                <a:cxn ang="0">
                  <a:pos x="158" y="170"/>
                </a:cxn>
                <a:cxn ang="0">
                  <a:pos x="182" y="180"/>
                </a:cxn>
                <a:cxn ang="0">
                  <a:pos x="206" y="190"/>
                </a:cxn>
                <a:cxn ang="0">
                  <a:pos x="252" y="212"/>
                </a:cxn>
                <a:cxn ang="0">
                  <a:pos x="296" y="240"/>
                </a:cxn>
                <a:cxn ang="0">
                  <a:pos x="338" y="270"/>
                </a:cxn>
                <a:cxn ang="0">
                  <a:pos x="376" y="306"/>
                </a:cxn>
                <a:cxn ang="0">
                  <a:pos x="410" y="344"/>
                </a:cxn>
                <a:cxn ang="0">
                  <a:pos x="440" y="384"/>
                </a:cxn>
                <a:cxn ang="0">
                  <a:pos x="468" y="428"/>
                </a:cxn>
                <a:cxn ang="0">
                  <a:pos x="492" y="474"/>
                </a:cxn>
                <a:cxn ang="0">
                  <a:pos x="502" y="498"/>
                </a:cxn>
                <a:cxn ang="0">
                  <a:pos x="512" y="522"/>
                </a:cxn>
                <a:cxn ang="0">
                  <a:pos x="520" y="548"/>
                </a:cxn>
                <a:cxn ang="0">
                  <a:pos x="526" y="572"/>
                </a:cxn>
                <a:cxn ang="0">
                  <a:pos x="532" y="598"/>
                </a:cxn>
                <a:cxn ang="0">
                  <a:pos x="536" y="626"/>
                </a:cxn>
                <a:cxn ang="0">
                  <a:pos x="540" y="652"/>
                </a:cxn>
                <a:cxn ang="0">
                  <a:pos x="542" y="680"/>
                </a:cxn>
                <a:cxn ang="0">
                  <a:pos x="682" y="680"/>
                </a:cxn>
                <a:cxn ang="0">
                  <a:pos x="682" y="680"/>
                </a:cxn>
                <a:cxn ang="0">
                  <a:pos x="680" y="644"/>
                </a:cxn>
                <a:cxn ang="0">
                  <a:pos x="676" y="610"/>
                </a:cxn>
                <a:cxn ang="0">
                  <a:pos x="672" y="578"/>
                </a:cxn>
                <a:cxn ang="0">
                  <a:pos x="664" y="544"/>
                </a:cxn>
                <a:cxn ang="0">
                  <a:pos x="656" y="512"/>
                </a:cxn>
                <a:cxn ang="0">
                  <a:pos x="646" y="480"/>
                </a:cxn>
                <a:cxn ang="0">
                  <a:pos x="636" y="450"/>
                </a:cxn>
                <a:cxn ang="0">
                  <a:pos x="622" y="418"/>
                </a:cxn>
                <a:cxn ang="0">
                  <a:pos x="608" y="388"/>
                </a:cxn>
                <a:cxn ang="0">
                  <a:pos x="592" y="360"/>
                </a:cxn>
                <a:cxn ang="0">
                  <a:pos x="576" y="332"/>
                </a:cxn>
                <a:cxn ang="0">
                  <a:pos x="558" y="304"/>
                </a:cxn>
                <a:cxn ang="0">
                  <a:pos x="540" y="278"/>
                </a:cxn>
                <a:cxn ang="0">
                  <a:pos x="518" y="254"/>
                </a:cxn>
                <a:cxn ang="0">
                  <a:pos x="498" y="228"/>
                </a:cxn>
                <a:cxn ang="0">
                  <a:pos x="476" y="206"/>
                </a:cxn>
                <a:cxn ang="0">
                  <a:pos x="452" y="182"/>
                </a:cxn>
                <a:cxn ang="0">
                  <a:pos x="428" y="162"/>
                </a:cxn>
                <a:cxn ang="0">
                  <a:pos x="402" y="142"/>
                </a:cxn>
                <a:cxn ang="0">
                  <a:pos x="376" y="122"/>
                </a:cxn>
                <a:cxn ang="0">
                  <a:pos x="348" y="104"/>
                </a:cxn>
                <a:cxn ang="0">
                  <a:pos x="320" y="88"/>
                </a:cxn>
                <a:cxn ang="0">
                  <a:pos x="290" y="72"/>
                </a:cxn>
                <a:cxn ang="0">
                  <a:pos x="260" y="58"/>
                </a:cxn>
                <a:cxn ang="0">
                  <a:pos x="230" y="46"/>
                </a:cxn>
                <a:cxn ang="0">
                  <a:pos x="200" y="36"/>
                </a:cxn>
                <a:cxn ang="0">
                  <a:pos x="168" y="26"/>
                </a:cxn>
                <a:cxn ang="0">
                  <a:pos x="134" y="18"/>
                </a:cxn>
                <a:cxn ang="0">
                  <a:pos x="102" y="10"/>
                </a:cxn>
                <a:cxn ang="0">
                  <a:pos x="68" y="6"/>
                </a:cxn>
                <a:cxn ang="0">
                  <a:pos x="34" y="2"/>
                </a:cxn>
                <a:cxn ang="0">
                  <a:pos x="0" y="0"/>
                </a:cxn>
                <a:cxn ang="0">
                  <a:pos x="0" y="0"/>
                </a:cxn>
              </a:cxnLst>
              <a:rect l="0" t="0" r="r" b="b"/>
              <a:pathLst>
                <a:path w="682" h="680">
                  <a:moveTo>
                    <a:pt x="0" y="0"/>
                  </a:moveTo>
                  <a:lnTo>
                    <a:pt x="0" y="142"/>
                  </a:lnTo>
                  <a:lnTo>
                    <a:pt x="0" y="142"/>
                  </a:lnTo>
                  <a:lnTo>
                    <a:pt x="26" y="144"/>
                  </a:lnTo>
                  <a:lnTo>
                    <a:pt x="54" y="146"/>
                  </a:lnTo>
                  <a:lnTo>
                    <a:pt x="80" y="150"/>
                  </a:lnTo>
                  <a:lnTo>
                    <a:pt x="106" y="156"/>
                  </a:lnTo>
                  <a:lnTo>
                    <a:pt x="132" y="162"/>
                  </a:lnTo>
                  <a:lnTo>
                    <a:pt x="158" y="170"/>
                  </a:lnTo>
                  <a:lnTo>
                    <a:pt x="182" y="180"/>
                  </a:lnTo>
                  <a:lnTo>
                    <a:pt x="206" y="190"/>
                  </a:lnTo>
                  <a:lnTo>
                    <a:pt x="252" y="212"/>
                  </a:lnTo>
                  <a:lnTo>
                    <a:pt x="296" y="240"/>
                  </a:lnTo>
                  <a:lnTo>
                    <a:pt x="338" y="270"/>
                  </a:lnTo>
                  <a:lnTo>
                    <a:pt x="376" y="306"/>
                  </a:lnTo>
                  <a:lnTo>
                    <a:pt x="410" y="344"/>
                  </a:lnTo>
                  <a:lnTo>
                    <a:pt x="440" y="384"/>
                  </a:lnTo>
                  <a:lnTo>
                    <a:pt x="468" y="428"/>
                  </a:lnTo>
                  <a:lnTo>
                    <a:pt x="492" y="474"/>
                  </a:lnTo>
                  <a:lnTo>
                    <a:pt x="502" y="498"/>
                  </a:lnTo>
                  <a:lnTo>
                    <a:pt x="512" y="522"/>
                  </a:lnTo>
                  <a:lnTo>
                    <a:pt x="520" y="548"/>
                  </a:lnTo>
                  <a:lnTo>
                    <a:pt x="526" y="572"/>
                  </a:lnTo>
                  <a:lnTo>
                    <a:pt x="532" y="598"/>
                  </a:lnTo>
                  <a:lnTo>
                    <a:pt x="536" y="626"/>
                  </a:lnTo>
                  <a:lnTo>
                    <a:pt x="540" y="652"/>
                  </a:lnTo>
                  <a:lnTo>
                    <a:pt x="542" y="680"/>
                  </a:lnTo>
                  <a:lnTo>
                    <a:pt x="682" y="680"/>
                  </a:lnTo>
                  <a:lnTo>
                    <a:pt x="682" y="680"/>
                  </a:lnTo>
                  <a:lnTo>
                    <a:pt x="680" y="644"/>
                  </a:lnTo>
                  <a:lnTo>
                    <a:pt x="676" y="610"/>
                  </a:lnTo>
                  <a:lnTo>
                    <a:pt x="672" y="578"/>
                  </a:lnTo>
                  <a:lnTo>
                    <a:pt x="664" y="544"/>
                  </a:lnTo>
                  <a:lnTo>
                    <a:pt x="656" y="512"/>
                  </a:lnTo>
                  <a:lnTo>
                    <a:pt x="646" y="480"/>
                  </a:lnTo>
                  <a:lnTo>
                    <a:pt x="636" y="450"/>
                  </a:lnTo>
                  <a:lnTo>
                    <a:pt x="622" y="418"/>
                  </a:lnTo>
                  <a:lnTo>
                    <a:pt x="608" y="388"/>
                  </a:lnTo>
                  <a:lnTo>
                    <a:pt x="592" y="360"/>
                  </a:lnTo>
                  <a:lnTo>
                    <a:pt x="576" y="332"/>
                  </a:lnTo>
                  <a:lnTo>
                    <a:pt x="558" y="304"/>
                  </a:lnTo>
                  <a:lnTo>
                    <a:pt x="540" y="278"/>
                  </a:lnTo>
                  <a:lnTo>
                    <a:pt x="518" y="254"/>
                  </a:lnTo>
                  <a:lnTo>
                    <a:pt x="498" y="228"/>
                  </a:lnTo>
                  <a:lnTo>
                    <a:pt x="476" y="206"/>
                  </a:lnTo>
                  <a:lnTo>
                    <a:pt x="452" y="182"/>
                  </a:lnTo>
                  <a:lnTo>
                    <a:pt x="428" y="162"/>
                  </a:lnTo>
                  <a:lnTo>
                    <a:pt x="402" y="142"/>
                  </a:lnTo>
                  <a:lnTo>
                    <a:pt x="376" y="122"/>
                  </a:lnTo>
                  <a:lnTo>
                    <a:pt x="348" y="104"/>
                  </a:lnTo>
                  <a:lnTo>
                    <a:pt x="320" y="88"/>
                  </a:lnTo>
                  <a:lnTo>
                    <a:pt x="290" y="72"/>
                  </a:lnTo>
                  <a:lnTo>
                    <a:pt x="260" y="58"/>
                  </a:lnTo>
                  <a:lnTo>
                    <a:pt x="230" y="46"/>
                  </a:lnTo>
                  <a:lnTo>
                    <a:pt x="200" y="36"/>
                  </a:lnTo>
                  <a:lnTo>
                    <a:pt x="168" y="26"/>
                  </a:lnTo>
                  <a:lnTo>
                    <a:pt x="134" y="18"/>
                  </a:lnTo>
                  <a:lnTo>
                    <a:pt x="102" y="10"/>
                  </a:lnTo>
                  <a:lnTo>
                    <a:pt x="68" y="6"/>
                  </a:lnTo>
                  <a:lnTo>
                    <a:pt x="34" y="2"/>
                  </a:lnTo>
                  <a:lnTo>
                    <a:pt x="0" y="0"/>
                  </a:lnTo>
                  <a:lnTo>
                    <a:pt x="0" y="0"/>
                  </a:lnTo>
                  <a:close/>
                </a:path>
              </a:pathLst>
            </a:custGeom>
            <a:solidFill>
              <a:srgbClr val="00ADEF"/>
            </a:solidFill>
            <a:ln w="9525">
              <a:noFill/>
              <a:round/>
              <a:headEnd/>
              <a:tailEnd/>
            </a:ln>
          </p:spPr>
          <p:txBody>
            <a:bodyPr/>
            <a:lstStyle/>
            <a:p>
              <a:endParaRPr lang="en-US"/>
            </a:p>
          </p:txBody>
        </p:sp>
        <p:sp>
          <p:nvSpPr>
            <p:cNvPr id="214035" name="Freeform 19"/>
            <p:cNvSpPr>
              <a:spLocks/>
            </p:cNvSpPr>
            <p:nvPr userDrawn="1"/>
          </p:nvSpPr>
          <p:spPr bwMode="black">
            <a:xfrm>
              <a:off x="1609" y="201"/>
              <a:ext cx="195" cy="195"/>
            </a:xfrm>
            <a:custGeom>
              <a:avLst/>
              <a:gdLst/>
              <a:ahLst/>
              <a:cxnLst>
                <a:cxn ang="0">
                  <a:pos x="0" y="6"/>
                </a:cxn>
                <a:cxn ang="0">
                  <a:pos x="0" y="6"/>
                </a:cxn>
                <a:cxn ang="0">
                  <a:pos x="36" y="8"/>
                </a:cxn>
                <a:cxn ang="0">
                  <a:pos x="70" y="12"/>
                </a:cxn>
                <a:cxn ang="0">
                  <a:pos x="104" y="18"/>
                </a:cxn>
                <a:cxn ang="0">
                  <a:pos x="138" y="24"/>
                </a:cxn>
                <a:cxn ang="0">
                  <a:pos x="172" y="32"/>
                </a:cxn>
                <a:cxn ang="0">
                  <a:pos x="204" y="42"/>
                </a:cxn>
                <a:cxn ang="0">
                  <a:pos x="236" y="54"/>
                </a:cxn>
                <a:cxn ang="0">
                  <a:pos x="268" y="68"/>
                </a:cxn>
                <a:cxn ang="0">
                  <a:pos x="298" y="82"/>
                </a:cxn>
                <a:cxn ang="0">
                  <a:pos x="328" y="96"/>
                </a:cxn>
                <a:cxn ang="0">
                  <a:pos x="356" y="114"/>
                </a:cxn>
                <a:cxn ang="0">
                  <a:pos x="384" y="132"/>
                </a:cxn>
                <a:cxn ang="0">
                  <a:pos x="412" y="152"/>
                </a:cxn>
                <a:cxn ang="0">
                  <a:pos x="438" y="172"/>
                </a:cxn>
                <a:cxn ang="0">
                  <a:pos x="464" y="194"/>
                </a:cxn>
                <a:cxn ang="0">
                  <a:pos x="488" y="216"/>
                </a:cxn>
                <a:cxn ang="0">
                  <a:pos x="510" y="240"/>
                </a:cxn>
                <a:cxn ang="0">
                  <a:pos x="532" y="266"/>
                </a:cxn>
                <a:cxn ang="0">
                  <a:pos x="554" y="292"/>
                </a:cxn>
                <a:cxn ang="0">
                  <a:pos x="574" y="320"/>
                </a:cxn>
                <a:cxn ang="0">
                  <a:pos x="592" y="346"/>
                </a:cxn>
                <a:cxn ang="0">
                  <a:pos x="608" y="376"/>
                </a:cxn>
                <a:cxn ang="0">
                  <a:pos x="624" y="406"/>
                </a:cxn>
                <a:cxn ang="0">
                  <a:pos x="638" y="436"/>
                </a:cxn>
                <a:cxn ang="0">
                  <a:pos x="652" y="468"/>
                </a:cxn>
                <a:cxn ang="0">
                  <a:pos x="664" y="498"/>
                </a:cxn>
                <a:cxn ang="0">
                  <a:pos x="674" y="532"/>
                </a:cxn>
                <a:cxn ang="0">
                  <a:pos x="682" y="564"/>
                </a:cxn>
                <a:cxn ang="0">
                  <a:pos x="690" y="598"/>
                </a:cxn>
                <a:cxn ang="0">
                  <a:pos x="694" y="634"/>
                </a:cxn>
                <a:cxn ang="0">
                  <a:pos x="698" y="668"/>
                </a:cxn>
                <a:cxn ang="0">
                  <a:pos x="700" y="704"/>
                </a:cxn>
                <a:cxn ang="0">
                  <a:pos x="706" y="704"/>
                </a:cxn>
                <a:cxn ang="0">
                  <a:pos x="706" y="0"/>
                </a:cxn>
                <a:cxn ang="0">
                  <a:pos x="0" y="0"/>
                </a:cxn>
                <a:cxn ang="0">
                  <a:pos x="0" y="6"/>
                </a:cxn>
              </a:cxnLst>
              <a:rect l="0" t="0" r="r" b="b"/>
              <a:pathLst>
                <a:path w="706" h="704">
                  <a:moveTo>
                    <a:pt x="0" y="6"/>
                  </a:moveTo>
                  <a:lnTo>
                    <a:pt x="0" y="6"/>
                  </a:lnTo>
                  <a:lnTo>
                    <a:pt x="36" y="8"/>
                  </a:lnTo>
                  <a:lnTo>
                    <a:pt x="70" y="12"/>
                  </a:lnTo>
                  <a:lnTo>
                    <a:pt x="104" y="18"/>
                  </a:lnTo>
                  <a:lnTo>
                    <a:pt x="138" y="24"/>
                  </a:lnTo>
                  <a:lnTo>
                    <a:pt x="172" y="32"/>
                  </a:lnTo>
                  <a:lnTo>
                    <a:pt x="204" y="42"/>
                  </a:lnTo>
                  <a:lnTo>
                    <a:pt x="236" y="54"/>
                  </a:lnTo>
                  <a:lnTo>
                    <a:pt x="268" y="68"/>
                  </a:lnTo>
                  <a:lnTo>
                    <a:pt x="298" y="82"/>
                  </a:lnTo>
                  <a:lnTo>
                    <a:pt x="328" y="96"/>
                  </a:lnTo>
                  <a:lnTo>
                    <a:pt x="356" y="114"/>
                  </a:lnTo>
                  <a:lnTo>
                    <a:pt x="384" y="132"/>
                  </a:lnTo>
                  <a:lnTo>
                    <a:pt x="412" y="152"/>
                  </a:lnTo>
                  <a:lnTo>
                    <a:pt x="438" y="172"/>
                  </a:lnTo>
                  <a:lnTo>
                    <a:pt x="464" y="194"/>
                  </a:lnTo>
                  <a:lnTo>
                    <a:pt x="488" y="216"/>
                  </a:lnTo>
                  <a:lnTo>
                    <a:pt x="510" y="240"/>
                  </a:lnTo>
                  <a:lnTo>
                    <a:pt x="532" y="266"/>
                  </a:lnTo>
                  <a:lnTo>
                    <a:pt x="554" y="292"/>
                  </a:lnTo>
                  <a:lnTo>
                    <a:pt x="574" y="320"/>
                  </a:lnTo>
                  <a:lnTo>
                    <a:pt x="592" y="346"/>
                  </a:lnTo>
                  <a:lnTo>
                    <a:pt x="608" y="376"/>
                  </a:lnTo>
                  <a:lnTo>
                    <a:pt x="624" y="406"/>
                  </a:lnTo>
                  <a:lnTo>
                    <a:pt x="638" y="436"/>
                  </a:lnTo>
                  <a:lnTo>
                    <a:pt x="652" y="468"/>
                  </a:lnTo>
                  <a:lnTo>
                    <a:pt x="664" y="498"/>
                  </a:lnTo>
                  <a:lnTo>
                    <a:pt x="674" y="532"/>
                  </a:lnTo>
                  <a:lnTo>
                    <a:pt x="682" y="564"/>
                  </a:lnTo>
                  <a:lnTo>
                    <a:pt x="690" y="598"/>
                  </a:lnTo>
                  <a:lnTo>
                    <a:pt x="694" y="634"/>
                  </a:lnTo>
                  <a:lnTo>
                    <a:pt x="698" y="668"/>
                  </a:lnTo>
                  <a:lnTo>
                    <a:pt x="700" y="704"/>
                  </a:lnTo>
                  <a:lnTo>
                    <a:pt x="706" y="704"/>
                  </a:lnTo>
                  <a:lnTo>
                    <a:pt x="706" y="0"/>
                  </a:lnTo>
                  <a:lnTo>
                    <a:pt x="0" y="0"/>
                  </a:lnTo>
                  <a:lnTo>
                    <a:pt x="0" y="6"/>
                  </a:lnTo>
                  <a:close/>
                </a:path>
              </a:pathLst>
            </a:custGeom>
            <a:solidFill>
              <a:srgbClr val="00ADEF"/>
            </a:solidFill>
            <a:ln w="9525">
              <a:noFill/>
              <a:round/>
              <a:headEnd/>
              <a:tailEnd/>
            </a:ln>
          </p:spPr>
          <p:txBody>
            <a:bodyPr/>
            <a:lstStyle/>
            <a:p>
              <a:endParaRPr lang="en-US"/>
            </a:p>
          </p:txBody>
        </p:sp>
      </p:grpSp>
      <p:sp>
        <p:nvSpPr>
          <p:cNvPr id="214036" name="Rectangle 20"/>
          <p:cNvSpPr>
            <a:spLocks noGrp="1" noChangeArrowheads="1"/>
          </p:cNvSpPr>
          <p:nvPr>
            <p:ph type="ctrTitle"/>
          </p:nvPr>
        </p:nvSpPr>
        <p:spPr>
          <a:xfrm>
            <a:off x="1681163" y="2463800"/>
            <a:ext cx="6997700" cy="1219200"/>
          </a:xfrm>
        </p:spPr>
        <p:txBody>
          <a:bodyPr anchor="b"/>
          <a:lstStyle>
            <a:lvl1pPr>
              <a:defRPr sz="4000"/>
            </a:lvl1pPr>
          </a:lstStyle>
          <a:p>
            <a:r>
              <a:rPr lang="en-US" smtClean="0"/>
              <a:t>Click to edit Master title style</a:t>
            </a:r>
            <a:endParaRPr lang="en-US"/>
          </a:p>
        </p:txBody>
      </p:sp>
      <p:sp>
        <p:nvSpPr>
          <p:cNvPr id="214037" name="Rectangle 21"/>
          <p:cNvSpPr>
            <a:spLocks noGrp="1" noChangeArrowheads="1"/>
          </p:cNvSpPr>
          <p:nvPr>
            <p:ph type="subTitle" idx="1"/>
          </p:nvPr>
        </p:nvSpPr>
        <p:spPr>
          <a:xfrm>
            <a:off x="1679575" y="4043363"/>
            <a:ext cx="6985000" cy="365125"/>
          </a:xfrm>
        </p:spPr>
        <p:txBody>
          <a:bodyPr/>
          <a:lstStyle>
            <a:lvl1pPr marL="0" indent="0">
              <a:spcAft>
                <a:spcPct val="0"/>
              </a:spcAft>
              <a:defRPr sz="2400">
                <a:solidFill>
                  <a:schemeClr val="tx2"/>
                </a:solidFill>
              </a:defRPr>
            </a:lvl1pPr>
          </a:lstStyle>
          <a:p>
            <a:r>
              <a:rPr lang="en-US" smtClean="0"/>
              <a:t>Click to edit Master subtitle style</a:t>
            </a:r>
            <a:endParaRPr lang="en-US"/>
          </a:p>
        </p:txBody>
      </p:sp>
      <p:grpSp>
        <p:nvGrpSpPr>
          <p:cNvPr id="214038" name="Group 22"/>
          <p:cNvGrpSpPr>
            <a:grpSpLocks/>
          </p:cNvGrpSpPr>
          <p:nvPr/>
        </p:nvGrpSpPr>
        <p:grpSpPr bwMode="auto">
          <a:xfrm>
            <a:off x="0" y="1341438"/>
            <a:ext cx="5516563" cy="5516562"/>
            <a:chOff x="0" y="845"/>
            <a:chExt cx="3475" cy="3475"/>
          </a:xfrm>
        </p:grpSpPr>
        <p:sp>
          <p:nvSpPr>
            <p:cNvPr id="214039" name="Rectangle 23"/>
            <p:cNvSpPr>
              <a:spLocks noChangeArrowheads="1"/>
            </p:cNvSpPr>
            <p:nvPr userDrawn="1"/>
          </p:nvSpPr>
          <p:spPr bwMode="gray">
            <a:xfrm>
              <a:off x="0" y="845"/>
              <a:ext cx="520" cy="3475"/>
            </a:xfrm>
            <a:prstGeom prst="rect">
              <a:avLst/>
            </a:prstGeom>
            <a:solidFill>
              <a:srgbClr val="7ABB5D"/>
            </a:solidFill>
            <a:ln w="12700" algn="ctr">
              <a:noFill/>
              <a:miter lim="800000"/>
              <a:headEnd/>
              <a:tailEnd/>
            </a:ln>
            <a:effectLst/>
          </p:spPr>
          <p:txBody>
            <a:bodyPr wrap="none" lIns="73152" tIns="0" rIns="45720" bIns="0" anchor="ctr"/>
            <a:lstStyle/>
            <a:p>
              <a:endParaRPr lang="en-US"/>
            </a:p>
          </p:txBody>
        </p:sp>
        <p:sp>
          <p:nvSpPr>
            <p:cNvPr id="214040" name="Rectangle 24"/>
            <p:cNvSpPr>
              <a:spLocks noChangeArrowheads="1"/>
            </p:cNvSpPr>
            <p:nvPr userDrawn="1"/>
          </p:nvSpPr>
          <p:spPr bwMode="gray">
            <a:xfrm rot="5400000">
              <a:off x="1478" y="2322"/>
              <a:ext cx="520" cy="3475"/>
            </a:xfrm>
            <a:prstGeom prst="rect">
              <a:avLst/>
            </a:prstGeom>
            <a:solidFill>
              <a:srgbClr val="7ABB5D"/>
            </a:solidFill>
            <a:ln w="12700" algn="ctr">
              <a:noFill/>
              <a:miter lim="800000"/>
              <a:headEnd/>
              <a:tailEnd/>
            </a:ln>
            <a:effectLst/>
          </p:spPr>
          <p:txBody>
            <a:bodyPr wrap="none" lIns="73152" tIns="0" rIns="45720" bIns="0" anchor="ctr"/>
            <a:lstStyle/>
            <a:p>
              <a:endParaRPr lang="en-US"/>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with Content and Pho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fld id="{6236D588-7FD0-47D0-A91D-95031DFF5AFC}" type="slidenum">
              <a:rPr lang="en-US" smtClean="0"/>
              <a:pPr/>
              <a:t>‹#›</a:t>
            </a:fld>
            <a:endParaRPr lang="en-US"/>
          </a:p>
        </p:txBody>
      </p:sp>
      <p:sp>
        <p:nvSpPr>
          <p:cNvPr id="5" name="Text Placeholder 4"/>
          <p:cNvSpPr>
            <a:spLocks noGrp="1"/>
          </p:cNvSpPr>
          <p:nvPr>
            <p:ph type="body" sz="quarter" idx="11"/>
          </p:nvPr>
        </p:nvSpPr>
        <p:spPr>
          <a:xfrm>
            <a:off x="592138" y="1019175"/>
            <a:ext cx="4533018" cy="4772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Picture Placeholder 6"/>
          <p:cNvSpPr>
            <a:spLocks noGrp="1"/>
          </p:cNvSpPr>
          <p:nvPr>
            <p:ph type="pic" sz="quarter" idx="12"/>
          </p:nvPr>
        </p:nvSpPr>
        <p:spPr>
          <a:xfrm>
            <a:off x="6717242" y="1019175"/>
            <a:ext cx="1828800" cy="1737360"/>
          </a:xfrm>
          <a:ln w="19050">
            <a:solidFill>
              <a:schemeClr val="accent2"/>
            </a:solidFill>
          </a:ln>
          <a:effectLst>
            <a:outerShdw blurRad="101600" dist="50800" dir="2700000" sx="101000" sy="101000" algn="tl" rotWithShape="0">
              <a:prstClr val="black">
                <a:alpha val="40000"/>
              </a:prstClr>
            </a:outerShdw>
          </a:effectLst>
        </p:spPr>
        <p:txBody>
          <a:bodyPr/>
          <a:lstStyle/>
          <a:p>
            <a:r>
              <a:rPr lang="en-US" smtClean="0"/>
              <a:t>Click icon to add picture</a:t>
            </a:r>
            <a:endParaRPr lang="en-US"/>
          </a:p>
        </p:txBody>
      </p:sp>
      <p:sp>
        <p:nvSpPr>
          <p:cNvPr id="9" name="Picture Placeholder 8"/>
          <p:cNvSpPr>
            <a:spLocks noGrp="1"/>
          </p:cNvSpPr>
          <p:nvPr>
            <p:ph type="pic" sz="quarter" idx="13"/>
          </p:nvPr>
        </p:nvSpPr>
        <p:spPr>
          <a:xfrm>
            <a:off x="5521856" y="2337151"/>
            <a:ext cx="1828800" cy="1737360"/>
          </a:xfrm>
          <a:ln w="19050">
            <a:solidFill>
              <a:schemeClr val="accent2"/>
            </a:solidFill>
          </a:ln>
          <a:effectLst>
            <a:outerShdw blurRad="101600" dist="50800" dir="2700000" sx="101000" sy="101000" algn="tl" rotWithShape="0">
              <a:prstClr val="black">
                <a:alpha val="40000"/>
              </a:prstClr>
            </a:outerShdw>
          </a:effectLst>
        </p:spPr>
        <p:txBody>
          <a:bodyPr/>
          <a:lstStyle/>
          <a:p>
            <a:r>
              <a:rPr lang="en-US" smtClean="0"/>
              <a:t>Click icon to add picture</a:t>
            </a:r>
            <a:endParaRPr lang="en-US"/>
          </a:p>
        </p:txBody>
      </p:sp>
      <p:sp>
        <p:nvSpPr>
          <p:cNvPr id="11" name="Picture Placeholder 10"/>
          <p:cNvSpPr>
            <a:spLocks noGrp="1"/>
          </p:cNvSpPr>
          <p:nvPr>
            <p:ph type="pic" sz="quarter" idx="14"/>
          </p:nvPr>
        </p:nvSpPr>
        <p:spPr>
          <a:xfrm>
            <a:off x="6321777" y="4210051"/>
            <a:ext cx="1828800" cy="1737360"/>
          </a:xfrm>
          <a:ln w="19050">
            <a:solidFill>
              <a:schemeClr val="accent2"/>
            </a:solidFill>
          </a:ln>
          <a:effectLst>
            <a:outerShdw blurRad="101600" dist="50800" dir="2700000" sx="101000" sy="101000" algn="tl" rotWithShape="0">
              <a:prstClr val="black">
                <a:alpha val="40000"/>
              </a:prstClr>
            </a:outerShdw>
          </a:effectLst>
        </p:spPr>
        <p:txBody>
          <a:bodyPr/>
          <a:lstStyle/>
          <a:p>
            <a:r>
              <a:rPr lang="en-US" smtClean="0"/>
              <a:t>Click icon to add picture</a:t>
            </a:r>
            <a:endParaRPr lang="en-US"/>
          </a:p>
        </p:txBody>
      </p:sp>
      <p:sp>
        <p:nvSpPr>
          <p:cNvPr id="10" name="Text Placeholder 6"/>
          <p:cNvSpPr>
            <a:spLocks noGrp="1"/>
          </p:cNvSpPr>
          <p:nvPr>
            <p:ph type="body" sz="quarter" idx="15"/>
          </p:nvPr>
        </p:nvSpPr>
        <p:spPr>
          <a:xfrm>
            <a:off x="593725" y="6445956"/>
            <a:ext cx="8200319" cy="389466"/>
          </a:xfrm>
        </p:spPr>
        <p:txBody>
          <a:bodyPr anchor="ctr" anchorCtr="0"/>
          <a:lstStyle>
            <a:lvl1pPr marL="112713" indent="-112713">
              <a:spcAft>
                <a:spcPts val="0"/>
              </a:spcAft>
              <a:defRPr sz="1000" b="0"/>
            </a:lvl1pPr>
          </a:lstStyle>
          <a:p>
            <a:pPr lvl="0"/>
            <a:r>
              <a:rPr lang="en-US" dirty="0"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14018" name="Rectangle 2"/>
          <p:cNvSpPr>
            <a:spLocks noChangeArrowheads="1"/>
          </p:cNvSpPr>
          <p:nvPr/>
        </p:nvSpPr>
        <p:spPr bwMode="gray">
          <a:xfrm>
            <a:off x="0" y="0"/>
            <a:ext cx="9144000" cy="1341438"/>
          </a:xfrm>
          <a:prstGeom prst="rect">
            <a:avLst/>
          </a:prstGeom>
          <a:gradFill rotWithShape="1">
            <a:gsLst>
              <a:gs pos="0">
                <a:srgbClr val="DBEDD3"/>
              </a:gs>
              <a:gs pos="100000">
                <a:srgbClr val="95C97D"/>
              </a:gs>
            </a:gsLst>
            <a:lin ang="0" scaled="1"/>
          </a:gradFill>
          <a:ln w="12700" algn="ctr">
            <a:noFill/>
            <a:miter lim="800000"/>
            <a:headEnd/>
            <a:tailEnd/>
          </a:ln>
          <a:effectLst/>
        </p:spPr>
        <p:txBody>
          <a:bodyPr wrap="none" lIns="73152" tIns="0" rIns="45720" bIns="0" anchor="ctr"/>
          <a:lstStyle/>
          <a:p>
            <a:endParaRPr lang="en-US"/>
          </a:p>
        </p:txBody>
      </p:sp>
      <p:sp>
        <p:nvSpPr>
          <p:cNvPr id="214019" name="Rectangle 3"/>
          <p:cNvSpPr>
            <a:spLocks noChangeArrowheads="1"/>
          </p:cNvSpPr>
          <p:nvPr/>
        </p:nvSpPr>
        <p:spPr bwMode="gray">
          <a:xfrm>
            <a:off x="5505450" y="6032500"/>
            <a:ext cx="3638550" cy="825500"/>
          </a:xfrm>
          <a:prstGeom prst="rect">
            <a:avLst/>
          </a:prstGeom>
          <a:solidFill>
            <a:srgbClr val="ADD69A"/>
          </a:solidFill>
          <a:ln w="12700" algn="ctr">
            <a:noFill/>
            <a:miter lim="800000"/>
            <a:headEnd/>
            <a:tailEnd/>
          </a:ln>
          <a:effectLst/>
        </p:spPr>
        <p:txBody>
          <a:bodyPr wrap="none" lIns="73152" tIns="0" rIns="45720" bIns="0" anchor="ctr"/>
          <a:lstStyle/>
          <a:p>
            <a:endParaRPr lang="en-US"/>
          </a:p>
        </p:txBody>
      </p:sp>
      <p:grpSp>
        <p:nvGrpSpPr>
          <p:cNvPr id="2" name="Group 4"/>
          <p:cNvGrpSpPr>
            <a:grpSpLocks/>
          </p:cNvGrpSpPr>
          <p:nvPr/>
        </p:nvGrpSpPr>
        <p:grpSpPr bwMode="auto">
          <a:xfrm>
            <a:off x="1676400" y="233363"/>
            <a:ext cx="1668463" cy="862012"/>
            <a:chOff x="1056" y="201"/>
            <a:chExt cx="1051" cy="543"/>
          </a:xfrm>
        </p:grpSpPr>
        <p:sp>
          <p:nvSpPr>
            <p:cNvPr id="214021" name="Rectangle 5"/>
            <p:cNvSpPr>
              <a:spLocks noChangeArrowheads="1"/>
            </p:cNvSpPr>
            <p:nvPr userDrawn="1"/>
          </p:nvSpPr>
          <p:spPr bwMode="gray">
            <a:xfrm>
              <a:off x="1601" y="202"/>
              <a:ext cx="203" cy="201"/>
            </a:xfrm>
            <a:prstGeom prst="rect">
              <a:avLst/>
            </a:prstGeom>
            <a:solidFill>
              <a:srgbClr val="FFFFFF"/>
            </a:solidFill>
            <a:ln w="9525">
              <a:noFill/>
              <a:miter lim="800000"/>
              <a:headEnd/>
              <a:tailEnd/>
            </a:ln>
          </p:spPr>
          <p:txBody>
            <a:bodyPr/>
            <a:lstStyle/>
            <a:p>
              <a:endParaRPr lang="en-US"/>
            </a:p>
          </p:txBody>
        </p:sp>
        <p:sp>
          <p:nvSpPr>
            <p:cNvPr id="214022" name="Freeform 6"/>
            <p:cNvSpPr>
              <a:spLocks/>
            </p:cNvSpPr>
            <p:nvPr userDrawn="1"/>
          </p:nvSpPr>
          <p:spPr bwMode="black">
            <a:xfrm>
              <a:off x="1056" y="562"/>
              <a:ext cx="114" cy="179"/>
            </a:xfrm>
            <a:custGeom>
              <a:avLst/>
              <a:gdLst/>
              <a:ahLst/>
              <a:cxnLst>
                <a:cxn ang="0">
                  <a:pos x="412" y="646"/>
                </a:cxn>
                <a:cxn ang="0">
                  <a:pos x="0" y="646"/>
                </a:cxn>
                <a:cxn ang="0">
                  <a:pos x="0" y="0"/>
                </a:cxn>
                <a:cxn ang="0">
                  <a:pos x="182" y="0"/>
                </a:cxn>
                <a:cxn ang="0">
                  <a:pos x="182" y="488"/>
                </a:cxn>
                <a:cxn ang="0">
                  <a:pos x="412" y="488"/>
                </a:cxn>
                <a:cxn ang="0">
                  <a:pos x="412" y="646"/>
                </a:cxn>
              </a:cxnLst>
              <a:rect l="0" t="0" r="r" b="b"/>
              <a:pathLst>
                <a:path w="412" h="646">
                  <a:moveTo>
                    <a:pt x="412" y="646"/>
                  </a:moveTo>
                  <a:lnTo>
                    <a:pt x="0" y="646"/>
                  </a:lnTo>
                  <a:lnTo>
                    <a:pt x="0" y="0"/>
                  </a:lnTo>
                  <a:lnTo>
                    <a:pt x="182" y="0"/>
                  </a:lnTo>
                  <a:lnTo>
                    <a:pt x="182" y="488"/>
                  </a:lnTo>
                  <a:lnTo>
                    <a:pt x="412" y="488"/>
                  </a:lnTo>
                  <a:lnTo>
                    <a:pt x="412" y="646"/>
                  </a:lnTo>
                  <a:close/>
                </a:path>
              </a:pathLst>
            </a:custGeom>
            <a:solidFill>
              <a:srgbClr val="6DB43F"/>
            </a:solidFill>
            <a:ln w="9525">
              <a:noFill/>
              <a:round/>
              <a:headEnd/>
              <a:tailEnd/>
            </a:ln>
          </p:spPr>
          <p:txBody>
            <a:bodyPr/>
            <a:lstStyle/>
            <a:p>
              <a:endParaRPr lang="en-US"/>
            </a:p>
          </p:txBody>
        </p:sp>
        <p:sp>
          <p:nvSpPr>
            <p:cNvPr id="214023" name="Freeform 7"/>
            <p:cNvSpPr>
              <a:spLocks/>
            </p:cNvSpPr>
            <p:nvPr userDrawn="1"/>
          </p:nvSpPr>
          <p:spPr bwMode="black">
            <a:xfrm>
              <a:off x="1186" y="608"/>
              <a:ext cx="118" cy="136"/>
            </a:xfrm>
            <a:custGeom>
              <a:avLst/>
              <a:gdLst/>
              <a:ahLst/>
              <a:cxnLst>
                <a:cxn ang="0">
                  <a:pos x="268" y="480"/>
                </a:cxn>
                <a:cxn ang="0">
                  <a:pos x="268" y="402"/>
                </a:cxn>
                <a:cxn ang="0">
                  <a:pos x="266" y="402"/>
                </a:cxn>
                <a:cxn ang="0">
                  <a:pos x="266" y="402"/>
                </a:cxn>
                <a:cxn ang="0">
                  <a:pos x="258" y="424"/>
                </a:cxn>
                <a:cxn ang="0">
                  <a:pos x="246" y="442"/>
                </a:cxn>
                <a:cxn ang="0">
                  <a:pos x="230" y="458"/>
                </a:cxn>
                <a:cxn ang="0">
                  <a:pos x="214" y="470"/>
                </a:cxn>
                <a:cxn ang="0">
                  <a:pos x="196" y="478"/>
                </a:cxn>
                <a:cxn ang="0">
                  <a:pos x="174" y="486"/>
                </a:cxn>
                <a:cxn ang="0">
                  <a:pos x="154" y="488"/>
                </a:cxn>
                <a:cxn ang="0">
                  <a:pos x="132" y="490"/>
                </a:cxn>
                <a:cxn ang="0">
                  <a:pos x="132" y="490"/>
                </a:cxn>
                <a:cxn ang="0">
                  <a:pos x="106" y="488"/>
                </a:cxn>
                <a:cxn ang="0">
                  <a:pos x="94" y="486"/>
                </a:cxn>
                <a:cxn ang="0">
                  <a:pos x="80" y="482"/>
                </a:cxn>
                <a:cxn ang="0">
                  <a:pos x="68" y="478"/>
                </a:cxn>
                <a:cxn ang="0">
                  <a:pos x="56" y="470"/>
                </a:cxn>
                <a:cxn ang="0">
                  <a:pos x="46" y="462"/>
                </a:cxn>
                <a:cxn ang="0">
                  <a:pos x="36" y="454"/>
                </a:cxn>
                <a:cxn ang="0">
                  <a:pos x="36" y="454"/>
                </a:cxn>
                <a:cxn ang="0">
                  <a:pos x="24" y="440"/>
                </a:cxn>
                <a:cxn ang="0">
                  <a:pos x="16" y="426"/>
                </a:cxn>
                <a:cxn ang="0">
                  <a:pos x="10" y="412"/>
                </a:cxn>
                <a:cxn ang="0">
                  <a:pos x="6" y="396"/>
                </a:cxn>
                <a:cxn ang="0">
                  <a:pos x="4" y="382"/>
                </a:cxn>
                <a:cxn ang="0">
                  <a:pos x="2" y="366"/>
                </a:cxn>
                <a:cxn ang="0">
                  <a:pos x="0" y="332"/>
                </a:cxn>
                <a:cxn ang="0">
                  <a:pos x="0" y="0"/>
                </a:cxn>
                <a:cxn ang="0">
                  <a:pos x="170" y="0"/>
                </a:cxn>
                <a:cxn ang="0">
                  <a:pos x="170" y="290"/>
                </a:cxn>
                <a:cxn ang="0">
                  <a:pos x="170" y="290"/>
                </a:cxn>
                <a:cxn ang="0">
                  <a:pos x="172" y="314"/>
                </a:cxn>
                <a:cxn ang="0">
                  <a:pos x="172" y="324"/>
                </a:cxn>
                <a:cxn ang="0">
                  <a:pos x="174" y="334"/>
                </a:cxn>
                <a:cxn ang="0">
                  <a:pos x="180" y="342"/>
                </a:cxn>
                <a:cxn ang="0">
                  <a:pos x="186" y="348"/>
                </a:cxn>
                <a:cxn ang="0">
                  <a:pos x="196" y="354"/>
                </a:cxn>
                <a:cxn ang="0">
                  <a:pos x="208" y="354"/>
                </a:cxn>
                <a:cxn ang="0">
                  <a:pos x="208" y="354"/>
                </a:cxn>
                <a:cxn ang="0">
                  <a:pos x="220" y="352"/>
                </a:cxn>
                <a:cxn ang="0">
                  <a:pos x="232" y="348"/>
                </a:cxn>
                <a:cxn ang="0">
                  <a:pos x="242" y="338"/>
                </a:cxn>
                <a:cxn ang="0">
                  <a:pos x="250" y="328"/>
                </a:cxn>
                <a:cxn ang="0">
                  <a:pos x="250" y="328"/>
                </a:cxn>
                <a:cxn ang="0">
                  <a:pos x="254" y="314"/>
                </a:cxn>
                <a:cxn ang="0">
                  <a:pos x="256" y="302"/>
                </a:cxn>
                <a:cxn ang="0">
                  <a:pos x="258" y="276"/>
                </a:cxn>
                <a:cxn ang="0">
                  <a:pos x="258" y="0"/>
                </a:cxn>
                <a:cxn ang="0">
                  <a:pos x="428" y="0"/>
                </a:cxn>
                <a:cxn ang="0">
                  <a:pos x="428" y="480"/>
                </a:cxn>
                <a:cxn ang="0">
                  <a:pos x="268" y="480"/>
                </a:cxn>
              </a:cxnLst>
              <a:rect l="0" t="0" r="r" b="b"/>
              <a:pathLst>
                <a:path w="428" h="490">
                  <a:moveTo>
                    <a:pt x="268" y="480"/>
                  </a:moveTo>
                  <a:lnTo>
                    <a:pt x="268" y="402"/>
                  </a:lnTo>
                  <a:lnTo>
                    <a:pt x="266" y="402"/>
                  </a:lnTo>
                  <a:lnTo>
                    <a:pt x="266" y="402"/>
                  </a:lnTo>
                  <a:lnTo>
                    <a:pt x="258" y="424"/>
                  </a:lnTo>
                  <a:lnTo>
                    <a:pt x="246" y="442"/>
                  </a:lnTo>
                  <a:lnTo>
                    <a:pt x="230" y="458"/>
                  </a:lnTo>
                  <a:lnTo>
                    <a:pt x="214" y="470"/>
                  </a:lnTo>
                  <a:lnTo>
                    <a:pt x="196" y="478"/>
                  </a:lnTo>
                  <a:lnTo>
                    <a:pt x="174" y="486"/>
                  </a:lnTo>
                  <a:lnTo>
                    <a:pt x="154" y="488"/>
                  </a:lnTo>
                  <a:lnTo>
                    <a:pt x="132" y="490"/>
                  </a:lnTo>
                  <a:lnTo>
                    <a:pt x="132" y="490"/>
                  </a:lnTo>
                  <a:lnTo>
                    <a:pt x="106" y="488"/>
                  </a:lnTo>
                  <a:lnTo>
                    <a:pt x="94" y="486"/>
                  </a:lnTo>
                  <a:lnTo>
                    <a:pt x="80" y="482"/>
                  </a:lnTo>
                  <a:lnTo>
                    <a:pt x="68" y="478"/>
                  </a:lnTo>
                  <a:lnTo>
                    <a:pt x="56" y="470"/>
                  </a:lnTo>
                  <a:lnTo>
                    <a:pt x="46" y="462"/>
                  </a:lnTo>
                  <a:lnTo>
                    <a:pt x="36" y="454"/>
                  </a:lnTo>
                  <a:lnTo>
                    <a:pt x="36" y="454"/>
                  </a:lnTo>
                  <a:lnTo>
                    <a:pt x="24" y="440"/>
                  </a:lnTo>
                  <a:lnTo>
                    <a:pt x="16" y="426"/>
                  </a:lnTo>
                  <a:lnTo>
                    <a:pt x="10" y="412"/>
                  </a:lnTo>
                  <a:lnTo>
                    <a:pt x="6" y="396"/>
                  </a:lnTo>
                  <a:lnTo>
                    <a:pt x="4" y="382"/>
                  </a:lnTo>
                  <a:lnTo>
                    <a:pt x="2" y="366"/>
                  </a:lnTo>
                  <a:lnTo>
                    <a:pt x="0" y="332"/>
                  </a:lnTo>
                  <a:lnTo>
                    <a:pt x="0" y="0"/>
                  </a:lnTo>
                  <a:lnTo>
                    <a:pt x="170" y="0"/>
                  </a:lnTo>
                  <a:lnTo>
                    <a:pt x="170" y="290"/>
                  </a:lnTo>
                  <a:lnTo>
                    <a:pt x="170" y="290"/>
                  </a:lnTo>
                  <a:lnTo>
                    <a:pt x="172" y="314"/>
                  </a:lnTo>
                  <a:lnTo>
                    <a:pt x="172" y="324"/>
                  </a:lnTo>
                  <a:lnTo>
                    <a:pt x="174" y="334"/>
                  </a:lnTo>
                  <a:lnTo>
                    <a:pt x="180" y="342"/>
                  </a:lnTo>
                  <a:lnTo>
                    <a:pt x="186" y="348"/>
                  </a:lnTo>
                  <a:lnTo>
                    <a:pt x="196" y="354"/>
                  </a:lnTo>
                  <a:lnTo>
                    <a:pt x="208" y="354"/>
                  </a:lnTo>
                  <a:lnTo>
                    <a:pt x="208" y="354"/>
                  </a:lnTo>
                  <a:lnTo>
                    <a:pt x="220" y="352"/>
                  </a:lnTo>
                  <a:lnTo>
                    <a:pt x="232" y="348"/>
                  </a:lnTo>
                  <a:lnTo>
                    <a:pt x="242" y="338"/>
                  </a:lnTo>
                  <a:lnTo>
                    <a:pt x="250" y="328"/>
                  </a:lnTo>
                  <a:lnTo>
                    <a:pt x="250" y="328"/>
                  </a:lnTo>
                  <a:lnTo>
                    <a:pt x="254" y="314"/>
                  </a:lnTo>
                  <a:lnTo>
                    <a:pt x="256" y="302"/>
                  </a:lnTo>
                  <a:lnTo>
                    <a:pt x="258" y="276"/>
                  </a:lnTo>
                  <a:lnTo>
                    <a:pt x="258" y="0"/>
                  </a:lnTo>
                  <a:lnTo>
                    <a:pt x="428" y="0"/>
                  </a:lnTo>
                  <a:lnTo>
                    <a:pt x="428" y="480"/>
                  </a:lnTo>
                  <a:lnTo>
                    <a:pt x="268" y="480"/>
                  </a:lnTo>
                  <a:close/>
                </a:path>
              </a:pathLst>
            </a:custGeom>
            <a:solidFill>
              <a:srgbClr val="6DB43F"/>
            </a:solidFill>
            <a:ln w="9525">
              <a:noFill/>
              <a:round/>
              <a:headEnd/>
              <a:tailEnd/>
            </a:ln>
          </p:spPr>
          <p:txBody>
            <a:bodyPr/>
            <a:lstStyle/>
            <a:p>
              <a:endParaRPr lang="en-US"/>
            </a:p>
          </p:txBody>
        </p:sp>
        <p:sp>
          <p:nvSpPr>
            <p:cNvPr id="214024" name="Freeform 8"/>
            <p:cNvSpPr>
              <a:spLocks/>
            </p:cNvSpPr>
            <p:nvPr userDrawn="1"/>
          </p:nvSpPr>
          <p:spPr bwMode="black">
            <a:xfrm>
              <a:off x="1329" y="605"/>
              <a:ext cx="183" cy="136"/>
            </a:xfrm>
            <a:custGeom>
              <a:avLst/>
              <a:gdLst/>
              <a:ahLst/>
              <a:cxnLst>
                <a:cxn ang="0">
                  <a:pos x="154" y="74"/>
                </a:cxn>
                <a:cxn ang="0">
                  <a:pos x="156" y="74"/>
                </a:cxn>
                <a:cxn ang="0">
                  <a:pos x="178" y="42"/>
                </a:cxn>
                <a:cxn ang="0">
                  <a:pos x="206" y="18"/>
                </a:cxn>
                <a:cxn ang="0">
                  <a:pos x="238" y="4"/>
                </a:cxn>
                <a:cxn ang="0">
                  <a:pos x="276" y="0"/>
                </a:cxn>
                <a:cxn ang="0">
                  <a:pos x="296" y="0"/>
                </a:cxn>
                <a:cxn ang="0">
                  <a:pos x="332" y="10"/>
                </a:cxn>
                <a:cxn ang="0">
                  <a:pos x="362" y="28"/>
                </a:cxn>
                <a:cxn ang="0">
                  <a:pos x="388" y="56"/>
                </a:cxn>
                <a:cxn ang="0">
                  <a:pos x="398" y="74"/>
                </a:cxn>
                <a:cxn ang="0">
                  <a:pos x="424" y="40"/>
                </a:cxn>
                <a:cxn ang="0">
                  <a:pos x="454" y="16"/>
                </a:cxn>
                <a:cxn ang="0">
                  <a:pos x="490" y="4"/>
                </a:cxn>
                <a:cxn ang="0">
                  <a:pos x="530" y="0"/>
                </a:cxn>
                <a:cxn ang="0">
                  <a:pos x="544" y="0"/>
                </a:cxn>
                <a:cxn ang="0">
                  <a:pos x="572" y="6"/>
                </a:cxn>
                <a:cxn ang="0">
                  <a:pos x="598" y="16"/>
                </a:cxn>
                <a:cxn ang="0">
                  <a:pos x="622" y="32"/>
                </a:cxn>
                <a:cxn ang="0">
                  <a:pos x="632" y="42"/>
                </a:cxn>
                <a:cxn ang="0">
                  <a:pos x="650" y="70"/>
                </a:cxn>
                <a:cxn ang="0">
                  <a:pos x="660" y="102"/>
                </a:cxn>
                <a:cxn ang="0">
                  <a:pos x="662" y="138"/>
                </a:cxn>
                <a:cxn ang="0">
                  <a:pos x="664" y="490"/>
                </a:cxn>
                <a:cxn ang="0">
                  <a:pos x="498" y="202"/>
                </a:cxn>
                <a:cxn ang="0">
                  <a:pos x="498" y="178"/>
                </a:cxn>
                <a:cxn ang="0">
                  <a:pos x="494" y="156"/>
                </a:cxn>
                <a:cxn ang="0">
                  <a:pos x="484" y="142"/>
                </a:cxn>
                <a:cxn ang="0">
                  <a:pos x="462" y="136"/>
                </a:cxn>
                <a:cxn ang="0">
                  <a:pos x="452" y="136"/>
                </a:cxn>
                <a:cxn ang="0">
                  <a:pos x="440" y="140"/>
                </a:cxn>
                <a:cxn ang="0">
                  <a:pos x="426" y="152"/>
                </a:cxn>
                <a:cxn ang="0">
                  <a:pos x="416" y="178"/>
                </a:cxn>
                <a:cxn ang="0">
                  <a:pos x="414" y="224"/>
                </a:cxn>
                <a:cxn ang="0">
                  <a:pos x="248" y="490"/>
                </a:cxn>
                <a:cxn ang="0">
                  <a:pos x="248" y="202"/>
                </a:cxn>
                <a:cxn ang="0">
                  <a:pos x="246" y="166"/>
                </a:cxn>
                <a:cxn ang="0">
                  <a:pos x="238" y="146"/>
                </a:cxn>
                <a:cxn ang="0">
                  <a:pos x="222" y="134"/>
                </a:cxn>
                <a:cxn ang="0">
                  <a:pos x="210" y="132"/>
                </a:cxn>
                <a:cxn ang="0">
                  <a:pos x="186" y="138"/>
                </a:cxn>
                <a:cxn ang="0">
                  <a:pos x="174" y="154"/>
                </a:cxn>
                <a:cxn ang="0">
                  <a:pos x="168" y="176"/>
                </a:cxn>
                <a:cxn ang="0">
                  <a:pos x="166" y="490"/>
                </a:cxn>
                <a:cxn ang="0">
                  <a:pos x="0" y="10"/>
                </a:cxn>
              </a:cxnLst>
              <a:rect l="0" t="0" r="r" b="b"/>
              <a:pathLst>
                <a:path w="664" h="490">
                  <a:moveTo>
                    <a:pt x="154" y="10"/>
                  </a:moveTo>
                  <a:lnTo>
                    <a:pt x="154" y="74"/>
                  </a:lnTo>
                  <a:lnTo>
                    <a:pt x="156" y="74"/>
                  </a:lnTo>
                  <a:lnTo>
                    <a:pt x="156" y="74"/>
                  </a:lnTo>
                  <a:lnTo>
                    <a:pt x="166" y="56"/>
                  </a:lnTo>
                  <a:lnTo>
                    <a:pt x="178" y="42"/>
                  </a:lnTo>
                  <a:lnTo>
                    <a:pt x="190" y="30"/>
                  </a:lnTo>
                  <a:lnTo>
                    <a:pt x="206" y="18"/>
                  </a:lnTo>
                  <a:lnTo>
                    <a:pt x="222" y="10"/>
                  </a:lnTo>
                  <a:lnTo>
                    <a:pt x="238" y="4"/>
                  </a:lnTo>
                  <a:lnTo>
                    <a:pt x="256" y="0"/>
                  </a:lnTo>
                  <a:lnTo>
                    <a:pt x="276" y="0"/>
                  </a:lnTo>
                  <a:lnTo>
                    <a:pt x="276" y="0"/>
                  </a:lnTo>
                  <a:lnTo>
                    <a:pt x="296" y="0"/>
                  </a:lnTo>
                  <a:lnTo>
                    <a:pt x="314" y="4"/>
                  </a:lnTo>
                  <a:lnTo>
                    <a:pt x="332" y="10"/>
                  </a:lnTo>
                  <a:lnTo>
                    <a:pt x="348" y="18"/>
                  </a:lnTo>
                  <a:lnTo>
                    <a:pt x="362" y="28"/>
                  </a:lnTo>
                  <a:lnTo>
                    <a:pt x="376" y="40"/>
                  </a:lnTo>
                  <a:lnTo>
                    <a:pt x="388" y="56"/>
                  </a:lnTo>
                  <a:lnTo>
                    <a:pt x="398" y="74"/>
                  </a:lnTo>
                  <a:lnTo>
                    <a:pt x="398" y="74"/>
                  </a:lnTo>
                  <a:lnTo>
                    <a:pt x="410" y="56"/>
                  </a:lnTo>
                  <a:lnTo>
                    <a:pt x="424" y="40"/>
                  </a:lnTo>
                  <a:lnTo>
                    <a:pt x="438" y="28"/>
                  </a:lnTo>
                  <a:lnTo>
                    <a:pt x="454" y="16"/>
                  </a:lnTo>
                  <a:lnTo>
                    <a:pt x="472" y="10"/>
                  </a:lnTo>
                  <a:lnTo>
                    <a:pt x="490" y="4"/>
                  </a:lnTo>
                  <a:lnTo>
                    <a:pt x="508" y="0"/>
                  </a:lnTo>
                  <a:lnTo>
                    <a:pt x="530" y="0"/>
                  </a:lnTo>
                  <a:lnTo>
                    <a:pt x="530" y="0"/>
                  </a:lnTo>
                  <a:lnTo>
                    <a:pt x="544" y="0"/>
                  </a:lnTo>
                  <a:lnTo>
                    <a:pt x="558" y="2"/>
                  </a:lnTo>
                  <a:lnTo>
                    <a:pt x="572" y="6"/>
                  </a:lnTo>
                  <a:lnTo>
                    <a:pt x="584" y="10"/>
                  </a:lnTo>
                  <a:lnTo>
                    <a:pt x="598" y="16"/>
                  </a:lnTo>
                  <a:lnTo>
                    <a:pt x="610" y="22"/>
                  </a:lnTo>
                  <a:lnTo>
                    <a:pt x="622" y="32"/>
                  </a:lnTo>
                  <a:lnTo>
                    <a:pt x="632" y="42"/>
                  </a:lnTo>
                  <a:lnTo>
                    <a:pt x="632" y="42"/>
                  </a:lnTo>
                  <a:lnTo>
                    <a:pt x="642" y="56"/>
                  </a:lnTo>
                  <a:lnTo>
                    <a:pt x="650" y="70"/>
                  </a:lnTo>
                  <a:lnTo>
                    <a:pt x="656" y="86"/>
                  </a:lnTo>
                  <a:lnTo>
                    <a:pt x="660" y="102"/>
                  </a:lnTo>
                  <a:lnTo>
                    <a:pt x="662" y="120"/>
                  </a:lnTo>
                  <a:lnTo>
                    <a:pt x="662" y="138"/>
                  </a:lnTo>
                  <a:lnTo>
                    <a:pt x="664" y="174"/>
                  </a:lnTo>
                  <a:lnTo>
                    <a:pt x="664" y="490"/>
                  </a:lnTo>
                  <a:lnTo>
                    <a:pt x="498" y="490"/>
                  </a:lnTo>
                  <a:lnTo>
                    <a:pt x="498" y="202"/>
                  </a:lnTo>
                  <a:lnTo>
                    <a:pt x="498" y="202"/>
                  </a:lnTo>
                  <a:lnTo>
                    <a:pt x="498" y="178"/>
                  </a:lnTo>
                  <a:lnTo>
                    <a:pt x="496" y="166"/>
                  </a:lnTo>
                  <a:lnTo>
                    <a:pt x="494" y="156"/>
                  </a:lnTo>
                  <a:lnTo>
                    <a:pt x="490" y="148"/>
                  </a:lnTo>
                  <a:lnTo>
                    <a:pt x="484" y="142"/>
                  </a:lnTo>
                  <a:lnTo>
                    <a:pt x="474" y="136"/>
                  </a:lnTo>
                  <a:lnTo>
                    <a:pt x="462" y="136"/>
                  </a:lnTo>
                  <a:lnTo>
                    <a:pt x="462" y="136"/>
                  </a:lnTo>
                  <a:lnTo>
                    <a:pt x="452" y="136"/>
                  </a:lnTo>
                  <a:lnTo>
                    <a:pt x="446" y="138"/>
                  </a:lnTo>
                  <a:lnTo>
                    <a:pt x="440" y="140"/>
                  </a:lnTo>
                  <a:lnTo>
                    <a:pt x="434" y="144"/>
                  </a:lnTo>
                  <a:lnTo>
                    <a:pt x="426" y="152"/>
                  </a:lnTo>
                  <a:lnTo>
                    <a:pt x="420" y="164"/>
                  </a:lnTo>
                  <a:lnTo>
                    <a:pt x="416" y="178"/>
                  </a:lnTo>
                  <a:lnTo>
                    <a:pt x="416" y="194"/>
                  </a:lnTo>
                  <a:lnTo>
                    <a:pt x="414" y="224"/>
                  </a:lnTo>
                  <a:lnTo>
                    <a:pt x="414" y="490"/>
                  </a:lnTo>
                  <a:lnTo>
                    <a:pt x="248" y="490"/>
                  </a:lnTo>
                  <a:lnTo>
                    <a:pt x="248" y="202"/>
                  </a:lnTo>
                  <a:lnTo>
                    <a:pt x="248" y="202"/>
                  </a:lnTo>
                  <a:lnTo>
                    <a:pt x="248" y="178"/>
                  </a:lnTo>
                  <a:lnTo>
                    <a:pt x="246" y="166"/>
                  </a:lnTo>
                  <a:lnTo>
                    <a:pt x="244" y="156"/>
                  </a:lnTo>
                  <a:lnTo>
                    <a:pt x="238" y="146"/>
                  </a:lnTo>
                  <a:lnTo>
                    <a:pt x="232" y="140"/>
                  </a:lnTo>
                  <a:lnTo>
                    <a:pt x="222" y="134"/>
                  </a:lnTo>
                  <a:lnTo>
                    <a:pt x="210" y="132"/>
                  </a:lnTo>
                  <a:lnTo>
                    <a:pt x="210" y="132"/>
                  </a:lnTo>
                  <a:lnTo>
                    <a:pt x="196" y="134"/>
                  </a:lnTo>
                  <a:lnTo>
                    <a:pt x="186" y="138"/>
                  </a:lnTo>
                  <a:lnTo>
                    <a:pt x="178" y="144"/>
                  </a:lnTo>
                  <a:lnTo>
                    <a:pt x="174" y="154"/>
                  </a:lnTo>
                  <a:lnTo>
                    <a:pt x="170" y="164"/>
                  </a:lnTo>
                  <a:lnTo>
                    <a:pt x="168" y="176"/>
                  </a:lnTo>
                  <a:lnTo>
                    <a:pt x="166" y="202"/>
                  </a:lnTo>
                  <a:lnTo>
                    <a:pt x="166" y="490"/>
                  </a:lnTo>
                  <a:lnTo>
                    <a:pt x="0" y="490"/>
                  </a:lnTo>
                  <a:lnTo>
                    <a:pt x="0" y="10"/>
                  </a:lnTo>
                  <a:lnTo>
                    <a:pt x="154" y="10"/>
                  </a:lnTo>
                  <a:close/>
                </a:path>
              </a:pathLst>
            </a:custGeom>
            <a:solidFill>
              <a:srgbClr val="6DB43F"/>
            </a:solidFill>
            <a:ln w="9525">
              <a:noFill/>
              <a:round/>
              <a:headEnd/>
              <a:tailEnd/>
            </a:ln>
          </p:spPr>
          <p:txBody>
            <a:bodyPr/>
            <a:lstStyle/>
            <a:p>
              <a:endParaRPr lang="en-US"/>
            </a:p>
          </p:txBody>
        </p:sp>
        <p:sp>
          <p:nvSpPr>
            <p:cNvPr id="214025" name="Freeform 9"/>
            <p:cNvSpPr>
              <a:spLocks noEditPoints="1"/>
            </p:cNvSpPr>
            <p:nvPr userDrawn="1"/>
          </p:nvSpPr>
          <p:spPr bwMode="black">
            <a:xfrm>
              <a:off x="1536" y="559"/>
              <a:ext cx="46" cy="182"/>
            </a:xfrm>
            <a:custGeom>
              <a:avLst/>
              <a:gdLst/>
              <a:ahLst/>
              <a:cxnLst>
                <a:cxn ang="0">
                  <a:pos x="168" y="128"/>
                </a:cxn>
                <a:cxn ang="0">
                  <a:pos x="0" y="128"/>
                </a:cxn>
                <a:cxn ang="0">
                  <a:pos x="0" y="0"/>
                </a:cxn>
                <a:cxn ang="0">
                  <a:pos x="168" y="0"/>
                </a:cxn>
                <a:cxn ang="0">
                  <a:pos x="168" y="128"/>
                </a:cxn>
                <a:cxn ang="0">
                  <a:pos x="168" y="656"/>
                </a:cxn>
                <a:cxn ang="0">
                  <a:pos x="0" y="656"/>
                </a:cxn>
                <a:cxn ang="0">
                  <a:pos x="0" y="176"/>
                </a:cxn>
                <a:cxn ang="0">
                  <a:pos x="168" y="176"/>
                </a:cxn>
                <a:cxn ang="0">
                  <a:pos x="168" y="656"/>
                </a:cxn>
              </a:cxnLst>
              <a:rect l="0" t="0" r="r" b="b"/>
              <a:pathLst>
                <a:path w="168" h="656">
                  <a:moveTo>
                    <a:pt x="168" y="128"/>
                  </a:moveTo>
                  <a:lnTo>
                    <a:pt x="0" y="128"/>
                  </a:lnTo>
                  <a:lnTo>
                    <a:pt x="0" y="0"/>
                  </a:lnTo>
                  <a:lnTo>
                    <a:pt x="168" y="0"/>
                  </a:lnTo>
                  <a:lnTo>
                    <a:pt x="168" y="128"/>
                  </a:lnTo>
                  <a:close/>
                  <a:moveTo>
                    <a:pt x="168" y="656"/>
                  </a:moveTo>
                  <a:lnTo>
                    <a:pt x="0" y="656"/>
                  </a:lnTo>
                  <a:lnTo>
                    <a:pt x="0" y="176"/>
                  </a:lnTo>
                  <a:lnTo>
                    <a:pt x="168" y="176"/>
                  </a:lnTo>
                  <a:lnTo>
                    <a:pt x="168" y="656"/>
                  </a:lnTo>
                  <a:close/>
                </a:path>
              </a:pathLst>
            </a:custGeom>
            <a:solidFill>
              <a:srgbClr val="6DB43F"/>
            </a:solidFill>
            <a:ln w="9525">
              <a:noFill/>
              <a:round/>
              <a:headEnd/>
              <a:tailEnd/>
            </a:ln>
          </p:spPr>
          <p:txBody>
            <a:bodyPr/>
            <a:lstStyle/>
            <a:p>
              <a:endParaRPr lang="en-US"/>
            </a:p>
          </p:txBody>
        </p:sp>
        <p:sp>
          <p:nvSpPr>
            <p:cNvPr id="214026" name="Freeform 10"/>
            <p:cNvSpPr>
              <a:spLocks/>
            </p:cNvSpPr>
            <p:nvPr userDrawn="1"/>
          </p:nvSpPr>
          <p:spPr bwMode="black">
            <a:xfrm>
              <a:off x="1607" y="605"/>
              <a:ext cx="118" cy="136"/>
            </a:xfrm>
            <a:custGeom>
              <a:avLst/>
              <a:gdLst/>
              <a:ahLst/>
              <a:cxnLst>
                <a:cxn ang="0">
                  <a:pos x="0" y="10"/>
                </a:cxn>
                <a:cxn ang="0">
                  <a:pos x="160" y="10"/>
                </a:cxn>
                <a:cxn ang="0">
                  <a:pos x="160" y="78"/>
                </a:cxn>
                <a:cxn ang="0">
                  <a:pos x="162" y="78"/>
                </a:cxn>
                <a:cxn ang="0">
                  <a:pos x="162" y="78"/>
                </a:cxn>
                <a:cxn ang="0">
                  <a:pos x="170" y="58"/>
                </a:cxn>
                <a:cxn ang="0">
                  <a:pos x="182" y="42"/>
                </a:cxn>
                <a:cxn ang="0">
                  <a:pos x="196" y="28"/>
                </a:cxn>
                <a:cxn ang="0">
                  <a:pos x="212" y="18"/>
                </a:cxn>
                <a:cxn ang="0">
                  <a:pos x="228" y="10"/>
                </a:cxn>
                <a:cxn ang="0">
                  <a:pos x="246" y="4"/>
                </a:cxn>
                <a:cxn ang="0">
                  <a:pos x="266" y="0"/>
                </a:cxn>
                <a:cxn ang="0">
                  <a:pos x="286" y="0"/>
                </a:cxn>
                <a:cxn ang="0">
                  <a:pos x="286" y="0"/>
                </a:cxn>
                <a:cxn ang="0">
                  <a:pos x="302" y="0"/>
                </a:cxn>
                <a:cxn ang="0">
                  <a:pos x="318" y="2"/>
                </a:cxn>
                <a:cxn ang="0">
                  <a:pos x="334" y="6"/>
                </a:cxn>
                <a:cxn ang="0">
                  <a:pos x="348" y="10"/>
                </a:cxn>
                <a:cxn ang="0">
                  <a:pos x="364" y="18"/>
                </a:cxn>
                <a:cxn ang="0">
                  <a:pos x="376" y="26"/>
                </a:cxn>
                <a:cxn ang="0">
                  <a:pos x="390" y="36"/>
                </a:cxn>
                <a:cxn ang="0">
                  <a:pos x="400" y="50"/>
                </a:cxn>
                <a:cxn ang="0">
                  <a:pos x="400" y="50"/>
                </a:cxn>
                <a:cxn ang="0">
                  <a:pos x="408" y="66"/>
                </a:cxn>
                <a:cxn ang="0">
                  <a:pos x="416" y="82"/>
                </a:cxn>
                <a:cxn ang="0">
                  <a:pos x="420" y="100"/>
                </a:cxn>
                <a:cxn ang="0">
                  <a:pos x="424" y="118"/>
                </a:cxn>
                <a:cxn ang="0">
                  <a:pos x="426" y="156"/>
                </a:cxn>
                <a:cxn ang="0">
                  <a:pos x="428" y="194"/>
                </a:cxn>
                <a:cxn ang="0">
                  <a:pos x="428" y="490"/>
                </a:cxn>
                <a:cxn ang="0">
                  <a:pos x="258" y="490"/>
                </a:cxn>
                <a:cxn ang="0">
                  <a:pos x="258" y="198"/>
                </a:cxn>
                <a:cxn ang="0">
                  <a:pos x="258" y="198"/>
                </a:cxn>
                <a:cxn ang="0">
                  <a:pos x="256" y="176"/>
                </a:cxn>
                <a:cxn ang="0">
                  <a:pos x="256" y="164"/>
                </a:cxn>
                <a:cxn ang="0">
                  <a:pos x="252" y="152"/>
                </a:cxn>
                <a:cxn ang="0">
                  <a:pos x="248" y="144"/>
                </a:cxn>
                <a:cxn ang="0">
                  <a:pos x="242" y="136"/>
                </a:cxn>
                <a:cxn ang="0">
                  <a:pos x="232" y="130"/>
                </a:cxn>
                <a:cxn ang="0">
                  <a:pos x="220" y="128"/>
                </a:cxn>
                <a:cxn ang="0">
                  <a:pos x="220" y="128"/>
                </a:cxn>
                <a:cxn ang="0">
                  <a:pos x="204" y="130"/>
                </a:cxn>
                <a:cxn ang="0">
                  <a:pos x="192" y="136"/>
                </a:cxn>
                <a:cxn ang="0">
                  <a:pos x="184" y="144"/>
                </a:cxn>
                <a:cxn ang="0">
                  <a:pos x="178" y="156"/>
                </a:cxn>
                <a:cxn ang="0">
                  <a:pos x="174" y="168"/>
                </a:cxn>
                <a:cxn ang="0">
                  <a:pos x="170" y="182"/>
                </a:cxn>
                <a:cxn ang="0">
                  <a:pos x="170" y="212"/>
                </a:cxn>
                <a:cxn ang="0">
                  <a:pos x="170" y="490"/>
                </a:cxn>
                <a:cxn ang="0">
                  <a:pos x="0" y="490"/>
                </a:cxn>
                <a:cxn ang="0">
                  <a:pos x="0" y="10"/>
                </a:cxn>
              </a:cxnLst>
              <a:rect l="0" t="0" r="r" b="b"/>
              <a:pathLst>
                <a:path w="428" h="490">
                  <a:moveTo>
                    <a:pt x="0" y="10"/>
                  </a:moveTo>
                  <a:lnTo>
                    <a:pt x="160" y="10"/>
                  </a:lnTo>
                  <a:lnTo>
                    <a:pt x="160" y="78"/>
                  </a:lnTo>
                  <a:lnTo>
                    <a:pt x="162" y="78"/>
                  </a:lnTo>
                  <a:lnTo>
                    <a:pt x="162" y="78"/>
                  </a:lnTo>
                  <a:lnTo>
                    <a:pt x="170" y="58"/>
                  </a:lnTo>
                  <a:lnTo>
                    <a:pt x="182" y="42"/>
                  </a:lnTo>
                  <a:lnTo>
                    <a:pt x="196" y="28"/>
                  </a:lnTo>
                  <a:lnTo>
                    <a:pt x="212" y="18"/>
                  </a:lnTo>
                  <a:lnTo>
                    <a:pt x="228" y="10"/>
                  </a:lnTo>
                  <a:lnTo>
                    <a:pt x="246" y="4"/>
                  </a:lnTo>
                  <a:lnTo>
                    <a:pt x="266" y="0"/>
                  </a:lnTo>
                  <a:lnTo>
                    <a:pt x="286" y="0"/>
                  </a:lnTo>
                  <a:lnTo>
                    <a:pt x="286" y="0"/>
                  </a:lnTo>
                  <a:lnTo>
                    <a:pt x="302" y="0"/>
                  </a:lnTo>
                  <a:lnTo>
                    <a:pt x="318" y="2"/>
                  </a:lnTo>
                  <a:lnTo>
                    <a:pt x="334" y="6"/>
                  </a:lnTo>
                  <a:lnTo>
                    <a:pt x="348" y="10"/>
                  </a:lnTo>
                  <a:lnTo>
                    <a:pt x="364" y="18"/>
                  </a:lnTo>
                  <a:lnTo>
                    <a:pt x="376" y="26"/>
                  </a:lnTo>
                  <a:lnTo>
                    <a:pt x="390" y="36"/>
                  </a:lnTo>
                  <a:lnTo>
                    <a:pt x="400" y="50"/>
                  </a:lnTo>
                  <a:lnTo>
                    <a:pt x="400" y="50"/>
                  </a:lnTo>
                  <a:lnTo>
                    <a:pt x="408" y="66"/>
                  </a:lnTo>
                  <a:lnTo>
                    <a:pt x="416" y="82"/>
                  </a:lnTo>
                  <a:lnTo>
                    <a:pt x="420" y="100"/>
                  </a:lnTo>
                  <a:lnTo>
                    <a:pt x="424" y="118"/>
                  </a:lnTo>
                  <a:lnTo>
                    <a:pt x="426" y="156"/>
                  </a:lnTo>
                  <a:lnTo>
                    <a:pt x="428" y="194"/>
                  </a:lnTo>
                  <a:lnTo>
                    <a:pt x="428" y="490"/>
                  </a:lnTo>
                  <a:lnTo>
                    <a:pt x="258" y="490"/>
                  </a:lnTo>
                  <a:lnTo>
                    <a:pt x="258" y="198"/>
                  </a:lnTo>
                  <a:lnTo>
                    <a:pt x="258" y="198"/>
                  </a:lnTo>
                  <a:lnTo>
                    <a:pt x="256" y="176"/>
                  </a:lnTo>
                  <a:lnTo>
                    <a:pt x="256" y="164"/>
                  </a:lnTo>
                  <a:lnTo>
                    <a:pt x="252" y="152"/>
                  </a:lnTo>
                  <a:lnTo>
                    <a:pt x="248" y="144"/>
                  </a:lnTo>
                  <a:lnTo>
                    <a:pt x="242" y="136"/>
                  </a:lnTo>
                  <a:lnTo>
                    <a:pt x="232" y="130"/>
                  </a:lnTo>
                  <a:lnTo>
                    <a:pt x="220" y="128"/>
                  </a:lnTo>
                  <a:lnTo>
                    <a:pt x="220" y="128"/>
                  </a:lnTo>
                  <a:lnTo>
                    <a:pt x="204" y="130"/>
                  </a:lnTo>
                  <a:lnTo>
                    <a:pt x="192" y="136"/>
                  </a:lnTo>
                  <a:lnTo>
                    <a:pt x="184" y="144"/>
                  </a:lnTo>
                  <a:lnTo>
                    <a:pt x="178" y="156"/>
                  </a:lnTo>
                  <a:lnTo>
                    <a:pt x="174" y="168"/>
                  </a:lnTo>
                  <a:lnTo>
                    <a:pt x="170" y="182"/>
                  </a:lnTo>
                  <a:lnTo>
                    <a:pt x="170" y="212"/>
                  </a:lnTo>
                  <a:lnTo>
                    <a:pt x="170" y="490"/>
                  </a:lnTo>
                  <a:lnTo>
                    <a:pt x="0" y="490"/>
                  </a:lnTo>
                  <a:lnTo>
                    <a:pt x="0" y="10"/>
                  </a:lnTo>
                  <a:close/>
                </a:path>
              </a:pathLst>
            </a:custGeom>
            <a:solidFill>
              <a:srgbClr val="6DB43F"/>
            </a:solidFill>
            <a:ln w="9525">
              <a:noFill/>
              <a:round/>
              <a:headEnd/>
              <a:tailEnd/>
            </a:ln>
          </p:spPr>
          <p:txBody>
            <a:bodyPr/>
            <a:lstStyle/>
            <a:p>
              <a:endParaRPr lang="en-US"/>
            </a:p>
          </p:txBody>
        </p:sp>
        <p:sp>
          <p:nvSpPr>
            <p:cNvPr id="214027" name="Freeform 11"/>
            <p:cNvSpPr>
              <a:spLocks noEditPoints="1"/>
            </p:cNvSpPr>
            <p:nvPr userDrawn="1"/>
          </p:nvSpPr>
          <p:spPr bwMode="black">
            <a:xfrm>
              <a:off x="1741" y="605"/>
              <a:ext cx="129" cy="139"/>
            </a:xfrm>
            <a:custGeom>
              <a:avLst/>
              <a:gdLst/>
              <a:ahLst/>
              <a:cxnLst>
                <a:cxn ang="0">
                  <a:pos x="298" y="458"/>
                </a:cxn>
                <a:cxn ang="0">
                  <a:pos x="282" y="444"/>
                </a:cxn>
                <a:cxn ang="0">
                  <a:pos x="234" y="482"/>
                </a:cxn>
                <a:cxn ang="0">
                  <a:pos x="176" y="500"/>
                </a:cxn>
                <a:cxn ang="0">
                  <a:pos x="124" y="498"/>
                </a:cxn>
                <a:cxn ang="0">
                  <a:pos x="82" y="486"/>
                </a:cxn>
                <a:cxn ang="0">
                  <a:pos x="46" y="464"/>
                </a:cxn>
                <a:cxn ang="0">
                  <a:pos x="20" y="432"/>
                </a:cxn>
                <a:cxn ang="0">
                  <a:pos x="4" y="388"/>
                </a:cxn>
                <a:cxn ang="0">
                  <a:pos x="0" y="356"/>
                </a:cxn>
                <a:cxn ang="0">
                  <a:pos x="6" y="314"/>
                </a:cxn>
                <a:cxn ang="0">
                  <a:pos x="36" y="260"/>
                </a:cxn>
                <a:cxn ang="0">
                  <a:pos x="92" y="216"/>
                </a:cxn>
                <a:cxn ang="0">
                  <a:pos x="158" y="194"/>
                </a:cxn>
                <a:cxn ang="0">
                  <a:pos x="288" y="176"/>
                </a:cxn>
                <a:cxn ang="0">
                  <a:pos x="288" y="158"/>
                </a:cxn>
                <a:cxn ang="0">
                  <a:pos x="278" y="126"/>
                </a:cxn>
                <a:cxn ang="0">
                  <a:pos x="250" y="114"/>
                </a:cxn>
                <a:cxn ang="0">
                  <a:pos x="224" y="114"/>
                </a:cxn>
                <a:cxn ang="0">
                  <a:pos x="192" y="124"/>
                </a:cxn>
                <a:cxn ang="0">
                  <a:pos x="172" y="152"/>
                </a:cxn>
                <a:cxn ang="0">
                  <a:pos x="14" y="150"/>
                </a:cxn>
                <a:cxn ang="0">
                  <a:pos x="36" y="92"/>
                </a:cxn>
                <a:cxn ang="0">
                  <a:pos x="70" y="50"/>
                </a:cxn>
                <a:cxn ang="0">
                  <a:pos x="116" y="22"/>
                </a:cxn>
                <a:cxn ang="0">
                  <a:pos x="168" y="6"/>
                </a:cxn>
                <a:cxn ang="0">
                  <a:pos x="242" y="0"/>
                </a:cxn>
                <a:cxn ang="0">
                  <a:pos x="324" y="8"/>
                </a:cxn>
                <a:cxn ang="0">
                  <a:pos x="384" y="30"/>
                </a:cxn>
                <a:cxn ang="0">
                  <a:pos x="412" y="50"/>
                </a:cxn>
                <a:cxn ang="0">
                  <a:pos x="434" y="78"/>
                </a:cxn>
                <a:cxn ang="0">
                  <a:pos x="452" y="142"/>
                </a:cxn>
                <a:cxn ang="0">
                  <a:pos x="452" y="386"/>
                </a:cxn>
                <a:cxn ang="0">
                  <a:pos x="454" y="438"/>
                </a:cxn>
                <a:cxn ang="0">
                  <a:pos x="302" y="490"/>
                </a:cxn>
                <a:cxn ang="0">
                  <a:pos x="272" y="268"/>
                </a:cxn>
                <a:cxn ang="0">
                  <a:pos x="218" y="284"/>
                </a:cxn>
                <a:cxn ang="0">
                  <a:pos x="190" y="306"/>
                </a:cxn>
                <a:cxn ang="0">
                  <a:pos x="178" y="332"/>
                </a:cxn>
                <a:cxn ang="0">
                  <a:pos x="178" y="354"/>
                </a:cxn>
                <a:cxn ang="0">
                  <a:pos x="190" y="376"/>
                </a:cxn>
                <a:cxn ang="0">
                  <a:pos x="212" y="386"/>
                </a:cxn>
                <a:cxn ang="0">
                  <a:pos x="234" y="386"/>
                </a:cxn>
                <a:cxn ang="0">
                  <a:pos x="260" y="378"/>
                </a:cxn>
                <a:cxn ang="0">
                  <a:pos x="280" y="350"/>
                </a:cxn>
                <a:cxn ang="0">
                  <a:pos x="288" y="274"/>
                </a:cxn>
              </a:cxnLst>
              <a:rect l="0" t="0" r="r" b="b"/>
              <a:pathLst>
                <a:path w="466" h="500">
                  <a:moveTo>
                    <a:pt x="302" y="490"/>
                  </a:moveTo>
                  <a:lnTo>
                    <a:pt x="302" y="490"/>
                  </a:lnTo>
                  <a:lnTo>
                    <a:pt x="298" y="458"/>
                  </a:lnTo>
                  <a:lnTo>
                    <a:pt x="296" y="424"/>
                  </a:lnTo>
                  <a:lnTo>
                    <a:pt x="296" y="424"/>
                  </a:lnTo>
                  <a:lnTo>
                    <a:pt x="282" y="444"/>
                  </a:lnTo>
                  <a:lnTo>
                    <a:pt x="268" y="460"/>
                  </a:lnTo>
                  <a:lnTo>
                    <a:pt x="252" y="472"/>
                  </a:lnTo>
                  <a:lnTo>
                    <a:pt x="234" y="482"/>
                  </a:lnTo>
                  <a:lnTo>
                    <a:pt x="216" y="490"/>
                  </a:lnTo>
                  <a:lnTo>
                    <a:pt x="196" y="496"/>
                  </a:lnTo>
                  <a:lnTo>
                    <a:pt x="176" y="500"/>
                  </a:lnTo>
                  <a:lnTo>
                    <a:pt x="154" y="500"/>
                  </a:lnTo>
                  <a:lnTo>
                    <a:pt x="154" y="500"/>
                  </a:lnTo>
                  <a:lnTo>
                    <a:pt x="124" y="498"/>
                  </a:lnTo>
                  <a:lnTo>
                    <a:pt x="108" y="496"/>
                  </a:lnTo>
                  <a:lnTo>
                    <a:pt x="94" y="492"/>
                  </a:lnTo>
                  <a:lnTo>
                    <a:pt x="82" y="486"/>
                  </a:lnTo>
                  <a:lnTo>
                    <a:pt x="70" y="480"/>
                  </a:lnTo>
                  <a:lnTo>
                    <a:pt x="58" y="472"/>
                  </a:lnTo>
                  <a:lnTo>
                    <a:pt x="46" y="464"/>
                  </a:lnTo>
                  <a:lnTo>
                    <a:pt x="36" y="454"/>
                  </a:lnTo>
                  <a:lnTo>
                    <a:pt x="28" y="444"/>
                  </a:lnTo>
                  <a:lnTo>
                    <a:pt x="20" y="432"/>
                  </a:lnTo>
                  <a:lnTo>
                    <a:pt x="12" y="418"/>
                  </a:lnTo>
                  <a:lnTo>
                    <a:pt x="8" y="404"/>
                  </a:lnTo>
                  <a:lnTo>
                    <a:pt x="4" y="388"/>
                  </a:lnTo>
                  <a:lnTo>
                    <a:pt x="2" y="372"/>
                  </a:lnTo>
                  <a:lnTo>
                    <a:pt x="0" y="356"/>
                  </a:lnTo>
                  <a:lnTo>
                    <a:pt x="0" y="356"/>
                  </a:lnTo>
                  <a:lnTo>
                    <a:pt x="2" y="342"/>
                  </a:lnTo>
                  <a:lnTo>
                    <a:pt x="2" y="328"/>
                  </a:lnTo>
                  <a:lnTo>
                    <a:pt x="6" y="314"/>
                  </a:lnTo>
                  <a:lnTo>
                    <a:pt x="10" y="302"/>
                  </a:lnTo>
                  <a:lnTo>
                    <a:pt x="20" y="280"/>
                  </a:lnTo>
                  <a:lnTo>
                    <a:pt x="36" y="260"/>
                  </a:lnTo>
                  <a:lnTo>
                    <a:pt x="52" y="242"/>
                  </a:lnTo>
                  <a:lnTo>
                    <a:pt x="72" y="228"/>
                  </a:lnTo>
                  <a:lnTo>
                    <a:pt x="92" y="216"/>
                  </a:lnTo>
                  <a:lnTo>
                    <a:pt x="116" y="208"/>
                  </a:lnTo>
                  <a:lnTo>
                    <a:pt x="116" y="208"/>
                  </a:lnTo>
                  <a:lnTo>
                    <a:pt x="158" y="194"/>
                  </a:lnTo>
                  <a:lnTo>
                    <a:pt x="200" y="186"/>
                  </a:lnTo>
                  <a:lnTo>
                    <a:pt x="244" y="180"/>
                  </a:lnTo>
                  <a:lnTo>
                    <a:pt x="288" y="176"/>
                  </a:lnTo>
                  <a:lnTo>
                    <a:pt x="288" y="174"/>
                  </a:lnTo>
                  <a:lnTo>
                    <a:pt x="288" y="174"/>
                  </a:lnTo>
                  <a:lnTo>
                    <a:pt x="288" y="158"/>
                  </a:lnTo>
                  <a:lnTo>
                    <a:pt x="286" y="146"/>
                  </a:lnTo>
                  <a:lnTo>
                    <a:pt x="282" y="136"/>
                  </a:lnTo>
                  <a:lnTo>
                    <a:pt x="278" y="126"/>
                  </a:lnTo>
                  <a:lnTo>
                    <a:pt x="270" y="120"/>
                  </a:lnTo>
                  <a:lnTo>
                    <a:pt x="262" y="116"/>
                  </a:lnTo>
                  <a:lnTo>
                    <a:pt x="250" y="114"/>
                  </a:lnTo>
                  <a:lnTo>
                    <a:pt x="236" y="112"/>
                  </a:lnTo>
                  <a:lnTo>
                    <a:pt x="236" y="112"/>
                  </a:lnTo>
                  <a:lnTo>
                    <a:pt x="224" y="114"/>
                  </a:lnTo>
                  <a:lnTo>
                    <a:pt x="212" y="116"/>
                  </a:lnTo>
                  <a:lnTo>
                    <a:pt x="202" y="120"/>
                  </a:lnTo>
                  <a:lnTo>
                    <a:pt x="192" y="124"/>
                  </a:lnTo>
                  <a:lnTo>
                    <a:pt x="184" y="132"/>
                  </a:lnTo>
                  <a:lnTo>
                    <a:pt x="178" y="142"/>
                  </a:lnTo>
                  <a:lnTo>
                    <a:pt x="172" y="152"/>
                  </a:lnTo>
                  <a:lnTo>
                    <a:pt x="170" y="166"/>
                  </a:lnTo>
                  <a:lnTo>
                    <a:pt x="14" y="150"/>
                  </a:lnTo>
                  <a:lnTo>
                    <a:pt x="14" y="150"/>
                  </a:lnTo>
                  <a:lnTo>
                    <a:pt x="20" y="130"/>
                  </a:lnTo>
                  <a:lnTo>
                    <a:pt x="26" y="110"/>
                  </a:lnTo>
                  <a:lnTo>
                    <a:pt x="36" y="92"/>
                  </a:lnTo>
                  <a:lnTo>
                    <a:pt x="46" y="76"/>
                  </a:lnTo>
                  <a:lnTo>
                    <a:pt x="58" y="62"/>
                  </a:lnTo>
                  <a:lnTo>
                    <a:pt x="70" y="50"/>
                  </a:lnTo>
                  <a:lnTo>
                    <a:pt x="84" y="40"/>
                  </a:lnTo>
                  <a:lnTo>
                    <a:pt x="100" y="30"/>
                  </a:lnTo>
                  <a:lnTo>
                    <a:pt x="116" y="22"/>
                  </a:lnTo>
                  <a:lnTo>
                    <a:pt x="132" y="16"/>
                  </a:lnTo>
                  <a:lnTo>
                    <a:pt x="150" y="10"/>
                  </a:lnTo>
                  <a:lnTo>
                    <a:pt x="168" y="6"/>
                  </a:lnTo>
                  <a:lnTo>
                    <a:pt x="204" y="2"/>
                  </a:lnTo>
                  <a:lnTo>
                    <a:pt x="242" y="0"/>
                  </a:lnTo>
                  <a:lnTo>
                    <a:pt x="242" y="0"/>
                  </a:lnTo>
                  <a:lnTo>
                    <a:pt x="282" y="2"/>
                  </a:lnTo>
                  <a:lnTo>
                    <a:pt x="304" y="4"/>
                  </a:lnTo>
                  <a:lnTo>
                    <a:pt x="324" y="8"/>
                  </a:lnTo>
                  <a:lnTo>
                    <a:pt x="346" y="14"/>
                  </a:lnTo>
                  <a:lnTo>
                    <a:pt x="366" y="20"/>
                  </a:lnTo>
                  <a:lnTo>
                    <a:pt x="384" y="30"/>
                  </a:lnTo>
                  <a:lnTo>
                    <a:pt x="402" y="42"/>
                  </a:lnTo>
                  <a:lnTo>
                    <a:pt x="402" y="42"/>
                  </a:lnTo>
                  <a:lnTo>
                    <a:pt x="412" y="50"/>
                  </a:lnTo>
                  <a:lnTo>
                    <a:pt x="420" y="58"/>
                  </a:lnTo>
                  <a:lnTo>
                    <a:pt x="428" y="68"/>
                  </a:lnTo>
                  <a:lnTo>
                    <a:pt x="434" y="78"/>
                  </a:lnTo>
                  <a:lnTo>
                    <a:pt x="442" y="98"/>
                  </a:lnTo>
                  <a:lnTo>
                    <a:pt x="448" y="120"/>
                  </a:lnTo>
                  <a:lnTo>
                    <a:pt x="452" y="142"/>
                  </a:lnTo>
                  <a:lnTo>
                    <a:pt x="452" y="166"/>
                  </a:lnTo>
                  <a:lnTo>
                    <a:pt x="452" y="216"/>
                  </a:lnTo>
                  <a:lnTo>
                    <a:pt x="452" y="386"/>
                  </a:lnTo>
                  <a:lnTo>
                    <a:pt x="452" y="386"/>
                  </a:lnTo>
                  <a:lnTo>
                    <a:pt x="452" y="412"/>
                  </a:lnTo>
                  <a:lnTo>
                    <a:pt x="454" y="438"/>
                  </a:lnTo>
                  <a:lnTo>
                    <a:pt x="458" y="466"/>
                  </a:lnTo>
                  <a:lnTo>
                    <a:pt x="466" y="490"/>
                  </a:lnTo>
                  <a:lnTo>
                    <a:pt x="302" y="490"/>
                  </a:lnTo>
                  <a:close/>
                  <a:moveTo>
                    <a:pt x="288" y="266"/>
                  </a:moveTo>
                  <a:lnTo>
                    <a:pt x="288" y="266"/>
                  </a:lnTo>
                  <a:lnTo>
                    <a:pt x="272" y="268"/>
                  </a:lnTo>
                  <a:lnTo>
                    <a:pt x="254" y="272"/>
                  </a:lnTo>
                  <a:lnTo>
                    <a:pt x="234" y="276"/>
                  </a:lnTo>
                  <a:lnTo>
                    <a:pt x="218" y="284"/>
                  </a:lnTo>
                  <a:lnTo>
                    <a:pt x="202" y="294"/>
                  </a:lnTo>
                  <a:lnTo>
                    <a:pt x="196" y="300"/>
                  </a:lnTo>
                  <a:lnTo>
                    <a:pt x="190" y="306"/>
                  </a:lnTo>
                  <a:lnTo>
                    <a:pt x="184" y="314"/>
                  </a:lnTo>
                  <a:lnTo>
                    <a:pt x="180" y="322"/>
                  </a:lnTo>
                  <a:lnTo>
                    <a:pt x="178" y="332"/>
                  </a:lnTo>
                  <a:lnTo>
                    <a:pt x="178" y="342"/>
                  </a:lnTo>
                  <a:lnTo>
                    <a:pt x="178" y="342"/>
                  </a:lnTo>
                  <a:lnTo>
                    <a:pt x="178" y="354"/>
                  </a:lnTo>
                  <a:lnTo>
                    <a:pt x="182" y="362"/>
                  </a:lnTo>
                  <a:lnTo>
                    <a:pt x="186" y="370"/>
                  </a:lnTo>
                  <a:lnTo>
                    <a:pt x="190" y="376"/>
                  </a:lnTo>
                  <a:lnTo>
                    <a:pt x="196" y="382"/>
                  </a:lnTo>
                  <a:lnTo>
                    <a:pt x="204" y="384"/>
                  </a:lnTo>
                  <a:lnTo>
                    <a:pt x="212" y="386"/>
                  </a:lnTo>
                  <a:lnTo>
                    <a:pt x="222" y="388"/>
                  </a:lnTo>
                  <a:lnTo>
                    <a:pt x="222" y="388"/>
                  </a:lnTo>
                  <a:lnTo>
                    <a:pt x="234" y="386"/>
                  </a:lnTo>
                  <a:lnTo>
                    <a:pt x="244" y="384"/>
                  </a:lnTo>
                  <a:lnTo>
                    <a:pt x="252" y="382"/>
                  </a:lnTo>
                  <a:lnTo>
                    <a:pt x="260" y="378"/>
                  </a:lnTo>
                  <a:lnTo>
                    <a:pt x="266" y="372"/>
                  </a:lnTo>
                  <a:lnTo>
                    <a:pt x="272" y="366"/>
                  </a:lnTo>
                  <a:lnTo>
                    <a:pt x="280" y="350"/>
                  </a:lnTo>
                  <a:lnTo>
                    <a:pt x="284" y="334"/>
                  </a:lnTo>
                  <a:lnTo>
                    <a:pt x="286" y="314"/>
                  </a:lnTo>
                  <a:lnTo>
                    <a:pt x="288" y="274"/>
                  </a:lnTo>
                  <a:lnTo>
                    <a:pt x="288" y="266"/>
                  </a:lnTo>
                  <a:close/>
                </a:path>
              </a:pathLst>
            </a:custGeom>
            <a:solidFill>
              <a:srgbClr val="6DB43F"/>
            </a:solidFill>
            <a:ln w="9525">
              <a:noFill/>
              <a:round/>
              <a:headEnd/>
              <a:tailEnd/>
            </a:ln>
          </p:spPr>
          <p:txBody>
            <a:bodyPr/>
            <a:lstStyle/>
            <a:p>
              <a:endParaRPr lang="en-US"/>
            </a:p>
          </p:txBody>
        </p:sp>
        <p:sp>
          <p:nvSpPr>
            <p:cNvPr id="214028" name="Freeform 12"/>
            <p:cNvSpPr>
              <a:spLocks/>
            </p:cNvSpPr>
            <p:nvPr userDrawn="1"/>
          </p:nvSpPr>
          <p:spPr bwMode="black">
            <a:xfrm>
              <a:off x="1888" y="605"/>
              <a:ext cx="118" cy="136"/>
            </a:xfrm>
            <a:custGeom>
              <a:avLst/>
              <a:gdLst/>
              <a:ahLst/>
              <a:cxnLst>
                <a:cxn ang="0">
                  <a:pos x="0" y="10"/>
                </a:cxn>
                <a:cxn ang="0">
                  <a:pos x="160" y="10"/>
                </a:cxn>
                <a:cxn ang="0">
                  <a:pos x="160" y="78"/>
                </a:cxn>
                <a:cxn ang="0">
                  <a:pos x="162" y="78"/>
                </a:cxn>
                <a:cxn ang="0">
                  <a:pos x="162" y="78"/>
                </a:cxn>
                <a:cxn ang="0">
                  <a:pos x="170" y="58"/>
                </a:cxn>
                <a:cxn ang="0">
                  <a:pos x="182" y="42"/>
                </a:cxn>
                <a:cxn ang="0">
                  <a:pos x="196" y="28"/>
                </a:cxn>
                <a:cxn ang="0">
                  <a:pos x="212" y="18"/>
                </a:cxn>
                <a:cxn ang="0">
                  <a:pos x="228" y="10"/>
                </a:cxn>
                <a:cxn ang="0">
                  <a:pos x="246" y="4"/>
                </a:cxn>
                <a:cxn ang="0">
                  <a:pos x="266" y="0"/>
                </a:cxn>
                <a:cxn ang="0">
                  <a:pos x="286" y="0"/>
                </a:cxn>
                <a:cxn ang="0">
                  <a:pos x="286" y="0"/>
                </a:cxn>
                <a:cxn ang="0">
                  <a:pos x="302" y="0"/>
                </a:cxn>
                <a:cxn ang="0">
                  <a:pos x="318" y="2"/>
                </a:cxn>
                <a:cxn ang="0">
                  <a:pos x="334" y="6"/>
                </a:cxn>
                <a:cxn ang="0">
                  <a:pos x="348" y="10"/>
                </a:cxn>
                <a:cxn ang="0">
                  <a:pos x="364" y="18"/>
                </a:cxn>
                <a:cxn ang="0">
                  <a:pos x="376" y="26"/>
                </a:cxn>
                <a:cxn ang="0">
                  <a:pos x="390" y="36"/>
                </a:cxn>
                <a:cxn ang="0">
                  <a:pos x="400" y="50"/>
                </a:cxn>
                <a:cxn ang="0">
                  <a:pos x="400" y="50"/>
                </a:cxn>
                <a:cxn ang="0">
                  <a:pos x="408" y="66"/>
                </a:cxn>
                <a:cxn ang="0">
                  <a:pos x="416" y="82"/>
                </a:cxn>
                <a:cxn ang="0">
                  <a:pos x="420" y="100"/>
                </a:cxn>
                <a:cxn ang="0">
                  <a:pos x="424" y="118"/>
                </a:cxn>
                <a:cxn ang="0">
                  <a:pos x="426" y="156"/>
                </a:cxn>
                <a:cxn ang="0">
                  <a:pos x="428" y="194"/>
                </a:cxn>
                <a:cxn ang="0">
                  <a:pos x="428" y="490"/>
                </a:cxn>
                <a:cxn ang="0">
                  <a:pos x="258" y="490"/>
                </a:cxn>
                <a:cxn ang="0">
                  <a:pos x="258" y="198"/>
                </a:cxn>
                <a:cxn ang="0">
                  <a:pos x="258" y="198"/>
                </a:cxn>
                <a:cxn ang="0">
                  <a:pos x="258" y="176"/>
                </a:cxn>
                <a:cxn ang="0">
                  <a:pos x="256" y="164"/>
                </a:cxn>
                <a:cxn ang="0">
                  <a:pos x="254" y="152"/>
                </a:cxn>
                <a:cxn ang="0">
                  <a:pos x="248" y="144"/>
                </a:cxn>
                <a:cxn ang="0">
                  <a:pos x="242" y="136"/>
                </a:cxn>
                <a:cxn ang="0">
                  <a:pos x="232" y="130"/>
                </a:cxn>
                <a:cxn ang="0">
                  <a:pos x="220" y="128"/>
                </a:cxn>
                <a:cxn ang="0">
                  <a:pos x="220" y="128"/>
                </a:cxn>
                <a:cxn ang="0">
                  <a:pos x="206" y="130"/>
                </a:cxn>
                <a:cxn ang="0">
                  <a:pos x="192" y="136"/>
                </a:cxn>
                <a:cxn ang="0">
                  <a:pos x="184" y="144"/>
                </a:cxn>
                <a:cxn ang="0">
                  <a:pos x="178" y="156"/>
                </a:cxn>
                <a:cxn ang="0">
                  <a:pos x="174" y="168"/>
                </a:cxn>
                <a:cxn ang="0">
                  <a:pos x="170" y="182"/>
                </a:cxn>
                <a:cxn ang="0">
                  <a:pos x="170" y="212"/>
                </a:cxn>
                <a:cxn ang="0">
                  <a:pos x="170" y="490"/>
                </a:cxn>
                <a:cxn ang="0">
                  <a:pos x="0" y="490"/>
                </a:cxn>
                <a:cxn ang="0">
                  <a:pos x="0" y="10"/>
                </a:cxn>
              </a:cxnLst>
              <a:rect l="0" t="0" r="r" b="b"/>
              <a:pathLst>
                <a:path w="428" h="490">
                  <a:moveTo>
                    <a:pt x="0" y="10"/>
                  </a:moveTo>
                  <a:lnTo>
                    <a:pt x="160" y="10"/>
                  </a:lnTo>
                  <a:lnTo>
                    <a:pt x="160" y="78"/>
                  </a:lnTo>
                  <a:lnTo>
                    <a:pt x="162" y="78"/>
                  </a:lnTo>
                  <a:lnTo>
                    <a:pt x="162" y="78"/>
                  </a:lnTo>
                  <a:lnTo>
                    <a:pt x="170" y="58"/>
                  </a:lnTo>
                  <a:lnTo>
                    <a:pt x="182" y="42"/>
                  </a:lnTo>
                  <a:lnTo>
                    <a:pt x="196" y="28"/>
                  </a:lnTo>
                  <a:lnTo>
                    <a:pt x="212" y="18"/>
                  </a:lnTo>
                  <a:lnTo>
                    <a:pt x="228" y="10"/>
                  </a:lnTo>
                  <a:lnTo>
                    <a:pt x="246" y="4"/>
                  </a:lnTo>
                  <a:lnTo>
                    <a:pt x="266" y="0"/>
                  </a:lnTo>
                  <a:lnTo>
                    <a:pt x="286" y="0"/>
                  </a:lnTo>
                  <a:lnTo>
                    <a:pt x="286" y="0"/>
                  </a:lnTo>
                  <a:lnTo>
                    <a:pt x="302" y="0"/>
                  </a:lnTo>
                  <a:lnTo>
                    <a:pt x="318" y="2"/>
                  </a:lnTo>
                  <a:lnTo>
                    <a:pt x="334" y="6"/>
                  </a:lnTo>
                  <a:lnTo>
                    <a:pt x="348" y="10"/>
                  </a:lnTo>
                  <a:lnTo>
                    <a:pt x="364" y="18"/>
                  </a:lnTo>
                  <a:lnTo>
                    <a:pt x="376" y="26"/>
                  </a:lnTo>
                  <a:lnTo>
                    <a:pt x="390" y="36"/>
                  </a:lnTo>
                  <a:lnTo>
                    <a:pt x="400" y="50"/>
                  </a:lnTo>
                  <a:lnTo>
                    <a:pt x="400" y="50"/>
                  </a:lnTo>
                  <a:lnTo>
                    <a:pt x="408" y="66"/>
                  </a:lnTo>
                  <a:lnTo>
                    <a:pt x="416" y="82"/>
                  </a:lnTo>
                  <a:lnTo>
                    <a:pt x="420" y="100"/>
                  </a:lnTo>
                  <a:lnTo>
                    <a:pt x="424" y="118"/>
                  </a:lnTo>
                  <a:lnTo>
                    <a:pt x="426" y="156"/>
                  </a:lnTo>
                  <a:lnTo>
                    <a:pt x="428" y="194"/>
                  </a:lnTo>
                  <a:lnTo>
                    <a:pt x="428" y="490"/>
                  </a:lnTo>
                  <a:lnTo>
                    <a:pt x="258" y="490"/>
                  </a:lnTo>
                  <a:lnTo>
                    <a:pt x="258" y="198"/>
                  </a:lnTo>
                  <a:lnTo>
                    <a:pt x="258" y="198"/>
                  </a:lnTo>
                  <a:lnTo>
                    <a:pt x="258" y="176"/>
                  </a:lnTo>
                  <a:lnTo>
                    <a:pt x="256" y="164"/>
                  </a:lnTo>
                  <a:lnTo>
                    <a:pt x="254" y="152"/>
                  </a:lnTo>
                  <a:lnTo>
                    <a:pt x="248" y="144"/>
                  </a:lnTo>
                  <a:lnTo>
                    <a:pt x="242" y="136"/>
                  </a:lnTo>
                  <a:lnTo>
                    <a:pt x="232" y="130"/>
                  </a:lnTo>
                  <a:lnTo>
                    <a:pt x="220" y="128"/>
                  </a:lnTo>
                  <a:lnTo>
                    <a:pt x="220" y="128"/>
                  </a:lnTo>
                  <a:lnTo>
                    <a:pt x="206" y="130"/>
                  </a:lnTo>
                  <a:lnTo>
                    <a:pt x="192" y="136"/>
                  </a:lnTo>
                  <a:lnTo>
                    <a:pt x="184" y="144"/>
                  </a:lnTo>
                  <a:lnTo>
                    <a:pt x="178" y="156"/>
                  </a:lnTo>
                  <a:lnTo>
                    <a:pt x="174" y="168"/>
                  </a:lnTo>
                  <a:lnTo>
                    <a:pt x="170" y="182"/>
                  </a:lnTo>
                  <a:lnTo>
                    <a:pt x="170" y="212"/>
                  </a:lnTo>
                  <a:lnTo>
                    <a:pt x="170" y="490"/>
                  </a:lnTo>
                  <a:lnTo>
                    <a:pt x="0" y="490"/>
                  </a:lnTo>
                  <a:lnTo>
                    <a:pt x="0" y="10"/>
                  </a:lnTo>
                  <a:close/>
                </a:path>
              </a:pathLst>
            </a:custGeom>
            <a:solidFill>
              <a:srgbClr val="6DB43F"/>
            </a:solidFill>
            <a:ln w="9525">
              <a:noFill/>
              <a:round/>
              <a:headEnd/>
              <a:tailEnd/>
            </a:ln>
          </p:spPr>
          <p:txBody>
            <a:bodyPr/>
            <a:lstStyle/>
            <a:p>
              <a:endParaRPr lang="en-US"/>
            </a:p>
          </p:txBody>
        </p:sp>
        <p:sp>
          <p:nvSpPr>
            <p:cNvPr id="214029" name="Freeform 13"/>
            <p:cNvSpPr>
              <a:spLocks/>
            </p:cNvSpPr>
            <p:nvPr userDrawn="1"/>
          </p:nvSpPr>
          <p:spPr bwMode="black">
            <a:xfrm>
              <a:off x="2019" y="564"/>
              <a:ext cx="88" cy="180"/>
            </a:xfrm>
            <a:custGeom>
              <a:avLst/>
              <a:gdLst/>
              <a:ahLst/>
              <a:cxnLst>
                <a:cxn ang="0">
                  <a:pos x="232" y="160"/>
                </a:cxn>
                <a:cxn ang="0">
                  <a:pos x="320" y="160"/>
                </a:cxn>
                <a:cxn ang="0">
                  <a:pos x="320" y="282"/>
                </a:cxn>
                <a:cxn ang="0">
                  <a:pos x="234" y="282"/>
                </a:cxn>
                <a:cxn ang="0">
                  <a:pos x="234" y="448"/>
                </a:cxn>
                <a:cxn ang="0">
                  <a:pos x="234" y="448"/>
                </a:cxn>
                <a:cxn ang="0">
                  <a:pos x="234" y="472"/>
                </a:cxn>
                <a:cxn ang="0">
                  <a:pos x="234" y="482"/>
                </a:cxn>
                <a:cxn ang="0">
                  <a:pos x="238" y="492"/>
                </a:cxn>
                <a:cxn ang="0">
                  <a:pos x="242" y="500"/>
                </a:cxn>
                <a:cxn ang="0">
                  <a:pos x="248" y="504"/>
                </a:cxn>
                <a:cxn ang="0">
                  <a:pos x="258" y="508"/>
                </a:cxn>
                <a:cxn ang="0">
                  <a:pos x="270" y="510"/>
                </a:cxn>
                <a:cxn ang="0">
                  <a:pos x="270" y="510"/>
                </a:cxn>
                <a:cxn ang="0">
                  <a:pos x="282" y="510"/>
                </a:cxn>
                <a:cxn ang="0">
                  <a:pos x="296" y="508"/>
                </a:cxn>
                <a:cxn ang="0">
                  <a:pos x="320" y="502"/>
                </a:cxn>
                <a:cxn ang="0">
                  <a:pos x="320" y="636"/>
                </a:cxn>
                <a:cxn ang="0">
                  <a:pos x="320" y="636"/>
                </a:cxn>
                <a:cxn ang="0">
                  <a:pos x="288" y="644"/>
                </a:cxn>
                <a:cxn ang="0">
                  <a:pos x="254" y="648"/>
                </a:cxn>
                <a:cxn ang="0">
                  <a:pos x="224" y="652"/>
                </a:cxn>
                <a:cxn ang="0">
                  <a:pos x="202" y="652"/>
                </a:cxn>
                <a:cxn ang="0">
                  <a:pos x="202" y="652"/>
                </a:cxn>
                <a:cxn ang="0">
                  <a:pos x="188" y="652"/>
                </a:cxn>
                <a:cxn ang="0">
                  <a:pos x="174" y="650"/>
                </a:cxn>
                <a:cxn ang="0">
                  <a:pos x="160" y="646"/>
                </a:cxn>
                <a:cxn ang="0">
                  <a:pos x="146" y="640"/>
                </a:cxn>
                <a:cxn ang="0">
                  <a:pos x="132" y="632"/>
                </a:cxn>
                <a:cxn ang="0">
                  <a:pos x="120" y="624"/>
                </a:cxn>
                <a:cxn ang="0">
                  <a:pos x="108" y="614"/>
                </a:cxn>
                <a:cxn ang="0">
                  <a:pos x="96" y="602"/>
                </a:cxn>
                <a:cxn ang="0">
                  <a:pos x="96" y="602"/>
                </a:cxn>
                <a:cxn ang="0">
                  <a:pos x="86" y="586"/>
                </a:cxn>
                <a:cxn ang="0">
                  <a:pos x="78" y="570"/>
                </a:cxn>
                <a:cxn ang="0">
                  <a:pos x="72" y="554"/>
                </a:cxn>
                <a:cxn ang="0">
                  <a:pos x="68" y="538"/>
                </a:cxn>
                <a:cxn ang="0">
                  <a:pos x="66" y="520"/>
                </a:cxn>
                <a:cxn ang="0">
                  <a:pos x="64" y="502"/>
                </a:cxn>
                <a:cxn ang="0">
                  <a:pos x="64" y="464"/>
                </a:cxn>
                <a:cxn ang="0">
                  <a:pos x="64" y="282"/>
                </a:cxn>
                <a:cxn ang="0">
                  <a:pos x="0" y="282"/>
                </a:cxn>
                <a:cxn ang="0">
                  <a:pos x="0" y="160"/>
                </a:cxn>
                <a:cxn ang="0">
                  <a:pos x="72" y="160"/>
                </a:cxn>
                <a:cxn ang="0">
                  <a:pos x="74" y="62"/>
                </a:cxn>
                <a:cxn ang="0">
                  <a:pos x="232" y="0"/>
                </a:cxn>
                <a:cxn ang="0">
                  <a:pos x="232" y="160"/>
                </a:cxn>
              </a:cxnLst>
              <a:rect l="0" t="0" r="r" b="b"/>
              <a:pathLst>
                <a:path w="320" h="652">
                  <a:moveTo>
                    <a:pt x="232" y="160"/>
                  </a:moveTo>
                  <a:lnTo>
                    <a:pt x="320" y="160"/>
                  </a:lnTo>
                  <a:lnTo>
                    <a:pt x="320" y="282"/>
                  </a:lnTo>
                  <a:lnTo>
                    <a:pt x="234" y="282"/>
                  </a:lnTo>
                  <a:lnTo>
                    <a:pt x="234" y="448"/>
                  </a:lnTo>
                  <a:lnTo>
                    <a:pt x="234" y="448"/>
                  </a:lnTo>
                  <a:lnTo>
                    <a:pt x="234" y="472"/>
                  </a:lnTo>
                  <a:lnTo>
                    <a:pt x="234" y="482"/>
                  </a:lnTo>
                  <a:lnTo>
                    <a:pt x="238" y="492"/>
                  </a:lnTo>
                  <a:lnTo>
                    <a:pt x="242" y="500"/>
                  </a:lnTo>
                  <a:lnTo>
                    <a:pt x="248" y="504"/>
                  </a:lnTo>
                  <a:lnTo>
                    <a:pt x="258" y="508"/>
                  </a:lnTo>
                  <a:lnTo>
                    <a:pt x="270" y="510"/>
                  </a:lnTo>
                  <a:lnTo>
                    <a:pt x="270" y="510"/>
                  </a:lnTo>
                  <a:lnTo>
                    <a:pt x="282" y="510"/>
                  </a:lnTo>
                  <a:lnTo>
                    <a:pt x="296" y="508"/>
                  </a:lnTo>
                  <a:lnTo>
                    <a:pt x="320" y="502"/>
                  </a:lnTo>
                  <a:lnTo>
                    <a:pt x="320" y="636"/>
                  </a:lnTo>
                  <a:lnTo>
                    <a:pt x="320" y="636"/>
                  </a:lnTo>
                  <a:lnTo>
                    <a:pt x="288" y="644"/>
                  </a:lnTo>
                  <a:lnTo>
                    <a:pt x="254" y="648"/>
                  </a:lnTo>
                  <a:lnTo>
                    <a:pt x="224" y="652"/>
                  </a:lnTo>
                  <a:lnTo>
                    <a:pt x="202" y="652"/>
                  </a:lnTo>
                  <a:lnTo>
                    <a:pt x="202" y="652"/>
                  </a:lnTo>
                  <a:lnTo>
                    <a:pt x="188" y="652"/>
                  </a:lnTo>
                  <a:lnTo>
                    <a:pt x="174" y="650"/>
                  </a:lnTo>
                  <a:lnTo>
                    <a:pt x="160" y="646"/>
                  </a:lnTo>
                  <a:lnTo>
                    <a:pt x="146" y="640"/>
                  </a:lnTo>
                  <a:lnTo>
                    <a:pt x="132" y="632"/>
                  </a:lnTo>
                  <a:lnTo>
                    <a:pt x="120" y="624"/>
                  </a:lnTo>
                  <a:lnTo>
                    <a:pt x="108" y="614"/>
                  </a:lnTo>
                  <a:lnTo>
                    <a:pt x="96" y="602"/>
                  </a:lnTo>
                  <a:lnTo>
                    <a:pt x="96" y="602"/>
                  </a:lnTo>
                  <a:lnTo>
                    <a:pt x="86" y="586"/>
                  </a:lnTo>
                  <a:lnTo>
                    <a:pt x="78" y="570"/>
                  </a:lnTo>
                  <a:lnTo>
                    <a:pt x="72" y="554"/>
                  </a:lnTo>
                  <a:lnTo>
                    <a:pt x="68" y="538"/>
                  </a:lnTo>
                  <a:lnTo>
                    <a:pt x="66" y="520"/>
                  </a:lnTo>
                  <a:lnTo>
                    <a:pt x="64" y="502"/>
                  </a:lnTo>
                  <a:lnTo>
                    <a:pt x="64" y="464"/>
                  </a:lnTo>
                  <a:lnTo>
                    <a:pt x="64" y="282"/>
                  </a:lnTo>
                  <a:lnTo>
                    <a:pt x="0" y="282"/>
                  </a:lnTo>
                  <a:lnTo>
                    <a:pt x="0" y="160"/>
                  </a:lnTo>
                  <a:lnTo>
                    <a:pt x="72" y="160"/>
                  </a:lnTo>
                  <a:lnTo>
                    <a:pt x="74" y="62"/>
                  </a:lnTo>
                  <a:lnTo>
                    <a:pt x="232" y="0"/>
                  </a:lnTo>
                  <a:lnTo>
                    <a:pt x="232" y="160"/>
                  </a:lnTo>
                  <a:close/>
                </a:path>
              </a:pathLst>
            </a:custGeom>
            <a:solidFill>
              <a:srgbClr val="6DB43F"/>
            </a:solidFill>
            <a:ln w="9525">
              <a:noFill/>
              <a:round/>
              <a:headEnd/>
              <a:tailEnd/>
            </a:ln>
          </p:spPr>
          <p:txBody>
            <a:bodyPr/>
            <a:lstStyle/>
            <a:p>
              <a:endParaRPr lang="en-US"/>
            </a:p>
          </p:txBody>
        </p:sp>
        <p:sp>
          <p:nvSpPr>
            <p:cNvPr id="214030" name="Freeform 14"/>
            <p:cNvSpPr>
              <a:spLocks/>
            </p:cNvSpPr>
            <p:nvPr userDrawn="1"/>
          </p:nvSpPr>
          <p:spPr bwMode="black">
            <a:xfrm>
              <a:off x="1536" y="202"/>
              <a:ext cx="268" cy="267"/>
            </a:xfrm>
            <a:custGeom>
              <a:avLst/>
              <a:gdLst/>
              <a:ahLst/>
              <a:cxnLst>
                <a:cxn ang="0">
                  <a:pos x="238" y="728"/>
                </a:cxn>
                <a:cxn ang="0">
                  <a:pos x="238" y="0"/>
                </a:cxn>
                <a:cxn ang="0">
                  <a:pos x="0" y="0"/>
                </a:cxn>
                <a:cxn ang="0">
                  <a:pos x="0" y="964"/>
                </a:cxn>
                <a:cxn ang="0">
                  <a:pos x="970" y="964"/>
                </a:cxn>
                <a:cxn ang="0">
                  <a:pos x="970" y="728"/>
                </a:cxn>
                <a:cxn ang="0">
                  <a:pos x="238" y="728"/>
                </a:cxn>
                <a:cxn ang="0">
                  <a:pos x="238" y="728"/>
                </a:cxn>
              </a:cxnLst>
              <a:rect l="0" t="0" r="r" b="b"/>
              <a:pathLst>
                <a:path w="970" h="964">
                  <a:moveTo>
                    <a:pt x="238" y="728"/>
                  </a:moveTo>
                  <a:lnTo>
                    <a:pt x="238" y="0"/>
                  </a:lnTo>
                  <a:lnTo>
                    <a:pt x="0" y="0"/>
                  </a:lnTo>
                  <a:lnTo>
                    <a:pt x="0" y="964"/>
                  </a:lnTo>
                  <a:lnTo>
                    <a:pt x="970" y="964"/>
                  </a:lnTo>
                  <a:lnTo>
                    <a:pt x="970" y="728"/>
                  </a:lnTo>
                  <a:lnTo>
                    <a:pt x="238" y="728"/>
                  </a:lnTo>
                  <a:lnTo>
                    <a:pt x="238" y="728"/>
                  </a:lnTo>
                  <a:close/>
                </a:path>
              </a:pathLst>
            </a:custGeom>
            <a:solidFill>
              <a:srgbClr val="6DB43F"/>
            </a:solidFill>
            <a:ln w="9525">
              <a:noFill/>
              <a:round/>
              <a:headEnd/>
              <a:tailEnd/>
            </a:ln>
          </p:spPr>
          <p:txBody>
            <a:bodyPr/>
            <a:lstStyle/>
            <a:p>
              <a:endParaRPr lang="en-US"/>
            </a:p>
          </p:txBody>
        </p:sp>
        <p:sp>
          <p:nvSpPr>
            <p:cNvPr id="214031" name="Freeform 15"/>
            <p:cNvSpPr>
              <a:spLocks/>
            </p:cNvSpPr>
            <p:nvPr userDrawn="1"/>
          </p:nvSpPr>
          <p:spPr bwMode="black">
            <a:xfrm>
              <a:off x="1609" y="357"/>
              <a:ext cx="39" cy="39"/>
            </a:xfrm>
            <a:custGeom>
              <a:avLst/>
              <a:gdLst/>
              <a:ahLst/>
              <a:cxnLst>
                <a:cxn ang="0">
                  <a:pos x="0" y="0"/>
                </a:cxn>
                <a:cxn ang="0">
                  <a:pos x="0" y="18"/>
                </a:cxn>
                <a:cxn ang="0">
                  <a:pos x="0" y="18"/>
                </a:cxn>
                <a:cxn ang="0">
                  <a:pos x="22" y="24"/>
                </a:cxn>
                <a:cxn ang="0">
                  <a:pos x="44" y="32"/>
                </a:cxn>
                <a:cxn ang="0">
                  <a:pos x="64" y="44"/>
                </a:cxn>
                <a:cxn ang="0">
                  <a:pos x="80" y="60"/>
                </a:cxn>
                <a:cxn ang="0">
                  <a:pos x="96" y="76"/>
                </a:cxn>
                <a:cxn ang="0">
                  <a:pos x="108" y="96"/>
                </a:cxn>
                <a:cxn ang="0">
                  <a:pos x="118" y="116"/>
                </a:cxn>
                <a:cxn ang="0">
                  <a:pos x="124" y="140"/>
                </a:cxn>
                <a:cxn ang="0">
                  <a:pos x="142" y="140"/>
                </a:cxn>
                <a:cxn ang="0">
                  <a:pos x="142" y="140"/>
                </a:cxn>
                <a:cxn ang="0">
                  <a:pos x="134" y="114"/>
                </a:cxn>
                <a:cxn ang="0">
                  <a:pos x="124" y="88"/>
                </a:cxn>
                <a:cxn ang="0">
                  <a:pos x="110" y="66"/>
                </a:cxn>
                <a:cxn ang="0">
                  <a:pos x="94" y="46"/>
                </a:cxn>
                <a:cxn ang="0">
                  <a:pos x="74" y="30"/>
                </a:cxn>
                <a:cxn ang="0">
                  <a:pos x="50" y="16"/>
                </a:cxn>
                <a:cxn ang="0">
                  <a:pos x="26" y="6"/>
                </a:cxn>
                <a:cxn ang="0">
                  <a:pos x="0" y="0"/>
                </a:cxn>
                <a:cxn ang="0">
                  <a:pos x="0" y="0"/>
                </a:cxn>
              </a:cxnLst>
              <a:rect l="0" t="0" r="r" b="b"/>
              <a:pathLst>
                <a:path w="142" h="140">
                  <a:moveTo>
                    <a:pt x="0" y="0"/>
                  </a:moveTo>
                  <a:lnTo>
                    <a:pt x="0" y="18"/>
                  </a:lnTo>
                  <a:lnTo>
                    <a:pt x="0" y="18"/>
                  </a:lnTo>
                  <a:lnTo>
                    <a:pt x="22" y="24"/>
                  </a:lnTo>
                  <a:lnTo>
                    <a:pt x="44" y="32"/>
                  </a:lnTo>
                  <a:lnTo>
                    <a:pt x="64" y="44"/>
                  </a:lnTo>
                  <a:lnTo>
                    <a:pt x="80" y="60"/>
                  </a:lnTo>
                  <a:lnTo>
                    <a:pt x="96" y="76"/>
                  </a:lnTo>
                  <a:lnTo>
                    <a:pt x="108" y="96"/>
                  </a:lnTo>
                  <a:lnTo>
                    <a:pt x="118" y="116"/>
                  </a:lnTo>
                  <a:lnTo>
                    <a:pt x="124" y="140"/>
                  </a:lnTo>
                  <a:lnTo>
                    <a:pt x="142" y="140"/>
                  </a:lnTo>
                  <a:lnTo>
                    <a:pt x="142" y="140"/>
                  </a:lnTo>
                  <a:lnTo>
                    <a:pt x="134" y="114"/>
                  </a:lnTo>
                  <a:lnTo>
                    <a:pt x="124" y="88"/>
                  </a:lnTo>
                  <a:lnTo>
                    <a:pt x="110" y="66"/>
                  </a:lnTo>
                  <a:lnTo>
                    <a:pt x="94" y="46"/>
                  </a:lnTo>
                  <a:lnTo>
                    <a:pt x="74" y="30"/>
                  </a:lnTo>
                  <a:lnTo>
                    <a:pt x="50" y="16"/>
                  </a:lnTo>
                  <a:lnTo>
                    <a:pt x="26" y="6"/>
                  </a:lnTo>
                  <a:lnTo>
                    <a:pt x="0" y="0"/>
                  </a:lnTo>
                  <a:lnTo>
                    <a:pt x="0" y="0"/>
                  </a:lnTo>
                  <a:close/>
                </a:path>
              </a:pathLst>
            </a:custGeom>
            <a:solidFill>
              <a:srgbClr val="00ADEF"/>
            </a:solidFill>
            <a:ln w="9525">
              <a:noFill/>
              <a:round/>
              <a:headEnd/>
              <a:tailEnd/>
            </a:ln>
          </p:spPr>
          <p:txBody>
            <a:bodyPr/>
            <a:lstStyle/>
            <a:p>
              <a:endParaRPr lang="en-US"/>
            </a:p>
          </p:txBody>
        </p:sp>
        <p:sp>
          <p:nvSpPr>
            <p:cNvPr id="214032" name="Freeform 16"/>
            <p:cNvSpPr>
              <a:spLocks/>
            </p:cNvSpPr>
            <p:nvPr userDrawn="1"/>
          </p:nvSpPr>
          <p:spPr bwMode="black">
            <a:xfrm>
              <a:off x="1609" y="308"/>
              <a:ext cx="88" cy="88"/>
            </a:xfrm>
            <a:custGeom>
              <a:avLst/>
              <a:gdLst/>
              <a:ahLst/>
              <a:cxnLst>
                <a:cxn ang="0">
                  <a:pos x="0" y="0"/>
                </a:cxn>
                <a:cxn ang="0">
                  <a:pos x="0" y="52"/>
                </a:cxn>
                <a:cxn ang="0">
                  <a:pos x="0" y="52"/>
                </a:cxn>
                <a:cxn ang="0">
                  <a:pos x="26" y="56"/>
                </a:cxn>
                <a:cxn ang="0">
                  <a:pos x="52" y="60"/>
                </a:cxn>
                <a:cxn ang="0">
                  <a:pos x="76" y="68"/>
                </a:cxn>
                <a:cxn ang="0">
                  <a:pos x="100" y="78"/>
                </a:cxn>
                <a:cxn ang="0">
                  <a:pos x="122" y="90"/>
                </a:cxn>
                <a:cxn ang="0">
                  <a:pos x="142" y="104"/>
                </a:cxn>
                <a:cxn ang="0">
                  <a:pos x="162" y="118"/>
                </a:cxn>
                <a:cxn ang="0">
                  <a:pos x="182" y="136"/>
                </a:cxn>
                <a:cxn ang="0">
                  <a:pos x="198" y="154"/>
                </a:cxn>
                <a:cxn ang="0">
                  <a:pos x="214" y="174"/>
                </a:cxn>
                <a:cxn ang="0">
                  <a:pos x="228" y="194"/>
                </a:cxn>
                <a:cxn ang="0">
                  <a:pos x="238" y="216"/>
                </a:cxn>
                <a:cxn ang="0">
                  <a:pos x="248" y="240"/>
                </a:cxn>
                <a:cxn ang="0">
                  <a:pos x="256" y="264"/>
                </a:cxn>
                <a:cxn ang="0">
                  <a:pos x="262" y="290"/>
                </a:cxn>
                <a:cxn ang="0">
                  <a:pos x="266" y="316"/>
                </a:cxn>
                <a:cxn ang="0">
                  <a:pos x="320" y="316"/>
                </a:cxn>
                <a:cxn ang="0">
                  <a:pos x="320" y="316"/>
                </a:cxn>
                <a:cxn ang="0">
                  <a:pos x="316" y="284"/>
                </a:cxn>
                <a:cxn ang="0">
                  <a:pos x="308" y="254"/>
                </a:cxn>
                <a:cxn ang="0">
                  <a:pos x="300" y="224"/>
                </a:cxn>
                <a:cxn ang="0">
                  <a:pos x="288" y="196"/>
                </a:cxn>
                <a:cxn ang="0">
                  <a:pos x="274" y="168"/>
                </a:cxn>
                <a:cxn ang="0">
                  <a:pos x="258" y="144"/>
                </a:cxn>
                <a:cxn ang="0">
                  <a:pos x="240" y="120"/>
                </a:cxn>
                <a:cxn ang="0">
                  <a:pos x="218" y="98"/>
                </a:cxn>
                <a:cxn ang="0">
                  <a:pos x="196" y="78"/>
                </a:cxn>
                <a:cxn ang="0">
                  <a:pos x="172" y="60"/>
                </a:cxn>
                <a:cxn ang="0">
                  <a:pos x="146" y="44"/>
                </a:cxn>
                <a:cxn ang="0">
                  <a:pos x="120" y="30"/>
                </a:cxn>
                <a:cxn ang="0">
                  <a:pos x="92" y="18"/>
                </a:cxn>
                <a:cxn ang="0">
                  <a:pos x="62" y="8"/>
                </a:cxn>
                <a:cxn ang="0">
                  <a:pos x="32" y="2"/>
                </a:cxn>
                <a:cxn ang="0">
                  <a:pos x="0" y="0"/>
                </a:cxn>
                <a:cxn ang="0">
                  <a:pos x="0" y="0"/>
                </a:cxn>
              </a:cxnLst>
              <a:rect l="0" t="0" r="r" b="b"/>
              <a:pathLst>
                <a:path w="320" h="316">
                  <a:moveTo>
                    <a:pt x="0" y="0"/>
                  </a:moveTo>
                  <a:lnTo>
                    <a:pt x="0" y="52"/>
                  </a:lnTo>
                  <a:lnTo>
                    <a:pt x="0" y="52"/>
                  </a:lnTo>
                  <a:lnTo>
                    <a:pt x="26" y="56"/>
                  </a:lnTo>
                  <a:lnTo>
                    <a:pt x="52" y="60"/>
                  </a:lnTo>
                  <a:lnTo>
                    <a:pt x="76" y="68"/>
                  </a:lnTo>
                  <a:lnTo>
                    <a:pt x="100" y="78"/>
                  </a:lnTo>
                  <a:lnTo>
                    <a:pt x="122" y="90"/>
                  </a:lnTo>
                  <a:lnTo>
                    <a:pt x="142" y="104"/>
                  </a:lnTo>
                  <a:lnTo>
                    <a:pt x="162" y="118"/>
                  </a:lnTo>
                  <a:lnTo>
                    <a:pt x="182" y="136"/>
                  </a:lnTo>
                  <a:lnTo>
                    <a:pt x="198" y="154"/>
                  </a:lnTo>
                  <a:lnTo>
                    <a:pt x="214" y="174"/>
                  </a:lnTo>
                  <a:lnTo>
                    <a:pt x="228" y="194"/>
                  </a:lnTo>
                  <a:lnTo>
                    <a:pt x="238" y="216"/>
                  </a:lnTo>
                  <a:lnTo>
                    <a:pt x="248" y="240"/>
                  </a:lnTo>
                  <a:lnTo>
                    <a:pt x="256" y="264"/>
                  </a:lnTo>
                  <a:lnTo>
                    <a:pt x="262" y="290"/>
                  </a:lnTo>
                  <a:lnTo>
                    <a:pt x="266" y="316"/>
                  </a:lnTo>
                  <a:lnTo>
                    <a:pt x="320" y="316"/>
                  </a:lnTo>
                  <a:lnTo>
                    <a:pt x="320" y="316"/>
                  </a:lnTo>
                  <a:lnTo>
                    <a:pt x="316" y="284"/>
                  </a:lnTo>
                  <a:lnTo>
                    <a:pt x="308" y="254"/>
                  </a:lnTo>
                  <a:lnTo>
                    <a:pt x="300" y="224"/>
                  </a:lnTo>
                  <a:lnTo>
                    <a:pt x="288" y="196"/>
                  </a:lnTo>
                  <a:lnTo>
                    <a:pt x="274" y="168"/>
                  </a:lnTo>
                  <a:lnTo>
                    <a:pt x="258" y="144"/>
                  </a:lnTo>
                  <a:lnTo>
                    <a:pt x="240" y="120"/>
                  </a:lnTo>
                  <a:lnTo>
                    <a:pt x="218" y="98"/>
                  </a:lnTo>
                  <a:lnTo>
                    <a:pt x="196" y="78"/>
                  </a:lnTo>
                  <a:lnTo>
                    <a:pt x="172" y="60"/>
                  </a:lnTo>
                  <a:lnTo>
                    <a:pt x="146" y="44"/>
                  </a:lnTo>
                  <a:lnTo>
                    <a:pt x="120" y="30"/>
                  </a:lnTo>
                  <a:lnTo>
                    <a:pt x="92" y="18"/>
                  </a:lnTo>
                  <a:lnTo>
                    <a:pt x="62" y="8"/>
                  </a:lnTo>
                  <a:lnTo>
                    <a:pt x="32" y="2"/>
                  </a:lnTo>
                  <a:lnTo>
                    <a:pt x="0" y="0"/>
                  </a:lnTo>
                  <a:lnTo>
                    <a:pt x="0" y="0"/>
                  </a:lnTo>
                  <a:close/>
                </a:path>
              </a:pathLst>
            </a:custGeom>
            <a:solidFill>
              <a:srgbClr val="00ADEF"/>
            </a:solidFill>
            <a:ln w="9525">
              <a:noFill/>
              <a:round/>
              <a:headEnd/>
              <a:tailEnd/>
            </a:ln>
          </p:spPr>
          <p:txBody>
            <a:bodyPr/>
            <a:lstStyle/>
            <a:p>
              <a:endParaRPr lang="en-US"/>
            </a:p>
          </p:txBody>
        </p:sp>
        <p:sp>
          <p:nvSpPr>
            <p:cNvPr id="214033" name="Freeform 17"/>
            <p:cNvSpPr>
              <a:spLocks/>
            </p:cNvSpPr>
            <p:nvPr userDrawn="1"/>
          </p:nvSpPr>
          <p:spPr bwMode="black">
            <a:xfrm>
              <a:off x="1609" y="259"/>
              <a:ext cx="137" cy="137"/>
            </a:xfrm>
            <a:custGeom>
              <a:avLst/>
              <a:gdLst/>
              <a:ahLst/>
              <a:cxnLst>
                <a:cxn ang="0">
                  <a:pos x="0" y="0"/>
                </a:cxn>
                <a:cxn ang="0">
                  <a:pos x="0" y="88"/>
                </a:cxn>
                <a:cxn ang="0">
                  <a:pos x="0" y="88"/>
                </a:cxn>
                <a:cxn ang="0">
                  <a:pos x="40" y="92"/>
                </a:cxn>
                <a:cxn ang="0">
                  <a:pos x="80" y="100"/>
                </a:cxn>
                <a:cxn ang="0">
                  <a:pos x="118" y="112"/>
                </a:cxn>
                <a:cxn ang="0">
                  <a:pos x="154" y="126"/>
                </a:cxn>
                <a:cxn ang="0">
                  <a:pos x="188" y="144"/>
                </a:cxn>
                <a:cxn ang="0">
                  <a:pos x="222" y="164"/>
                </a:cxn>
                <a:cxn ang="0">
                  <a:pos x="252" y="188"/>
                </a:cxn>
                <a:cxn ang="0">
                  <a:pos x="282" y="214"/>
                </a:cxn>
                <a:cxn ang="0">
                  <a:pos x="308" y="242"/>
                </a:cxn>
                <a:cxn ang="0">
                  <a:pos x="330" y="272"/>
                </a:cxn>
                <a:cxn ang="0">
                  <a:pos x="352" y="304"/>
                </a:cxn>
                <a:cxn ang="0">
                  <a:pos x="370" y="340"/>
                </a:cxn>
                <a:cxn ang="0">
                  <a:pos x="384" y="376"/>
                </a:cxn>
                <a:cxn ang="0">
                  <a:pos x="396" y="414"/>
                </a:cxn>
                <a:cxn ang="0">
                  <a:pos x="404" y="452"/>
                </a:cxn>
                <a:cxn ang="0">
                  <a:pos x="408" y="494"/>
                </a:cxn>
                <a:cxn ang="0">
                  <a:pos x="496" y="494"/>
                </a:cxn>
                <a:cxn ang="0">
                  <a:pos x="496" y="494"/>
                </a:cxn>
                <a:cxn ang="0">
                  <a:pos x="492" y="444"/>
                </a:cxn>
                <a:cxn ang="0">
                  <a:pos x="482" y="396"/>
                </a:cxn>
                <a:cxn ang="0">
                  <a:pos x="468" y="350"/>
                </a:cxn>
                <a:cxn ang="0">
                  <a:pos x="452" y="304"/>
                </a:cxn>
                <a:cxn ang="0">
                  <a:pos x="430" y="262"/>
                </a:cxn>
                <a:cxn ang="0">
                  <a:pos x="404" y="222"/>
                </a:cxn>
                <a:cxn ang="0">
                  <a:pos x="376" y="186"/>
                </a:cxn>
                <a:cxn ang="0">
                  <a:pos x="344" y="150"/>
                </a:cxn>
                <a:cxn ang="0">
                  <a:pos x="308" y="118"/>
                </a:cxn>
                <a:cxn ang="0">
                  <a:pos x="272" y="90"/>
                </a:cxn>
                <a:cxn ang="0">
                  <a:pos x="232" y="66"/>
                </a:cxn>
                <a:cxn ang="0">
                  <a:pos x="188" y="44"/>
                </a:cxn>
                <a:cxn ang="0">
                  <a:pos x="144" y="26"/>
                </a:cxn>
                <a:cxn ang="0">
                  <a:pos x="98" y="14"/>
                </a:cxn>
                <a:cxn ang="0">
                  <a:pos x="50" y="4"/>
                </a:cxn>
                <a:cxn ang="0">
                  <a:pos x="0" y="0"/>
                </a:cxn>
                <a:cxn ang="0">
                  <a:pos x="0" y="0"/>
                </a:cxn>
              </a:cxnLst>
              <a:rect l="0" t="0" r="r" b="b"/>
              <a:pathLst>
                <a:path w="496" h="494">
                  <a:moveTo>
                    <a:pt x="0" y="0"/>
                  </a:moveTo>
                  <a:lnTo>
                    <a:pt x="0" y="88"/>
                  </a:lnTo>
                  <a:lnTo>
                    <a:pt x="0" y="88"/>
                  </a:lnTo>
                  <a:lnTo>
                    <a:pt x="40" y="92"/>
                  </a:lnTo>
                  <a:lnTo>
                    <a:pt x="80" y="100"/>
                  </a:lnTo>
                  <a:lnTo>
                    <a:pt x="118" y="112"/>
                  </a:lnTo>
                  <a:lnTo>
                    <a:pt x="154" y="126"/>
                  </a:lnTo>
                  <a:lnTo>
                    <a:pt x="188" y="144"/>
                  </a:lnTo>
                  <a:lnTo>
                    <a:pt x="222" y="164"/>
                  </a:lnTo>
                  <a:lnTo>
                    <a:pt x="252" y="188"/>
                  </a:lnTo>
                  <a:lnTo>
                    <a:pt x="282" y="214"/>
                  </a:lnTo>
                  <a:lnTo>
                    <a:pt x="308" y="242"/>
                  </a:lnTo>
                  <a:lnTo>
                    <a:pt x="330" y="272"/>
                  </a:lnTo>
                  <a:lnTo>
                    <a:pt x="352" y="304"/>
                  </a:lnTo>
                  <a:lnTo>
                    <a:pt x="370" y="340"/>
                  </a:lnTo>
                  <a:lnTo>
                    <a:pt x="384" y="376"/>
                  </a:lnTo>
                  <a:lnTo>
                    <a:pt x="396" y="414"/>
                  </a:lnTo>
                  <a:lnTo>
                    <a:pt x="404" y="452"/>
                  </a:lnTo>
                  <a:lnTo>
                    <a:pt x="408" y="494"/>
                  </a:lnTo>
                  <a:lnTo>
                    <a:pt x="496" y="494"/>
                  </a:lnTo>
                  <a:lnTo>
                    <a:pt x="496" y="494"/>
                  </a:lnTo>
                  <a:lnTo>
                    <a:pt x="492" y="444"/>
                  </a:lnTo>
                  <a:lnTo>
                    <a:pt x="482" y="396"/>
                  </a:lnTo>
                  <a:lnTo>
                    <a:pt x="468" y="350"/>
                  </a:lnTo>
                  <a:lnTo>
                    <a:pt x="452" y="304"/>
                  </a:lnTo>
                  <a:lnTo>
                    <a:pt x="430" y="262"/>
                  </a:lnTo>
                  <a:lnTo>
                    <a:pt x="404" y="222"/>
                  </a:lnTo>
                  <a:lnTo>
                    <a:pt x="376" y="186"/>
                  </a:lnTo>
                  <a:lnTo>
                    <a:pt x="344" y="150"/>
                  </a:lnTo>
                  <a:lnTo>
                    <a:pt x="308" y="118"/>
                  </a:lnTo>
                  <a:lnTo>
                    <a:pt x="272" y="90"/>
                  </a:lnTo>
                  <a:lnTo>
                    <a:pt x="232" y="66"/>
                  </a:lnTo>
                  <a:lnTo>
                    <a:pt x="188" y="44"/>
                  </a:lnTo>
                  <a:lnTo>
                    <a:pt x="144" y="26"/>
                  </a:lnTo>
                  <a:lnTo>
                    <a:pt x="98" y="14"/>
                  </a:lnTo>
                  <a:lnTo>
                    <a:pt x="50" y="4"/>
                  </a:lnTo>
                  <a:lnTo>
                    <a:pt x="0" y="0"/>
                  </a:lnTo>
                  <a:lnTo>
                    <a:pt x="0" y="0"/>
                  </a:lnTo>
                  <a:close/>
                </a:path>
              </a:pathLst>
            </a:custGeom>
            <a:solidFill>
              <a:srgbClr val="00ADEF"/>
            </a:solidFill>
            <a:ln w="9525">
              <a:noFill/>
              <a:round/>
              <a:headEnd/>
              <a:tailEnd/>
            </a:ln>
          </p:spPr>
          <p:txBody>
            <a:bodyPr/>
            <a:lstStyle/>
            <a:p>
              <a:endParaRPr lang="en-US"/>
            </a:p>
          </p:txBody>
        </p:sp>
        <p:sp>
          <p:nvSpPr>
            <p:cNvPr id="214034" name="Freeform 18"/>
            <p:cNvSpPr>
              <a:spLocks/>
            </p:cNvSpPr>
            <p:nvPr userDrawn="1"/>
          </p:nvSpPr>
          <p:spPr bwMode="black">
            <a:xfrm>
              <a:off x="1609" y="208"/>
              <a:ext cx="189" cy="188"/>
            </a:xfrm>
            <a:custGeom>
              <a:avLst/>
              <a:gdLst/>
              <a:ahLst/>
              <a:cxnLst>
                <a:cxn ang="0">
                  <a:pos x="0" y="0"/>
                </a:cxn>
                <a:cxn ang="0">
                  <a:pos x="0" y="142"/>
                </a:cxn>
                <a:cxn ang="0">
                  <a:pos x="0" y="142"/>
                </a:cxn>
                <a:cxn ang="0">
                  <a:pos x="26" y="144"/>
                </a:cxn>
                <a:cxn ang="0">
                  <a:pos x="54" y="146"/>
                </a:cxn>
                <a:cxn ang="0">
                  <a:pos x="80" y="150"/>
                </a:cxn>
                <a:cxn ang="0">
                  <a:pos x="106" y="156"/>
                </a:cxn>
                <a:cxn ang="0">
                  <a:pos x="132" y="162"/>
                </a:cxn>
                <a:cxn ang="0">
                  <a:pos x="158" y="170"/>
                </a:cxn>
                <a:cxn ang="0">
                  <a:pos x="182" y="180"/>
                </a:cxn>
                <a:cxn ang="0">
                  <a:pos x="206" y="190"/>
                </a:cxn>
                <a:cxn ang="0">
                  <a:pos x="252" y="212"/>
                </a:cxn>
                <a:cxn ang="0">
                  <a:pos x="296" y="240"/>
                </a:cxn>
                <a:cxn ang="0">
                  <a:pos x="338" y="270"/>
                </a:cxn>
                <a:cxn ang="0">
                  <a:pos x="376" y="306"/>
                </a:cxn>
                <a:cxn ang="0">
                  <a:pos x="410" y="344"/>
                </a:cxn>
                <a:cxn ang="0">
                  <a:pos x="440" y="384"/>
                </a:cxn>
                <a:cxn ang="0">
                  <a:pos x="468" y="428"/>
                </a:cxn>
                <a:cxn ang="0">
                  <a:pos x="492" y="474"/>
                </a:cxn>
                <a:cxn ang="0">
                  <a:pos x="502" y="498"/>
                </a:cxn>
                <a:cxn ang="0">
                  <a:pos x="512" y="522"/>
                </a:cxn>
                <a:cxn ang="0">
                  <a:pos x="520" y="548"/>
                </a:cxn>
                <a:cxn ang="0">
                  <a:pos x="526" y="572"/>
                </a:cxn>
                <a:cxn ang="0">
                  <a:pos x="532" y="598"/>
                </a:cxn>
                <a:cxn ang="0">
                  <a:pos x="536" y="626"/>
                </a:cxn>
                <a:cxn ang="0">
                  <a:pos x="540" y="652"/>
                </a:cxn>
                <a:cxn ang="0">
                  <a:pos x="542" y="680"/>
                </a:cxn>
                <a:cxn ang="0">
                  <a:pos x="682" y="680"/>
                </a:cxn>
                <a:cxn ang="0">
                  <a:pos x="682" y="680"/>
                </a:cxn>
                <a:cxn ang="0">
                  <a:pos x="680" y="644"/>
                </a:cxn>
                <a:cxn ang="0">
                  <a:pos x="676" y="610"/>
                </a:cxn>
                <a:cxn ang="0">
                  <a:pos x="672" y="578"/>
                </a:cxn>
                <a:cxn ang="0">
                  <a:pos x="664" y="544"/>
                </a:cxn>
                <a:cxn ang="0">
                  <a:pos x="656" y="512"/>
                </a:cxn>
                <a:cxn ang="0">
                  <a:pos x="646" y="480"/>
                </a:cxn>
                <a:cxn ang="0">
                  <a:pos x="636" y="450"/>
                </a:cxn>
                <a:cxn ang="0">
                  <a:pos x="622" y="418"/>
                </a:cxn>
                <a:cxn ang="0">
                  <a:pos x="608" y="388"/>
                </a:cxn>
                <a:cxn ang="0">
                  <a:pos x="592" y="360"/>
                </a:cxn>
                <a:cxn ang="0">
                  <a:pos x="576" y="332"/>
                </a:cxn>
                <a:cxn ang="0">
                  <a:pos x="558" y="304"/>
                </a:cxn>
                <a:cxn ang="0">
                  <a:pos x="540" y="278"/>
                </a:cxn>
                <a:cxn ang="0">
                  <a:pos x="518" y="254"/>
                </a:cxn>
                <a:cxn ang="0">
                  <a:pos x="498" y="228"/>
                </a:cxn>
                <a:cxn ang="0">
                  <a:pos x="476" y="206"/>
                </a:cxn>
                <a:cxn ang="0">
                  <a:pos x="452" y="182"/>
                </a:cxn>
                <a:cxn ang="0">
                  <a:pos x="428" y="162"/>
                </a:cxn>
                <a:cxn ang="0">
                  <a:pos x="402" y="142"/>
                </a:cxn>
                <a:cxn ang="0">
                  <a:pos x="376" y="122"/>
                </a:cxn>
                <a:cxn ang="0">
                  <a:pos x="348" y="104"/>
                </a:cxn>
                <a:cxn ang="0">
                  <a:pos x="320" y="88"/>
                </a:cxn>
                <a:cxn ang="0">
                  <a:pos x="290" y="72"/>
                </a:cxn>
                <a:cxn ang="0">
                  <a:pos x="260" y="58"/>
                </a:cxn>
                <a:cxn ang="0">
                  <a:pos x="230" y="46"/>
                </a:cxn>
                <a:cxn ang="0">
                  <a:pos x="200" y="36"/>
                </a:cxn>
                <a:cxn ang="0">
                  <a:pos x="168" y="26"/>
                </a:cxn>
                <a:cxn ang="0">
                  <a:pos x="134" y="18"/>
                </a:cxn>
                <a:cxn ang="0">
                  <a:pos x="102" y="10"/>
                </a:cxn>
                <a:cxn ang="0">
                  <a:pos x="68" y="6"/>
                </a:cxn>
                <a:cxn ang="0">
                  <a:pos x="34" y="2"/>
                </a:cxn>
                <a:cxn ang="0">
                  <a:pos x="0" y="0"/>
                </a:cxn>
                <a:cxn ang="0">
                  <a:pos x="0" y="0"/>
                </a:cxn>
              </a:cxnLst>
              <a:rect l="0" t="0" r="r" b="b"/>
              <a:pathLst>
                <a:path w="682" h="680">
                  <a:moveTo>
                    <a:pt x="0" y="0"/>
                  </a:moveTo>
                  <a:lnTo>
                    <a:pt x="0" y="142"/>
                  </a:lnTo>
                  <a:lnTo>
                    <a:pt x="0" y="142"/>
                  </a:lnTo>
                  <a:lnTo>
                    <a:pt x="26" y="144"/>
                  </a:lnTo>
                  <a:lnTo>
                    <a:pt x="54" y="146"/>
                  </a:lnTo>
                  <a:lnTo>
                    <a:pt x="80" y="150"/>
                  </a:lnTo>
                  <a:lnTo>
                    <a:pt x="106" y="156"/>
                  </a:lnTo>
                  <a:lnTo>
                    <a:pt x="132" y="162"/>
                  </a:lnTo>
                  <a:lnTo>
                    <a:pt x="158" y="170"/>
                  </a:lnTo>
                  <a:lnTo>
                    <a:pt x="182" y="180"/>
                  </a:lnTo>
                  <a:lnTo>
                    <a:pt x="206" y="190"/>
                  </a:lnTo>
                  <a:lnTo>
                    <a:pt x="252" y="212"/>
                  </a:lnTo>
                  <a:lnTo>
                    <a:pt x="296" y="240"/>
                  </a:lnTo>
                  <a:lnTo>
                    <a:pt x="338" y="270"/>
                  </a:lnTo>
                  <a:lnTo>
                    <a:pt x="376" y="306"/>
                  </a:lnTo>
                  <a:lnTo>
                    <a:pt x="410" y="344"/>
                  </a:lnTo>
                  <a:lnTo>
                    <a:pt x="440" y="384"/>
                  </a:lnTo>
                  <a:lnTo>
                    <a:pt x="468" y="428"/>
                  </a:lnTo>
                  <a:lnTo>
                    <a:pt x="492" y="474"/>
                  </a:lnTo>
                  <a:lnTo>
                    <a:pt x="502" y="498"/>
                  </a:lnTo>
                  <a:lnTo>
                    <a:pt x="512" y="522"/>
                  </a:lnTo>
                  <a:lnTo>
                    <a:pt x="520" y="548"/>
                  </a:lnTo>
                  <a:lnTo>
                    <a:pt x="526" y="572"/>
                  </a:lnTo>
                  <a:lnTo>
                    <a:pt x="532" y="598"/>
                  </a:lnTo>
                  <a:lnTo>
                    <a:pt x="536" y="626"/>
                  </a:lnTo>
                  <a:lnTo>
                    <a:pt x="540" y="652"/>
                  </a:lnTo>
                  <a:lnTo>
                    <a:pt x="542" y="680"/>
                  </a:lnTo>
                  <a:lnTo>
                    <a:pt x="682" y="680"/>
                  </a:lnTo>
                  <a:lnTo>
                    <a:pt x="682" y="680"/>
                  </a:lnTo>
                  <a:lnTo>
                    <a:pt x="680" y="644"/>
                  </a:lnTo>
                  <a:lnTo>
                    <a:pt x="676" y="610"/>
                  </a:lnTo>
                  <a:lnTo>
                    <a:pt x="672" y="578"/>
                  </a:lnTo>
                  <a:lnTo>
                    <a:pt x="664" y="544"/>
                  </a:lnTo>
                  <a:lnTo>
                    <a:pt x="656" y="512"/>
                  </a:lnTo>
                  <a:lnTo>
                    <a:pt x="646" y="480"/>
                  </a:lnTo>
                  <a:lnTo>
                    <a:pt x="636" y="450"/>
                  </a:lnTo>
                  <a:lnTo>
                    <a:pt x="622" y="418"/>
                  </a:lnTo>
                  <a:lnTo>
                    <a:pt x="608" y="388"/>
                  </a:lnTo>
                  <a:lnTo>
                    <a:pt x="592" y="360"/>
                  </a:lnTo>
                  <a:lnTo>
                    <a:pt x="576" y="332"/>
                  </a:lnTo>
                  <a:lnTo>
                    <a:pt x="558" y="304"/>
                  </a:lnTo>
                  <a:lnTo>
                    <a:pt x="540" y="278"/>
                  </a:lnTo>
                  <a:lnTo>
                    <a:pt x="518" y="254"/>
                  </a:lnTo>
                  <a:lnTo>
                    <a:pt x="498" y="228"/>
                  </a:lnTo>
                  <a:lnTo>
                    <a:pt x="476" y="206"/>
                  </a:lnTo>
                  <a:lnTo>
                    <a:pt x="452" y="182"/>
                  </a:lnTo>
                  <a:lnTo>
                    <a:pt x="428" y="162"/>
                  </a:lnTo>
                  <a:lnTo>
                    <a:pt x="402" y="142"/>
                  </a:lnTo>
                  <a:lnTo>
                    <a:pt x="376" y="122"/>
                  </a:lnTo>
                  <a:lnTo>
                    <a:pt x="348" y="104"/>
                  </a:lnTo>
                  <a:lnTo>
                    <a:pt x="320" y="88"/>
                  </a:lnTo>
                  <a:lnTo>
                    <a:pt x="290" y="72"/>
                  </a:lnTo>
                  <a:lnTo>
                    <a:pt x="260" y="58"/>
                  </a:lnTo>
                  <a:lnTo>
                    <a:pt x="230" y="46"/>
                  </a:lnTo>
                  <a:lnTo>
                    <a:pt x="200" y="36"/>
                  </a:lnTo>
                  <a:lnTo>
                    <a:pt x="168" y="26"/>
                  </a:lnTo>
                  <a:lnTo>
                    <a:pt x="134" y="18"/>
                  </a:lnTo>
                  <a:lnTo>
                    <a:pt x="102" y="10"/>
                  </a:lnTo>
                  <a:lnTo>
                    <a:pt x="68" y="6"/>
                  </a:lnTo>
                  <a:lnTo>
                    <a:pt x="34" y="2"/>
                  </a:lnTo>
                  <a:lnTo>
                    <a:pt x="0" y="0"/>
                  </a:lnTo>
                  <a:lnTo>
                    <a:pt x="0" y="0"/>
                  </a:lnTo>
                  <a:close/>
                </a:path>
              </a:pathLst>
            </a:custGeom>
            <a:solidFill>
              <a:srgbClr val="00ADEF"/>
            </a:solidFill>
            <a:ln w="9525">
              <a:noFill/>
              <a:round/>
              <a:headEnd/>
              <a:tailEnd/>
            </a:ln>
          </p:spPr>
          <p:txBody>
            <a:bodyPr/>
            <a:lstStyle/>
            <a:p>
              <a:endParaRPr lang="en-US"/>
            </a:p>
          </p:txBody>
        </p:sp>
        <p:sp>
          <p:nvSpPr>
            <p:cNvPr id="214035" name="Freeform 19"/>
            <p:cNvSpPr>
              <a:spLocks/>
            </p:cNvSpPr>
            <p:nvPr userDrawn="1"/>
          </p:nvSpPr>
          <p:spPr bwMode="black">
            <a:xfrm>
              <a:off x="1609" y="201"/>
              <a:ext cx="195" cy="195"/>
            </a:xfrm>
            <a:custGeom>
              <a:avLst/>
              <a:gdLst/>
              <a:ahLst/>
              <a:cxnLst>
                <a:cxn ang="0">
                  <a:pos x="0" y="6"/>
                </a:cxn>
                <a:cxn ang="0">
                  <a:pos x="0" y="6"/>
                </a:cxn>
                <a:cxn ang="0">
                  <a:pos x="36" y="8"/>
                </a:cxn>
                <a:cxn ang="0">
                  <a:pos x="70" y="12"/>
                </a:cxn>
                <a:cxn ang="0">
                  <a:pos x="104" y="18"/>
                </a:cxn>
                <a:cxn ang="0">
                  <a:pos x="138" y="24"/>
                </a:cxn>
                <a:cxn ang="0">
                  <a:pos x="172" y="32"/>
                </a:cxn>
                <a:cxn ang="0">
                  <a:pos x="204" y="42"/>
                </a:cxn>
                <a:cxn ang="0">
                  <a:pos x="236" y="54"/>
                </a:cxn>
                <a:cxn ang="0">
                  <a:pos x="268" y="68"/>
                </a:cxn>
                <a:cxn ang="0">
                  <a:pos x="298" y="82"/>
                </a:cxn>
                <a:cxn ang="0">
                  <a:pos x="328" y="96"/>
                </a:cxn>
                <a:cxn ang="0">
                  <a:pos x="356" y="114"/>
                </a:cxn>
                <a:cxn ang="0">
                  <a:pos x="384" y="132"/>
                </a:cxn>
                <a:cxn ang="0">
                  <a:pos x="412" y="152"/>
                </a:cxn>
                <a:cxn ang="0">
                  <a:pos x="438" y="172"/>
                </a:cxn>
                <a:cxn ang="0">
                  <a:pos x="464" y="194"/>
                </a:cxn>
                <a:cxn ang="0">
                  <a:pos x="488" y="216"/>
                </a:cxn>
                <a:cxn ang="0">
                  <a:pos x="510" y="240"/>
                </a:cxn>
                <a:cxn ang="0">
                  <a:pos x="532" y="266"/>
                </a:cxn>
                <a:cxn ang="0">
                  <a:pos x="554" y="292"/>
                </a:cxn>
                <a:cxn ang="0">
                  <a:pos x="574" y="320"/>
                </a:cxn>
                <a:cxn ang="0">
                  <a:pos x="592" y="346"/>
                </a:cxn>
                <a:cxn ang="0">
                  <a:pos x="608" y="376"/>
                </a:cxn>
                <a:cxn ang="0">
                  <a:pos x="624" y="406"/>
                </a:cxn>
                <a:cxn ang="0">
                  <a:pos x="638" y="436"/>
                </a:cxn>
                <a:cxn ang="0">
                  <a:pos x="652" y="468"/>
                </a:cxn>
                <a:cxn ang="0">
                  <a:pos x="664" y="498"/>
                </a:cxn>
                <a:cxn ang="0">
                  <a:pos x="674" y="532"/>
                </a:cxn>
                <a:cxn ang="0">
                  <a:pos x="682" y="564"/>
                </a:cxn>
                <a:cxn ang="0">
                  <a:pos x="690" y="598"/>
                </a:cxn>
                <a:cxn ang="0">
                  <a:pos x="694" y="634"/>
                </a:cxn>
                <a:cxn ang="0">
                  <a:pos x="698" y="668"/>
                </a:cxn>
                <a:cxn ang="0">
                  <a:pos x="700" y="704"/>
                </a:cxn>
                <a:cxn ang="0">
                  <a:pos x="706" y="704"/>
                </a:cxn>
                <a:cxn ang="0">
                  <a:pos x="706" y="0"/>
                </a:cxn>
                <a:cxn ang="0">
                  <a:pos x="0" y="0"/>
                </a:cxn>
                <a:cxn ang="0">
                  <a:pos x="0" y="6"/>
                </a:cxn>
              </a:cxnLst>
              <a:rect l="0" t="0" r="r" b="b"/>
              <a:pathLst>
                <a:path w="706" h="704">
                  <a:moveTo>
                    <a:pt x="0" y="6"/>
                  </a:moveTo>
                  <a:lnTo>
                    <a:pt x="0" y="6"/>
                  </a:lnTo>
                  <a:lnTo>
                    <a:pt x="36" y="8"/>
                  </a:lnTo>
                  <a:lnTo>
                    <a:pt x="70" y="12"/>
                  </a:lnTo>
                  <a:lnTo>
                    <a:pt x="104" y="18"/>
                  </a:lnTo>
                  <a:lnTo>
                    <a:pt x="138" y="24"/>
                  </a:lnTo>
                  <a:lnTo>
                    <a:pt x="172" y="32"/>
                  </a:lnTo>
                  <a:lnTo>
                    <a:pt x="204" y="42"/>
                  </a:lnTo>
                  <a:lnTo>
                    <a:pt x="236" y="54"/>
                  </a:lnTo>
                  <a:lnTo>
                    <a:pt x="268" y="68"/>
                  </a:lnTo>
                  <a:lnTo>
                    <a:pt x="298" y="82"/>
                  </a:lnTo>
                  <a:lnTo>
                    <a:pt x="328" y="96"/>
                  </a:lnTo>
                  <a:lnTo>
                    <a:pt x="356" y="114"/>
                  </a:lnTo>
                  <a:lnTo>
                    <a:pt x="384" y="132"/>
                  </a:lnTo>
                  <a:lnTo>
                    <a:pt x="412" y="152"/>
                  </a:lnTo>
                  <a:lnTo>
                    <a:pt x="438" y="172"/>
                  </a:lnTo>
                  <a:lnTo>
                    <a:pt x="464" y="194"/>
                  </a:lnTo>
                  <a:lnTo>
                    <a:pt x="488" y="216"/>
                  </a:lnTo>
                  <a:lnTo>
                    <a:pt x="510" y="240"/>
                  </a:lnTo>
                  <a:lnTo>
                    <a:pt x="532" y="266"/>
                  </a:lnTo>
                  <a:lnTo>
                    <a:pt x="554" y="292"/>
                  </a:lnTo>
                  <a:lnTo>
                    <a:pt x="574" y="320"/>
                  </a:lnTo>
                  <a:lnTo>
                    <a:pt x="592" y="346"/>
                  </a:lnTo>
                  <a:lnTo>
                    <a:pt x="608" y="376"/>
                  </a:lnTo>
                  <a:lnTo>
                    <a:pt x="624" y="406"/>
                  </a:lnTo>
                  <a:lnTo>
                    <a:pt x="638" y="436"/>
                  </a:lnTo>
                  <a:lnTo>
                    <a:pt x="652" y="468"/>
                  </a:lnTo>
                  <a:lnTo>
                    <a:pt x="664" y="498"/>
                  </a:lnTo>
                  <a:lnTo>
                    <a:pt x="674" y="532"/>
                  </a:lnTo>
                  <a:lnTo>
                    <a:pt x="682" y="564"/>
                  </a:lnTo>
                  <a:lnTo>
                    <a:pt x="690" y="598"/>
                  </a:lnTo>
                  <a:lnTo>
                    <a:pt x="694" y="634"/>
                  </a:lnTo>
                  <a:lnTo>
                    <a:pt x="698" y="668"/>
                  </a:lnTo>
                  <a:lnTo>
                    <a:pt x="700" y="704"/>
                  </a:lnTo>
                  <a:lnTo>
                    <a:pt x="706" y="704"/>
                  </a:lnTo>
                  <a:lnTo>
                    <a:pt x="706" y="0"/>
                  </a:lnTo>
                  <a:lnTo>
                    <a:pt x="0" y="0"/>
                  </a:lnTo>
                  <a:lnTo>
                    <a:pt x="0" y="6"/>
                  </a:lnTo>
                  <a:close/>
                </a:path>
              </a:pathLst>
            </a:custGeom>
            <a:solidFill>
              <a:srgbClr val="00ADEF"/>
            </a:solidFill>
            <a:ln w="9525">
              <a:noFill/>
              <a:round/>
              <a:headEnd/>
              <a:tailEnd/>
            </a:ln>
          </p:spPr>
          <p:txBody>
            <a:bodyPr/>
            <a:lstStyle/>
            <a:p>
              <a:endParaRPr lang="en-US"/>
            </a:p>
          </p:txBody>
        </p:sp>
      </p:grpSp>
      <p:sp>
        <p:nvSpPr>
          <p:cNvPr id="214036" name="Rectangle 20"/>
          <p:cNvSpPr>
            <a:spLocks noGrp="1" noChangeArrowheads="1"/>
          </p:cNvSpPr>
          <p:nvPr>
            <p:ph type="ctrTitle"/>
          </p:nvPr>
        </p:nvSpPr>
        <p:spPr>
          <a:xfrm>
            <a:off x="1681163" y="2463800"/>
            <a:ext cx="6997700" cy="1219200"/>
          </a:xfrm>
        </p:spPr>
        <p:txBody>
          <a:bodyPr anchor="b"/>
          <a:lstStyle>
            <a:lvl1pPr>
              <a:defRPr sz="4000"/>
            </a:lvl1pPr>
          </a:lstStyle>
          <a:p>
            <a:r>
              <a:rPr lang="en-US" dirty="0" smtClean="0"/>
              <a:t>Click to edit Master title style</a:t>
            </a:r>
            <a:endParaRPr lang="en-US" dirty="0"/>
          </a:p>
        </p:txBody>
      </p:sp>
      <p:sp>
        <p:nvSpPr>
          <p:cNvPr id="214037" name="Rectangle 21"/>
          <p:cNvSpPr>
            <a:spLocks noGrp="1" noChangeArrowheads="1"/>
          </p:cNvSpPr>
          <p:nvPr>
            <p:ph type="subTitle" idx="1"/>
          </p:nvPr>
        </p:nvSpPr>
        <p:spPr>
          <a:xfrm>
            <a:off x="1679575" y="4043363"/>
            <a:ext cx="6985000" cy="365125"/>
          </a:xfrm>
        </p:spPr>
        <p:txBody>
          <a:bodyPr/>
          <a:lstStyle>
            <a:lvl1pPr marL="0" indent="0">
              <a:spcAft>
                <a:spcPct val="0"/>
              </a:spcAft>
              <a:defRPr sz="2400">
                <a:solidFill>
                  <a:schemeClr val="tx2"/>
                </a:solidFill>
              </a:defRPr>
            </a:lvl1pPr>
          </a:lstStyle>
          <a:p>
            <a:r>
              <a:rPr lang="en-US" dirty="0" smtClean="0"/>
              <a:t>Click to edit Master subtitle style</a:t>
            </a:r>
            <a:endParaRPr lang="en-US" dirty="0"/>
          </a:p>
        </p:txBody>
      </p:sp>
      <p:grpSp>
        <p:nvGrpSpPr>
          <p:cNvPr id="3" name="Group 22"/>
          <p:cNvGrpSpPr>
            <a:grpSpLocks/>
          </p:cNvGrpSpPr>
          <p:nvPr/>
        </p:nvGrpSpPr>
        <p:grpSpPr bwMode="auto">
          <a:xfrm>
            <a:off x="0" y="1341438"/>
            <a:ext cx="5516563" cy="5516562"/>
            <a:chOff x="0" y="845"/>
            <a:chExt cx="3475" cy="3475"/>
          </a:xfrm>
        </p:grpSpPr>
        <p:sp>
          <p:nvSpPr>
            <p:cNvPr id="214039" name="Rectangle 23"/>
            <p:cNvSpPr>
              <a:spLocks noChangeArrowheads="1"/>
            </p:cNvSpPr>
            <p:nvPr userDrawn="1"/>
          </p:nvSpPr>
          <p:spPr bwMode="gray">
            <a:xfrm>
              <a:off x="0" y="845"/>
              <a:ext cx="520" cy="3475"/>
            </a:xfrm>
            <a:prstGeom prst="rect">
              <a:avLst/>
            </a:prstGeom>
            <a:solidFill>
              <a:srgbClr val="7ABB5D"/>
            </a:solidFill>
            <a:ln w="12700" algn="ctr">
              <a:noFill/>
              <a:miter lim="800000"/>
              <a:headEnd/>
              <a:tailEnd/>
            </a:ln>
            <a:effectLst/>
          </p:spPr>
          <p:txBody>
            <a:bodyPr wrap="none" lIns="73152" tIns="0" rIns="45720" bIns="0" anchor="ctr"/>
            <a:lstStyle/>
            <a:p>
              <a:endParaRPr lang="en-US"/>
            </a:p>
          </p:txBody>
        </p:sp>
        <p:sp>
          <p:nvSpPr>
            <p:cNvPr id="214040" name="Rectangle 24"/>
            <p:cNvSpPr>
              <a:spLocks noChangeArrowheads="1"/>
            </p:cNvSpPr>
            <p:nvPr userDrawn="1"/>
          </p:nvSpPr>
          <p:spPr bwMode="gray">
            <a:xfrm rot="5400000">
              <a:off x="1478" y="2322"/>
              <a:ext cx="520" cy="3475"/>
            </a:xfrm>
            <a:prstGeom prst="rect">
              <a:avLst/>
            </a:prstGeom>
            <a:solidFill>
              <a:srgbClr val="7ABB5D"/>
            </a:solidFill>
            <a:ln w="12700" algn="ctr">
              <a:noFill/>
              <a:miter lim="800000"/>
              <a:headEnd/>
              <a:tailEnd/>
            </a:ln>
            <a:effectLst/>
          </p:spPr>
          <p:txBody>
            <a:bodyPr wrap="none" lIns="73152" tIns="0" rIns="45720" bIns="0" anchor="ctr"/>
            <a:lstStyle/>
            <a:p>
              <a:endParaRPr lang="en-US"/>
            </a:p>
          </p:txBody>
        </p:sp>
      </p:grpSp>
      <p:sp>
        <p:nvSpPr>
          <p:cNvPr id="25" name="TextBox 24"/>
          <p:cNvSpPr txBox="1"/>
          <p:nvPr userDrawn="1"/>
        </p:nvSpPr>
        <p:spPr>
          <a:xfrm>
            <a:off x="1682044" y="5496200"/>
            <a:ext cx="6999112" cy="400110"/>
          </a:xfrm>
          <a:prstGeom prst="rect">
            <a:avLst/>
          </a:prstGeom>
          <a:noFill/>
        </p:spPr>
        <p:txBody>
          <a:bodyPr wrap="square" rtlCol="0">
            <a:spAutoFit/>
          </a:bodyPr>
          <a:lstStyle/>
          <a:p>
            <a:pPr algn="ctr"/>
            <a:r>
              <a:rPr lang="en-US" sz="2000" dirty="0" smtClean="0"/>
              <a:t>CONFIDENTIAL</a:t>
            </a:r>
            <a:endParaRPr lang="en-US" sz="20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3"/>
          <p:cNvSpPr>
            <a:spLocks noGrp="1"/>
          </p:cNvSpPr>
          <p:nvPr>
            <p:ph type="sldNum" sz="quarter" idx="10"/>
          </p:nvPr>
        </p:nvSpPr>
        <p:spPr/>
        <p:txBody>
          <a:bodyPr/>
          <a:lstStyle>
            <a:lvl1pPr>
              <a:defRPr/>
            </a:lvl1pPr>
          </a:lstStyle>
          <a:p>
            <a:fld id="{CD89A67C-1074-492F-966F-E95BA0330F62}" type="slidenum">
              <a:rPr lang="en-US"/>
              <a:pPr/>
              <a:t>‹#›</a:t>
            </a:fld>
            <a:endParaRPr lang="en-US"/>
          </a:p>
        </p:txBody>
      </p:sp>
      <p:sp>
        <p:nvSpPr>
          <p:cNvPr id="6" name="Text Placeholder 6"/>
          <p:cNvSpPr>
            <a:spLocks noGrp="1"/>
          </p:cNvSpPr>
          <p:nvPr>
            <p:ph type="body" sz="quarter" idx="11"/>
          </p:nvPr>
        </p:nvSpPr>
        <p:spPr>
          <a:xfrm>
            <a:off x="593725" y="6445956"/>
            <a:ext cx="8200319" cy="389466"/>
          </a:xfrm>
        </p:spPr>
        <p:txBody>
          <a:bodyPr anchor="ctr" anchorCtr="0"/>
          <a:lstStyle>
            <a:lvl1pPr marL="112713" indent="-112713">
              <a:defRPr sz="1000" b="0"/>
            </a:lvl1pPr>
          </a:lstStyle>
          <a:p>
            <a:pPr lvl="0"/>
            <a:r>
              <a:rPr lang="en-US" dirty="0"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9438" y="1011238"/>
            <a:ext cx="4124325" cy="4723518"/>
          </a:xfrm>
        </p:spPr>
        <p:txBody>
          <a:bodyPr/>
          <a:lstStyle>
            <a:lvl1pPr>
              <a:defRPr sz="20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856163" y="1011238"/>
            <a:ext cx="4124325" cy="4723518"/>
          </a:xfrm>
        </p:spPr>
        <p:txBody>
          <a:bodyPr/>
          <a:lstStyle>
            <a:lvl1pPr>
              <a:defRPr sz="20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4"/>
          <p:cNvSpPr>
            <a:spLocks noGrp="1"/>
          </p:cNvSpPr>
          <p:nvPr>
            <p:ph type="sldNum" sz="quarter" idx="10"/>
          </p:nvPr>
        </p:nvSpPr>
        <p:spPr/>
        <p:txBody>
          <a:bodyPr/>
          <a:lstStyle>
            <a:lvl1pPr>
              <a:defRPr/>
            </a:lvl1pPr>
          </a:lstStyle>
          <a:p>
            <a:fld id="{B7EB06E0-0A03-485C-A874-D783BCFD95E9}" type="slidenum">
              <a:rPr lang="en-US"/>
              <a:pPr/>
              <a:t>‹#›</a:t>
            </a:fld>
            <a:endParaRPr lang="en-US"/>
          </a:p>
        </p:txBody>
      </p:sp>
      <p:sp>
        <p:nvSpPr>
          <p:cNvPr id="7" name="Text Placeholder 6"/>
          <p:cNvSpPr>
            <a:spLocks noGrp="1"/>
          </p:cNvSpPr>
          <p:nvPr>
            <p:ph type="body" sz="quarter" idx="11"/>
          </p:nvPr>
        </p:nvSpPr>
        <p:spPr>
          <a:xfrm>
            <a:off x="593725" y="6445956"/>
            <a:ext cx="8200319" cy="389466"/>
          </a:xfrm>
        </p:spPr>
        <p:txBody>
          <a:bodyPr anchor="ctr" anchorCtr="0"/>
          <a:lstStyle>
            <a:lvl1pPr marL="112713" indent="-112713">
              <a:spcAft>
                <a:spcPts val="0"/>
              </a:spcAft>
              <a:defRPr sz="1000" b="0"/>
            </a:lvl1pPr>
          </a:lstStyle>
          <a:p>
            <a:pPr lvl="0"/>
            <a:r>
              <a:rPr lang="en-US" dirty="0"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Slide Number Placeholder 2"/>
          <p:cNvSpPr>
            <a:spLocks noGrp="1"/>
          </p:cNvSpPr>
          <p:nvPr>
            <p:ph type="sldNum" sz="quarter" idx="10"/>
          </p:nvPr>
        </p:nvSpPr>
        <p:spPr/>
        <p:txBody>
          <a:bodyPr/>
          <a:lstStyle>
            <a:lvl1pPr>
              <a:defRPr/>
            </a:lvl1pPr>
          </a:lstStyle>
          <a:p>
            <a:fld id="{D112F099-C867-457B-B356-775CC4065FB4}" type="slidenum">
              <a:rPr lang="en-US"/>
              <a:pPr/>
              <a:t>‹#›</a:t>
            </a:fld>
            <a:endParaRPr lang="en-US"/>
          </a:p>
        </p:txBody>
      </p:sp>
      <p:sp>
        <p:nvSpPr>
          <p:cNvPr id="5" name="Text Placeholder 6"/>
          <p:cNvSpPr>
            <a:spLocks noGrp="1"/>
          </p:cNvSpPr>
          <p:nvPr>
            <p:ph type="body" sz="quarter" idx="11"/>
          </p:nvPr>
        </p:nvSpPr>
        <p:spPr>
          <a:xfrm>
            <a:off x="593725" y="6445956"/>
            <a:ext cx="8200319" cy="389466"/>
          </a:xfrm>
        </p:spPr>
        <p:txBody>
          <a:bodyPr anchor="ctr" anchorCtr="0"/>
          <a:lstStyle>
            <a:lvl1pPr marL="112713" indent="-112713">
              <a:spcAft>
                <a:spcPts val="0"/>
              </a:spcAft>
              <a:defRPr sz="1000" b="0"/>
            </a:lvl1pPr>
          </a:lstStyle>
          <a:p>
            <a:pPr lvl="0"/>
            <a:r>
              <a:rPr lang="en-US" dirty="0"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83AA7665-CB50-4E77-B85A-6ECCEC9C3A71}"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sp>
        <p:nvSpPr>
          <p:cNvPr id="2" name="Title 1"/>
          <p:cNvSpPr>
            <a:spLocks noGrp="1"/>
          </p:cNvSpPr>
          <p:nvPr>
            <p:ph type="title"/>
          </p:nvPr>
        </p:nvSpPr>
        <p:spPr>
          <a:xfrm>
            <a:off x="890588" y="2813447"/>
            <a:ext cx="7772400" cy="553998"/>
          </a:xfrm>
        </p:spPr>
        <p:txBody>
          <a:bodyPr/>
          <a:lstStyle>
            <a:lvl1pPr algn="ctr">
              <a:defRPr sz="3600" b="1" cap="none"/>
            </a:lvl1pPr>
          </a:lstStyle>
          <a:p>
            <a:endParaRPr lang="en-US" dirty="0"/>
          </a:p>
        </p:txBody>
      </p:sp>
      <p:sp>
        <p:nvSpPr>
          <p:cNvPr id="4" name="Slide Number Placeholder 3"/>
          <p:cNvSpPr>
            <a:spLocks noGrp="1"/>
          </p:cNvSpPr>
          <p:nvPr>
            <p:ph type="sldNum" sz="quarter" idx="10"/>
          </p:nvPr>
        </p:nvSpPr>
        <p:spPr/>
        <p:txBody>
          <a:bodyPr/>
          <a:lstStyle>
            <a:lvl1pPr>
              <a:defRPr/>
            </a:lvl1pPr>
          </a:lstStyle>
          <a:p>
            <a:fld id="{467CF34C-4F0C-4B59-80B1-152416C939E9}" type="slidenum">
              <a:rPr lang="en-US"/>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One Chart">
    <p:spTree>
      <p:nvGrpSpPr>
        <p:cNvPr id="1" name=""/>
        <p:cNvGrpSpPr/>
        <p:nvPr/>
      </p:nvGrpSpPr>
      <p:grpSpPr>
        <a:xfrm>
          <a:off x="0" y="0"/>
          <a:ext cx="0" cy="0"/>
          <a:chOff x="0" y="0"/>
          <a:chExt cx="0" cy="0"/>
        </a:xfrm>
      </p:grpSpPr>
      <p:sp>
        <p:nvSpPr>
          <p:cNvPr id="2" name="Title 1"/>
          <p:cNvSpPr>
            <a:spLocks noGrp="1"/>
          </p:cNvSpPr>
          <p:nvPr>
            <p:ph type="title"/>
          </p:nvPr>
        </p:nvSpPr>
        <p:spPr>
          <a:xfrm>
            <a:off x="592138" y="142875"/>
            <a:ext cx="8380412" cy="365125"/>
          </a:xfrm>
        </p:spPr>
        <p:txBody>
          <a:bodyPr/>
          <a:lstStyle/>
          <a:p>
            <a:r>
              <a:rPr lang="en-US" dirty="0" smtClean="0"/>
              <a:t>Click to edit Master title style</a:t>
            </a:r>
            <a:endParaRPr lang="en-US" dirty="0"/>
          </a:p>
        </p:txBody>
      </p:sp>
      <p:sp>
        <p:nvSpPr>
          <p:cNvPr id="3" name="Chart Placeholder 2"/>
          <p:cNvSpPr>
            <a:spLocks noGrp="1"/>
          </p:cNvSpPr>
          <p:nvPr>
            <p:ph type="chart" idx="1"/>
          </p:nvPr>
        </p:nvSpPr>
        <p:spPr>
          <a:xfrm>
            <a:off x="592138" y="1631686"/>
            <a:ext cx="7908396" cy="3707518"/>
          </a:xfrm>
        </p:spPr>
        <p:txBody>
          <a:bodyPr/>
          <a:lstStyle/>
          <a:p>
            <a:endParaRPr lang="en-US"/>
          </a:p>
        </p:txBody>
      </p:sp>
      <p:sp>
        <p:nvSpPr>
          <p:cNvPr id="4" name="Slide Number Placeholder 3"/>
          <p:cNvSpPr>
            <a:spLocks noGrp="1"/>
          </p:cNvSpPr>
          <p:nvPr>
            <p:ph type="sldNum" sz="quarter" idx="10"/>
          </p:nvPr>
        </p:nvSpPr>
        <p:spPr>
          <a:xfrm>
            <a:off x="8877300" y="6684963"/>
            <a:ext cx="123825" cy="122237"/>
          </a:xfrm>
        </p:spPr>
        <p:txBody>
          <a:bodyPr/>
          <a:lstStyle>
            <a:lvl1pPr>
              <a:defRPr/>
            </a:lvl1pPr>
          </a:lstStyle>
          <a:p>
            <a:fld id="{D40E1D51-D0C3-4E19-BF5A-95C0DC5CC747}" type="slidenum">
              <a:rPr lang="en-US"/>
              <a:pPr/>
              <a:t>‹#›</a:t>
            </a:fld>
            <a:endParaRPr lang="en-US"/>
          </a:p>
        </p:txBody>
      </p:sp>
      <p:sp>
        <p:nvSpPr>
          <p:cNvPr id="6" name="Text Placeholder 5"/>
          <p:cNvSpPr>
            <a:spLocks noGrp="1"/>
          </p:cNvSpPr>
          <p:nvPr>
            <p:ph type="body" sz="quarter" idx="11"/>
          </p:nvPr>
        </p:nvSpPr>
        <p:spPr>
          <a:xfrm>
            <a:off x="592138" y="1019175"/>
            <a:ext cx="7885818" cy="561269"/>
          </a:xfrm>
        </p:spPr>
        <p:txBody>
          <a:bodyPr/>
          <a:lstStyle>
            <a:lvl1pPr>
              <a:spcAft>
                <a:spcPts val="0"/>
              </a:spcAft>
              <a:defRPr sz="1600"/>
            </a:lvl1pPr>
          </a:lstStyle>
          <a:p>
            <a:pPr lvl="0"/>
            <a:r>
              <a:rPr lang="en-US" dirty="0" smtClean="0"/>
              <a:t>Click to edit Master text styles</a:t>
            </a:r>
          </a:p>
        </p:txBody>
      </p:sp>
      <p:sp>
        <p:nvSpPr>
          <p:cNvPr id="13" name="Text Placeholder 12"/>
          <p:cNvSpPr>
            <a:spLocks noGrp="1"/>
          </p:cNvSpPr>
          <p:nvPr>
            <p:ph type="body" sz="quarter" idx="13"/>
          </p:nvPr>
        </p:nvSpPr>
        <p:spPr>
          <a:xfrm>
            <a:off x="592138" y="5486047"/>
            <a:ext cx="1902705" cy="508353"/>
          </a:xfrm>
        </p:spPr>
        <p:txBody>
          <a:bodyPr/>
          <a:lstStyle>
            <a:lvl1pPr>
              <a:defRPr sz="1600"/>
            </a:lvl1pPr>
          </a:lstStyle>
          <a:p>
            <a:pPr lvl="0"/>
            <a:r>
              <a:rPr lang="en-US" dirty="0" smtClean="0"/>
              <a:t>Click to edit Master text styles</a:t>
            </a:r>
            <a:endParaRPr lang="en-US" dirty="0"/>
          </a:p>
        </p:txBody>
      </p:sp>
      <p:sp>
        <p:nvSpPr>
          <p:cNvPr id="14" name="Text Placeholder 12"/>
          <p:cNvSpPr>
            <a:spLocks noGrp="1"/>
          </p:cNvSpPr>
          <p:nvPr>
            <p:ph type="body" sz="quarter" idx="14"/>
          </p:nvPr>
        </p:nvSpPr>
        <p:spPr>
          <a:xfrm>
            <a:off x="2717742" y="5486047"/>
            <a:ext cx="1902705" cy="508353"/>
          </a:xfrm>
        </p:spPr>
        <p:txBody>
          <a:bodyPr/>
          <a:lstStyle>
            <a:lvl1pPr>
              <a:defRPr sz="1600"/>
            </a:lvl1pPr>
          </a:lstStyle>
          <a:p>
            <a:pPr lvl="0"/>
            <a:r>
              <a:rPr lang="en-US" dirty="0" smtClean="0"/>
              <a:t>Click to edit Master text styles</a:t>
            </a:r>
            <a:endParaRPr lang="en-US" dirty="0"/>
          </a:p>
        </p:txBody>
      </p:sp>
      <p:sp>
        <p:nvSpPr>
          <p:cNvPr id="15" name="Text Placeholder 12"/>
          <p:cNvSpPr>
            <a:spLocks noGrp="1"/>
          </p:cNvSpPr>
          <p:nvPr>
            <p:ph type="body" sz="quarter" idx="15"/>
          </p:nvPr>
        </p:nvSpPr>
        <p:spPr>
          <a:xfrm>
            <a:off x="4843346" y="5486047"/>
            <a:ext cx="1902705" cy="508353"/>
          </a:xfrm>
        </p:spPr>
        <p:txBody>
          <a:bodyPr/>
          <a:lstStyle>
            <a:lvl1pPr>
              <a:defRPr sz="1600"/>
            </a:lvl1pPr>
          </a:lstStyle>
          <a:p>
            <a:pPr lvl="0"/>
            <a:r>
              <a:rPr lang="en-US" dirty="0" smtClean="0"/>
              <a:t>Click to edit Master text styles</a:t>
            </a:r>
            <a:endParaRPr lang="en-US" dirty="0"/>
          </a:p>
        </p:txBody>
      </p:sp>
      <p:sp>
        <p:nvSpPr>
          <p:cNvPr id="16" name="Text Placeholder 12"/>
          <p:cNvSpPr>
            <a:spLocks noGrp="1"/>
          </p:cNvSpPr>
          <p:nvPr>
            <p:ph type="body" sz="quarter" idx="16"/>
          </p:nvPr>
        </p:nvSpPr>
        <p:spPr>
          <a:xfrm>
            <a:off x="6968949" y="5486047"/>
            <a:ext cx="1902705" cy="508353"/>
          </a:xfrm>
        </p:spPr>
        <p:txBody>
          <a:bodyPr/>
          <a:lstStyle>
            <a:lvl1pPr>
              <a:defRPr sz="1600"/>
            </a:lvl1pPr>
          </a:lstStyle>
          <a:p>
            <a:pPr lvl="0"/>
            <a:r>
              <a:rPr lang="en-US" dirty="0" smtClean="0"/>
              <a:t>Click to edit Master text styles</a:t>
            </a:r>
            <a:endParaRPr lang="en-US" dirty="0"/>
          </a:p>
        </p:txBody>
      </p:sp>
      <p:sp>
        <p:nvSpPr>
          <p:cNvPr id="18" name="Text Placeholder 6"/>
          <p:cNvSpPr>
            <a:spLocks noGrp="1"/>
          </p:cNvSpPr>
          <p:nvPr>
            <p:ph type="body" sz="quarter" idx="17"/>
          </p:nvPr>
        </p:nvSpPr>
        <p:spPr>
          <a:xfrm>
            <a:off x="593725" y="6445956"/>
            <a:ext cx="8200319" cy="389466"/>
          </a:xfrm>
        </p:spPr>
        <p:txBody>
          <a:bodyPr anchor="ctr" anchorCtr="0"/>
          <a:lstStyle>
            <a:lvl1pPr marL="112713" indent="-112713">
              <a:spcAft>
                <a:spcPts val="0"/>
              </a:spcAft>
              <a:defRPr sz="1000" b="0"/>
            </a:lvl1pPr>
          </a:lstStyle>
          <a:p>
            <a:pPr lvl="0"/>
            <a:r>
              <a:rPr lang="en-US" dirty="0" smtClean="0"/>
              <a:t>Click to edit Master text styles</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Two Char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Slide Number Placeholder 2"/>
          <p:cNvSpPr>
            <a:spLocks noGrp="1"/>
          </p:cNvSpPr>
          <p:nvPr>
            <p:ph type="sldNum" sz="quarter" idx="10"/>
          </p:nvPr>
        </p:nvSpPr>
        <p:spPr/>
        <p:txBody>
          <a:bodyPr/>
          <a:lstStyle/>
          <a:p>
            <a:fld id="{6236D588-7FD0-47D0-A91D-95031DFF5AFC}" type="slidenum">
              <a:rPr lang="en-US" smtClean="0"/>
              <a:pPr/>
              <a:t>‹#›</a:t>
            </a:fld>
            <a:endParaRPr lang="en-US"/>
          </a:p>
        </p:txBody>
      </p:sp>
      <p:sp>
        <p:nvSpPr>
          <p:cNvPr id="5" name="Chart Placeholder 4"/>
          <p:cNvSpPr>
            <a:spLocks noGrp="1"/>
          </p:cNvSpPr>
          <p:nvPr>
            <p:ph type="chart" sz="quarter" idx="11"/>
          </p:nvPr>
        </p:nvSpPr>
        <p:spPr>
          <a:xfrm>
            <a:off x="592138" y="1546578"/>
            <a:ext cx="3697640" cy="3826933"/>
          </a:xfrm>
        </p:spPr>
        <p:txBody>
          <a:bodyPr/>
          <a:lstStyle/>
          <a:p>
            <a:endParaRPr lang="en-US"/>
          </a:p>
        </p:txBody>
      </p:sp>
      <p:sp>
        <p:nvSpPr>
          <p:cNvPr id="8" name="Text Placeholder 7"/>
          <p:cNvSpPr>
            <a:spLocks noGrp="1"/>
          </p:cNvSpPr>
          <p:nvPr>
            <p:ph type="body" sz="quarter" idx="13"/>
          </p:nvPr>
        </p:nvSpPr>
        <p:spPr>
          <a:xfrm>
            <a:off x="592138" y="1019175"/>
            <a:ext cx="3697287" cy="246221"/>
          </a:xfrm>
        </p:spPr>
        <p:txBody>
          <a:bodyPr/>
          <a:lstStyle>
            <a:lvl1pPr>
              <a:spcAft>
                <a:spcPts val="0"/>
              </a:spcAft>
              <a:defRPr sz="1600"/>
            </a:lvl1pPr>
          </a:lstStyle>
          <a:p>
            <a:pPr lvl="0"/>
            <a:r>
              <a:rPr lang="en-US" dirty="0" smtClean="0"/>
              <a:t>Click to edit Master text styles</a:t>
            </a:r>
          </a:p>
        </p:txBody>
      </p:sp>
      <p:sp>
        <p:nvSpPr>
          <p:cNvPr id="9" name="Chart Placeholder 4"/>
          <p:cNvSpPr>
            <a:spLocks noGrp="1"/>
          </p:cNvSpPr>
          <p:nvPr>
            <p:ph type="chart" sz="quarter" idx="14"/>
          </p:nvPr>
        </p:nvSpPr>
        <p:spPr>
          <a:xfrm>
            <a:off x="4878389" y="1546578"/>
            <a:ext cx="3697640" cy="3826934"/>
          </a:xfrm>
        </p:spPr>
        <p:txBody>
          <a:bodyPr/>
          <a:lstStyle/>
          <a:p>
            <a:endParaRPr lang="en-US"/>
          </a:p>
        </p:txBody>
      </p:sp>
      <p:sp>
        <p:nvSpPr>
          <p:cNvPr id="10" name="Text Placeholder 7"/>
          <p:cNvSpPr>
            <a:spLocks noGrp="1"/>
          </p:cNvSpPr>
          <p:nvPr>
            <p:ph type="body" sz="quarter" idx="15"/>
          </p:nvPr>
        </p:nvSpPr>
        <p:spPr>
          <a:xfrm>
            <a:off x="4878389" y="1019175"/>
            <a:ext cx="3697287" cy="246221"/>
          </a:xfrm>
        </p:spPr>
        <p:txBody>
          <a:bodyPr/>
          <a:lstStyle>
            <a:lvl1pPr>
              <a:spcAft>
                <a:spcPts val="0"/>
              </a:spcAft>
              <a:defRPr sz="1600"/>
            </a:lvl1pPr>
          </a:lstStyle>
          <a:p>
            <a:pPr lvl="0"/>
            <a:r>
              <a:rPr lang="en-US" dirty="0" smtClean="0"/>
              <a:t>Click to edit Master text styles</a:t>
            </a:r>
          </a:p>
        </p:txBody>
      </p:sp>
      <p:sp>
        <p:nvSpPr>
          <p:cNvPr id="13" name="Text Placeholder 12"/>
          <p:cNvSpPr>
            <a:spLocks noGrp="1"/>
          </p:cNvSpPr>
          <p:nvPr>
            <p:ph type="body" sz="quarter" idx="16"/>
          </p:nvPr>
        </p:nvSpPr>
        <p:spPr>
          <a:xfrm>
            <a:off x="592138" y="5486047"/>
            <a:ext cx="1902705" cy="508353"/>
          </a:xfrm>
        </p:spPr>
        <p:txBody>
          <a:bodyPr/>
          <a:lstStyle>
            <a:lvl1pPr>
              <a:defRPr sz="1600"/>
            </a:lvl1pPr>
          </a:lstStyle>
          <a:p>
            <a:pPr lvl="0"/>
            <a:r>
              <a:rPr lang="en-US" dirty="0" smtClean="0"/>
              <a:t>Click to edit Master text styles</a:t>
            </a:r>
            <a:endParaRPr lang="en-US" dirty="0"/>
          </a:p>
        </p:txBody>
      </p:sp>
      <p:sp>
        <p:nvSpPr>
          <p:cNvPr id="14" name="Text Placeholder 12"/>
          <p:cNvSpPr>
            <a:spLocks noGrp="1"/>
          </p:cNvSpPr>
          <p:nvPr>
            <p:ph type="body" sz="quarter" idx="17"/>
          </p:nvPr>
        </p:nvSpPr>
        <p:spPr>
          <a:xfrm>
            <a:off x="2717742" y="5486047"/>
            <a:ext cx="1902705" cy="508353"/>
          </a:xfrm>
        </p:spPr>
        <p:txBody>
          <a:bodyPr/>
          <a:lstStyle>
            <a:lvl1pPr>
              <a:defRPr sz="1600"/>
            </a:lvl1pPr>
          </a:lstStyle>
          <a:p>
            <a:pPr lvl="0"/>
            <a:r>
              <a:rPr lang="en-US" dirty="0" smtClean="0"/>
              <a:t>Click to edit Master text styles</a:t>
            </a:r>
            <a:endParaRPr lang="en-US" dirty="0"/>
          </a:p>
        </p:txBody>
      </p:sp>
      <p:sp>
        <p:nvSpPr>
          <p:cNvPr id="15" name="Text Placeholder 12"/>
          <p:cNvSpPr>
            <a:spLocks noGrp="1"/>
          </p:cNvSpPr>
          <p:nvPr>
            <p:ph type="body" sz="quarter" idx="18"/>
          </p:nvPr>
        </p:nvSpPr>
        <p:spPr>
          <a:xfrm>
            <a:off x="4843346" y="5486047"/>
            <a:ext cx="1902705" cy="508353"/>
          </a:xfrm>
        </p:spPr>
        <p:txBody>
          <a:bodyPr/>
          <a:lstStyle>
            <a:lvl1pPr>
              <a:defRPr sz="1600"/>
            </a:lvl1pPr>
          </a:lstStyle>
          <a:p>
            <a:pPr lvl="0"/>
            <a:r>
              <a:rPr lang="en-US" dirty="0" smtClean="0"/>
              <a:t>Click to edit Master text styles</a:t>
            </a:r>
            <a:endParaRPr lang="en-US" dirty="0"/>
          </a:p>
        </p:txBody>
      </p:sp>
      <p:sp>
        <p:nvSpPr>
          <p:cNvPr id="16" name="Text Placeholder 12"/>
          <p:cNvSpPr>
            <a:spLocks noGrp="1"/>
          </p:cNvSpPr>
          <p:nvPr>
            <p:ph type="body" sz="quarter" idx="19"/>
          </p:nvPr>
        </p:nvSpPr>
        <p:spPr>
          <a:xfrm>
            <a:off x="6968949" y="5486047"/>
            <a:ext cx="1902705" cy="508353"/>
          </a:xfrm>
        </p:spPr>
        <p:txBody>
          <a:bodyPr/>
          <a:lstStyle>
            <a:lvl1pPr>
              <a:defRPr sz="1600"/>
            </a:lvl1pPr>
          </a:lstStyle>
          <a:p>
            <a:pPr lvl="0"/>
            <a:r>
              <a:rPr lang="en-US" dirty="0" smtClean="0"/>
              <a:t>Click to edit Master text styles</a:t>
            </a:r>
            <a:endParaRPr lang="en-US" dirty="0"/>
          </a:p>
        </p:txBody>
      </p:sp>
      <p:sp>
        <p:nvSpPr>
          <p:cNvPr id="18" name="Text Placeholder 6"/>
          <p:cNvSpPr>
            <a:spLocks noGrp="1"/>
          </p:cNvSpPr>
          <p:nvPr>
            <p:ph type="body" sz="quarter" idx="20"/>
          </p:nvPr>
        </p:nvSpPr>
        <p:spPr>
          <a:xfrm>
            <a:off x="593725" y="6445956"/>
            <a:ext cx="8200319" cy="389466"/>
          </a:xfrm>
        </p:spPr>
        <p:txBody>
          <a:bodyPr anchor="ctr" anchorCtr="0"/>
          <a:lstStyle>
            <a:lvl1pPr marL="112713" indent="-112713">
              <a:spcAft>
                <a:spcPts val="0"/>
              </a:spcAft>
              <a:defRPr sz="1000" b="0"/>
            </a:lvl1pPr>
          </a:lstStyle>
          <a:p>
            <a:pPr lvl="0"/>
            <a:r>
              <a:rPr lang="en-US" dirty="0" smtClean="0"/>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with Tab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Slide Number Placeholder 2"/>
          <p:cNvSpPr>
            <a:spLocks noGrp="1"/>
          </p:cNvSpPr>
          <p:nvPr>
            <p:ph type="sldNum" sz="quarter" idx="10"/>
          </p:nvPr>
        </p:nvSpPr>
        <p:spPr/>
        <p:txBody>
          <a:bodyPr/>
          <a:lstStyle/>
          <a:p>
            <a:fld id="{6236D588-7FD0-47D0-A91D-95031DFF5AFC}" type="slidenum">
              <a:rPr lang="en-US" smtClean="0"/>
              <a:pPr/>
              <a:t>‹#›</a:t>
            </a:fld>
            <a:endParaRPr lang="en-US"/>
          </a:p>
        </p:txBody>
      </p:sp>
      <p:sp>
        <p:nvSpPr>
          <p:cNvPr id="5" name="Table Placeholder 4"/>
          <p:cNvSpPr>
            <a:spLocks noGrp="1"/>
          </p:cNvSpPr>
          <p:nvPr>
            <p:ph type="tbl" sz="quarter" idx="11"/>
          </p:nvPr>
        </p:nvSpPr>
        <p:spPr>
          <a:xfrm>
            <a:off x="592138" y="1896533"/>
            <a:ext cx="8235950" cy="4289778"/>
          </a:xfrm>
        </p:spPr>
        <p:txBody>
          <a:bodyPr/>
          <a:lstStyle/>
          <a:p>
            <a:endParaRPr lang="en-US"/>
          </a:p>
        </p:txBody>
      </p:sp>
      <p:sp>
        <p:nvSpPr>
          <p:cNvPr id="7" name="Text Placeholder 6"/>
          <p:cNvSpPr>
            <a:spLocks noGrp="1"/>
          </p:cNvSpPr>
          <p:nvPr>
            <p:ph type="body" sz="quarter" idx="12"/>
          </p:nvPr>
        </p:nvSpPr>
        <p:spPr>
          <a:xfrm>
            <a:off x="592138" y="1019175"/>
            <a:ext cx="8437562" cy="307777"/>
          </a:xfrm>
        </p:spPr>
        <p:txBody>
          <a:bodyPr/>
          <a:lstStyle/>
          <a:p>
            <a:pPr lvl="0"/>
            <a:r>
              <a:rPr lang="en-US" dirty="0" smtClean="0"/>
              <a:t>Click to edit Master text styles</a:t>
            </a:r>
            <a:endParaRPr lang="en-US" dirty="0"/>
          </a:p>
        </p:txBody>
      </p:sp>
      <p:sp>
        <p:nvSpPr>
          <p:cNvPr id="8" name="Text Placeholder 6"/>
          <p:cNvSpPr>
            <a:spLocks noGrp="1"/>
          </p:cNvSpPr>
          <p:nvPr>
            <p:ph type="body" sz="quarter" idx="13"/>
          </p:nvPr>
        </p:nvSpPr>
        <p:spPr>
          <a:xfrm>
            <a:off x="593725" y="6445956"/>
            <a:ext cx="8200319" cy="389466"/>
          </a:xfrm>
        </p:spPr>
        <p:txBody>
          <a:bodyPr anchor="ctr" anchorCtr="0"/>
          <a:lstStyle>
            <a:lvl1pPr marL="112713" indent="-112713">
              <a:spcAft>
                <a:spcPts val="0"/>
              </a:spcAft>
              <a:defRPr sz="1000" b="0"/>
            </a:lvl1pPr>
          </a:lstStyle>
          <a:p>
            <a:pPr lvl="0"/>
            <a:r>
              <a:rPr lang="en-US" dirty="0"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3"/>
          <p:cNvSpPr>
            <a:spLocks noGrp="1"/>
          </p:cNvSpPr>
          <p:nvPr>
            <p:ph type="sldNum" sz="quarter" idx="10"/>
          </p:nvPr>
        </p:nvSpPr>
        <p:spPr/>
        <p:txBody>
          <a:bodyPr/>
          <a:lstStyle>
            <a:lvl1pPr>
              <a:defRPr/>
            </a:lvl1pPr>
          </a:lstStyle>
          <a:p>
            <a:fld id="{CD89A67C-1074-492F-966F-E95BA0330F62}" type="slidenum">
              <a:rPr lang="en-US"/>
              <a:pPr/>
              <a:t>‹#›</a:t>
            </a:fld>
            <a:endParaRPr lang="en-US"/>
          </a:p>
        </p:txBody>
      </p:sp>
      <p:sp>
        <p:nvSpPr>
          <p:cNvPr id="7" name="Text Placeholder 6"/>
          <p:cNvSpPr>
            <a:spLocks noGrp="1"/>
          </p:cNvSpPr>
          <p:nvPr>
            <p:ph type="body" sz="quarter" idx="11"/>
          </p:nvPr>
        </p:nvSpPr>
        <p:spPr>
          <a:xfrm>
            <a:off x="593725" y="6445956"/>
            <a:ext cx="8200319" cy="389466"/>
          </a:xfrm>
        </p:spPr>
        <p:txBody>
          <a:bodyPr anchor="ctr" anchorCtr="0"/>
          <a:lstStyle>
            <a:lvl1pPr marL="112713" indent="-112713">
              <a:spcAft>
                <a:spcPts val="0"/>
              </a:spcAft>
              <a:defRPr sz="1000" b="0"/>
            </a:lvl1pPr>
          </a:lstStyle>
          <a:p>
            <a:pPr lvl="0"/>
            <a:r>
              <a:rPr lang="en-US" dirty="0" smtClean="0"/>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with Content and Pho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fld id="{6236D588-7FD0-47D0-A91D-95031DFF5AFC}" type="slidenum">
              <a:rPr lang="en-US" smtClean="0"/>
              <a:pPr/>
              <a:t>‹#›</a:t>
            </a:fld>
            <a:endParaRPr lang="en-US"/>
          </a:p>
        </p:txBody>
      </p:sp>
      <p:sp>
        <p:nvSpPr>
          <p:cNvPr id="5" name="Text Placeholder 4"/>
          <p:cNvSpPr>
            <a:spLocks noGrp="1"/>
          </p:cNvSpPr>
          <p:nvPr>
            <p:ph type="body" sz="quarter" idx="11"/>
          </p:nvPr>
        </p:nvSpPr>
        <p:spPr>
          <a:xfrm>
            <a:off x="592138" y="1019175"/>
            <a:ext cx="4533018" cy="4772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Picture Placeholder 6"/>
          <p:cNvSpPr>
            <a:spLocks noGrp="1"/>
          </p:cNvSpPr>
          <p:nvPr>
            <p:ph type="pic" sz="quarter" idx="12"/>
          </p:nvPr>
        </p:nvSpPr>
        <p:spPr>
          <a:xfrm>
            <a:off x="6717242" y="1019175"/>
            <a:ext cx="1828800" cy="1737360"/>
          </a:xfrm>
          <a:ln w="19050">
            <a:solidFill>
              <a:schemeClr val="accent2"/>
            </a:solidFill>
          </a:ln>
          <a:effectLst>
            <a:outerShdw blurRad="101600" dist="50800" dir="2700000" sx="101000" sy="101000" algn="tl" rotWithShape="0">
              <a:prstClr val="black">
                <a:alpha val="40000"/>
              </a:prstClr>
            </a:outerShdw>
          </a:effectLst>
        </p:spPr>
        <p:txBody>
          <a:bodyPr/>
          <a:lstStyle/>
          <a:p>
            <a:endParaRPr lang="en-US"/>
          </a:p>
        </p:txBody>
      </p:sp>
      <p:sp>
        <p:nvSpPr>
          <p:cNvPr id="9" name="Picture Placeholder 8"/>
          <p:cNvSpPr>
            <a:spLocks noGrp="1"/>
          </p:cNvSpPr>
          <p:nvPr>
            <p:ph type="pic" sz="quarter" idx="13"/>
          </p:nvPr>
        </p:nvSpPr>
        <p:spPr>
          <a:xfrm>
            <a:off x="5521856" y="2337151"/>
            <a:ext cx="1828800" cy="1737360"/>
          </a:xfrm>
          <a:ln w="19050">
            <a:solidFill>
              <a:schemeClr val="accent2"/>
            </a:solidFill>
          </a:ln>
          <a:effectLst>
            <a:outerShdw blurRad="101600" dist="50800" dir="2700000" sx="101000" sy="101000" algn="tl" rotWithShape="0">
              <a:prstClr val="black">
                <a:alpha val="40000"/>
              </a:prstClr>
            </a:outerShdw>
          </a:effectLst>
        </p:spPr>
        <p:txBody>
          <a:bodyPr/>
          <a:lstStyle/>
          <a:p>
            <a:endParaRPr lang="en-US"/>
          </a:p>
        </p:txBody>
      </p:sp>
      <p:sp>
        <p:nvSpPr>
          <p:cNvPr id="11" name="Picture Placeholder 10"/>
          <p:cNvSpPr>
            <a:spLocks noGrp="1"/>
          </p:cNvSpPr>
          <p:nvPr>
            <p:ph type="pic" sz="quarter" idx="14"/>
          </p:nvPr>
        </p:nvSpPr>
        <p:spPr>
          <a:xfrm>
            <a:off x="6321777" y="4210051"/>
            <a:ext cx="1828800" cy="1737360"/>
          </a:xfrm>
          <a:ln w="19050">
            <a:solidFill>
              <a:schemeClr val="accent2"/>
            </a:solidFill>
          </a:ln>
          <a:effectLst>
            <a:outerShdw blurRad="101600" dist="50800" dir="2700000" sx="101000" sy="101000" algn="tl" rotWithShape="0">
              <a:prstClr val="black">
                <a:alpha val="40000"/>
              </a:prstClr>
            </a:outerShdw>
          </a:effectLst>
        </p:spPr>
        <p:txBody>
          <a:bodyPr/>
          <a:lstStyle/>
          <a:p>
            <a:endParaRPr lang="en-US"/>
          </a:p>
        </p:txBody>
      </p:sp>
      <p:sp>
        <p:nvSpPr>
          <p:cNvPr id="10" name="Text Placeholder 6"/>
          <p:cNvSpPr>
            <a:spLocks noGrp="1"/>
          </p:cNvSpPr>
          <p:nvPr>
            <p:ph type="body" sz="quarter" idx="15"/>
          </p:nvPr>
        </p:nvSpPr>
        <p:spPr>
          <a:xfrm>
            <a:off x="593725" y="6445956"/>
            <a:ext cx="8200319" cy="389466"/>
          </a:xfrm>
        </p:spPr>
        <p:txBody>
          <a:bodyPr anchor="ctr" anchorCtr="0"/>
          <a:lstStyle>
            <a:lvl1pPr marL="112713" indent="-112713">
              <a:spcAft>
                <a:spcPts val="0"/>
              </a:spcAft>
              <a:defRPr sz="1000" b="0"/>
            </a:lvl1pPr>
          </a:lstStyle>
          <a:p>
            <a:pPr lvl="0"/>
            <a:r>
              <a:rPr lang="en-US" dirty="0"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16066" name="Rectangle 2"/>
          <p:cNvSpPr>
            <a:spLocks noGrp="1" noChangeArrowheads="1"/>
          </p:cNvSpPr>
          <p:nvPr>
            <p:ph type="ctrTitle"/>
          </p:nvPr>
        </p:nvSpPr>
        <p:spPr>
          <a:xfrm>
            <a:off x="1681163" y="2463800"/>
            <a:ext cx="6997700" cy="1219200"/>
          </a:xfrm>
        </p:spPr>
        <p:txBody>
          <a:bodyPr anchor="b">
            <a:spAutoFit/>
          </a:bodyPr>
          <a:lstStyle>
            <a:lvl1pPr>
              <a:defRPr sz="4000"/>
            </a:lvl1pPr>
          </a:lstStyle>
          <a:p>
            <a:r>
              <a:rPr lang="en-US" dirty="0"/>
              <a:t>Click To Edit Master Title Style</a:t>
            </a:r>
          </a:p>
        </p:txBody>
      </p:sp>
      <p:sp>
        <p:nvSpPr>
          <p:cNvPr id="216067" name="Rectangle 3"/>
          <p:cNvSpPr>
            <a:spLocks noGrp="1" noChangeArrowheads="1"/>
          </p:cNvSpPr>
          <p:nvPr>
            <p:ph type="subTitle" idx="1"/>
          </p:nvPr>
        </p:nvSpPr>
        <p:spPr>
          <a:xfrm>
            <a:off x="1679575" y="4043363"/>
            <a:ext cx="6985000" cy="365125"/>
          </a:xfrm>
        </p:spPr>
        <p:txBody>
          <a:bodyPr>
            <a:spAutoFit/>
          </a:bodyPr>
          <a:lstStyle>
            <a:lvl1pPr marL="0" indent="0">
              <a:spcAft>
                <a:spcPct val="0"/>
              </a:spcAft>
              <a:defRPr sz="2400">
                <a:solidFill>
                  <a:schemeClr val="tx2"/>
                </a:solidFill>
              </a:defRPr>
            </a:lvl1pPr>
          </a:lstStyle>
          <a:p>
            <a:r>
              <a:rPr lang="en-US" dirty="0"/>
              <a:t>Click To Edit Master Subtitle Style</a:t>
            </a:r>
          </a:p>
        </p:txBody>
      </p:sp>
      <p:sp>
        <p:nvSpPr>
          <p:cNvPr id="216068" name="Rectangle 4"/>
          <p:cNvSpPr>
            <a:spLocks noChangeArrowheads="1"/>
          </p:cNvSpPr>
          <p:nvPr/>
        </p:nvSpPr>
        <p:spPr bwMode="gray">
          <a:xfrm>
            <a:off x="0" y="0"/>
            <a:ext cx="9144000" cy="1341438"/>
          </a:xfrm>
          <a:prstGeom prst="rect">
            <a:avLst/>
          </a:prstGeom>
          <a:gradFill rotWithShape="1">
            <a:gsLst>
              <a:gs pos="0">
                <a:srgbClr val="DBEDD3"/>
              </a:gs>
              <a:gs pos="100000">
                <a:srgbClr val="95C97D"/>
              </a:gs>
            </a:gsLst>
            <a:lin ang="0" scaled="1"/>
          </a:gradFill>
          <a:ln w="12700" algn="ctr">
            <a:noFill/>
            <a:miter lim="800000"/>
            <a:headEnd/>
            <a:tailEnd/>
          </a:ln>
          <a:effectLst/>
        </p:spPr>
        <p:txBody>
          <a:bodyPr wrap="none" lIns="73152" tIns="0" rIns="45720" bIns="0" anchor="ctr"/>
          <a:lstStyle/>
          <a:p>
            <a:endParaRPr lang="en-US"/>
          </a:p>
        </p:txBody>
      </p:sp>
      <p:sp>
        <p:nvSpPr>
          <p:cNvPr id="216069" name="Rectangle 5"/>
          <p:cNvSpPr>
            <a:spLocks noChangeArrowheads="1"/>
          </p:cNvSpPr>
          <p:nvPr/>
        </p:nvSpPr>
        <p:spPr bwMode="gray">
          <a:xfrm>
            <a:off x="5505450" y="6032500"/>
            <a:ext cx="3638550" cy="825500"/>
          </a:xfrm>
          <a:prstGeom prst="rect">
            <a:avLst/>
          </a:prstGeom>
          <a:solidFill>
            <a:srgbClr val="ADD69A"/>
          </a:solidFill>
          <a:ln w="12700" algn="ctr">
            <a:noFill/>
            <a:miter lim="800000"/>
            <a:headEnd/>
            <a:tailEnd/>
          </a:ln>
          <a:effectLst/>
        </p:spPr>
        <p:txBody>
          <a:bodyPr wrap="none" lIns="73152" tIns="0" rIns="45720" bIns="0" anchor="ctr"/>
          <a:lstStyle/>
          <a:p>
            <a:endParaRPr lang="en-US"/>
          </a:p>
        </p:txBody>
      </p:sp>
      <p:grpSp>
        <p:nvGrpSpPr>
          <p:cNvPr id="216070" name="Group 6"/>
          <p:cNvGrpSpPr>
            <a:grpSpLocks/>
          </p:cNvGrpSpPr>
          <p:nvPr/>
        </p:nvGrpSpPr>
        <p:grpSpPr bwMode="auto">
          <a:xfrm>
            <a:off x="1676400" y="233363"/>
            <a:ext cx="1668463" cy="862012"/>
            <a:chOff x="1056" y="201"/>
            <a:chExt cx="1051" cy="543"/>
          </a:xfrm>
        </p:grpSpPr>
        <p:sp>
          <p:nvSpPr>
            <p:cNvPr id="216071" name="Rectangle 7"/>
            <p:cNvSpPr>
              <a:spLocks noChangeArrowheads="1"/>
            </p:cNvSpPr>
            <p:nvPr userDrawn="1"/>
          </p:nvSpPr>
          <p:spPr bwMode="gray">
            <a:xfrm>
              <a:off x="1601" y="202"/>
              <a:ext cx="203" cy="201"/>
            </a:xfrm>
            <a:prstGeom prst="rect">
              <a:avLst/>
            </a:prstGeom>
            <a:solidFill>
              <a:srgbClr val="FFFFFF"/>
            </a:solidFill>
            <a:ln w="9525">
              <a:noFill/>
              <a:miter lim="800000"/>
              <a:headEnd/>
              <a:tailEnd/>
            </a:ln>
          </p:spPr>
          <p:txBody>
            <a:bodyPr/>
            <a:lstStyle/>
            <a:p>
              <a:endParaRPr lang="en-US"/>
            </a:p>
          </p:txBody>
        </p:sp>
        <p:sp>
          <p:nvSpPr>
            <p:cNvPr id="216072" name="Freeform 8"/>
            <p:cNvSpPr>
              <a:spLocks/>
            </p:cNvSpPr>
            <p:nvPr userDrawn="1"/>
          </p:nvSpPr>
          <p:spPr bwMode="black">
            <a:xfrm>
              <a:off x="1056" y="562"/>
              <a:ext cx="114" cy="179"/>
            </a:xfrm>
            <a:custGeom>
              <a:avLst/>
              <a:gdLst/>
              <a:ahLst/>
              <a:cxnLst>
                <a:cxn ang="0">
                  <a:pos x="412" y="646"/>
                </a:cxn>
                <a:cxn ang="0">
                  <a:pos x="0" y="646"/>
                </a:cxn>
                <a:cxn ang="0">
                  <a:pos x="0" y="0"/>
                </a:cxn>
                <a:cxn ang="0">
                  <a:pos x="182" y="0"/>
                </a:cxn>
                <a:cxn ang="0">
                  <a:pos x="182" y="488"/>
                </a:cxn>
                <a:cxn ang="0">
                  <a:pos x="412" y="488"/>
                </a:cxn>
                <a:cxn ang="0">
                  <a:pos x="412" y="646"/>
                </a:cxn>
              </a:cxnLst>
              <a:rect l="0" t="0" r="r" b="b"/>
              <a:pathLst>
                <a:path w="412" h="646">
                  <a:moveTo>
                    <a:pt x="412" y="646"/>
                  </a:moveTo>
                  <a:lnTo>
                    <a:pt x="0" y="646"/>
                  </a:lnTo>
                  <a:lnTo>
                    <a:pt x="0" y="0"/>
                  </a:lnTo>
                  <a:lnTo>
                    <a:pt x="182" y="0"/>
                  </a:lnTo>
                  <a:lnTo>
                    <a:pt x="182" y="488"/>
                  </a:lnTo>
                  <a:lnTo>
                    <a:pt x="412" y="488"/>
                  </a:lnTo>
                  <a:lnTo>
                    <a:pt x="412" y="646"/>
                  </a:lnTo>
                  <a:close/>
                </a:path>
              </a:pathLst>
            </a:custGeom>
            <a:solidFill>
              <a:srgbClr val="6DB43F"/>
            </a:solidFill>
            <a:ln w="9525">
              <a:noFill/>
              <a:round/>
              <a:headEnd/>
              <a:tailEnd/>
            </a:ln>
          </p:spPr>
          <p:txBody>
            <a:bodyPr/>
            <a:lstStyle/>
            <a:p>
              <a:endParaRPr lang="en-US"/>
            </a:p>
          </p:txBody>
        </p:sp>
        <p:sp>
          <p:nvSpPr>
            <p:cNvPr id="216073" name="Freeform 9"/>
            <p:cNvSpPr>
              <a:spLocks/>
            </p:cNvSpPr>
            <p:nvPr userDrawn="1"/>
          </p:nvSpPr>
          <p:spPr bwMode="black">
            <a:xfrm>
              <a:off x="1186" y="608"/>
              <a:ext cx="118" cy="136"/>
            </a:xfrm>
            <a:custGeom>
              <a:avLst/>
              <a:gdLst/>
              <a:ahLst/>
              <a:cxnLst>
                <a:cxn ang="0">
                  <a:pos x="268" y="480"/>
                </a:cxn>
                <a:cxn ang="0">
                  <a:pos x="268" y="402"/>
                </a:cxn>
                <a:cxn ang="0">
                  <a:pos x="266" y="402"/>
                </a:cxn>
                <a:cxn ang="0">
                  <a:pos x="266" y="402"/>
                </a:cxn>
                <a:cxn ang="0">
                  <a:pos x="258" y="424"/>
                </a:cxn>
                <a:cxn ang="0">
                  <a:pos x="246" y="442"/>
                </a:cxn>
                <a:cxn ang="0">
                  <a:pos x="230" y="458"/>
                </a:cxn>
                <a:cxn ang="0">
                  <a:pos x="214" y="470"/>
                </a:cxn>
                <a:cxn ang="0">
                  <a:pos x="196" y="478"/>
                </a:cxn>
                <a:cxn ang="0">
                  <a:pos x="174" y="486"/>
                </a:cxn>
                <a:cxn ang="0">
                  <a:pos x="154" y="488"/>
                </a:cxn>
                <a:cxn ang="0">
                  <a:pos x="132" y="490"/>
                </a:cxn>
                <a:cxn ang="0">
                  <a:pos x="132" y="490"/>
                </a:cxn>
                <a:cxn ang="0">
                  <a:pos x="106" y="488"/>
                </a:cxn>
                <a:cxn ang="0">
                  <a:pos x="94" y="486"/>
                </a:cxn>
                <a:cxn ang="0">
                  <a:pos x="80" y="482"/>
                </a:cxn>
                <a:cxn ang="0">
                  <a:pos x="68" y="478"/>
                </a:cxn>
                <a:cxn ang="0">
                  <a:pos x="56" y="470"/>
                </a:cxn>
                <a:cxn ang="0">
                  <a:pos x="46" y="462"/>
                </a:cxn>
                <a:cxn ang="0">
                  <a:pos x="36" y="454"/>
                </a:cxn>
                <a:cxn ang="0">
                  <a:pos x="36" y="454"/>
                </a:cxn>
                <a:cxn ang="0">
                  <a:pos x="24" y="440"/>
                </a:cxn>
                <a:cxn ang="0">
                  <a:pos x="16" y="426"/>
                </a:cxn>
                <a:cxn ang="0">
                  <a:pos x="10" y="412"/>
                </a:cxn>
                <a:cxn ang="0">
                  <a:pos x="6" y="396"/>
                </a:cxn>
                <a:cxn ang="0">
                  <a:pos x="4" y="382"/>
                </a:cxn>
                <a:cxn ang="0">
                  <a:pos x="2" y="366"/>
                </a:cxn>
                <a:cxn ang="0">
                  <a:pos x="0" y="332"/>
                </a:cxn>
                <a:cxn ang="0">
                  <a:pos x="0" y="0"/>
                </a:cxn>
                <a:cxn ang="0">
                  <a:pos x="170" y="0"/>
                </a:cxn>
                <a:cxn ang="0">
                  <a:pos x="170" y="290"/>
                </a:cxn>
                <a:cxn ang="0">
                  <a:pos x="170" y="290"/>
                </a:cxn>
                <a:cxn ang="0">
                  <a:pos x="172" y="314"/>
                </a:cxn>
                <a:cxn ang="0">
                  <a:pos x="172" y="324"/>
                </a:cxn>
                <a:cxn ang="0">
                  <a:pos x="174" y="334"/>
                </a:cxn>
                <a:cxn ang="0">
                  <a:pos x="180" y="342"/>
                </a:cxn>
                <a:cxn ang="0">
                  <a:pos x="186" y="348"/>
                </a:cxn>
                <a:cxn ang="0">
                  <a:pos x="196" y="354"/>
                </a:cxn>
                <a:cxn ang="0">
                  <a:pos x="208" y="354"/>
                </a:cxn>
                <a:cxn ang="0">
                  <a:pos x="208" y="354"/>
                </a:cxn>
                <a:cxn ang="0">
                  <a:pos x="220" y="352"/>
                </a:cxn>
                <a:cxn ang="0">
                  <a:pos x="232" y="348"/>
                </a:cxn>
                <a:cxn ang="0">
                  <a:pos x="242" y="338"/>
                </a:cxn>
                <a:cxn ang="0">
                  <a:pos x="250" y="328"/>
                </a:cxn>
                <a:cxn ang="0">
                  <a:pos x="250" y="328"/>
                </a:cxn>
                <a:cxn ang="0">
                  <a:pos x="254" y="314"/>
                </a:cxn>
                <a:cxn ang="0">
                  <a:pos x="256" y="302"/>
                </a:cxn>
                <a:cxn ang="0">
                  <a:pos x="258" y="276"/>
                </a:cxn>
                <a:cxn ang="0">
                  <a:pos x="258" y="0"/>
                </a:cxn>
                <a:cxn ang="0">
                  <a:pos x="428" y="0"/>
                </a:cxn>
                <a:cxn ang="0">
                  <a:pos x="428" y="480"/>
                </a:cxn>
                <a:cxn ang="0">
                  <a:pos x="268" y="480"/>
                </a:cxn>
              </a:cxnLst>
              <a:rect l="0" t="0" r="r" b="b"/>
              <a:pathLst>
                <a:path w="428" h="490">
                  <a:moveTo>
                    <a:pt x="268" y="480"/>
                  </a:moveTo>
                  <a:lnTo>
                    <a:pt x="268" y="402"/>
                  </a:lnTo>
                  <a:lnTo>
                    <a:pt x="266" y="402"/>
                  </a:lnTo>
                  <a:lnTo>
                    <a:pt x="266" y="402"/>
                  </a:lnTo>
                  <a:lnTo>
                    <a:pt x="258" y="424"/>
                  </a:lnTo>
                  <a:lnTo>
                    <a:pt x="246" y="442"/>
                  </a:lnTo>
                  <a:lnTo>
                    <a:pt x="230" y="458"/>
                  </a:lnTo>
                  <a:lnTo>
                    <a:pt x="214" y="470"/>
                  </a:lnTo>
                  <a:lnTo>
                    <a:pt x="196" y="478"/>
                  </a:lnTo>
                  <a:lnTo>
                    <a:pt x="174" y="486"/>
                  </a:lnTo>
                  <a:lnTo>
                    <a:pt x="154" y="488"/>
                  </a:lnTo>
                  <a:lnTo>
                    <a:pt x="132" y="490"/>
                  </a:lnTo>
                  <a:lnTo>
                    <a:pt x="132" y="490"/>
                  </a:lnTo>
                  <a:lnTo>
                    <a:pt x="106" y="488"/>
                  </a:lnTo>
                  <a:lnTo>
                    <a:pt x="94" y="486"/>
                  </a:lnTo>
                  <a:lnTo>
                    <a:pt x="80" y="482"/>
                  </a:lnTo>
                  <a:lnTo>
                    <a:pt x="68" y="478"/>
                  </a:lnTo>
                  <a:lnTo>
                    <a:pt x="56" y="470"/>
                  </a:lnTo>
                  <a:lnTo>
                    <a:pt x="46" y="462"/>
                  </a:lnTo>
                  <a:lnTo>
                    <a:pt x="36" y="454"/>
                  </a:lnTo>
                  <a:lnTo>
                    <a:pt x="36" y="454"/>
                  </a:lnTo>
                  <a:lnTo>
                    <a:pt x="24" y="440"/>
                  </a:lnTo>
                  <a:lnTo>
                    <a:pt x="16" y="426"/>
                  </a:lnTo>
                  <a:lnTo>
                    <a:pt x="10" y="412"/>
                  </a:lnTo>
                  <a:lnTo>
                    <a:pt x="6" y="396"/>
                  </a:lnTo>
                  <a:lnTo>
                    <a:pt x="4" y="382"/>
                  </a:lnTo>
                  <a:lnTo>
                    <a:pt x="2" y="366"/>
                  </a:lnTo>
                  <a:lnTo>
                    <a:pt x="0" y="332"/>
                  </a:lnTo>
                  <a:lnTo>
                    <a:pt x="0" y="0"/>
                  </a:lnTo>
                  <a:lnTo>
                    <a:pt x="170" y="0"/>
                  </a:lnTo>
                  <a:lnTo>
                    <a:pt x="170" y="290"/>
                  </a:lnTo>
                  <a:lnTo>
                    <a:pt x="170" y="290"/>
                  </a:lnTo>
                  <a:lnTo>
                    <a:pt x="172" y="314"/>
                  </a:lnTo>
                  <a:lnTo>
                    <a:pt x="172" y="324"/>
                  </a:lnTo>
                  <a:lnTo>
                    <a:pt x="174" y="334"/>
                  </a:lnTo>
                  <a:lnTo>
                    <a:pt x="180" y="342"/>
                  </a:lnTo>
                  <a:lnTo>
                    <a:pt x="186" y="348"/>
                  </a:lnTo>
                  <a:lnTo>
                    <a:pt x="196" y="354"/>
                  </a:lnTo>
                  <a:lnTo>
                    <a:pt x="208" y="354"/>
                  </a:lnTo>
                  <a:lnTo>
                    <a:pt x="208" y="354"/>
                  </a:lnTo>
                  <a:lnTo>
                    <a:pt x="220" y="352"/>
                  </a:lnTo>
                  <a:lnTo>
                    <a:pt x="232" y="348"/>
                  </a:lnTo>
                  <a:lnTo>
                    <a:pt x="242" y="338"/>
                  </a:lnTo>
                  <a:lnTo>
                    <a:pt x="250" y="328"/>
                  </a:lnTo>
                  <a:lnTo>
                    <a:pt x="250" y="328"/>
                  </a:lnTo>
                  <a:lnTo>
                    <a:pt x="254" y="314"/>
                  </a:lnTo>
                  <a:lnTo>
                    <a:pt x="256" y="302"/>
                  </a:lnTo>
                  <a:lnTo>
                    <a:pt x="258" y="276"/>
                  </a:lnTo>
                  <a:lnTo>
                    <a:pt x="258" y="0"/>
                  </a:lnTo>
                  <a:lnTo>
                    <a:pt x="428" y="0"/>
                  </a:lnTo>
                  <a:lnTo>
                    <a:pt x="428" y="480"/>
                  </a:lnTo>
                  <a:lnTo>
                    <a:pt x="268" y="480"/>
                  </a:lnTo>
                  <a:close/>
                </a:path>
              </a:pathLst>
            </a:custGeom>
            <a:solidFill>
              <a:srgbClr val="6DB43F"/>
            </a:solidFill>
            <a:ln w="9525">
              <a:noFill/>
              <a:round/>
              <a:headEnd/>
              <a:tailEnd/>
            </a:ln>
          </p:spPr>
          <p:txBody>
            <a:bodyPr/>
            <a:lstStyle/>
            <a:p>
              <a:endParaRPr lang="en-US"/>
            </a:p>
          </p:txBody>
        </p:sp>
        <p:sp>
          <p:nvSpPr>
            <p:cNvPr id="216074" name="Freeform 10"/>
            <p:cNvSpPr>
              <a:spLocks/>
            </p:cNvSpPr>
            <p:nvPr userDrawn="1"/>
          </p:nvSpPr>
          <p:spPr bwMode="black">
            <a:xfrm>
              <a:off x="1329" y="605"/>
              <a:ext cx="183" cy="136"/>
            </a:xfrm>
            <a:custGeom>
              <a:avLst/>
              <a:gdLst/>
              <a:ahLst/>
              <a:cxnLst>
                <a:cxn ang="0">
                  <a:pos x="154" y="74"/>
                </a:cxn>
                <a:cxn ang="0">
                  <a:pos x="156" y="74"/>
                </a:cxn>
                <a:cxn ang="0">
                  <a:pos x="178" y="42"/>
                </a:cxn>
                <a:cxn ang="0">
                  <a:pos x="206" y="18"/>
                </a:cxn>
                <a:cxn ang="0">
                  <a:pos x="238" y="4"/>
                </a:cxn>
                <a:cxn ang="0">
                  <a:pos x="276" y="0"/>
                </a:cxn>
                <a:cxn ang="0">
                  <a:pos x="296" y="0"/>
                </a:cxn>
                <a:cxn ang="0">
                  <a:pos x="332" y="10"/>
                </a:cxn>
                <a:cxn ang="0">
                  <a:pos x="362" y="28"/>
                </a:cxn>
                <a:cxn ang="0">
                  <a:pos x="388" y="56"/>
                </a:cxn>
                <a:cxn ang="0">
                  <a:pos x="398" y="74"/>
                </a:cxn>
                <a:cxn ang="0">
                  <a:pos x="424" y="40"/>
                </a:cxn>
                <a:cxn ang="0">
                  <a:pos x="454" y="16"/>
                </a:cxn>
                <a:cxn ang="0">
                  <a:pos x="490" y="4"/>
                </a:cxn>
                <a:cxn ang="0">
                  <a:pos x="530" y="0"/>
                </a:cxn>
                <a:cxn ang="0">
                  <a:pos x="544" y="0"/>
                </a:cxn>
                <a:cxn ang="0">
                  <a:pos x="572" y="6"/>
                </a:cxn>
                <a:cxn ang="0">
                  <a:pos x="598" y="16"/>
                </a:cxn>
                <a:cxn ang="0">
                  <a:pos x="622" y="32"/>
                </a:cxn>
                <a:cxn ang="0">
                  <a:pos x="632" y="42"/>
                </a:cxn>
                <a:cxn ang="0">
                  <a:pos x="650" y="70"/>
                </a:cxn>
                <a:cxn ang="0">
                  <a:pos x="660" y="102"/>
                </a:cxn>
                <a:cxn ang="0">
                  <a:pos x="662" y="138"/>
                </a:cxn>
                <a:cxn ang="0">
                  <a:pos x="664" y="490"/>
                </a:cxn>
                <a:cxn ang="0">
                  <a:pos x="498" y="202"/>
                </a:cxn>
                <a:cxn ang="0">
                  <a:pos x="498" y="178"/>
                </a:cxn>
                <a:cxn ang="0">
                  <a:pos x="494" y="156"/>
                </a:cxn>
                <a:cxn ang="0">
                  <a:pos x="484" y="142"/>
                </a:cxn>
                <a:cxn ang="0">
                  <a:pos x="462" y="136"/>
                </a:cxn>
                <a:cxn ang="0">
                  <a:pos x="452" y="136"/>
                </a:cxn>
                <a:cxn ang="0">
                  <a:pos x="440" y="140"/>
                </a:cxn>
                <a:cxn ang="0">
                  <a:pos x="426" y="152"/>
                </a:cxn>
                <a:cxn ang="0">
                  <a:pos x="416" y="178"/>
                </a:cxn>
                <a:cxn ang="0">
                  <a:pos x="414" y="224"/>
                </a:cxn>
                <a:cxn ang="0">
                  <a:pos x="248" y="490"/>
                </a:cxn>
                <a:cxn ang="0">
                  <a:pos x="248" y="202"/>
                </a:cxn>
                <a:cxn ang="0">
                  <a:pos x="246" y="166"/>
                </a:cxn>
                <a:cxn ang="0">
                  <a:pos x="238" y="146"/>
                </a:cxn>
                <a:cxn ang="0">
                  <a:pos x="222" y="134"/>
                </a:cxn>
                <a:cxn ang="0">
                  <a:pos x="210" y="132"/>
                </a:cxn>
                <a:cxn ang="0">
                  <a:pos x="186" y="138"/>
                </a:cxn>
                <a:cxn ang="0">
                  <a:pos x="174" y="154"/>
                </a:cxn>
                <a:cxn ang="0">
                  <a:pos x="168" y="176"/>
                </a:cxn>
                <a:cxn ang="0">
                  <a:pos x="166" y="490"/>
                </a:cxn>
                <a:cxn ang="0">
                  <a:pos x="0" y="10"/>
                </a:cxn>
              </a:cxnLst>
              <a:rect l="0" t="0" r="r" b="b"/>
              <a:pathLst>
                <a:path w="664" h="490">
                  <a:moveTo>
                    <a:pt x="154" y="10"/>
                  </a:moveTo>
                  <a:lnTo>
                    <a:pt x="154" y="74"/>
                  </a:lnTo>
                  <a:lnTo>
                    <a:pt x="156" y="74"/>
                  </a:lnTo>
                  <a:lnTo>
                    <a:pt x="156" y="74"/>
                  </a:lnTo>
                  <a:lnTo>
                    <a:pt x="166" y="56"/>
                  </a:lnTo>
                  <a:lnTo>
                    <a:pt x="178" y="42"/>
                  </a:lnTo>
                  <a:lnTo>
                    <a:pt x="190" y="30"/>
                  </a:lnTo>
                  <a:lnTo>
                    <a:pt x="206" y="18"/>
                  </a:lnTo>
                  <a:lnTo>
                    <a:pt x="222" y="10"/>
                  </a:lnTo>
                  <a:lnTo>
                    <a:pt x="238" y="4"/>
                  </a:lnTo>
                  <a:lnTo>
                    <a:pt x="256" y="0"/>
                  </a:lnTo>
                  <a:lnTo>
                    <a:pt x="276" y="0"/>
                  </a:lnTo>
                  <a:lnTo>
                    <a:pt x="276" y="0"/>
                  </a:lnTo>
                  <a:lnTo>
                    <a:pt x="296" y="0"/>
                  </a:lnTo>
                  <a:lnTo>
                    <a:pt x="314" y="4"/>
                  </a:lnTo>
                  <a:lnTo>
                    <a:pt x="332" y="10"/>
                  </a:lnTo>
                  <a:lnTo>
                    <a:pt x="348" y="18"/>
                  </a:lnTo>
                  <a:lnTo>
                    <a:pt x="362" y="28"/>
                  </a:lnTo>
                  <a:lnTo>
                    <a:pt x="376" y="40"/>
                  </a:lnTo>
                  <a:lnTo>
                    <a:pt x="388" y="56"/>
                  </a:lnTo>
                  <a:lnTo>
                    <a:pt x="398" y="74"/>
                  </a:lnTo>
                  <a:lnTo>
                    <a:pt x="398" y="74"/>
                  </a:lnTo>
                  <a:lnTo>
                    <a:pt x="410" y="56"/>
                  </a:lnTo>
                  <a:lnTo>
                    <a:pt x="424" y="40"/>
                  </a:lnTo>
                  <a:lnTo>
                    <a:pt x="438" y="28"/>
                  </a:lnTo>
                  <a:lnTo>
                    <a:pt x="454" y="16"/>
                  </a:lnTo>
                  <a:lnTo>
                    <a:pt x="472" y="10"/>
                  </a:lnTo>
                  <a:lnTo>
                    <a:pt x="490" y="4"/>
                  </a:lnTo>
                  <a:lnTo>
                    <a:pt x="508" y="0"/>
                  </a:lnTo>
                  <a:lnTo>
                    <a:pt x="530" y="0"/>
                  </a:lnTo>
                  <a:lnTo>
                    <a:pt x="530" y="0"/>
                  </a:lnTo>
                  <a:lnTo>
                    <a:pt x="544" y="0"/>
                  </a:lnTo>
                  <a:lnTo>
                    <a:pt x="558" y="2"/>
                  </a:lnTo>
                  <a:lnTo>
                    <a:pt x="572" y="6"/>
                  </a:lnTo>
                  <a:lnTo>
                    <a:pt x="584" y="10"/>
                  </a:lnTo>
                  <a:lnTo>
                    <a:pt x="598" y="16"/>
                  </a:lnTo>
                  <a:lnTo>
                    <a:pt x="610" y="22"/>
                  </a:lnTo>
                  <a:lnTo>
                    <a:pt x="622" y="32"/>
                  </a:lnTo>
                  <a:lnTo>
                    <a:pt x="632" y="42"/>
                  </a:lnTo>
                  <a:lnTo>
                    <a:pt x="632" y="42"/>
                  </a:lnTo>
                  <a:lnTo>
                    <a:pt x="642" y="56"/>
                  </a:lnTo>
                  <a:lnTo>
                    <a:pt x="650" y="70"/>
                  </a:lnTo>
                  <a:lnTo>
                    <a:pt x="656" y="86"/>
                  </a:lnTo>
                  <a:lnTo>
                    <a:pt x="660" y="102"/>
                  </a:lnTo>
                  <a:lnTo>
                    <a:pt x="662" y="120"/>
                  </a:lnTo>
                  <a:lnTo>
                    <a:pt x="662" y="138"/>
                  </a:lnTo>
                  <a:lnTo>
                    <a:pt x="664" y="174"/>
                  </a:lnTo>
                  <a:lnTo>
                    <a:pt x="664" y="490"/>
                  </a:lnTo>
                  <a:lnTo>
                    <a:pt x="498" y="490"/>
                  </a:lnTo>
                  <a:lnTo>
                    <a:pt x="498" y="202"/>
                  </a:lnTo>
                  <a:lnTo>
                    <a:pt x="498" y="202"/>
                  </a:lnTo>
                  <a:lnTo>
                    <a:pt x="498" y="178"/>
                  </a:lnTo>
                  <a:lnTo>
                    <a:pt x="496" y="166"/>
                  </a:lnTo>
                  <a:lnTo>
                    <a:pt x="494" y="156"/>
                  </a:lnTo>
                  <a:lnTo>
                    <a:pt x="490" y="148"/>
                  </a:lnTo>
                  <a:lnTo>
                    <a:pt x="484" y="142"/>
                  </a:lnTo>
                  <a:lnTo>
                    <a:pt x="474" y="136"/>
                  </a:lnTo>
                  <a:lnTo>
                    <a:pt x="462" y="136"/>
                  </a:lnTo>
                  <a:lnTo>
                    <a:pt x="462" y="136"/>
                  </a:lnTo>
                  <a:lnTo>
                    <a:pt x="452" y="136"/>
                  </a:lnTo>
                  <a:lnTo>
                    <a:pt x="446" y="138"/>
                  </a:lnTo>
                  <a:lnTo>
                    <a:pt x="440" y="140"/>
                  </a:lnTo>
                  <a:lnTo>
                    <a:pt x="434" y="144"/>
                  </a:lnTo>
                  <a:lnTo>
                    <a:pt x="426" y="152"/>
                  </a:lnTo>
                  <a:lnTo>
                    <a:pt x="420" y="164"/>
                  </a:lnTo>
                  <a:lnTo>
                    <a:pt x="416" y="178"/>
                  </a:lnTo>
                  <a:lnTo>
                    <a:pt x="416" y="194"/>
                  </a:lnTo>
                  <a:lnTo>
                    <a:pt x="414" y="224"/>
                  </a:lnTo>
                  <a:lnTo>
                    <a:pt x="414" y="490"/>
                  </a:lnTo>
                  <a:lnTo>
                    <a:pt x="248" y="490"/>
                  </a:lnTo>
                  <a:lnTo>
                    <a:pt x="248" y="202"/>
                  </a:lnTo>
                  <a:lnTo>
                    <a:pt x="248" y="202"/>
                  </a:lnTo>
                  <a:lnTo>
                    <a:pt x="248" y="178"/>
                  </a:lnTo>
                  <a:lnTo>
                    <a:pt x="246" y="166"/>
                  </a:lnTo>
                  <a:lnTo>
                    <a:pt x="244" y="156"/>
                  </a:lnTo>
                  <a:lnTo>
                    <a:pt x="238" y="146"/>
                  </a:lnTo>
                  <a:lnTo>
                    <a:pt x="232" y="140"/>
                  </a:lnTo>
                  <a:lnTo>
                    <a:pt x="222" y="134"/>
                  </a:lnTo>
                  <a:lnTo>
                    <a:pt x="210" y="132"/>
                  </a:lnTo>
                  <a:lnTo>
                    <a:pt x="210" y="132"/>
                  </a:lnTo>
                  <a:lnTo>
                    <a:pt x="196" y="134"/>
                  </a:lnTo>
                  <a:lnTo>
                    <a:pt x="186" y="138"/>
                  </a:lnTo>
                  <a:lnTo>
                    <a:pt x="178" y="144"/>
                  </a:lnTo>
                  <a:lnTo>
                    <a:pt x="174" y="154"/>
                  </a:lnTo>
                  <a:lnTo>
                    <a:pt x="170" y="164"/>
                  </a:lnTo>
                  <a:lnTo>
                    <a:pt x="168" y="176"/>
                  </a:lnTo>
                  <a:lnTo>
                    <a:pt x="166" y="202"/>
                  </a:lnTo>
                  <a:lnTo>
                    <a:pt x="166" y="490"/>
                  </a:lnTo>
                  <a:lnTo>
                    <a:pt x="0" y="490"/>
                  </a:lnTo>
                  <a:lnTo>
                    <a:pt x="0" y="10"/>
                  </a:lnTo>
                  <a:lnTo>
                    <a:pt x="154" y="10"/>
                  </a:lnTo>
                  <a:close/>
                </a:path>
              </a:pathLst>
            </a:custGeom>
            <a:solidFill>
              <a:srgbClr val="6DB43F"/>
            </a:solidFill>
            <a:ln w="9525">
              <a:noFill/>
              <a:round/>
              <a:headEnd/>
              <a:tailEnd/>
            </a:ln>
          </p:spPr>
          <p:txBody>
            <a:bodyPr/>
            <a:lstStyle/>
            <a:p>
              <a:endParaRPr lang="en-US"/>
            </a:p>
          </p:txBody>
        </p:sp>
        <p:sp>
          <p:nvSpPr>
            <p:cNvPr id="216075" name="Freeform 11"/>
            <p:cNvSpPr>
              <a:spLocks noEditPoints="1"/>
            </p:cNvSpPr>
            <p:nvPr userDrawn="1"/>
          </p:nvSpPr>
          <p:spPr bwMode="black">
            <a:xfrm>
              <a:off x="1536" y="559"/>
              <a:ext cx="46" cy="182"/>
            </a:xfrm>
            <a:custGeom>
              <a:avLst/>
              <a:gdLst/>
              <a:ahLst/>
              <a:cxnLst>
                <a:cxn ang="0">
                  <a:pos x="168" y="128"/>
                </a:cxn>
                <a:cxn ang="0">
                  <a:pos x="0" y="128"/>
                </a:cxn>
                <a:cxn ang="0">
                  <a:pos x="0" y="0"/>
                </a:cxn>
                <a:cxn ang="0">
                  <a:pos x="168" y="0"/>
                </a:cxn>
                <a:cxn ang="0">
                  <a:pos x="168" y="128"/>
                </a:cxn>
                <a:cxn ang="0">
                  <a:pos x="168" y="656"/>
                </a:cxn>
                <a:cxn ang="0">
                  <a:pos x="0" y="656"/>
                </a:cxn>
                <a:cxn ang="0">
                  <a:pos x="0" y="176"/>
                </a:cxn>
                <a:cxn ang="0">
                  <a:pos x="168" y="176"/>
                </a:cxn>
                <a:cxn ang="0">
                  <a:pos x="168" y="656"/>
                </a:cxn>
              </a:cxnLst>
              <a:rect l="0" t="0" r="r" b="b"/>
              <a:pathLst>
                <a:path w="168" h="656">
                  <a:moveTo>
                    <a:pt x="168" y="128"/>
                  </a:moveTo>
                  <a:lnTo>
                    <a:pt x="0" y="128"/>
                  </a:lnTo>
                  <a:lnTo>
                    <a:pt x="0" y="0"/>
                  </a:lnTo>
                  <a:lnTo>
                    <a:pt x="168" y="0"/>
                  </a:lnTo>
                  <a:lnTo>
                    <a:pt x="168" y="128"/>
                  </a:lnTo>
                  <a:close/>
                  <a:moveTo>
                    <a:pt x="168" y="656"/>
                  </a:moveTo>
                  <a:lnTo>
                    <a:pt x="0" y="656"/>
                  </a:lnTo>
                  <a:lnTo>
                    <a:pt x="0" y="176"/>
                  </a:lnTo>
                  <a:lnTo>
                    <a:pt x="168" y="176"/>
                  </a:lnTo>
                  <a:lnTo>
                    <a:pt x="168" y="656"/>
                  </a:lnTo>
                  <a:close/>
                </a:path>
              </a:pathLst>
            </a:custGeom>
            <a:solidFill>
              <a:srgbClr val="6DB43F"/>
            </a:solidFill>
            <a:ln w="9525">
              <a:noFill/>
              <a:round/>
              <a:headEnd/>
              <a:tailEnd/>
            </a:ln>
          </p:spPr>
          <p:txBody>
            <a:bodyPr/>
            <a:lstStyle/>
            <a:p>
              <a:endParaRPr lang="en-US"/>
            </a:p>
          </p:txBody>
        </p:sp>
        <p:sp>
          <p:nvSpPr>
            <p:cNvPr id="216076" name="Freeform 12"/>
            <p:cNvSpPr>
              <a:spLocks/>
            </p:cNvSpPr>
            <p:nvPr userDrawn="1"/>
          </p:nvSpPr>
          <p:spPr bwMode="black">
            <a:xfrm>
              <a:off x="1607" y="605"/>
              <a:ext cx="118" cy="136"/>
            </a:xfrm>
            <a:custGeom>
              <a:avLst/>
              <a:gdLst/>
              <a:ahLst/>
              <a:cxnLst>
                <a:cxn ang="0">
                  <a:pos x="0" y="10"/>
                </a:cxn>
                <a:cxn ang="0">
                  <a:pos x="160" y="10"/>
                </a:cxn>
                <a:cxn ang="0">
                  <a:pos x="160" y="78"/>
                </a:cxn>
                <a:cxn ang="0">
                  <a:pos x="162" y="78"/>
                </a:cxn>
                <a:cxn ang="0">
                  <a:pos x="162" y="78"/>
                </a:cxn>
                <a:cxn ang="0">
                  <a:pos x="170" y="58"/>
                </a:cxn>
                <a:cxn ang="0">
                  <a:pos x="182" y="42"/>
                </a:cxn>
                <a:cxn ang="0">
                  <a:pos x="196" y="28"/>
                </a:cxn>
                <a:cxn ang="0">
                  <a:pos x="212" y="18"/>
                </a:cxn>
                <a:cxn ang="0">
                  <a:pos x="228" y="10"/>
                </a:cxn>
                <a:cxn ang="0">
                  <a:pos x="246" y="4"/>
                </a:cxn>
                <a:cxn ang="0">
                  <a:pos x="266" y="0"/>
                </a:cxn>
                <a:cxn ang="0">
                  <a:pos x="286" y="0"/>
                </a:cxn>
                <a:cxn ang="0">
                  <a:pos x="286" y="0"/>
                </a:cxn>
                <a:cxn ang="0">
                  <a:pos x="302" y="0"/>
                </a:cxn>
                <a:cxn ang="0">
                  <a:pos x="318" y="2"/>
                </a:cxn>
                <a:cxn ang="0">
                  <a:pos x="334" y="6"/>
                </a:cxn>
                <a:cxn ang="0">
                  <a:pos x="348" y="10"/>
                </a:cxn>
                <a:cxn ang="0">
                  <a:pos x="364" y="18"/>
                </a:cxn>
                <a:cxn ang="0">
                  <a:pos x="376" y="26"/>
                </a:cxn>
                <a:cxn ang="0">
                  <a:pos x="390" y="36"/>
                </a:cxn>
                <a:cxn ang="0">
                  <a:pos x="400" y="50"/>
                </a:cxn>
                <a:cxn ang="0">
                  <a:pos x="400" y="50"/>
                </a:cxn>
                <a:cxn ang="0">
                  <a:pos x="408" y="66"/>
                </a:cxn>
                <a:cxn ang="0">
                  <a:pos x="416" y="82"/>
                </a:cxn>
                <a:cxn ang="0">
                  <a:pos x="420" y="100"/>
                </a:cxn>
                <a:cxn ang="0">
                  <a:pos x="424" y="118"/>
                </a:cxn>
                <a:cxn ang="0">
                  <a:pos x="426" y="156"/>
                </a:cxn>
                <a:cxn ang="0">
                  <a:pos x="428" y="194"/>
                </a:cxn>
                <a:cxn ang="0">
                  <a:pos x="428" y="490"/>
                </a:cxn>
                <a:cxn ang="0">
                  <a:pos x="258" y="490"/>
                </a:cxn>
                <a:cxn ang="0">
                  <a:pos x="258" y="198"/>
                </a:cxn>
                <a:cxn ang="0">
                  <a:pos x="258" y="198"/>
                </a:cxn>
                <a:cxn ang="0">
                  <a:pos x="256" y="176"/>
                </a:cxn>
                <a:cxn ang="0">
                  <a:pos x="256" y="164"/>
                </a:cxn>
                <a:cxn ang="0">
                  <a:pos x="252" y="152"/>
                </a:cxn>
                <a:cxn ang="0">
                  <a:pos x="248" y="144"/>
                </a:cxn>
                <a:cxn ang="0">
                  <a:pos x="242" y="136"/>
                </a:cxn>
                <a:cxn ang="0">
                  <a:pos x="232" y="130"/>
                </a:cxn>
                <a:cxn ang="0">
                  <a:pos x="220" y="128"/>
                </a:cxn>
                <a:cxn ang="0">
                  <a:pos x="220" y="128"/>
                </a:cxn>
                <a:cxn ang="0">
                  <a:pos x="204" y="130"/>
                </a:cxn>
                <a:cxn ang="0">
                  <a:pos x="192" y="136"/>
                </a:cxn>
                <a:cxn ang="0">
                  <a:pos x="184" y="144"/>
                </a:cxn>
                <a:cxn ang="0">
                  <a:pos x="178" y="156"/>
                </a:cxn>
                <a:cxn ang="0">
                  <a:pos x="174" y="168"/>
                </a:cxn>
                <a:cxn ang="0">
                  <a:pos x="170" y="182"/>
                </a:cxn>
                <a:cxn ang="0">
                  <a:pos x="170" y="212"/>
                </a:cxn>
                <a:cxn ang="0">
                  <a:pos x="170" y="490"/>
                </a:cxn>
                <a:cxn ang="0">
                  <a:pos x="0" y="490"/>
                </a:cxn>
                <a:cxn ang="0">
                  <a:pos x="0" y="10"/>
                </a:cxn>
              </a:cxnLst>
              <a:rect l="0" t="0" r="r" b="b"/>
              <a:pathLst>
                <a:path w="428" h="490">
                  <a:moveTo>
                    <a:pt x="0" y="10"/>
                  </a:moveTo>
                  <a:lnTo>
                    <a:pt x="160" y="10"/>
                  </a:lnTo>
                  <a:lnTo>
                    <a:pt x="160" y="78"/>
                  </a:lnTo>
                  <a:lnTo>
                    <a:pt x="162" y="78"/>
                  </a:lnTo>
                  <a:lnTo>
                    <a:pt x="162" y="78"/>
                  </a:lnTo>
                  <a:lnTo>
                    <a:pt x="170" y="58"/>
                  </a:lnTo>
                  <a:lnTo>
                    <a:pt x="182" y="42"/>
                  </a:lnTo>
                  <a:lnTo>
                    <a:pt x="196" y="28"/>
                  </a:lnTo>
                  <a:lnTo>
                    <a:pt x="212" y="18"/>
                  </a:lnTo>
                  <a:lnTo>
                    <a:pt x="228" y="10"/>
                  </a:lnTo>
                  <a:lnTo>
                    <a:pt x="246" y="4"/>
                  </a:lnTo>
                  <a:lnTo>
                    <a:pt x="266" y="0"/>
                  </a:lnTo>
                  <a:lnTo>
                    <a:pt x="286" y="0"/>
                  </a:lnTo>
                  <a:lnTo>
                    <a:pt x="286" y="0"/>
                  </a:lnTo>
                  <a:lnTo>
                    <a:pt x="302" y="0"/>
                  </a:lnTo>
                  <a:lnTo>
                    <a:pt x="318" y="2"/>
                  </a:lnTo>
                  <a:lnTo>
                    <a:pt x="334" y="6"/>
                  </a:lnTo>
                  <a:lnTo>
                    <a:pt x="348" y="10"/>
                  </a:lnTo>
                  <a:lnTo>
                    <a:pt x="364" y="18"/>
                  </a:lnTo>
                  <a:lnTo>
                    <a:pt x="376" y="26"/>
                  </a:lnTo>
                  <a:lnTo>
                    <a:pt x="390" y="36"/>
                  </a:lnTo>
                  <a:lnTo>
                    <a:pt x="400" y="50"/>
                  </a:lnTo>
                  <a:lnTo>
                    <a:pt x="400" y="50"/>
                  </a:lnTo>
                  <a:lnTo>
                    <a:pt x="408" y="66"/>
                  </a:lnTo>
                  <a:lnTo>
                    <a:pt x="416" y="82"/>
                  </a:lnTo>
                  <a:lnTo>
                    <a:pt x="420" y="100"/>
                  </a:lnTo>
                  <a:lnTo>
                    <a:pt x="424" y="118"/>
                  </a:lnTo>
                  <a:lnTo>
                    <a:pt x="426" y="156"/>
                  </a:lnTo>
                  <a:lnTo>
                    <a:pt x="428" y="194"/>
                  </a:lnTo>
                  <a:lnTo>
                    <a:pt x="428" y="490"/>
                  </a:lnTo>
                  <a:lnTo>
                    <a:pt x="258" y="490"/>
                  </a:lnTo>
                  <a:lnTo>
                    <a:pt x="258" y="198"/>
                  </a:lnTo>
                  <a:lnTo>
                    <a:pt x="258" y="198"/>
                  </a:lnTo>
                  <a:lnTo>
                    <a:pt x="256" y="176"/>
                  </a:lnTo>
                  <a:lnTo>
                    <a:pt x="256" y="164"/>
                  </a:lnTo>
                  <a:lnTo>
                    <a:pt x="252" y="152"/>
                  </a:lnTo>
                  <a:lnTo>
                    <a:pt x="248" y="144"/>
                  </a:lnTo>
                  <a:lnTo>
                    <a:pt x="242" y="136"/>
                  </a:lnTo>
                  <a:lnTo>
                    <a:pt x="232" y="130"/>
                  </a:lnTo>
                  <a:lnTo>
                    <a:pt x="220" y="128"/>
                  </a:lnTo>
                  <a:lnTo>
                    <a:pt x="220" y="128"/>
                  </a:lnTo>
                  <a:lnTo>
                    <a:pt x="204" y="130"/>
                  </a:lnTo>
                  <a:lnTo>
                    <a:pt x="192" y="136"/>
                  </a:lnTo>
                  <a:lnTo>
                    <a:pt x="184" y="144"/>
                  </a:lnTo>
                  <a:lnTo>
                    <a:pt x="178" y="156"/>
                  </a:lnTo>
                  <a:lnTo>
                    <a:pt x="174" y="168"/>
                  </a:lnTo>
                  <a:lnTo>
                    <a:pt x="170" y="182"/>
                  </a:lnTo>
                  <a:lnTo>
                    <a:pt x="170" y="212"/>
                  </a:lnTo>
                  <a:lnTo>
                    <a:pt x="170" y="490"/>
                  </a:lnTo>
                  <a:lnTo>
                    <a:pt x="0" y="490"/>
                  </a:lnTo>
                  <a:lnTo>
                    <a:pt x="0" y="10"/>
                  </a:lnTo>
                  <a:close/>
                </a:path>
              </a:pathLst>
            </a:custGeom>
            <a:solidFill>
              <a:srgbClr val="6DB43F"/>
            </a:solidFill>
            <a:ln w="9525">
              <a:noFill/>
              <a:round/>
              <a:headEnd/>
              <a:tailEnd/>
            </a:ln>
          </p:spPr>
          <p:txBody>
            <a:bodyPr/>
            <a:lstStyle/>
            <a:p>
              <a:endParaRPr lang="en-US"/>
            </a:p>
          </p:txBody>
        </p:sp>
        <p:sp>
          <p:nvSpPr>
            <p:cNvPr id="216077" name="Freeform 13"/>
            <p:cNvSpPr>
              <a:spLocks noEditPoints="1"/>
            </p:cNvSpPr>
            <p:nvPr userDrawn="1"/>
          </p:nvSpPr>
          <p:spPr bwMode="black">
            <a:xfrm>
              <a:off x="1741" y="605"/>
              <a:ext cx="129" cy="139"/>
            </a:xfrm>
            <a:custGeom>
              <a:avLst/>
              <a:gdLst/>
              <a:ahLst/>
              <a:cxnLst>
                <a:cxn ang="0">
                  <a:pos x="298" y="458"/>
                </a:cxn>
                <a:cxn ang="0">
                  <a:pos x="282" y="444"/>
                </a:cxn>
                <a:cxn ang="0">
                  <a:pos x="234" y="482"/>
                </a:cxn>
                <a:cxn ang="0">
                  <a:pos x="176" y="500"/>
                </a:cxn>
                <a:cxn ang="0">
                  <a:pos x="124" y="498"/>
                </a:cxn>
                <a:cxn ang="0">
                  <a:pos x="82" y="486"/>
                </a:cxn>
                <a:cxn ang="0">
                  <a:pos x="46" y="464"/>
                </a:cxn>
                <a:cxn ang="0">
                  <a:pos x="20" y="432"/>
                </a:cxn>
                <a:cxn ang="0">
                  <a:pos x="4" y="388"/>
                </a:cxn>
                <a:cxn ang="0">
                  <a:pos x="0" y="356"/>
                </a:cxn>
                <a:cxn ang="0">
                  <a:pos x="6" y="314"/>
                </a:cxn>
                <a:cxn ang="0">
                  <a:pos x="36" y="260"/>
                </a:cxn>
                <a:cxn ang="0">
                  <a:pos x="92" y="216"/>
                </a:cxn>
                <a:cxn ang="0">
                  <a:pos x="158" y="194"/>
                </a:cxn>
                <a:cxn ang="0">
                  <a:pos x="288" y="176"/>
                </a:cxn>
                <a:cxn ang="0">
                  <a:pos x="288" y="158"/>
                </a:cxn>
                <a:cxn ang="0">
                  <a:pos x="278" y="126"/>
                </a:cxn>
                <a:cxn ang="0">
                  <a:pos x="250" y="114"/>
                </a:cxn>
                <a:cxn ang="0">
                  <a:pos x="224" y="114"/>
                </a:cxn>
                <a:cxn ang="0">
                  <a:pos x="192" y="124"/>
                </a:cxn>
                <a:cxn ang="0">
                  <a:pos x="172" y="152"/>
                </a:cxn>
                <a:cxn ang="0">
                  <a:pos x="14" y="150"/>
                </a:cxn>
                <a:cxn ang="0">
                  <a:pos x="36" y="92"/>
                </a:cxn>
                <a:cxn ang="0">
                  <a:pos x="70" y="50"/>
                </a:cxn>
                <a:cxn ang="0">
                  <a:pos x="116" y="22"/>
                </a:cxn>
                <a:cxn ang="0">
                  <a:pos x="168" y="6"/>
                </a:cxn>
                <a:cxn ang="0">
                  <a:pos x="242" y="0"/>
                </a:cxn>
                <a:cxn ang="0">
                  <a:pos x="324" y="8"/>
                </a:cxn>
                <a:cxn ang="0">
                  <a:pos x="384" y="30"/>
                </a:cxn>
                <a:cxn ang="0">
                  <a:pos x="412" y="50"/>
                </a:cxn>
                <a:cxn ang="0">
                  <a:pos x="434" y="78"/>
                </a:cxn>
                <a:cxn ang="0">
                  <a:pos x="452" y="142"/>
                </a:cxn>
                <a:cxn ang="0">
                  <a:pos x="452" y="386"/>
                </a:cxn>
                <a:cxn ang="0">
                  <a:pos x="454" y="438"/>
                </a:cxn>
                <a:cxn ang="0">
                  <a:pos x="302" y="490"/>
                </a:cxn>
                <a:cxn ang="0">
                  <a:pos x="272" y="268"/>
                </a:cxn>
                <a:cxn ang="0">
                  <a:pos x="218" y="284"/>
                </a:cxn>
                <a:cxn ang="0">
                  <a:pos x="190" y="306"/>
                </a:cxn>
                <a:cxn ang="0">
                  <a:pos x="178" y="332"/>
                </a:cxn>
                <a:cxn ang="0">
                  <a:pos x="178" y="354"/>
                </a:cxn>
                <a:cxn ang="0">
                  <a:pos x="190" y="376"/>
                </a:cxn>
                <a:cxn ang="0">
                  <a:pos x="212" y="386"/>
                </a:cxn>
                <a:cxn ang="0">
                  <a:pos x="234" y="386"/>
                </a:cxn>
                <a:cxn ang="0">
                  <a:pos x="260" y="378"/>
                </a:cxn>
                <a:cxn ang="0">
                  <a:pos x="280" y="350"/>
                </a:cxn>
                <a:cxn ang="0">
                  <a:pos x="288" y="274"/>
                </a:cxn>
              </a:cxnLst>
              <a:rect l="0" t="0" r="r" b="b"/>
              <a:pathLst>
                <a:path w="466" h="500">
                  <a:moveTo>
                    <a:pt x="302" y="490"/>
                  </a:moveTo>
                  <a:lnTo>
                    <a:pt x="302" y="490"/>
                  </a:lnTo>
                  <a:lnTo>
                    <a:pt x="298" y="458"/>
                  </a:lnTo>
                  <a:lnTo>
                    <a:pt x="296" y="424"/>
                  </a:lnTo>
                  <a:lnTo>
                    <a:pt x="296" y="424"/>
                  </a:lnTo>
                  <a:lnTo>
                    <a:pt x="282" y="444"/>
                  </a:lnTo>
                  <a:lnTo>
                    <a:pt x="268" y="460"/>
                  </a:lnTo>
                  <a:lnTo>
                    <a:pt x="252" y="472"/>
                  </a:lnTo>
                  <a:lnTo>
                    <a:pt x="234" y="482"/>
                  </a:lnTo>
                  <a:lnTo>
                    <a:pt x="216" y="490"/>
                  </a:lnTo>
                  <a:lnTo>
                    <a:pt x="196" y="496"/>
                  </a:lnTo>
                  <a:lnTo>
                    <a:pt x="176" y="500"/>
                  </a:lnTo>
                  <a:lnTo>
                    <a:pt x="154" y="500"/>
                  </a:lnTo>
                  <a:lnTo>
                    <a:pt x="154" y="500"/>
                  </a:lnTo>
                  <a:lnTo>
                    <a:pt x="124" y="498"/>
                  </a:lnTo>
                  <a:lnTo>
                    <a:pt x="108" y="496"/>
                  </a:lnTo>
                  <a:lnTo>
                    <a:pt x="94" y="492"/>
                  </a:lnTo>
                  <a:lnTo>
                    <a:pt x="82" y="486"/>
                  </a:lnTo>
                  <a:lnTo>
                    <a:pt x="70" y="480"/>
                  </a:lnTo>
                  <a:lnTo>
                    <a:pt x="58" y="472"/>
                  </a:lnTo>
                  <a:lnTo>
                    <a:pt x="46" y="464"/>
                  </a:lnTo>
                  <a:lnTo>
                    <a:pt x="36" y="454"/>
                  </a:lnTo>
                  <a:lnTo>
                    <a:pt x="28" y="444"/>
                  </a:lnTo>
                  <a:lnTo>
                    <a:pt x="20" y="432"/>
                  </a:lnTo>
                  <a:lnTo>
                    <a:pt x="12" y="418"/>
                  </a:lnTo>
                  <a:lnTo>
                    <a:pt x="8" y="404"/>
                  </a:lnTo>
                  <a:lnTo>
                    <a:pt x="4" y="388"/>
                  </a:lnTo>
                  <a:lnTo>
                    <a:pt x="2" y="372"/>
                  </a:lnTo>
                  <a:lnTo>
                    <a:pt x="0" y="356"/>
                  </a:lnTo>
                  <a:lnTo>
                    <a:pt x="0" y="356"/>
                  </a:lnTo>
                  <a:lnTo>
                    <a:pt x="2" y="342"/>
                  </a:lnTo>
                  <a:lnTo>
                    <a:pt x="2" y="328"/>
                  </a:lnTo>
                  <a:lnTo>
                    <a:pt x="6" y="314"/>
                  </a:lnTo>
                  <a:lnTo>
                    <a:pt x="10" y="302"/>
                  </a:lnTo>
                  <a:lnTo>
                    <a:pt x="20" y="280"/>
                  </a:lnTo>
                  <a:lnTo>
                    <a:pt x="36" y="260"/>
                  </a:lnTo>
                  <a:lnTo>
                    <a:pt x="52" y="242"/>
                  </a:lnTo>
                  <a:lnTo>
                    <a:pt x="72" y="228"/>
                  </a:lnTo>
                  <a:lnTo>
                    <a:pt x="92" y="216"/>
                  </a:lnTo>
                  <a:lnTo>
                    <a:pt x="116" y="208"/>
                  </a:lnTo>
                  <a:lnTo>
                    <a:pt x="116" y="208"/>
                  </a:lnTo>
                  <a:lnTo>
                    <a:pt x="158" y="194"/>
                  </a:lnTo>
                  <a:lnTo>
                    <a:pt x="200" y="186"/>
                  </a:lnTo>
                  <a:lnTo>
                    <a:pt x="244" y="180"/>
                  </a:lnTo>
                  <a:lnTo>
                    <a:pt x="288" y="176"/>
                  </a:lnTo>
                  <a:lnTo>
                    <a:pt x="288" y="174"/>
                  </a:lnTo>
                  <a:lnTo>
                    <a:pt x="288" y="174"/>
                  </a:lnTo>
                  <a:lnTo>
                    <a:pt x="288" y="158"/>
                  </a:lnTo>
                  <a:lnTo>
                    <a:pt x="286" y="146"/>
                  </a:lnTo>
                  <a:lnTo>
                    <a:pt x="282" y="136"/>
                  </a:lnTo>
                  <a:lnTo>
                    <a:pt x="278" y="126"/>
                  </a:lnTo>
                  <a:lnTo>
                    <a:pt x="270" y="120"/>
                  </a:lnTo>
                  <a:lnTo>
                    <a:pt x="262" y="116"/>
                  </a:lnTo>
                  <a:lnTo>
                    <a:pt x="250" y="114"/>
                  </a:lnTo>
                  <a:lnTo>
                    <a:pt x="236" y="112"/>
                  </a:lnTo>
                  <a:lnTo>
                    <a:pt x="236" y="112"/>
                  </a:lnTo>
                  <a:lnTo>
                    <a:pt x="224" y="114"/>
                  </a:lnTo>
                  <a:lnTo>
                    <a:pt x="212" y="116"/>
                  </a:lnTo>
                  <a:lnTo>
                    <a:pt x="202" y="120"/>
                  </a:lnTo>
                  <a:lnTo>
                    <a:pt x="192" y="124"/>
                  </a:lnTo>
                  <a:lnTo>
                    <a:pt x="184" y="132"/>
                  </a:lnTo>
                  <a:lnTo>
                    <a:pt x="178" y="142"/>
                  </a:lnTo>
                  <a:lnTo>
                    <a:pt x="172" y="152"/>
                  </a:lnTo>
                  <a:lnTo>
                    <a:pt x="170" y="166"/>
                  </a:lnTo>
                  <a:lnTo>
                    <a:pt x="14" y="150"/>
                  </a:lnTo>
                  <a:lnTo>
                    <a:pt x="14" y="150"/>
                  </a:lnTo>
                  <a:lnTo>
                    <a:pt x="20" y="130"/>
                  </a:lnTo>
                  <a:lnTo>
                    <a:pt x="26" y="110"/>
                  </a:lnTo>
                  <a:lnTo>
                    <a:pt x="36" y="92"/>
                  </a:lnTo>
                  <a:lnTo>
                    <a:pt x="46" y="76"/>
                  </a:lnTo>
                  <a:lnTo>
                    <a:pt x="58" y="62"/>
                  </a:lnTo>
                  <a:lnTo>
                    <a:pt x="70" y="50"/>
                  </a:lnTo>
                  <a:lnTo>
                    <a:pt x="84" y="40"/>
                  </a:lnTo>
                  <a:lnTo>
                    <a:pt x="100" y="30"/>
                  </a:lnTo>
                  <a:lnTo>
                    <a:pt x="116" y="22"/>
                  </a:lnTo>
                  <a:lnTo>
                    <a:pt x="132" y="16"/>
                  </a:lnTo>
                  <a:lnTo>
                    <a:pt x="150" y="10"/>
                  </a:lnTo>
                  <a:lnTo>
                    <a:pt x="168" y="6"/>
                  </a:lnTo>
                  <a:lnTo>
                    <a:pt x="204" y="2"/>
                  </a:lnTo>
                  <a:lnTo>
                    <a:pt x="242" y="0"/>
                  </a:lnTo>
                  <a:lnTo>
                    <a:pt x="242" y="0"/>
                  </a:lnTo>
                  <a:lnTo>
                    <a:pt x="282" y="2"/>
                  </a:lnTo>
                  <a:lnTo>
                    <a:pt x="304" y="4"/>
                  </a:lnTo>
                  <a:lnTo>
                    <a:pt x="324" y="8"/>
                  </a:lnTo>
                  <a:lnTo>
                    <a:pt x="346" y="14"/>
                  </a:lnTo>
                  <a:lnTo>
                    <a:pt x="366" y="20"/>
                  </a:lnTo>
                  <a:lnTo>
                    <a:pt x="384" y="30"/>
                  </a:lnTo>
                  <a:lnTo>
                    <a:pt x="402" y="42"/>
                  </a:lnTo>
                  <a:lnTo>
                    <a:pt x="402" y="42"/>
                  </a:lnTo>
                  <a:lnTo>
                    <a:pt x="412" y="50"/>
                  </a:lnTo>
                  <a:lnTo>
                    <a:pt x="420" y="58"/>
                  </a:lnTo>
                  <a:lnTo>
                    <a:pt x="428" y="68"/>
                  </a:lnTo>
                  <a:lnTo>
                    <a:pt x="434" y="78"/>
                  </a:lnTo>
                  <a:lnTo>
                    <a:pt x="442" y="98"/>
                  </a:lnTo>
                  <a:lnTo>
                    <a:pt x="448" y="120"/>
                  </a:lnTo>
                  <a:lnTo>
                    <a:pt x="452" y="142"/>
                  </a:lnTo>
                  <a:lnTo>
                    <a:pt x="452" y="166"/>
                  </a:lnTo>
                  <a:lnTo>
                    <a:pt x="452" y="216"/>
                  </a:lnTo>
                  <a:lnTo>
                    <a:pt x="452" y="386"/>
                  </a:lnTo>
                  <a:lnTo>
                    <a:pt x="452" y="386"/>
                  </a:lnTo>
                  <a:lnTo>
                    <a:pt x="452" y="412"/>
                  </a:lnTo>
                  <a:lnTo>
                    <a:pt x="454" y="438"/>
                  </a:lnTo>
                  <a:lnTo>
                    <a:pt x="458" y="466"/>
                  </a:lnTo>
                  <a:lnTo>
                    <a:pt x="466" y="490"/>
                  </a:lnTo>
                  <a:lnTo>
                    <a:pt x="302" y="490"/>
                  </a:lnTo>
                  <a:close/>
                  <a:moveTo>
                    <a:pt x="288" y="266"/>
                  </a:moveTo>
                  <a:lnTo>
                    <a:pt x="288" y="266"/>
                  </a:lnTo>
                  <a:lnTo>
                    <a:pt x="272" y="268"/>
                  </a:lnTo>
                  <a:lnTo>
                    <a:pt x="254" y="272"/>
                  </a:lnTo>
                  <a:lnTo>
                    <a:pt x="234" y="276"/>
                  </a:lnTo>
                  <a:lnTo>
                    <a:pt x="218" y="284"/>
                  </a:lnTo>
                  <a:lnTo>
                    <a:pt x="202" y="294"/>
                  </a:lnTo>
                  <a:lnTo>
                    <a:pt x="196" y="300"/>
                  </a:lnTo>
                  <a:lnTo>
                    <a:pt x="190" y="306"/>
                  </a:lnTo>
                  <a:lnTo>
                    <a:pt x="184" y="314"/>
                  </a:lnTo>
                  <a:lnTo>
                    <a:pt x="180" y="322"/>
                  </a:lnTo>
                  <a:lnTo>
                    <a:pt x="178" y="332"/>
                  </a:lnTo>
                  <a:lnTo>
                    <a:pt x="178" y="342"/>
                  </a:lnTo>
                  <a:lnTo>
                    <a:pt x="178" y="342"/>
                  </a:lnTo>
                  <a:lnTo>
                    <a:pt x="178" y="354"/>
                  </a:lnTo>
                  <a:lnTo>
                    <a:pt x="182" y="362"/>
                  </a:lnTo>
                  <a:lnTo>
                    <a:pt x="186" y="370"/>
                  </a:lnTo>
                  <a:lnTo>
                    <a:pt x="190" y="376"/>
                  </a:lnTo>
                  <a:lnTo>
                    <a:pt x="196" y="382"/>
                  </a:lnTo>
                  <a:lnTo>
                    <a:pt x="204" y="384"/>
                  </a:lnTo>
                  <a:lnTo>
                    <a:pt x="212" y="386"/>
                  </a:lnTo>
                  <a:lnTo>
                    <a:pt x="222" y="388"/>
                  </a:lnTo>
                  <a:lnTo>
                    <a:pt x="222" y="388"/>
                  </a:lnTo>
                  <a:lnTo>
                    <a:pt x="234" y="386"/>
                  </a:lnTo>
                  <a:lnTo>
                    <a:pt x="244" y="384"/>
                  </a:lnTo>
                  <a:lnTo>
                    <a:pt x="252" y="382"/>
                  </a:lnTo>
                  <a:lnTo>
                    <a:pt x="260" y="378"/>
                  </a:lnTo>
                  <a:lnTo>
                    <a:pt x="266" y="372"/>
                  </a:lnTo>
                  <a:lnTo>
                    <a:pt x="272" y="366"/>
                  </a:lnTo>
                  <a:lnTo>
                    <a:pt x="280" y="350"/>
                  </a:lnTo>
                  <a:lnTo>
                    <a:pt x="284" y="334"/>
                  </a:lnTo>
                  <a:lnTo>
                    <a:pt x="286" y="314"/>
                  </a:lnTo>
                  <a:lnTo>
                    <a:pt x="288" y="274"/>
                  </a:lnTo>
                  <a:lnTo>
                    <a:pt x="288" y="266"/>
                  </a:lnTo>
                  <a:close/>
                </a:path>
              </a:pathLst>
            </a:custGeom>
            <a:solidFill>
              <a:srgbClr val="6DB43F"/>
            </a:solidFill>
            <a:ln w="9525">
              <a:noFill/>
              <a:round/>
              <a:headEnd/>
              <a:tailEnd/>
            </a:ln>
          </p:spPr>
          <p:txBody>
            <a:bodyPr/>
            <a:lstStyle/>
            <a:p>
              <a:endParaRPr lang="en-US"/>
            </a:p>
          </p:txBody>
        </p:sp>
        <p:sp>
          <p:nvSpPr>
            <p:cNvPr id="216078" name="Freeform 14"/>
            <p:cNvSpPr>
              <a:spLocks/>
            </p:cNvSpPr>
            <p:nvPr userDrawn="1"/>
          </p:nvSpPr>
          <p:spPr bwMode="black">
            <a:xfrm>
              <a:off x="1888" y="605"/>
              <a:ext cx="118" cy="136"/>
            </a:xfrm>
            <a:custGeom>
              <a:avLst/>
              <a:gdLst/>
              <a:ahLst/>
              <a:cxnLst>
                <a:cxn ang="0">
                  <a:pos x="0" y="10"/>
                </a:cxn>
                <a:cxn ang="0">
                  <a:pos x="160" y="10"/>
                </a:cxn>
                <a:cxn ang="0">
                  <a:pos x="160" y="78"/>
                </a:cxn>
                <a:cxn ang="0">
                  <a:pos x="162" y="78"/>
                </a:cxn>
                <a:cxn ang="0">
                  <a:pos x="162" y="78"/>
                </a:cxn>
                <a:cxn ang="0">
                  <a:pos x="170" y="58"/>
                </a:cxn>
                <a:cxn ang="0">
                  <a:pos x="182" y="42"/>
                </a:cxn>
                <a:cxn ang="0">
                  <a:pos x="196" y="28"/>
                </a:cxn>
                <a:cxn ang="0">
                  <a:pos x="212" y="18"/>
                </a:cxn>
                <a:cxn ang="0">
                  <a:pos x="228" y="10"/>
                </a:cxn>
                <a:cxn ang="0">
                  <a:pos x="246" y="4"/>
                </a:cxn>
                <a:cxn ang="0">
                  <a:pos x="266" y="0"/>
                </a:cxn>
                <a:cxn ang="0">
                  <a:pos x="286" y="0"/>
                </a:cxn>
                <a:cxn ang="0">
                  <a:pos x="286" y="0"/>
                </a:cxn>
                <a:cxn ang="0">
                  <a:pos x="302" y="0"/>
                </a:cxn>
                <a:cxn ang="0">
                  <a:pos x="318" y="2"/>
                </a:cxn>
                <a:cxn ang="0">
                  <a:pos x="334" y="6"/>
                </a:cxn>
                <a:cxn ang="0">
                  <a:pos x="348" y="10"/>
                </a:cxn>
                <a:cxn ang="0">
                  <a:pos x="364" y="18"/>
                </a:cxn>
                <a:cxn ang="0">
                  <a:pos x="376" y="26"/>
                </a:cxn>
                <a:cxn ang="0">
                  <a:pos x="390" y="36"/>
                </a:cxn>
                <a:cxn ang="0">
                  <a:pos x="400" y="50"/>
                </a:cxn>
                <a:cxn ang="0">
                  <a:pos x="400" y="50"/>
                </a:cxn>
                <a:cxn ang="0">
                  <a:pos x="408" y="66"/>
                </a:cxn>
                <a:cxn ang="0">
                  <a:pos x="416" y="82"/>
                </a:cxn>
                <a:cxn ang="0">
                  <a:pos x="420" y="100"/>
                </a:cxn>
                <a:cxn ang="0">
                  <a:pos x="424" y="118"/>
                </a:cxn>
                <a:cxn ang="0">
                  <a:pos x="426" y="156"/>
                </a:cxn>
                <a:cxn ang="0">
                  <a:pos x="428" y="194"/>
                </a:cxn>
                <a:cxn ang="0">
                  <a:pos x="428" y="490"/>
                </a:cxn>
                <a:cxn ang="0">
                  <a:pos x="258" y="490"/>
                </a:cxn>
                <a:cxn ang="0">
                  <a:pos x="258" y="198"/>
                </a:cxn>
                <a:cxn ang="0">
                  <a:pos x="258" y="198"/>
                </a:cxn>
                <a:cxn ang="0">
                  <a:pos x="258" y="176"/>
                </a:cxn>
                <a:cxn ang="0">
                  <a:pos x="256" y="164"/>
                </a:cxn>
                <a:cxn ang="0">
                  <a:pos x="254" y="152"/>
                </a:cxn>
                <a:cxn ang="0">
                  <a:pos x="248" y="144"/>
                </a:cxn>
                <a:cxn ang="0">
                  <a:pos x="242" y="136"/>
                </a:cxn>
                <a:cxn ang="0">
                  <a:pos x="232" y="130"/>
                </a:cxn>
                <a:cxn ang="0">
                  <a:pos x="220" y="128"/>
                </a:cxn>
                <a:cxn ang="0">
                  <a:pos x="220" y="128"/>
                </a:cxn>
                <a:cxn ang="0">
                  <a:pos x="206" y="130"/>
                </a:cxn>
                <a:cxn ang="0">
                  <a:pos x="192" y="136"/>
                </a:cxn>
                <a:cxn ang="0">
                  <a:pos x="184" y="144"/>
                </a:cxn>
                <a:cxn ang="0">
                  <a:pos x="178" y="156"/>
                </a:cxn>
                <a:cxn ang="0">
                  <a:pos x="174" y="168"/>
                </a:cxn>
                <a:cxn ang="0">
                  <a:pos x="170" y="182"/>
                </a:cxn>
                <a:cxn ang="0">
                  <a:pos x="170" y="212"/>
                </a:cxn>
                <a:cxn ang="0">
                  <a:pos x="170" y="490"/>
                </a:cxn>
                <a:cxn ang="0">
                  <a:pos x="0" y="490"/>
                </a:cxn>
                <a:cxn ang="0">
                  <a:pos x="0" y="10"/>
                </a:cxn>
              </a:cxnLst>
              <a:rect l="0" t="0" r="r" b="b"/>
              <a:pathLst>
                <a:path w="428" h="490">
                  <a:moveTo>
                    <a:pt x="0" y="10"/>
                  </a:moveTo>
                  <a:lnTo>
                    <a:pt x="160" y="10"/>
                  </a:lnTo>
                  <a:lnTo>
                    <a:pt x="160" y="78"/>
                  </a:lnTo>
                  <a:lnTo>
                    <a:pt x="162" y="78"/>
                  </a:lnTo>
                  <a:lnTo>
                    <a:pt x="162" y="78"/>
                  </a:lnTo>
                  <a:lnTo>
                    <a:pt x="170" y="58"/>
                  </a:lnTo>
                  <a:lnTo>
                    <a:pt x="182" y="42"/>
                  </a:lnTo>
                  <a:lnTo>
                    <a:pt x="196" y="28"/>
                  </a:lnTo>
                  <a:lnTo>
                    <a:pt x="212" y="18"/>
                  </a:lnTo>
                  <a:lnTo>
                    <a:pt x="228" y="10"/>
                  </a:lnTo>
                  <a:lnTo>
                    <a:pt x="246" y="4"/>
                  </a:lnTo>
                  <a:lnTo>
                    <a:pt x="266" y="0"/>
                  </a:lnTo>
                  <a:lnTo>
                    <a:pt x="286" y="0"/>
                  </a:lnTo>
                  <a:lnTo>
                    <a:pt x="286" y="0"/>
                  </a:lnTo>
                  <a:lnTo>
                    <a:pt x="302" y="0"/>
                  </a:lnTo>
                  <a:lnTo>
                    <a:pt x="318" y="2"/>
                  </a:lnTo>
                  <a:lnTo>
                    <a:pt x="334" y="6"/>
                  </a:lnTo>
                  <a:lnTo>
                    <a:pt x="348" y="10"/>
                  </a:lnTo>
                  <a:lnTo>
                    <a:pt x="364" y="18"/>
                  </a:lnTo>
                  <a:lnTo>
                    <a:pt x="376" y="26"/>
                  </a:lnTo>
                  <a:lnTo>
                    <a:pt x="390" y="36"/>
                  </a:lnTo>
                  <a:lnTo>
                    <a:pt x="400" y="50"/>
                  </a:lnTo>
                  <a:lnTo>
                    <a:pt x="400" y="50"/>
                  </a:lnTo>
                  <a:lnTo>
                    <a:pt x="408" y="66"/>
                  </a:lnTo>
                  <a:lnTo>
                    <a:pt x="416" y="82"/>
                  </a:lnTo>
                  <a:lnTo>
                    <a:pt x="420" y="100"/>
                  </a:lnTo>
                  <a:lnTo>
                    <a:pt x="424" y="118"/>
                  </a:lnTo>
                  <a:lnTo>
                    <a:pt x="426" y="156"/>
                  </a:lnTo>
                  <a:lnTo>
                    <a:pt x="428" y="194"/>
                  </a:lnTo>
                  <a:lnTo>
                    <a:pt x="428" y="490"/>
                  </a:lnTo>
                  <a:lnTo>
                    <a:pt x="258" y="490"/>
                  </a:lnTo>
                  <a:lnTo>
                    <a:pt x="258" y="198"/>
                  </a:lnTo>
                  <a:lnTo>
                    <a:pt x="258" y="198"/>
                  </a:lnTo>
                  <a:lnTo>
                    <a:pt x="258" y="176"/>
                  </a:lnTo>
                  <a:lnTo>
                    <a:pt x="256" y="164"/>
                  </a:lnTo>
                  <a:lnTo>
                    <a:pt x="254" y="152"/>
                  </a:lnTo>
                  <a:lnTo>
                    <a:pt x="248" y="144"/>
                  </a:lnTo>
                  <a:lnTo>
                    <a:pt x="242" y="136"/>
                  </a:lnTo>
                  <a:lnTo>
                    <a:pt x="232" y="130"/>
                  </a:lnTo>
                  <a:lnTo>
                    <a:pt x="220" y="128"/>
                  </a:lnTo>
                  <a:lnTo>
                    <a:pt x="220" y="128"/>
                  </a:lnTo>
                  <a:lnTo>
                    <a:pt x="206" y="130"/>
                  </a:lnTo>
                  <a:lnTo>
                    <a:pt x="192" y="136"/>
                  </a:lnTo>
                  <a:lnTo>
                    <a:pt x="184" y="144"/>
                  </a:lnTo>
                  <a:lnTo>
                    <a:pt x="178" y="156"/>
                  </a:lnTo>
                  <a:lnTo>
                    <a:pt x="174" y="168"/>
                  </a:lnTo>
                  <a:lnTo>
                    <a:pt x="170" y="182"/>
                  </a:lnTo>
                  <a:lnTo>
                    <a:pt x="170" y="212"/>
                  </a:lnTo>
                  <a:lnTo>
                    <a:pt x="170" y="490"/>
                  </a:lnTo>
                  <a:lnTo>
                    <a:pt x="0" y="490"/>
                  </a:lnTo>
                  <a:lnTo>
                    <a:pt x="0" y="10"/>
                  </a:lnTo>
                  <a:close/>
                </a:path>
              </a:pathLst>
            </a:custGeom>
            <a:solidFill>
              <a:srgbClr val="6DB43F"/>
            </a:solidFill>
            <a:ln w="9525">
              <a:noFill/>
              <a:round/>
              <a:headEnd/>
              <a:tailEnd/>
            </a:ln>
          </p:spPr>
          <p:txBody>
            <a:bodyPr/>
            <a:lstStyle/>
            <a:p>
              <a:endParaRPr lang="en-US"/>
            </a:p>
          </p:txBody>
        </p:sp>
        <p:sp>
          <p:nvSpPr>
            <p:cNvPr id="216079" name="Freeform 15"/>
            <p:cNvSpPr>
              <a:spLocks/>
            </p:cNvSpPr>
            <p:nvPr userDrawn="1"/>
          </p:nvSpPr>
          <p:spPr bwMode="black">
            <a:xfrm>
              <a:off x="2019" y="564"/>
              <a:ext cx="88" cy="180"/>
            </a:xfrm>
            <a:custGeom>
              <a:avLst/>
              <a:gdLst/>
              <a:ahLst/>
              <a:cxnLst>
                <a:cxn ang="0">
                  <a:pos x="232" y="160"/>
                </a:cxn>
                <a:cxn ang="0">
                  <a:pos x="320" y="160"/>
                </a:cxn>
                <a:cxn ang="0">
                  <a:pos x="320" y="282"/>
                </a:cxn>
                <a:cxn ang="0">
                  <a:pos x="234" y="282"/>
                </a:cxn>
                <a:cxn ang="0">
                  <a:pos x="234" y="448"/>
                </a:cxn>
                <a:cxn ang="0">
                  <a:pos x="234" y="448"/>
                </a:cxn>
                <a:cxn ang="0">
                  <a:pos x="234" y="472"/>
                </a:cxn>
                <a:cxn ang="0">
                  <a:pos x="234" y="482"/>
                </a:cxn>
                <a:cxn ang="0">
                  <a:pos x="238" y="492"/>
                </a:cxn>
                <a:cxn ang="0">
                  <a:pos x="242" y="500"/>
                </a:cxn>
                <a:cxn ang="0">
                  <a:pos x="248" y="504"/>
                </a:cxn>
                <a:cxn ang="0">
                  <a:pos x="258" y="508"/>
                </a:cxn>
                <a:cxn ang="0">
                  <a:pos x="270" y="510"/>
                </a:cxn>
                <a:cxn ang="0">
                  <a:pos x="270" y="510"/>
                </a:cxn>
                <a:cxn ang="0">
                  <a:pos x="282" y="510"/>
                </a:cxn>
                <a:cxn ang="0">
                  <a:pos x="296" y="508"/>
                </a:cxn>
                <a:cxn ang="0">
                  <a:pos x="320" y="502"/>
                </a:cxn>
                <a:cxn ang="0">
                  <a:pos x="320" y="636"/>
                </a:cxn>
                <a:cxn ang="0">
                  <a:pos x="320" y="636"/>
                </a:cxn>
                <a:cxn ang="0">
                  <a:pos x="288" y="644"/>
                </a:cxn>
                <a:cxn ang="0">
                  <a:pos x="254" y="648"/>
                </a:cxn>
                <a:cxn ang="0">
                  <a:pos x="224" y="652"/>
                </a:cxn>
                <a:cxn ang="0">
                  <a:pos x="202" y="652"/>
                </a:cxn>
                <a:cxn ang="0">
                  <a:pos x="202" y="652"/>
                </a:cxn>
                <a:cxn ang="0">
                  <a:pos x="188" y="652"/>
                </a:cxn>
                <a:cxn ang="0">
                  <a:pos x="174" y="650"/>
                </a:cxn>
                <a:cxn ang="0">
                  <a:pos x="160" y="646"/>
                </a:cxn>
                <a:cxn ang="0">
                  <a:pos x="146" y="640"/>
                </a:cxn>
                <a:cxn ang="0">
                  <a:pos x="132" y="632"/>
                </a:cxn>
                <a:cxn ang="0">
                  <a:pos x="120" y="624"/>
                </a:cxn>
                <a:cxn ang="0">
                  <a:pos x="108" y="614"/>
                </a:cxn>
                <a:cxn ang="0">
                  <a:pos x="96" y="602"/>
                </a:cxn>
                <a:cxn ang="0">
                  <a:pos x="96" y="602"/>
                </a:cxn>
                <a:cxn ang="0">
                  <a:pos x="86" y="586"/>
                </a:cxn>
                <a:cxn ang="0">
                  <a:pos x="78" y="570"/>
                </a:cxn>
                <a:cxn ang="0">
                  <a:pos x="72" y="554"/>
                </a:cxn>
                <a:cxn ang="0">
                  <a:pos x="68" y="538"/>
                </a:cxn>
                <a:cxn ang="0">
                  <a:pos x="66" y="520"/>
                </a:cxn>
                <a:cxn ang="0">
                  <a:pos x="64" y="502"/>
                </a:cxn>
                <a:cxn ang="0">
                  <a:pos x="64" y="464"/>
                </a:cxn>
                <a:cxn ang="0">
                  <a:pos x="64" y="282"/>
                </a:cxn>
                <a:cxn ang="0">
                  <a:pos x="0" y="282"/>
                </a:cxn>
                <a:cxn ang="0">
                  <a:pos x="0" y="160"/>
                </a:cxn>
                <a:cxn ang="0">
                  <a:pos x="72" y="160"/>
                </a:cxn>
                <a:cxn ang="0">
                  <a:pos x="74" y="62"/>
                </a:cxn>
                <a:cxn ang="0">
                  <a:pos x="232" y="0"/>
                </a:cxn>
                <a:cxn ang="0">
                  <a:pos x="232" y="160"/>
                </a:cxn>
              </a:cxnLst>
              <a:rect l="0" t="0" r="r" b="b"/>
              <a:pathLst>
                <a:path w="320" h="652">
                  <a:moveTo>
                    <a:pt x="232" y="160"/>
                  </a:moveTo>
                  <a:lnTo>
                    <a:pt x="320" y="160"/>
                  </a:lnTo>
                  <a:lnTo>
                    <a:pt x="320" y="282"/>
                  </a:lnTo>
                  <a:lnTo>
                    <a:pt x="234" y="282"/>
                  </a:lnTo>
                  <a:lnTo>
                    <a:pt x="234" y="448"/>
                  </a:lnTo>
                  <a:lnTo>
                    <a:pt x="234" y="448"/>
                  </a:lnTo>
                  <a:lnTo>
                    <a:pt x="234" y="472"/>
                  </a:lnTo>
                  <a:lnTo>
                    <a:pt x="234" y="482"/>
                  </a:lnTo>
                  <a:lnTo>
                    <a:pt x="238" y="492"/>
                  </a:lnTo>
                  <a:lnTo>
                    <a:pt x="242" y="500"/>
                  </a:lnTo>
                  <a:lnTo>
                    <a:pt x="248" y="504"/>
                  </a:lnTo>
                  <a:lnTo>
                    <a:pt x="258" y="508"/>
                  </a:lnTo>
                  <a:lnTo>
                    <a:pt x="270" y="510"/>
                  </a:lnTo>
                  <a:lnTo>
                    <a:pt x="270" y="510"/>
                  </a:lnTo>
                  <a:lnTo>
                    <a:pt x="282" y="510"/>
                  </a:lnTo>
                  <a:lnTo>
                    <a:pt x="296" y="508"/>
                  </a:lnTo>
                  <a:lnTo>
                    <a:pt x="320" y="502"/>
                  </a:lnTo>
                  <a:lnTo>
                    <a:pt x="320" y="636"/>
                  </a:lnTo>
                  <a:lnTo>
                    <a:pt x="320" y="636"/>
                  </a:lnTo>
                  <a:lnTo>
                    <a:pt x="288" y="644"/>
                  </a:lnTo>
                  <a:lnTo>
                    <a:pt x="254" y="648"/>
                  </a:lnTo>
                  <a:lnTo>
                    <a:pt x="224" y="652"/>
                  </a:lnTo>
                  <a:lnTo>
                    <a:pt x="202" y="652"/>
                  </a:lnTo>
                  <a:lnTo>
                    <a:pt x="202" y="652"/>
                  </a:lnTo>
                  <a:lnTo>
                    <a:pt x="188" y="652"/>
                  </a:lnTo>
                  <a:lnTo>
                    <a:pt x="174" y="650"/>
                  </a:lnTo>
                  <a:lnTo>
                    <a:pt x="160" y="646"/>
                  </a:lnTo>
                  <a:lnTo>
                    <a:pt x="146" y="640"/>
                  </a:lnTo>
                  <a:lnTo>
                    <a:pt x="132" y="632"/>
                  </a:lnTo>
                  <a:lnTo>
                    <a:pt x="120" y="624"/>
                  </a:lnTo>
                  <a:lnTo>
                    <a:pt x="108" y="614"/>
                  </a:lnTo>
                  <a:lnTo>
                    <a:pt x="96" y="602"/>
                  </a:lnTo>
                  <a:lnTo>
                    <a:pt x="96" y="602"/>
                  </a:lnTo>
                  <a:lnTo>
                    <a:pt x="86" y="586"/>
                  </a:lnTo>
                  <a:lnTo>
                    <a:pt x="78" y="570"/>
                  </a:lnTo>
                  <a:lnTo>
                    <a:pt x="72" y="554"/>
                  </a:lnTo>
                  <a:lnTo>
                    <a:pt x="68" y="538"/>
                  </a:lnTo>
                  <a:lnTo>
                    <a:pt x="66" y="520"/>
                  </a:lnTo>
                  <a:lnTo>
                    <a:pt x="64" y="502"/>
                  </a:lnTo>
                  <a:lnTo>
                    <a:pt x="64" y="464"/>
                  </a:lnTo>
                  <a:lnTo>
                    <a:pt x="64" y="282"/>
                  </a:lnTo>
                  <a:lnTo>
                    <a:pt x="0" y="282"/>
                  </a:lnTo>
                  <a:lnTo>
                    <a:pt x="0" y="160"/>
                  </a:lnTo>
                  <a:lnTo>
                    <a:pt x="72" y="160"/>
                  </a:lnTo>
                  <a:lnTo>
                    <a:pt x="74" y="62"/>
                  </a:lnTo>
                  <a:lnTo>
                    <a:pt x="232" y="0"/>
                  </a:lnTo>
                  <a:lnTo>
                    <a:pt x="232" y="160"/>
                  </a:lnTo>
                  <a:close/>
                </a:path>
              </a:pathLst>
            </a:custGeom>
            <a:solidFill>
              <a:srgbClr val="6DB43F"/>
            </a:solidFill>
            <a:ln w="9525">
              <a:noFill/>
              <a:round/>
              <a:headEnd/>
              <a:tailEnd/>
            </a:ln>
          </p:spPr>
          <p:txBody>
            <a:bodyPr/>
            <a:lstStyle/>
            <a:p>
              <a:endParaRPr lang="en-US"/>
            </a:p>
          </p:txBody>
        </p:sp>
        <p:sp>
          <p:nvSpPr>
            <p:cNvPr id="216080" name="Freeform 16"/>
            <p:cNvSpPr>
              <a:spLocks/>
            </p:cNvSpPr>
            <p:nvPr userDrawn="1"/>
          </p:nvSpPr>
          <p:spPr bwMode="black">
            <a:xfrm>
              <a:off x="1536" y="202"/>
              <a:ext cx="268" cy="267"/>
            </a:xfrm>
            <a:custGeom>
              <a:avLst/>
              <a:gdLst/>
              <a:ahLst/>
              <a:cxnLst>
                <a:cxn ang="0">
                  <a:pos x="238" y="728"/>
                </a:cxn>
                <a:cxn ang="0">
                  <a:pos x="238" y="0"/>
                </a:cxn>
                <a:cxn ang="0">
                  <a:pos x="0" y="0"/>
                </a:cxn>
                <a:cxn ang="0">
                  <a:pos x="0" y="964"/>
                </a:cxn>
                <a:cxn ang="0">
                  <a:pos x="970" y="964"/>
                </a:cxn>
                <a:cxn ang="0">
                  <a:pos x="970" y="728"/>
                </a:cxn>
                <a:cxn ang="0">
                  <a:pos x="238" y="728"/>
                </a:cxn>
                <a:cxn ang="0">
                  <a:pos x="238" y="728"/>
                </a:cxn>
              </a:cxnLst>
              <a:rect l="0" t="0" r="r" b="b"/>
              <a:pathLst>
                <a:path w="970" h="964">
                  <a:moveTo>
                    <a:pt x="238" y="728"/>
                  </a:moveTo>
                  <a:lnTo>
                    <a:pt x="238" y="0"/>
                  </a:lnTo>
                  <a:lnTo>
                    <a:pt x="0" y="0"/>
                  </a:lnTo>
                  <a:lnTo>
                    <a:pt x="0" y="964"/>
                  </a:lnTo>
                  <a:lnTo>
                    <a:pt x="970" y="964"/>
                  </a:lnTo>
                  <a:lnTo>
                    <a:pt x="970" y="728"/>
                  </a:lnTo>
                  <a:lnTo>
                    <a:pt x="238" y="728"/>
                  </a:lnTo>
                  <a:lnTo>
                    <a:pt x="238" y="728"/>
                  </a:lnTo>
                  <a:close/>
                </a:path>
              </a:pathLst>
            </a:custGeom>
            <a:solidFill>
              <a:srgbClr val="6DB43F"/>
            </a:solidFill>
            <a:ln w="9525">
              <a:noFill/>
              <a:round/>
              <a:headEnd/>
              <a:tailEnd/>
            </a:ln>
          </p:spPr>
          <p:txBody>
            <a:bodyPr/>
            <a:lstStyle/>
            <a:p>
              <a:endParaRPr lang="en-US"/>
            </a:p>
          </p:txBody>
        </p:sp>
        <p:sp>
          <p:nvSpPr>
            <p:cNvPr id="216081" name="Freeform 17"/>
            <p:cNvSpPr>
              <a:spLocks/>
            </p:cNvSpPr>
            <p:nvPr userDrawn="1"/>
          </p:nvSpPr>
          <p:spPr bwMode="black">
            <a:xfrm>
              <a:off x="1609" y="357"/>
              <a:ext cx="39" cy="39"/>
            </a:xfrm>
            <a:custGeom>
              <a:avLst/>
              <a:gdLst/>
              <a:ahLst/>
              <a:cxnLst>
                <a:cxn ang="0">
                  <a:pos x="0" y="0"/>
                </a:cxn>
                <a:cxn ang="0">
                  <a:pos x="0" y="18"/>
                </a:cxn>
                <a:cxn ang="0">
                  <a:pos x="0" y="18"/>
                </a:cxn>
                <a:cxn ang="0">
                  <a:pos x="22" y="24"/>
                </a:cxn>
                <a:cxn ang="0">
                  <a:pos x="44" y="32"/>
                </a:cxn>
                <a:cxn ang="0">
                  <a:pos x="64" y="44"/>
                </a:cxn>
                <a:cxn ang="0">
                  <a:pos x="80" y="60"/>
                </a:cxn>
                <a:cxn ang="0">
                  <a:pos x="96" y="76"/>
                </a:cxn>
                <a:cxn ang="0">
                  <a:pos x="108" y="96"/>
                </a:cxn>
                <a:cxn ang="0">
                  <a:pos x="118" y="116"/>
                </a:cxn>
                <a:cxn ang="0">
                  <a:pos x="124" y="140"/>
                </a:cxn>
                <a:cxn ang="0">
                  <a:pos x="142" y="140"/>
                </a:cxn>
                <a:cxn ang="0">
                  <a:pos x="142" y="140"/>
                </a:cxn>
                <a:cxn ang="0">
                  <a:pos x="134" y="114"/>
                </a:cxn>
                <a:cxn ang="0">
                  <a:pos x="124" y="88"/>
                </a:cxn>
                <a:cxn ang="0">
                  <a:pos x="110" y="66"/>
                </a:cxn>
                <a:cxn ang="0">
                  <a:pos x="94" y="46"/>
                </a:cxn>
                <a:cxn ang="0">
                  <a:pos x="74" y="30"/>
                </a:cxn>
                <a:cxn ang="0">
                  <a:pos x="50" y="16"/>
                </a:cxn>
                <a:cxn ang="0">
                  <a:pos x="26" y="6"/>
                </a:cxn>
                <a:cxn ang="0">
                  <a:pos x="0" y="0"/>
                </a:cxn>
                <a:cxn ang="0">
                  <a:pos x="0" y="0"/>
                </a:cxn>
              </a:cxnLst>
              <a:rect l="0" t="0" r="r" b="b"/>
              <a:pathLst>
                <a:path w="142" h="140">
                  <a:moveTo>
                    <a:pt x="0" y="0"/>
                  </a:moveTo>
                  <a:lnTo>
                    <a:pt x="0" y="18"/>
                  </a:lnTo>
                  <a:lnTo>
                    <a:pt x="0" y="18"/>
                  </a:lnTo>
                  <a:lnTo>
                    <a:pt x="22" y="24"/>
                  </a:lnTo>
                  <a:lnTo>
                    <a:pt x="44" y="32"/>
                  </a:lnTo>
                  <a:lnTo>
                    <a:pt x="64" y="44"/>
                  </a:lnTo>
                  <a:lnTo>
                    <a:pt x="80" y="60"/>
                  </a:lnTo>
                  <a:lnTo>
                    <a:pt x="96" y="76"/>
                  </a:lnTo>
                  <a:lnTo>
                    <a:pt x="108" y="96"/>
                  </a:lnTo>
                  <a:lnTo>
                    <a:pt x="118" y="116"/>
                  </a:lnTo>
                  <a:lnTo>
                    <a:pt x="124" y="140"/>
                  </a:lnTo>
                  <a:lnTo>
                    <a:pt x="142" y="140"/>
                  </a:lnTo>
                  <a:lnTo>
                    <a:pt x="142" y="140"/>
                  </a:lnTo>
                  <a:lnTo>
                    <a:pt x="134" y="114"/>
                  </a:lnTo>
                  <a:lnTo>
                    <a:pt x="124" y="88"/>
                  </a:lnTo>
                  <a:lnTo>
                    <a:pt x="110" y="66"/>
                  </a:lnTo>
                  <a:lnTo>
                    <a:pt x="94" y="46"/>
                  </a:lnTo>
                  <a:lnTo>
                    <a:pt x="74" y="30"/>
                  </a:lnTo>
                  <a:lnTo>
                    <a:pt x="50" y="16"/>
                  </a:lnTo>
                  <a:lnTo>
                    <a:pt x="26" y="6"/>
                  </a:lnTo>
                  <a:lnTo>
                    <a:pt x="0" y="0"/>
                  </a:lnTo>
                  <a:lnTo>
                    <a:pt x="0" y="0"/>
                  </a:lnTo>
                  <a:close/>
                </a:path>
              </a:pathLst>
            </a:custGeom>
            <a:solidFill>
              <a:srgbClr val="00ADEF"/>
            </a:solidFill>
            <a:ln w="9525">
              <a:noFill/>
              <a:round/>
              <a:headEnd/>
              <a:tailEnd/>
            </a:ln>
          </p:spPr>
          <p:txBody>
            <a:bodyPr/>
            <a:lstStyle/>
            <a:p>
              <a:endParaRPr lang="en-US"/>
            </a:p>
          </p:txBody>
        </p:sp>
        <p:sp>
          <p:nvSpPr>
            <p:cNvPr id="216082" name="Freeform 18"/>
            <p:cNvSpPr>
              <a:spLocks/>
            </p:cNvSpPr>
            <p:nvPr userDrawn="1"/>
          </p:nvSpPr>
          <p:spPr bwMode="black">
            <a:xfrm>
              <a:off x="1609" y="308"/>
              <a:ext cx="88" cy="88"/>
            </a:xfrm>
            <a:custGeom>
              <a:avLst/>
              <a:gdLst/>
              <a:ahLst/>
              <a:cxnLst>
                <a:cxn ang="0">
                  <a:pos x="0" y="0"/>
                </a:cxn>
                <a:cxn ang="0">
                  <a:pos x="0" y="52"/>
                </a:cxn>
                <a:cxn ang="0">
                  <a:pos x="0" y="52"/>
                </a:cxn>
                <a:cxn ang="0">
                  <a:pos x="26" y="56"/>
                </a:cxn>
                <a:cxn ang="0">
                  <a:pos x="52" y="60"/>
                </a:cxn>
                <a:cxn ang="0">
                  <a:pos x="76" y="68"/>
                </a:cxn>
                <a:cxn ang="0">
                  <a:pos x="100" y="78"/>
                </a:cxn>
                <a:cxn ang="0">
                  <a:pos x="122" y="90"/>
                </a:cxn>
                <a:cxn ang="0">
                  <a:pos x="142" y="104"/>
                </a:cxn>
                <a:cxn ang="0">
                  <a:pos x="162" y="118"/>
                </a:cxn>
                <a:cxn ang="0">
                  <a:pos x="182" y="136"/>
                </a:cxn>
                <a:cxn ang="0">
                  <a:pos x="198" y="154"/>
                </a:cxn>
                <a:cxn ang="0">
                  <a:pos x="214" y="174"/>
                </a:cxn>
                <a:cxn ang="0">
                  <a:pos x="228" y="194"/>
                </a:cxn>
                <a:cxn ang="0">
                  <a:pos x="238" y="216"/>
                </a:cxn>
                <a:cxn ang="0">
                  <a:pos x="248" y="240"/>
                </a:cxn>
                <a:cxn ang="0">
                  <a:pos x="256" y="264"/>
                </a:cxn>
                <a:cxn ang="0">
                  <a:pos x="262" y="290"/>
                </a:cxn>
                <a:cxn ang="0">
                  <a:pos x="266" y="316"/>
                </a:cxn>
                <a:cxn ang="0">
                  <a:pos x="320" y="316"/>
                </a:cxn>
                <a:cxn ang="0">
                  <a:pos x="320" y="316"/>
                </a:cxn>
                <a:cxn ang="0">
                  <a:pos x="316" y="284"/>
                </a:cxn>
                <a:cxn ang="0">
                  <a:pos x="308" y="254"/>
                </a:cxn>
                <a:cxn ang="0">
                  <a:pos x="300" y="224"/>
                </a:cxn>
                <a:cxn ang="0">
                  <a:pos x="288" y="196"/>
                </a:cxn>
                <a:cxn ang="0">
                  <a:pos x="274" y="168"/>
                </a:cxn>
                <a:cxn ang="0">
                  <a:pos x="258" y="144"/>
                </a:cxn>
                <a:cxn ang="0">
                  <a:pos x="240" y="120"/>
                </a:cxn>
                <a:cxn ang="0">
                  <a:pos x="218" y="98"/>
                </a:cxn>
                <a:cxn ang="0">
                  <a:pos x="196" y="78"/>
                </a:cxn>
                <a:cxn ang="0">
                  <a:pos x="172" y="60"/>
                </a:cxn>
                <a:cxn ang="0">
                  <a:pos x="146" y="44"/>
                </a:cxn>
                <a:cxn ang="0">
                  <a:pos x="120" y="30"/>
                </a:cxn>
                <a:cxn ang="0">
                  <a:pos x="92" y="18"/>
                </a:cxn>
                <a:cxn ang="0">
                  <a:pos x="62" y="8"/>
                </a:cxn>
                <a:cxn ang="0">
                  <a:pos x="32" y="2"/>
                </a:cxn>
                <a:cxn ang="0">
                  <a:pos x="0" y="0"/>
                </a:cxn>
                <a:cxn ang="0">
                  <a:pos x="0" y="0"/>
                </a:cxn>
              </a:cxnLst>
              <a:rect l="0" t="0" r="r" b="b"/>
              <a:pathLst>
                <a:path w="320" h="316">
                  <a:moveTo>
                    <a:pt x="0" y="0"/>
                  </a:moveTo>
                  <a:lnTo>
                    <a:pt x="0" y="52"/>
                  </a:lnTo>
                  <a:lnTo>
                    <a:pt x="0" y="52"/>
                  </a:lnTo>
                  <a:lnTo>
                    <a:pt x="26" y="56"/>
                  </a:lnTo>
                  <a:lnTo>
                    <a:pt x="52" y="60"/>
                  </a:lnTo>
                  <a:lnTo>
                    <a:pt x="76" y="68"/>
                  </a:lnTo>
                  <a:lnTo>
                    <a:pt x="100" y="78"/>
                  </a:lnTo>
                  <a:lnTo>
                    <a:pt x="122" y="90"/>
                  </a:lnTo>
                  <a:lnTo>
                    <a:pt x="142" y="104"/>
                  </a:lnTo>
                  <a:lnTo>
                    <a:pt x="162" y="118"/>
                  </a:lnTo>
                  <a:lnTo>
                    <a:pt x="182" y="136"/>
                  </a:lnTo>
                  <a:lnTo>
                    <a:pt x="198" y="154"/>
                  </a:lnTo>
                  <a:lnTo>
                    <a:pt x="214" y="174"/>
                  </a:lnTo>
                  <a:lnTo>
                    <a:pt x="228" y="194"/>
                  </a:lnTo>
                  <a:lnTo>
                    <a:pt x="238" y="216"/>
                  </a:lnTo>
                  <a:lnTo>
                    <a:pt x="248" y="240"/>
                  </a:lnTo>
                  <a:lnTo>
                    <a:pt x="256" y="264"/>
                  </a:lnTo>
                  <a:lnTo>
                    <a:pt x="262" y="290"/>
                  </a:lnTo>
                  <a:lnTo>
                    <a:pt x="266" y="316"/>
                  </a:lnTo>
                  <a:lnTo>
                    <a:pt x="320" y="316"/>
                  </a:lnTo>
                  <a:lnTo>
                    <a:pt x="320" y="316"/>
                  </a:lnTo>
                  <a:lnTo>
                    <a:pt x="316" y="284"/>
                  </a:lnTo>
                  <a:lnTo>
                    <a:pt x="308" y="254"/>
                  </a:lnTo>
                  <a:lnTo>
                    <a:pt x="300" y="224"/>
                  </a:lnTo>
                  <a:lnTo>
                    <a:pt x="288" y="196"/>
                  </a:lnTo>
                  <a:lnTo>
                    <a:pt x="274" y="168"/>
                  </a:lnTo>
                  <a:lnTo>
                    <a:pt x="258" y="144"/>
                  </a:lnTo>
                  <a:lnTo>
                    <a:pt x="240" y="120"/>
                  </a:lnTo>
                  <a:lnTo>
                    <a:pt x="218" y="98"/>
                  </a:lnTo>
                  <a:lnTo>
                    <a:pt x="196" y="78"/>
                  </a:lnTo>
                  <a:lnTo>
                    <a:pt x="172" y="60"/>
                  </a:lnTo>
                  <a:lnTo>
                    <a:pt x="146" y="44"/>
                  </a:lnTo>
                  <a:lnTo>
                    <a:pt x="120" y="30"/>
                  </a:lnTo>
                  <a:lnTo>
                    <a:pt x="92" y="18"/>
                  </a:lnTo>
                  <a:lnTo>
                    <a:pt x="62" y="8"/>
                  </a:lnTo>
                  <a:lnTo>
                    <a:pt x="32" y="2"/>
                  </a:lnTo>
                  <a:lnTo>
                    <a:pt x="0" y="0"/>
                  </a:lnTo>
                  <a:lnTo>
                    <a:pt x="0" y="0"/>
                  </a:lnTo>
                  <a:close/>
                </a:path>
              </a:pathLst>
            </a:custGeom>
            <a:solidFill>
              <a:srgbClr val="00ADEF"/>
            </a:solidFill>
            <a:ln w="9525">
              <a:noFill/>
              <a:round/>
              <a:headEnd/>
              <a:tailEnd/>
            </a:ln>
          </p:spPr>
          <p:txBody>
            <a:bodyPr/>
            <a:lstStyle/>
            <a:p>
              <a:endParaRPr lang="en-US"/>
            </a:p>
          </p:txBody>
        </p:sp>
        <p:sp>
          <p:nvSpPr>
            <p:cNvPr id="216083" name="Freeform 19"/>
            <p:cNvSpPr>
              <a:spLocks/>
            </p:cNvSpPr>
            <p:nvPr userDrawn="1"/>
          </p:nvSpPr>
          <p:spPr bwMode="black">
            <a:xfrm>
              <a:off x="1609" y="259"/>
              <a:ext cx="137" cy="137"/>
            </a:xfrm>
            <a:custGeom>
              <a:avLst/>
              <a:gdLst/>
              <a:ahLst/>
              <a:cxnLst>
                <a:cxn ang="0">
                  <a:pos x="0" y="0"/>
                </a:cxn>
                <a:cxn ang="0">
                  <a:pos x="0" y="88"/>
                </a:cxn>
                <a:cxn ang="0">
                  <a:pos x="0" y="88"/>
                </a:cxn>
                <a:cxn ang="0">
                  <a:pos x="40" y="92"/>
                </a:cxn>
                <a:cxn ang="0">
                  <a:pos x="80" y="100"/>
                </a:cxn>
                <a:cxn ang="0">
                  <a:pos x="118" y="112"/>
                </a:cxn>
                <a:cxn ang="0">
                  <a:pos x="154" y="126"/>
                </a:cxn>
                <a:cxn ang="0">
                  <a:pos x="188" y="144"/>
                </a:cxn>
                <a:cxn ang="0">
                  <a:pos x="222" y="164"/>
                </a:cxn>
                <a:cxn ang="0">
                  <a:pos x="252" y="188"/>
                </a:cxn>
                <a:cxn ang="0">
                  <a:pos x="282" y="214"/>
                </a:cxn>
                <a:cxn ang="0">
                  <a:pos x="308" y="242"/>
                </a:cxn>
                <a:cxn ang="0">
                  <a:pos x="330" y="272"/>
                </a:cxn>
                <a:cxn ang="0">
                  <a:pos x="352" y="304"/>
                </a:cxn>
                <a:cxn ang="0">
                  <a:pos x="370" y="340"/>
                </a:cxn>
                <a:cxn ang="0">
                  <a:pos x="384" y="376"/>
                </a:cxn>
                <a:cxn ang="0">
                  <a:pos x="396" y="414"/>
                </a:cxn>
                <a:cxn ang="0">
                  <a:pos x="404" y="452"/>
                </a:cxn>
                <a:cxn ang="0">
                  <a:pos x="408" y="494"/>
                </a:cxn>
                <a:cxn ang="0">
                  <a:pos x="496" y="494"/>
                </a:cxn>
                <a:cxn ang="0">
                  <a:pos x="496" y="494"/>
                </a:cxn>
                <a:cxn ang="0">
                  <a:pos x="492" y="444"/>
                </a:cxn>
                <a:cxn ang="0">
                  <a:pos x="482" y="396"/>
                </a:cxn>
                <a:cxn ang="0">
                  <a:pos x="468" y="350"/>
                </a:cxn>
                <a:cxn ang="0">
                  <a:pos x="452" y="304"/>
                </a:cxn>
                <a:cxn ang="0">
                  <a:pos x="430" y="262"/>
                </a:cxn>
                <a:cxn ang="0">
                  <a:pos x="404" y="222"/>
                </a:cxn>
                <a:cxn ang="0">
                  <a:pos x="376" y="186"/>
                </a:cxn>
                <a:cxn ang="0">
                  <a:pos x="344" y="150"/>
                </a:cxn>
                <a:cxn ang="0">
                  <a:pos x="308" y="118"/>
                </a:cxn>
                <a:cxn ang="0">
                  <a:pos x="272" y="90"/>
                </a:cxn>
                <a:cxn ang="0">
                  <a:pos x="232" y="66"/>
                </a:cxn>
                <a:cxn ang="0">
                  <a:pos x="188" y="44"/>
                </a:cxn>
                <a:cxn ang="0">
                  <a:pos x="144" y="26"/>
                </a:cxn>
                <a:cxn ang="0">
                  <a:pos x="98" y="14"/>
                </a:cxn>
                <a:cxn ang="0">
                  <a:pos x="50" y="4"/>
                </a:cxn>
                <a:cxn ang="0">
                  <a:pos x="0" y="0"/>
                </a:cxn>
                <a:cxn ang="0">
                  <a:pos x="0" y="0"/>
                </a:cxn>
              </a:cxnLst>
              <a:rect l="0" t="0" r="r" b="b"/>
              <a:pathLst>
                <a:path w="496" h="494">
                  <a:moveTo>
                    <a:pt x="0" y="0"/>
                  </a:moveTo>
                  <a:lnTo>
                    <a:pt x="0" y="88"/>
                  </a:lnTo>
                  <a:lnTo>
                    <a:pt x="0" y="88"/>
                  </a:lnTo>
                  <a:lnTo>
                    <a:pt x="40" y="92"/>
                  </a:lnTo>
                  <a:lnTo>
                    <a:pt x="80" y="100"/>
                  </a:lnTo>
                  <a:lnTo>
                    <a:pt x="118" y="112"/>
                  </a:lnTo>
                  <a:lnTo>
                    <a:pt x="154" y="126"/>
                  </a:lnTo>
                  <a:lnTo>
                    <a:pt x="188" y="144"/>
                  </a:lnTo>
                  <a:lnTo>
                    <a:pt x="222" y="164"/>
                  </a:lnTo>
                  <a:lnTo>
                    <a:pt x="252" y="188"/>
                  </a:lnTo>
                  <a:lnTo>
                    <a:pt x="282" y="214"/>
                  </a:lnTo>
                  <a:lnTo>
                    <a:pt x="308" y="242"/>
                  </a:lnTo>
                  <a:lnTo>
                    <a:pt x="330" y="272"/>
                  </a:lnTo>
                  <a:lnTo>
                    <a:pt x="352" y="304"/>
                  </a:lnTo>
                  <a:lnTo>
                    <a:pt x="370" y="340"/>
                  </a:lnTo>
                  <a:lnTo>
                    <a:pt x="384" y="376"/>
                  </a:lnTo>
                  <a:lnTo>
                    <a:pt x="396" y="414"/>
                  </a:lnTo>
                  <a:lnTo>
                    <a:pt x="404" y="452"/>
                  </a:lnTo>
                  <a:lnTo>
                    <a:pt x="408" y="494"/>
                  </a:lnTo>
                  <a:lnTo>
                    <a:pt x="496" y="494"/>
                  </a:lnTo>
                  <a:lnTo>
                    <a:pt x="496" y="494"/>
                  </a:lnTo>
                  <a:lnTo>
                    <a:pt x="492" y="444"/>
                  </a:lnTo>
                  <a:lnTo>
                    <a:pt x="482" y="396"/>
                  </a:lnTo>
                  <a:lnTo>
                    <a:pt x="468" y="350"/>
                  </a:lnTo>
                  <a:lnTo>
                    <a:pt x="452" y="304"/>
                  </a:lnTo>
                  <a:lnTo>
                    <a:pt x="430" y="262"/>
                  </a:lnTo>
                  <a:lnTo>
                    <a:pt x="404" y="222"/>
                  </a:lnTo>
                  <a:lnTo>
                    <a:pt x="376" y="186"/>
                  </a:lnTo>
                  <a:lnTo>
                    <a:pt x="344" y="150"/>
                  </a:lnTo>
                  <a:lnTo>
                    <a:pt x="308" y="118"/>
                  </a:lnTo>
                  <a:lnTo>
                    <a:pt x="272" y="90"/>
                  </a:lnTo>
                  <a:lnTo>
                    <a:pt x="232" y="66"/>
                  </a:lnTo>
                  <a:lnTo>
                    <a:pt x="188" y="44"/>
                  </a:lnTo>
                  <a:lnTo>
                    <a:pt x="144" y="26"/>
                  </a:lnTo>
                  <a:lnTo>
                    <a:pt x="98" y="14"/>
                  </a:lnTo>
                  <a:lnTo>
                    <a:pt x="50" y="4"/>
                  </a:lnTo>
                  <a:lnTo>
                    <a:pt x="0" y="0"/>
                  </a:lnTo>
                  <a:lnTo>
                    <a:pt x="0" y="0"/>
                  </a:lnTo>
                  <a:close/>
                </a:path>
              </a:pathLst>
            </a:custGeom>
            <a:solidFill>
              <a:srgbClr val="00ADEF"/>
            </a:solidFill>
            <a:ln w="9525">
              <a:noFill/>
              <a:round/>
              <a:headEnd/>
              <a:tailEnd/>
            </a:ln>
          </p:spPr>
          <p:txBody>
            <a:bodyPr/>
            <a:lstStyle/>
            <a:p>
              <a:endParaRPr lang="en-US"/>
            </a:p>
          </p:txBody>
        </p:sp>
        <p:sp>
          <p:nvSpPr>
            <p:cNvPr id="216084" name="Freeform 20"/>
            <p:cNvSpPr>
              <a:spLocks/>
            </p:cNvSpPr>
            <p:nvPr userDrawn="1"/>
          </p:nvSpPr>
          <p:spPr bwMode="black">
            <a:xfrm>
              <a:off x="1609" y="208"/>
              <a:ext cx="189" cy="188"/>
            </a:xfrm>
            <a:custGeom>
              <a:avLst/>
              <a:gdLst/>
              <a:ahLst/>
              <a:cxnLst>
                <a:cxn ang="0">
                  <a:pos x="0" y="0"/>
                </a:cxn>
                <a:cxn ang="0">
                  <a:pos x="0" y="142"/>
                </a:cxn>
                <a:cxn ang="0">
                  <a:pos x="0" y="142"/>
                </a:cxn>
                <a:cxn ang="0">
                  <a:pos x="26" y="144"/>
                </a:cxn>
                <a:cxn ang="0">
                  <a:pos x="54" y="146"/>
                </a:cxn>
                <a:cxn ang="0">
                  <a:pos x="80" y="150"/>
                </a:cxn>
                <a:cxn ang="0">
                  <a:pos x="106" y="156"/>
                </a:cxn>
                <a:cxn ang="0">
                  <a:pos x="132" y="162"/>
                </a:cxn>
                <a:cxn ang="0">
                  <a:pos x="158" y="170"/>
                </a:cxn>
                <a:cxn ang="0">
                  <a:pos x="182" y="180"/>
                </a:cxn>
                <a:cxn ang="0">
                  <a:pos x="206" y="190"/>
                </a:cxn>
                <a:cxn ang="0">
                  <a:pos x="252" y="212"/>
                </a:cxn>
                <a:cxn ang="0">
                  <a:pos x="296" y="240"/>
                </a:cxn>
                <a:cxn ang="0">
                  <a:pos x="338" y="270"/>
                </a:cxn>
                <a:cxn ang="0">
                  <a:pos x="376" y="306"/>
                </a:cxn>
                <a:cxn ang="0">
                  <a:pos x="410" y="344"/>
                </a:cxn>
                <a:cxn ang="0">
                  <a:pos x="440" y="384"/>
                </a:cxn>
                <a:cxn ang="0">
                  <a:pos x="468" y="428"/>
                </a:cxn>
                <a:cxn ang="0">
                  <a:pos x="492" y="474"/>
                </a:cxn>
                <a:cxn ang="0">
                  <a:pos x="502" y="498"/>
                </a:cxn>
                <a:cxn ang="0">
                  <a:pos x="512" y="522"/>
                </a:cxn>
                <a:cxn ang="0">
                  <a:pos x="520" y="548"/>
                </a:cxn>
                <a:cxn ang="0">
                  <a:pos x="526" y="572"/>
                </a:cxn>
                <a:cxn ang="0">
                  <a:pos x="532" y="598"/>
                </a:cxn>
                <a:cxn ang="0">
                  <a:pos x="536" y="626"/>
                </a:cxn>
                <a:cxn ang="0">
                  <a:pos x="540" y="652"/>
                </a:cxn>
                <a:cxn ang="0">
                  <a:pos x="542" y="680"/>
                </a:cxn>
                <a:cxn ang="0">
                  <a:pos x="682" y="680"/>
                </a:cxn>
                <a:cxn ang="0">
                  <a:pos x="682" y="680"/>
                </a:cxn>
                <a:cxn ang="0">
                  <a:pos x="680" y="644"/>
                </a:cxn>
                <a:cxn ang="0">
                  <a:pos x="676" y="610"/>
                </a:cxn>
                <a:cxn ang="0">
                  <a:pos x="672" y="578"/>
                </a:cxn>
                <a:cxn ang="0">
                  <a:pos x="664" y="544"/>
                </a:cxn>
                <a:cxn ang="0">
                  <a:pos x="656" y="512"/>
                </a:cxn>
                <a:cxn ang="0">
                  <a:pos x="646" y="480"/>
                </a:cxn>
                <a:cxn ang="0">
                  <a:pos x="636" y="450"/>
                </a:cxn>
                <a:cxn ang="0">
                  <a:pos x="622" y="418"/>
                </a:cxn>
                <a:cxn ang="0">
                  <a:pos x="608" y="388"/>
                </a:cxn>
                <a:cxn ang="0">
                  <a:pos x="592" y="360"/>
                </a:cxn>
                <a:cxn ang="0">
                  <a:pos x="576" y="332"/>
                </a:cxn>
                <a:cxn ang="0">
                  <a:pos x="558" y="304"/>
                </a:cxn>
                <a:cxn ang="0">
                  <a:pos x="540" y="278"/>
                </a:cxn>
                <a:cxn ang="0">
                  <a:pos x="518" y="254"/>
                </a:cxn>
                <a:cxn ang="0">
                  <a:pos x="498" y="228"/>
                </a:cxn>
                <a:cxn ang="0">
                  <a:pos x="476" y="206"/>
                </a:cxn>
                <a:cxn ang="0">
                  <a:pos x="452" y="182"/>
                </a:cxn>
                <a:cxn ang="0">
                  <a:pos x="428" y="162"/>
                </a:cxn>
                <a:cxn ang="0">
                  <a:pos x="402" y="142"/>
                </a:cxn>
                <a:cxn ang="0">
                  <a:pos x="376" y="122"/>
                </a:cxn>
                <a:cxn ang="0">
                  <a:pos x="348" y="104"/>
                </a:cxn>
                <a:cxn ang="0">
                  <a:pos x="320" y="88"/>
                </a:cxn>
                <a:cxn ang="0">
                  <a:pos x="290" y="72"/>
                </a:cxn>
                <a:cxn ang="0">
                  <a:pos x="260" y="58"/>
                </a:cxn>
                <a:cxn ang="0">
                  <a:pos x="230" y="46"/>
                </a:cxn>
                <a:cxn ang="0">
                  <a:pos x="200" y="36"/>
                </a:cxn>
                <a:cxn ang="0">
                  <a:pos x="168" y="26"/>
                </a:cxn>
                <a:cxn ang="0">
                  <a:pos x="134" y="18"/>
                </a:cxn>
                <a:cxn ang="0">
                  <a:pos x="102" y="10"/>
                </a:cxn>
                <a:cxn ang="0">
                  <a:pos x="68" y="6"/>
                </a:cxn>
                <a:cxn ang="0">
                  <a:pos x="34" y="2"/>
                </a:cxn>
                <a:cxn ang="0">
                  <a:pos x="0" y="0"/>
                </a:cxn>
                <a:cxn ang="0">
                  <a:pos x="0" y="0"/>
                </a:cxn>
              </a:cxnLst>
              <a:rect l="0" t="0" r="r" b="b"/>
              <a:pathLst>
                <a:path w="682" h="680">
                  <a:moveTo>
                    <a:pt x="0" y="0"/>
                  </a:moveTo>
                  <a:lnTo>
                    <a:pt x="0" y="142"/>
                  </a:lnTo>
                  <a:lnTo>
                    <a:pt x="0" y="142"/>
                  </a:lnTo>
                  <a:lnTo>
                    <a:pt x="26" y="144"/>
                  </a:lnTo>
                  <a:lnTo>
                    <a:pt x="54" y="146"/>
                  </a:lnTo>
                  <a:lnTo>
                    <a:pt x="80" y="150"/>
                  </a:lnTo>
                  <a:lnTo>
                    <a:pt x="106" y="156"/>
                  </a:lnTo>
                  <a:lnTo>
                    <a:pt x="132" y="162"/>
                  </a:lnTo>
                  <a:lnTo>
                    <a:pt x="158" y="170"/>
                  </a:lnTo>
                  <a:lnTo>
                    <a:pt x="182" y="180"/>
                  </a:lnTo>
                  <a:lnTo>
                    <a:pt x="206" y="190"/>
                  </a:lnTo>
                  <a:lnTo>
                    <a:pt x="252" y="212"/>
                  </a:lnTo>
                  <a:lnTo>
                    <a:pt x="296" y="240"/>
                  </a:lnTo>
                  <a:lnTo>
                    <a:pt x="338" y="270"/>
                  </a:lnTo>
                  <a:lnTo>
                    <a:pt x="376" y="306"/>
                  </a:lnTo>
                  <a:lnTo>
                    <a:pt x="410" y="344"/>
                  </a:lnTo>
                  <a:lnTo>
                    <a:pt x="440" y="384"/>
                  </a:lnTo>
                  <a:lnTo>
                    <a:pt x="468" y="428"/>
                  </a:lnTo>
                  <a:lnTo>
                    <a:pt x="492" y="474"/>
                  </a:lnTo>
                  <a:lnTo>
                    <a:pt x="502" y="498"/>
                  </a:lnTo>
                  <a:lnTo>
                    <a:pt x="512" y="522"/>
                  </a:lnTo>
                  <a:lnTo>
                    <a:pt x="520" y="548"/>
                  </a:lnTo>
                  <a:lnTo>
                    <a:pt x="526" y="572"/>
                  </a:lnTo>
                  <a:lnTo>
                    <a:pt x="532" y="598"/>
                  </a:lnTo>
                  <a:lnTo>
                    <a:pt x="536" y="626"/>
                  </a:lnTo>
                  <a:lnTo>
                    <a:pt x="540" y="652"/>
                  </a:lnTo>
                  <a:lnTo>
                    <a:pt x="542" y="680"/>
                  </a:lnTo>
                  <a:lnTo>
                    <a:pt x="682" y="680"/>
                  </a:lnTo>
                  <a:lnTo>
                    <a:pt x="682" y="680"/>
                  </a:lnTo>
                  <a:lnTo>
                    <a:pt x="680" y="644"/>
                  </a:lnTo>
                  <a:lnTo>
                    <a:pt x="676" y="610"/>
                  </a:lnTo>
                  <a:lnTo>
                    <a:pt x="672" y="578"/>
                  </a:lnTo>
                  <a:lnTo>
                    <a:pt x="664" y="544"/>
                  </a:lnTo>
                  <a:lnTo>
                    <a:pt x="656" y="512"/>
                  </a:lnTo>
                  <a:lnTo>
                    <a:pt x="646" y="480"/>
                  </a:lnTo>
                  <a:lnTo>
                    <a:pt x="636" y="450"/>
                  </a:lnTo>
                  <a:lnTo>
                    <a:pt x="622" y="418"/>
                  </a:lnTo>
                  <a:lnTo>
                    <a:pt x="608" y="388"/>
                  </a:lnTo>
                  <a:lnTo>
                    <a:pt x="592" y="360"/>
                  </a:lnTo>
                  <a:lnTo>
                    <a:pt x="576" y="332"/>
                  </a:lnTo>
                  <a:lnTo>
                    <a:pt x="558" y="304"/>
                  </a:lnTo>
                  <a:lnTo>
                    <a:pt x="540" y="278"/>
                  </a:lnTo>
                  <a:lnTo>
                    <a:pt x="518" y="254"/>
                  </a:lnTo>
                  <a:lnTo>
                    <a:pt x="498" y="228"/>
                  </a:lnTo>
                  <a:lnTo>
                    <a:pt x="476" y="206"/>
                  </a:lnTo>
                  <a:lnTo>
                    <a:pt x="452" y="182"/>
                  </a:lnTo>
                  <a:lnTo>
                    <a:pt x="428" y="162"/>
                  </a:lnTo>
                  <a:lnTo>
                    <a:pt x="402" y="142"/>
                  </a:lnTo>
                  <a:lnTo>
                    <a:pt x="376" y="122"/>
                  </a:lnTo>
                  <a:lnTo>
                    <a:pt x="348" y="104"/>
                  </a:lnTo>
                  <a:lnTo>
                    <a:pt x="320" y="88"/>
                  </a:lnTo>
                  <a:lnTo>
                    <a:pt x="290" y="72"/>
                  </a:lnTo>
                  <a:lnTo>
                    <a:pt x="260" y="58"/>
                  </a:lnTo>
                  <a:lnTo>
                    <a:pt x="230" y="46"/>
                  </a:lnTo>
                  <a:lnTo>
                    <a:pt x="200" y="36"/>
                  </a:lnTo>
                  <a:lnTo>
                    <a:pt x="168" y="26"/>
                  </a:lnTo>
                  <a:lnTo>
                    <a:pt x="134" y="18"/>
                  </a:lnTo>
                  <a:lnTo>
                    <a:pt x="102" y="10"/>
                  </a:lnTo>
                  <a:lnTo>
                    <a:pt x="68" y="6"/>
                  </a:lnTo>
                  <a:lnTo>
                    <a:pt x="34" y="2"/>
                  </a:lnTo>
                  <a:lnTo>
                    <a:pt x="0" y="0"/>
                  </a:lnTo>
                  <a:lnTo>
                    <a:pt x="0" y="0"/>
                  </a:lnTo>
                  <a:close/>
                </a:path>
              </a:pathLst>
            </a:custGeom>
            <a:solidFill>
              <a:srgbClr val="00ADEF"/>
            </a:solidFill>
            <a:ln w="9525">
              <a:noFill/>
              <a:round/>
              <a:headEnd/>
              <a:tailEnd/>
            </a:ln>
          </p:spPr>
          <p:txBody>
            <a:bodyPr/>
            <a:lstStyle/>
            <a:p>
              <a:endParaRPr lang="en-US"/>
            </a:p>
          </p:txBody>
        </p:sp>
        <p:sp>
          <p:nvSpPr>
            <p:cNvPr id="216085" name="Freeform 21"/>
            <p:cNvSpPr>
              <a:spLocks/>
            </p:cNvSpPr>
            <p:nvPr userDrawn="1"/>
          </p:nvSpPr>
          <p:spPr bwMode="black">
            <a:xfrm>
              <a:off x="1609" y="201"/>
              <a:ext cx="195" cy="195"/>
            </a:xfrm>
            <a:custGeom>
              <a:avLst/>
              <a:gdLst/>
              <a:ahLst/>
              <a:cxnLst>
                <a:cxn ang="0">
                  <a:pos x="0" y="6"/>
                </a:cxn>
                <a:cxn ang="0">
                  <a:pos x="0" y="6"/>
                </a:cxn>
                <a:cxn ang="0">
                  <a:pos x="36" y="8"/>
                </a:cxn>
                <a:cxn ang="0">
                  <a:pos x="70" y="12"/>
                </a:cxn>
                <a:cxn ang="0">
                  <a:pos x="104" y="18"/>
                </a:cxn>
                <a:cxn ang="0">
                  <a:pos x="138" y="24"/>
                </a:cxn>
                <a:cxn ang="0">
                  <a:pos x="172" y="32"/>
                </a:cxn>
                <a:cxn ang="0">
                  <a:pos x="204" y="42"/>
                </a:cxn>
                <a:cxn ang="0">
                  <a:pos x="236" y="54"/>
                </a:cxn>
                <a:cxn ang="0">
                  <a:pos x="268" y="68"/>
                </a:cxn>
                <a:cxn ang="0">
                  <a:pos x="298" y="82"/>
                </a:cxn>
                <a:cxn ang="0">
                  <a:pos x="328" y="96"/>
                </a:cxn>
                <a:cxn ang="0">
                  <a:pos x="356" y="114"/>
                </a:cxn>
                <a:cxn ang="0">
                  <a:pos x="384" y="132"/>
                </a:cxn>
                <a:cxn ang="0">
                  <a:pos x="412" y="152"/>
                </a:cxn>
                <a:cxn ang="0">
                  <a:pos x="438" y="172"/>
                </a:cxn>
                <a:cxn ang="0">
                  <a:pos x="464" y="194"/>
                </a:cxn>
                <a:cxn ang="0">
                  <a:pos x="488" y="216"/>
                </a:cxn>
                <a:cxn ang="0">
                  <a:pos x="510" y="240"/>
                </a:cxn>
                <a:cxn ang="0">
                  <a:pos x="532" y="266"/>
                </a:cxn>
                <a:cxn ang="0">
                  <a:pos x="554" y="292"/>
                </a:cxn>
                <a:cxn ang="0">
                  <a:pos x="574" y="320"/>
                </a:cxn>
                <a:cxn ang="0">
                  <a:pos x="592" y="346"/>
                </a:cxn>
                <a:cxn ang="0">
                  <a:pos x="608" y="376"/>
                </a:cxn>
                <a:cxn ang="0">
                  <a:pos x="624" y="406"/>
                </a:cxn>
                <a:cxn ang="0">
                  <a:pos x="638" y="436"/>
                </a:cxn>
                <a:cxn ang="0">
                  <a:pos x="652" y="468"/>
                </a:cxn>
                <a:cxn ang="0">
                  <a:pos x="664" y="498"/>
                </a:cxn>
                <a:cxn ang="0">
                  <a:pos x="674" y="532"/>
                </a:cxn>
                <a:cxn ang="0">
                  <a:pos x="682" y="564"/>
                </a:cxn>
                <a:cxn ang="0">
                  <a:pos x="690" y="598"/>
                </a:cxn>
                <a:cxn ang="0">
                  <a:pos x="694" y="634"/>
                </a:cxn>
                <a:cxn ang="0">
                  <a:pos x="698" y="668"/>
                </a:cxn>
                <a:cxn ang="0">
                  <a:pos x="700" y="704"/>
                </a:cxn>
                <a:cxn ang="0">
                  <a:pos x="706" y="704"/>
                </a:cxn>
                <a:cxn ang="0">
                  <a:pos x="706" y="0"/>
                </a:cxn>
                <a:cxn ang="0">
                  <a:pos x="0" y="0"/>
                </a:cxn>
                <a:cxn ang="0">
                  <a:pos x="0" y="6"/>
                </a:cxn>
              </a:cxnLst>
              <a:rect l="0" t="0" r="r" b="b"/>
              <a:pathLst>
                <a:path w="706" h="704">
                  <a:moveTo>
                    <a:pt x="0" y="6"/>
                  </a:moveTo>
                  <a:lnTo>
                    <a:pt x="0" y="6"/>
                  </a:lnTo>
                  <a:lnTo>
                    <a:pt x="36" y="8"/>
                  </a:lnTo>
                  <a:lnTo>
                    <a:pt x="70" y="12"/>
                  </a:lnTo>
                  <a:lnTo>
                    <a:pt x="104" y="18"/>
                  </a:lnTo>
                  <a:lnTo>
                    <a:pt x="138" y="24"/>
                  </a:lnTo>
                  <a:lnTo>
                    <a:pt x="172" y="32"/>
                  </a:lnTo>
                  <a:lnTo>
                    <a:pt x="204" y="42"/>
                  </a:lnTo>
                  <a:lnTo>
                    <a:pt x="236" y="54"/>
                  </a:lnTo>
                  <a:lnTo>
                    <a:pt x="268" y="68"/>
                  </a:lnTo>
                  <a:lnTo>
                    <a:pt x="298" y="82"/>
                  </a:lnTo>
                  <a:lnTo>
                    <a:pt x="328" y="96"/>
                  </a:lnTo>
                  <a:lnTo>
                    <a:pt x="356" y="114"/>
                  </a:lnTo>
                  <a:lnTo>
                    <a:pt x="384" y="132"/>
                  </a:lnTo>
                  <a:lnTo>
                    <a:pt x="412" y="152"/>
                  </a:lnTo>
                  <a:lnTo>
                    <a:pt x="438" y="172"/>
                  </a:lnTo>
                  <a:lnTo>
                    <a:pt x="464" y="194"/>
                  </a:lnTo>
                  <a:lnTo>
                    <a:pt x="488" y="216"/>
                  </a:lnTo>
                  <a:lnTo>
                    <a:pt x="510" y="240"/>
                  </a:lnTo>
                  <a:lnTo>
                    <a:pt x="532" y="266"/>
                  </a:lnTo>
                  <a:lnTo>
                    <a:pt x="554" y="292"/>
                  </a:lnTo>
                  <a:lnTo>
                    <a:pt x="574" y="320"/>
                  </a:lnTo>
                  <a:lnTo>
                    <a:pt x="592" y="346"/>
                  </a:lnTo>
                  <a:lnTo>
                    <a:pt x="608" y="376"/>
                  </a:lnTo>
                  <a:lnTo>
                    <a:pt x="624" y="406"/>
                  </a:lnTo>
                  <a:lnTo>
                    <a:pt x="638" y="436"/>
                  </a:lnTo>
                  <a:lnTo>
                    <a:pt x="652" y="468"/>
                  </a:lnTo>
                  <a:lnTo>
                    <a:pt x="664" y="498"/>
                  </a:lnTo>
                  <a:lnTo>
                    <a:pt x="674" y="532"/>
                  </a:lnTo>
                  <a:lnTo>
                    <a:pt x="682" y="564"/>
                  </a:lnTo>
                  <a:lnTo>
                    <a:pt x="690" y="598"/>
                  </a:lnTo>
                  <a:lnTo>
                    <a:pt x="694" y="634"/>
                  </a:lnTo>
                  <a:lnTo>
                    <a:pt x="698" y="668"/>
                  </a:lnTo>
                  <a:lnTo>
                    <a:pt x="700" y="704"/>
                  </a:lnTo>
                  <a:lnTo>
                    <a:pt x="706" y="704"/>
                  </a:lnTo>
                  <a:lnTo>
                    <a:pt x="706" y="0"/>
                  </a:lnTo>
                  <a:lnTo>
                    <a:pt x="0" y="0"/>
                  </a:lnTo>
                  <a:lnTo>
                    <a:pt x="0" y="6"/>
                  </a:lnTo>
                  <a:close/>
                </a:path>
              </a:pathLst>
            </a:custGeom>
            <a:solidFill>
              <a:srgbClr val="00ADEF"/>
            </a:solidFill>
            <a:ln w="9525">
              <a:noFill/>
              <a:round/>
              <a:headEnd/>
              <a:tailEnd/>
            </a:ln>
          </p:spPr>
          <p:txBody>
            <a:bodyPr/>
            <a:lstStyle/>
            <a:p>
              <a:endParaRPr lang="en-US"/>
            </a:p>
          </p:txBody>
        </p:sp>
      </p:grpSp>
      <p:grpSp>
        <p:nvGrpSpPr>
          <p:cNvPr id="216086" name="Group 22"/>
          <p:cNvGrpSpPr>
            <a:grpSpLocks/>
          </p:cNvGrpSpPr>
          <p:nvPr/>
        </p:nvGrpSpPr>
        <p:grpSpPr bwMode="auto">
          <a:xfrm>
            <a:off x="0" y="1341438"/>
            <a:ext cx="5516563" cy="5516562"/>
            <a:chOff x="0" y="845"/>
            <a:chExt cx="3475" cy="3475"/>
          </a:xfrm>
        </p:grpSpPr>
        <p:sp>
          <p:nvSpPr>
            <p:cNvPr id="216087" name="Rectangle 23"/>
            <p:cNvSpPr>
              <a:spLocks noChangeArrowheads="1"/>
            </p:cNvSpPr>
            <p:nvPr userDrawn="1"/>
          </p:nvSpPr>
          <p:spPr bwMode="gray">
            <a:xfrm>
              <a:off x="0" y="845"/>
              <a:ext cx="520" cy="3475"/>
            </a:xfrm>
            <a:prstGeom prst="rect">
              <a:avLst/>
            </a:prstGeom>
            <a:solidFill>
              <a:srgbClr val="7ABB5D"/>
            </a:solidFill>
            <a:ln w="12700" algn="ctr">
              <a:noFill/>
              <a:miter lim="800000"/>
              <a:headEnd/>
              <a:tailEnd/>
            </a:ln>
            <a:effectLst/>
          </p:spPr>
          <p:txBody>
            <a:bodyPr wrap="none" lIns="73152" tIns="0" rIns="45720" bIns="0" anchor="ctr"/>
            <a:lstStyle/>
            <a:p>
              <a:endParaRPr lang="en-US"/>
            </a:p>
          </p:txBody>
        </p:sp>
        <p:sp>
          <p:nvSpPr>
            <p:cNvPr id="216088" name="Rectangle 24"/>
            <p:cNvSpPr>
              <a:spLocks noChangeArrowheads="1"/>
            </p:cNvSpPr>
            <p:nvPr userDrawn="1"/>
          </p:nvSpPr>
          <p:spPr bwMode="gray">
            <a:xfrm rot="5400000">
              <a:off x="1478" y="2322"/>
              <a:ext cx="520" cy="3475"/>
            </a:xfrm>
            <a:prstGeom prst="rect">
              <a:avLst/>
            </a:prstGeom>
            <a:solidFill>
              <a:srgbClr val="7ABB5D"/>
            </a:solidFill>
            <a:ln w="12700" algn="ctr">
              <a:noFill/>
              <a:miter lim="800000"/>
              <a:headEnd/>
              <a:tailEnd/>
            </a:ln>
            <a:effectLst/>
          </p:spPr>
          <p:txBody>
            <a:bodyPr wrap="none" lIns="73152" tIns="0" rIns="45720" bIns="0" anchor="ctr"/>
            <a:lstStyle/>
            <a:p>
              <a:endParaRPr lang="en-US"/>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92075" y="1011238"/>
            <a:ext cx="8866188" cy="494929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3"/>
          <p:cNvSpPr>
            <a:spLocks noGrp="1"/>
          </p:cNvSpPr>
          <p:nvPr>
            <p:ph type="sldNum" sz="quarter" idx="10"/>
          </p:nvPr>
        </p:nvSpPr>
        <p:spPr/>
        <p:txBody>
          <a:bodyPr/>
          <a:lstStyle>
            <a:lvl1pPr>
              <a:defRPr/>
            </a:lvl1pPr>
          </a:lstStyle>
          <a:p>
            <a:fld id="{2A8D5738-703E-4986-9469-B775A9F15E9D}" type="slidenum">
              <a:rPr lang="en-US"/>
              <a:pPr/>
              <a:t>‹#›</a:t>
            </a:fld>
            <a:endParaRPr lang="en-US"/>
          </a:p>
        </p:txBody>
      </p:sp>
      <p:sp>
        <p:nvSpPr>
          <p:cNvPr id="6" name="Text Placeholder 6"/>
          <p:cNvSpPr>
            <a:spLocks noGrp="1"/>
          </p:cNvSpPr>
          <p:nvPr>
            <p:ph type="body" sz="quarter" idx="11"/>
          </p:nvPr>
        </p:nvSpPr>
        <p:spPr>
          <a:xfrm>
            <a:off x="92075" y="6412089"/>
            <a:ext cx="8658577" cy="389466"/>
          </a:xfrm>
        </p:spPr>
        <p:txBody>
          <a:bodyPr anchor="b" anchorCtr="0"/>
          <a:lstStyle>
            <a:lvl1pPr marL="112713" indent="-112713">
              <a:spcAft>
                <a:spcPts val="0"/>
              </a:spcAft>
              <a:defRPr sz="1000" b="0"/>
            </a:lvl1pPr>
          </a:lstStyle>
          <a:p>
            <a:pPr lvl="0"/>
            <a:r>
              <a:rPr lang="en-US" dirty="0" smtClean="0"/>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92075" y="1011238"/>
            <a:ext cx="4356100" cy="5141206"/>
          </a:xfrm>
        </p:spPr>
        <p:txBody>
          <a:bodyPr/>
          <a:lstStyle>
            <a:lvl1pPr>
              <a:defRPr sz="20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00575" y="1011238"/>
            <a:ext cx="4357688" cy="5129918"/>
          </a:xfrm>
        </p:spPr>
        <p:txBody>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4"/>
          <p:cNvSpPr>
            <a:spLocks noGrp="1"/>
          </p:cNvSpPr>
          <p:nvPr>
            <p:ph type="sldNum" sz="quarter" idx="10"/>
          </p:nvPr>
        </p:nvSpPr>
        <p:spPr/>
        <p:txBody>
          <a:bodyPr/>
          <a:lstStyle>
            <a:lvl1pPr>
              <a:defRPr/>
            </a:lvl1pPr>
          </a:lstStyle>
          <a:p>
            <a:fld id="{13C19924-E8DC-4B79-AD3A-FE2106458ADD}" type="slidenum">
              <a:rPr lang="en-US"/>
              <a:pPr/>
              <a:t>‹#›</a:t>
            </a:fld>
            <a:endParaRPr lang="en-US"/>
          </a:p>
        </p:txBody>
      </p:sp>
      <p:sp>
        <p:nvSpPr>
          <p:cNvPr id="7" name="Text Placeholder 6"/>
          <p:cNvSpPr>
            <a:spLocks noGrp="1"/>
          </p:cNvSpPr>
          <p:nvPr>
            <p:ph type="body" sz="quarter" idx="11"/>
          </p:nvPr>
        </p:nvSpPr>
        <p:spPr>
          <a:xfrm>
            <a:off x="92075" y="6412089"/>
            <a:ext cx="8658577" cy="389466"/>
          </a:xfrm>
        </p:spPr>
        <p:txBody>
          <a:bodyPr anchor="b" anchorCtr="0"/>
          <a:lstStyle>
            <a:lvl1pPr marL="112713" indent="-112713">
              <a:spcAft>
                <a:spcPts val="0"/>
              </a:spcAft>
              <a:defRPr sz="1000" b="0"/>
            </a:lvl1pPr>
          </a:lstStyle>
          <a:p>
            <a:pPr lvl="0"/>
            <a:r>
              <a:rPr lang="en-US" dirty="0" smtClean="0"/>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84D46F39-DC47-4509-9DE0-198E12217A93}" type="slidenum">
              <a:rPr lang="en-US"/>
              <a:pPr/>
              <a:t>‹#›</a:t>
            </a:fld>
            <a:endParaRPr lang="en-US"/>
          </a:p>
        </p:txBody>
      </p:sp>
      <p:sp>
        <p:nvSpPr>
          <p:cNvPr id="5" name="Text Placeholder 6"/>
          <p:cNvSpPr>
            <a:spLocks noGrp="1"/>
          </p:cNvSpPr>
          <p:nvPr>
            <p:ph type="body" sz="quarter" idx="11"/>
          </p:nvPr>
        </p:nvSpPr>
        <p:spPr>
          <a:xfrm>
            <a:off x="92075" y="6412089"/>
            <a:ext cx="8658577" cy="389466"/>
          </a:xfrm>
        </p:spPr>
        <p:txBody>
          <a:bodyPr anchor="b" anchorCtr="0"/>
          <a:lstStyle>
            <a:lvl1pPr marL="112713" indent="-112713">
              <a:spcAft>
                <a:spcPts val="0"/>
              </a:spcAft>
              <a:defRPr sz="1000" b="0"/>
            </a:lvl1pPr>
          </a:lstStyle>
          <a:p>
            <a:pPr lvl="0"/>
            <a:r>
              <a:rPr lang="en-US" dirty="0" smtClean="0"/>
              <a:t>Click to edit Master text styles</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C7FE65E4-58C5-4C99-B83A-B0F2AA332725}" type="slidenum">
              <a:rPr lang="en-US"/>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C7FE65E4-58C5-4C99-B83A-B0F2AA332725}" type="slidenum">
              <a:rPr lang="en-US"/>
              <a:pPr/>
              <a:t>‹#›</a:t>
            </a:fld>
            <a:endParaRPr lang="en-US"/>
          </a:p>
        </p:txBody>
      </p:sp>
      <p:sp>
        <p:nvSpPr>
          <p:cNvPr id="3" name="Title 1"/>
          <p:cNvSpPr>
            <a:spLocks noGrp="1"/>
          </p:cNvSpPr>
          <p:nvPr>
            <p:ph type="title"/>
          </p:nvPr>
        </p:nvSpPr>
        <p:spPr>
          <a:xfrm>
            <a:off x="270933" y="2813447"/>
            <a:ext cx="8579556" cy="553998"/>
          </a:xfrm>
        </p:spPr>
        <p:txBody>
          <a:bodyPr/>
          <a:lstStyle>
            <a:lvl1pPr algn="ctr">
              <a:defRPr sz="3600" b="1" cap="none"/>
            </a:lvl1pPr>
          </a:lstStyle>
          <a:p>
            <a:endParaRPr 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with One Chart">
    <p:spTree>
      <p:nvGrpSpPr>
        <p:cNvPr id="1" name=""/>
        <p:cNvGrpSpPr/>
        <p:nvPr/>
      </p:nvGrpSpPr>
      <p:grpSpPr>
        <a:xfrm>
          <a:off x="0" y="0"/>
          <a:ext cx="0" cy="0"/>
          <a:chOff x="0" y="0"/>
          <a:chExt cx="0" cy="0"/>
        </a:xfrm>
      </p:grpSpPr>
      <p:sp>
        <p:nvSpPr>
          <p:cNvPr id="2" name="Title 1"/>
          <p:cNvSpPr>
            <a:spLocks noGrp="1"/>
          </p:cNvSpPr>
          <p:nvPr>
            <p:ph type="title"/>
          </p:nvPr>
        </p:nvSpPr>
        <p:spPr>
          <a:xfrm>
            <a:off x="106363" y="142875"/>
            <a:ext cx="8866187" cy="365125"/>
          </a:xfrm>
        </p:spPr>
        <p:txBody>
          <a:bodyPr/>
          <a:lstStyle/>
          <a:p>
            <a:r>
              <a:rPr lang="en-US" dirty="0" smtClean="0"/>
              <a:t>Click to edit Master title style</a:t>
            </a:r>
            <a:endParaRPr lang="en-US" dirty="0"/>
          </a:p>
        </p:txBody>
      </p:sp>
      <p:sp>
        <p:nvSpPr>
          <p:cNvPr id="3" name="Chart Placeholder 2"/>
          <p:cNvSpPr>
            <a:spLocks noGrp="1"/>
          </p:cNvSpPr>
          <p:nvPr>
            <p:ph type="chart" idx="1"/>
          </p:nvPr>
        </p:nvSpPr>
        <p:spPr>
          <a:xfrm>
            <a:off x="118005" y="1699420"/>
            <a:ext cx="8876770" cy="4430448"/>
          </a:xfrm>
        </p:spPr>
        <p:txBody>
          <a:bodyPr/>
          <a:lstStyle/>
          <a:p>
            <a:endParaRPr lang="en-US" dirty="0"/>
          </a:p>
        </p:txBody>
      </p:sp>
      <p:sp>
        <p:nvSpPr>
          <p:cNvPr id="4" name="Slide Number Placeholder 3"/>
          <p:cNvSpPr>
            <a:spLocks noGrp="1"/>
          </p:cNvSpPr>
          <p:nvPr>
            <p:ph type="sldNum" sz="quarter" idx="10"/>
          </p:nvPr>
        </p:nvSpPr>
        <p:spPr>
          <a:xfrm>
            <a:off x="8877300" y="6684963"/>
            <a:ext cx="123825" cy="122237"/>
          </a:xfrm>
        </p:spPr>
        <p:txBody>
          <a:bodyPr/>
          <a:lstStyle>
            <a:lvl1pPr>
              <a:defRPr/>
            </a:lvl1pPr>
          </a:lstStyle>
          <a:p>
            <a:fld id="{D40E1D51-D0C3-4E19-BF5A-95C0DC5CC747}" type="slidenum">
              <a:rPr lang="en-US"/>
              <a:pPr/>
              <a:t>‹#›</a:t>
            </a:fld>
            <a:endParaRPr lang="en-US"/>
          </a:p>
        </p:txBody>
      </p:sp>
      <p:sp>
        <p:nvSpPr>
          <p:cNvPr id="6" name="Text Placeholder 5"/>
          <p:cNvSpPr>
            <a:spLocks noGrp="1"/>
          </p:cNvSpPr>
          <p:nvPr>
            <p:ph type="body" sz="quarter" idx="11"/>
          </p:nvPr>
        </p:nvSpPr>
        <p:spPr>
          <a:xfrm>
            <a:off x="118005" y="1019175"/>
            <a:ext cx="8857720" cy="549275"/>
          </a:xfrm>
        </p:spPr>
        <p:txBody>
          <a:bodyPr/>
          <a:lstStyle>
            <a:lvl1pPr>
              <a:spcAft>
                <a:spcPts val="0"/>
              </a:spcAft>
              <a:defRPr sz="1600"/>
            </a:lvl1pPr>
          </a:lstStyle>
          <a:p>
            <a:pPr lvl="0"/>
            <a:r>
              <a:rPr lang="en-US" dirty="0" smtClean="0"/>
              <a:t>Click to edit Master text styles</a:t>
            </a:r>
          </a:p>
        </p:txBody>
      </p:sp>
      <p:sp>
        <p:nvSpPr>
          <p:cNvPr id="8" name="Text Placeholder 6"/>
          <p:cNvSpPr>
            <a:spLocks noGrp="1"/>
          </p:cNvSpPr>
          <p:nvPr>
            <p:ph type="body" sz="quarter" idx="12"/>
          </p:nvPr>
        </p:nvSpPr>
        <p:spPr>
          <a:xfrm>
            <a:off x="92075" y="6412089"/>
            <a:ext cx="8658577" cy="389466"/>
          </a:xfrm>
        </p:spPr>
        <p:txBody>
          <a:bodyPr anchor="b" anchorCtr="0"/>
          <a:lstStyle>
            <a:lvl1pPr marL="112713" indent="-112713">
              <a:spcAft>
                <a:spcPts val="0"/>
              </a:spcAft>
              <a:defRPr sz="1000" b="0"/>
            </a:lvl1pPr>
          </a:lstStyle>
          <a:p>
            <a:pPr lvl="0"/>
            <a:r>
              <a:rPr lang="en-US" dirty="0" smtClean="0"/>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with Two Char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fld id="{6236D588-7FD0-47D0-A91D-95031DFF5AFC}" type="slidenum">
              <a:rPr lang="en-US" smtClean="0"/>
              <a:pPr/>
              <a:t>‹#›</a:t>
            </a:fld>
            <a:endParaRPr lang="en-US"/>
          </a:p>
        </p:txBody>
      </p:sp>
      <p:sp>
        <p:nvSpPr>
          <p:cNvPr id="5" name="Chart Placeholder 4"/>
          <p:cNvSpPr>
            <a:spLocks noGrp="1"/>
          </p:cNvSpPr>
          <p:nvPr>
            <p:ph type="chart" sz="quarter" idx="11"/>
          </p:nvPr>
        </p:nvSpPr>
        <p:spPr>
          <a:xfrm>
            <a:off x="140582" y="1546577"/>
            <a:ext cx="4284661" cy="4368447"/>
          </a:xfrm>
        </p:spPr>
        <p:txBody>
          <a:bodyPr/>
          <a:lstStyle/>
          <a:p>
            <a:endParaRPr lang="en-US"/>
          </a:p>
        </p:txBody>
      </p:sp>
      <p:sp>
        <p:nvSpPr>
          <p:cNvPr id="8" name="Text Placeholder 7"/>
          <p:cNvSpPr>
            <a:spLocks noGrp="1"/>
          </p:cNvSpPr>
          <p:nvPr>
            <p:ph type="body" sz="quarter" idx="13"/>
          </p:nvPr>
        </p:nvSpPr>
        <p:spPr>
          <a:xfrm>
            <a:off x="140583" y="1019175"/>
            <a:ext cx="4284252" cy="246221"/>
          </a:xfrm>
        </p:spPr>
        <p:txBody>
          <a:bodyPr/>
          <a:lstStyle>
            <a:lvl1pPr>
              <a:spcAft>
                <a:spcPts val="0"/>
              </a:spcAft>
              <a:defRPr sz="1600"/>
            </a:lvl1pPr>
          </a:lstStyle>
          <a:p>
            <a:pPr lvl="0"/>
            <a:r>
              <a:rPr lang="en-US" dirty="0" smtClean="0"/>
              <a:t>Click to edit Master text styles</a:t>
            </a:r>
          </a:p>
        </p:txBody>
      </p:sp>
      <p:sp>
        <p:nvSpPr>
          <p:cNvPr id="9" name="Chart Placeholder 4"/>
          <p:cNvSpPr>
            <a:spLocks noGrp="1"/>
          </p:cNvSpPr>
          <p:nvPr>
            <p:ph type="chart" sz="quarter" idx="14"/>
          </p:nvPr>
        </p:nvSpPr>
        <p:spPr>
          <a:xfrm>
            <a:off x="4878389" y="1546577"/>
            <a:ext cx="4116386" cy="4368447"/>
          </a:xfrm>
        </p:spPr>
        <p:txBody>
          <a:bodyPr/>
          <a:lstStyle/>
          <a:p>
            <a:endParaRPr lang="en-US"/>
          </a:p>
        </p:txBody>
      </p:sp>
      <p:sp>
        <p:nvSpPr>
          <p:cNvPr id="10" name="Text Placeholder 7"/>
          <p:cNvSpPr>
            <a:spLocks noGrp="1"/>
          </p:cNvSpPr>
          <p:nvPr>
            <p:ph type="body" sz="quarter" idx="15"/>
          </p:nvPr>
        </p:nvSpPr>
        <p:spPr>
          <a:xfrm>
            <a:off x="4878389" y="1019175"/>
            <a:ext cx="4115993" cy="246221"/>
          </a:xfrm>
        </p:spPr>
        <p:txBody>
          <a:bodyPr/>
          <a:lstStyle>
            <a:lvl1pPr>
              <a:spcAft>
                <a:spcPts val="0"/>
              </a:spcAft>
              <a:defRPr sz="1600"/>
            </a:lvl1pPr>
          </a:lstStyle>
          <a:p>
            <a:pPr lvl="0"/>
            <a:r>
              <a:rPr lang="en-US" dirty="0" smtClean="0"/>
              <a:t>Click to edit Master text styles</a:t>
            </a:r>
          </a:p>
        </p:txBody>
      </p:sp>
      <p:sp>
        <p:nvSpPr>
          <p:cNvPr id="12" name="Text Placeholder 6"/>
          <p:cNvSpPr>
            <a:spLocks noGrp="1"/>
          </p:cNvSpPr>
          <p:nvPr>
            <p:ph type="body" sz="quarter" idx="16"/>
          </p:nvPr>
        </p:nvSpPr>
        <p:spPr>
          <a:xfrm>
            <a:off x="92075" y="6412089"/>
            <a:ext cx="8658577" cy="389466"/>
          </a:xfrm>
        </p:spPr>
        <p:txBody>
          <a:bodyPr anchor="b" anchorCtr="0"/>
          <a:lstStyle>
            <a:lvl1pPr marL="112713" indent="-112713">
              <a:spcAft>
                <a:spcPts val="0"/>
              </a:spcAft>
              <a:defRPr sz="1000" b="0"/>
            </a:lvl1pPr>
          </a:lstStyle>
          <a:p>
            <a:pPr lvl="0"/>
            <a:r>
              <a:rPr lang="en-US" dirty="0" smtClean="0"/>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06363" y="142875"/>
            <a:ext cx="8866187" cy="365125"/>
          </a:xfrm>
        </p:spPr>
        <p:txBody>
          <a:bodyPr/>
          <a:lstStyle/>
          <a:p>
            <a:r>
              <a:rPr lang="en-US" dirty="0" smtClean="0"/>
              <a:t>Click to edit Master title style</a:t>
            </a:r>
            <a:endParaRPr lang="en-US" dirty="0"/>
          </a:p>
        </p:txBody>
      </p:sp>
      <p:sp>
        <p:nvSpPr>
          <p:cNvPr id="3" name="Slide Number Placeholder 2"/>
          <p:cNvSpPr>
            <a:spLocks noGrp="1"/>
          </p:cNvSpPr>
          <p:nvPr>
            <p:ph type="sldNum" sz="quarter" idx="10"/>
          </p:nvPr>
        </p:nvSpPr>
        <p:spPr/>
        <p:txBody>
          <a:bodyPr/>
          <a:lstStyle/>
          <a:p>
            <a:fld id="{8D4B1AB0-BF63-4C68-AE7B-CBCD4966FBEC}" type="slidenum">
              <a:rPr lang="en-US" smtClean="0"/>
              <a:pPr/>
              <a:t>‹#›</a:t>
            </a:fld>
            <a:endParaRPr lang="en-US"/>
          </a:p>
        </p:txBody>
      </p:sp>
      <p:sp>
        <p:nvSpPr>
          <p:cNvPr id="5" name="Table Placeholder 4"/>
          <p:cNvSpPr>
            <a:spLocks noGrp="1"/>
          </p:cNvSpPr>
          <p:nvPr>
            <p:ph type="tbl" sz="quarter" idx="11"/>
          </p:nvPr>
        </p:nvSpPr>
        <p:spPr>
          <a:xfrm>
            <a:off x="106362" y="1019175"/>
            <a:ext cx="8923337" cy="5114925"/>
          </a:xfrm>
        </p:spPr>
        <p:txBody>
          <a:bodyPr/>
          <a:lstStyle/>
          <a:p>
            <a:endParaRPr lang="en-US"/>
          </a:p>
        </p:txBody>
      </p:sp>
      <p:sp>
        <p:nvSpPr>
          <p:cNvPr id="7" name="Text Placeholder 6"/>
          <p:cNvSpPr>
            <a:spLocks noGrp="1"/>
          </p:cNvSpPr>
          <p:nvPr>
            <p:ph type="body" sz="quarter" idx="12"/>
          </p:nvPr>
        </p:nvSpPr>
        <p:spPr>
          <a:xfrm>
            <a:off x="92075" y="6412089"/>
            <a:ext cx="8658577" cy="389466"/>
          </a:xfrm>
        </p:spPr>
        <p:txBody>
          <a:bodyPr anchor="b" anchorCtr="0"/>
          <a:lstStyle>
            <a:lvl1pPr marL="112713" indent="-112713">
              <a:spcAft>
                <a:spcPts val="0"/>
              </a:spcAft>
              <a:defRPr sz="1000" b="0"/>
            </a:lvl1pPr>
          </a:lstStyle>
          <a:p>
            <a:pPr lvl="0"/>
            <a:r>
              <a:rPr lang="en-US" dirty="0" smtClean="0"/>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9438" y="1011238"/>
            <a:ext cx="4124325" cy="4723518"/>
          </a:xfrm>
        </p:spPr>
        <p:txBody>
          <a:bodyPr/>
          <a:lstStyle>
            <a:lvl1pPr>
              <a:defRPr sz="20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856163" y="1011238"/>
            <a:ext cx="4124325" cy="4723518"/>
          </a:xfrm>
        </p:spPr>
        <p:txBody>
          <a:bodyPr/>
          <a:lstStyle>
            <a:lvl1pPr>
              <a:defRPr sz="20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4"/>
          <p:cNvSpPr>
            <a:spLocks noGrp="1"/>
          </p:cNvSpPr>
          <p:nvPr>
            <p:ph type="sldNum" sz="quarter" idx="10"/>
          </p:nvPr>
        </p:nvSpPr>
        <p:spPr/>
        <p:txBody>
          <a:bodyPr/>
          <a:lstStyle>
            <a:lvl1pPr>
              <a:defRPr/>
            </a:lvl1pPr>
          </a:lstStyle>
          <a:p>
            <a:fld id="{B7EB06E0-0A03-485C-A874-D783BCFD95E9}" type="slidenum">
              <a:rPr lang="en-US"/>
              <a:pPr/>
              <a:t>‹#›</a:t>
            </a:fld>
            <a:endParaRPr lang="en-US"/>
          </a:p>
        </p:txBody>
      </p:sp>
      <p:sp>
        <p:nvSpPr>
          <p:cNvPr id="9" name="Text Placeholder 6"/>
          <p:cNvSpPr>
            <a:spLocks noGrp="1"/>
          </p:cNvSpPr>
          <p:nvPr>
            <p:ph type="body" sz="quarter" idx="11"/>
          </p:nvPr>
        </p:nvSpPr>
        <p:spPr>
          <a:xfrm>
            <a:off x="593725" y="6445956"/>
            <a:ext cx="8200319" cy="389466"/>
          </a:xfrm>
        </p:spPr>
        <p:txBody>
          <a:bodyPr anchor="ctr" anchorCtr="0"/>
          <a:lstStyle>
            <a:lvl1pPr marL="112713" indent="-112713">
              <a:spcAft>
                <a:spcPts val="0"/>
              </a:spcAft>
              <a:defRPr sz="1000" b="0"/>
            </a:lvl1pPr>
          </a:lstStyle>
          <a:p>
            <a:pPr lvl="0"/>
            <a:r>
              <a:rPr lang="en-US" dirty="0"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6363" y="142875"/>
            <a:ext cx="8866187" cy="365125"/>
          </a:xfrm>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fld id="{8D4B1AB0-BF63-4C68-AE7B-CBCD4966FBEC}" type="slidenum">
              <a:rPr lang="en-US" smtClean="0"/>
              <a:pPr/>
              <a:t>‹#›</a:t>
            </a:fld>
            <a:endParaRPr lang="en-US"/>
          </a:p>
        </p:txBody>
      </p:sp>
      <p:sp>
        <p:nvSpPr>
          <p:cNvPr id="5" name="Slide Number Placeholder 2"/>
          <p:cNvSpPr txBox="1">
            <a:spLocks/>
          </p:cNvSpPr>
          <p:nvPr userDrawn="1"/>
        </p:nvSpPr>
        <p:spPr bwMode="auto">
          <a:xfrm>
            <a:off x="8877300" y="6684963"/>
            <a:ext cx="123825" cy="122237"/>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236D588-7FD0-47D0-A91D-95031DFF5AFC}" type="slidenum">
              <a:rPr kumimoji="0" lang="en-US" sz="800" b="0" i="0" u="none" strike="noStrike" kern="1200" cap="none" spc="0" normalizeH="0" baseline="0" noProof="0" smtClean="0">
                <a:ln>
                  <a:noFill/>
                </a:ln>
                <a:solidFill>
                  <a:schemeClr val="tx1"/>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800" b="0" i="0" u="none" strike="noStrike" kern="1200" cap="none" spc="0" normalizeH="0" baseline="0" noProof="0">
              <a:ln>
                <a:noFill/>
              </a:ln>
              <a:solidFill>
                <a:schemeClr val="tx1"/>
              </a:solidFill>
              <a:effectLst/>
              <a:uLnTx/>
              <a:uFillTx/>
              <a:latin typeface="Arial" charset="0"/>
              <a:ea typeface="+mn-ea"/>
              <a:cs typeface="+mn-cs"/>
            </a:endParaRPr>
          </a:p>
        </p:txBody>
      </p:sp>
      <p:sp>
        <p:nvSpPr>
          <p:cNvPr id="6" name="Text Placeholder 4"/>
          <p:cNvSpPr>
            <a:spLocks noGrp="1"/>
          </p:cNvSpPr>
          <p:nvPr>
            <p:ph type="body" sz="quarter" idx="11"/>
          </p:nvPr>
        </p:nvSpPr>
        <p:spPr>
          <a:xfrm>
            <a:off x="106362" y="1019175"/>
            <a:ext cx="5120393" cy="508811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Picture Placeholder 6"/>
          <p:cNvSpPr>
            <a:spLocks noGrp="1"/>
          </p:cNvSpPr>
          <p:nvPr>
            <p:ph type="pic" sz="quarter" idx="12"/>
          </p:nvPr>
        </p:nvSpPr>
        <p:spPr>
          <a:xfrm>
            <a:off x="6717242" y="1019175"/>
            <a:ext cx="1828800" cy="1737360"/>
          </a:xfrm>
          <a:ln w="19050">
            <a:solidFill>
              <a:schemeClr val="accent2"/>
            </a:solidFill>
          </a:ln>
          <a:effectLst>
            <a:outerShdw blurRad="101600" dist="50800" dir="2700000" sx="101000" sy="101000" algn="tl" rotWithShape="0">
              <a:prstClr val="black">
                <a:alpha val="40000"/>
              </a:prstClr>
            </a:outerShdw>
          </a:effectLst>
        </p:spPr>
        <p:txBody>
          <a:bodyPr/>
          <a:lstStyle/>
          <a:p>
            <a:endParaRPr lang="en-US"/>
          </a:p>
        </p:txBody>
      </p:sp>
      <p:sp>
        <p:nvSpPr>
          <p:cNvPr id="8" name="Picture Placeholder 8"/>
          <p:cNvSpPr>
            <a:spLocks noGrp="1"/>
          </p:cNvSpPr>
          <p:nvPr>
            <p:ph type="pic" sz="quarter" idx="13"/>
          </p:nvPr>
        </p:nvSpPr>
        <p:spPr>
          <a:xfrm>
            <a:off x="5521856" y="2337151"/>
            <a:ext cx="1828800" cy="1737360"/>
          </a:xfrm>
          <a:ln w="19050">
            <a:solidFill>
              <a:schemeClr val="accent2"/>
            </a:solidFill>
          </a:ln>
          <a:effectLst>
            <a:outerShdw blurRad="101600" dist="50800" dir="2700000" sx="101000" sy="101000" algn="tl" rotWithShape="0">
              <a:prstClr val="black">
                <a:alpha val="40000"/>
              </a:prstClr>
            </a:outerShdw>
          </a:effectLst>
        </p:spPr>
        <p:txBody>
          <a:bodyPr/>
          <a:lstStyle/>
          <a:p>
            <a:endParaRPr lang="en-US"/>
          </a:p>
        </p:txBody>
      </p:sp>
      <p:sp>
        <p:nvSpPr>
          <p:cNvPr id="9" name="Picture Placeholder 10"/>
          <p:cNvSpPr>
            <a:spLocks noGrp="1"/>
          </p:cNvSpPr>
          <p:nvPr>
            <p:ph type="pic" sz="quarter" idx="14"/>
          </p:nvPr>
        </p:nvSpPr>
        <p:spPr>
          <a:xfrm>
            <a:off x="6321777" y="4210051"/>
            <a:ext cx="1828800" cy="1737360"/>
          </a:xfrm>
          <a:ln w="19050">
            <a:solidFill>
              <a:schemeClr val="accent2"/>
            </a:solidFill>
          </a:ln>
          <a:effectLst>
            <a:outerShdw blurRad="101600" dist="50800" dir="2700000" sx="101000" sy="101000" algn="tl" rotWithShape="0">
              <a:prstClr val="black">
                <a:alpha val="40000"/>
              </a:prstClr>
            </a:outerShdw>
          </a:effectLst>
        </p:spPr>
        <p:txBody>
          <a:bodyPr/>
          <a:lstStyle/>
          <a:p>
            <a:endParaRPr lang="en-US"/>
          </a:p>
        </p:txBody>
      </p:sp>
      <p:sp>
        <p:nvSpPr>
          <p:cNvPr id="11" name="Text Placeholder 6"/>
          <p:cNvSpPr>
            <a:spLocks noGrp="1"/>
          </p:cNvSpPr>
          <p:nvPr>
            <p:ph type="body" sz="quarter" idx="15"/>
          </p:nvPr>
        </p:nvSpPr>
        <p:spPr>
          <a:xfrm>
            <a:off x="92075" y="6412089"/>
            <a:ext cx="8658577" cy="389466"/>
          </a:xfrm>
        </p:spPr>
        <p:txBody>
          <a:bodyPr anchor="b" anchorCtr="0"/>
          <a:lstStyle>
            <a:lvl1pPr marL="112713" indent="-112713">
              <a:spcAft>
                <a:spcPts val="0"/>
              </a:spcAft>
              <a:defRPr sz="1000" b="0"/>
            </a:lvl1pPr>
          </a:lstStyle>
          <a:p>
            <a:pPr lvl="0"/>
            <a:r>
              <a:rPr lang="en-US" dirty="0"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Slide Number Placeholder 2"/>
          <p:cNvSpPr>
            <a:spLocks noGrp="1"/>
          </p:cNvSpPr>
          <p:nvPr>
            <p:ph type="sldNum" sz="quarter" idx="10"/>
          </p:nvPr>
        </p:nvSpPr>
        <p:spPr/>
        <p:txBody>
          <a:bodyPr/>
          <a:lstStyle>
            <a:lvl1pPr>
              <a:defRPr/>
            </a:lvl1pPr>
          </a:lstStyle>
          <a:p>
            <a:fld id="{D112F099-C867-457B-B356-775CC4065FB4}" type="slidenum">
              <a:rPr lang="en-US"/>
              <a:pPr/>
              <a:t>‹#›</a:t>
            </a:fld>
            <a:endParaRPr lang="en-US"/>
          </a:p>
        </p:txBody>
      </p:sp>
      <p:sp>
        <p:nvSpPr>
          <p:cNvPr id="5" name="Text Placeholder 6"/>
          <p:cNvSpPr>
            <a:spLocks noGrp="1"/>
          </p:cNvSpPr>
          <p:nvPr>
            <p:ph type="body" sz="quarter" idx="11"/>
          </p:nvPr>
        </p:nvSpPr>
        <p:spPr>
          <a:xfrm>
            <a:off x="593725" y="6445956"/>
            <a:ext cx="8200319" cy="389466"/>
          </a:xfrm>
        </p:spPr>
        <p:txBody>
          <a:bodyPr anchor="ctr" anchorCtr="0"/>
          <a:lstStyle>
            <a:lvl1pPr marL="112713" indent="-112713">
              <a:spcAft>
                <a:spcPts val="0"/>
              </a:spcAft>
              <a:defRPr sz="1000" b="0"/>
            </a:lvl1pPr>
          </a:lstStyle>
          <a:p>
            <a:pPr lvl="0"/>
            <a:r>
              <a:rPr lang="en-US" dirty="0" smtClean="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83AA7665-CB50-4E77-B85A-6ECCEC9C3A71}"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sp>
        <p:nvSpPr>
          <p:cNvPr id="2" name="Title 1"/>
          <p:cNvSpPr>
            <a:spLocks noGrp="1"/>
          </p:cNvSpPr>
          <p:nvPr>
            <p:ph type="title"/>
          </p:nvPr>
        </p:nvSpPr>
        <p:spPr>
          <a:xfrm>
            <a:off x="890588" y="2813447"/>
            <a:ext cx="7772400" cy="553998"/>
          </a:xfrm>
        </p:spPr>
        <p:txBody>
          <a:bodyPr/>
          <a:lstStyle>
            <a:lvl1pPr algn="ctr">
              <a:defRPr sz="3600" b="1" cap="none"/>
            </a:lvl1pPr>
          </a:lstStyle>
          <a:p>
            <a:r>
              <a:rPr lang="en-US" smtClean="0"/>
              <a:t>Click to edit Master title style</a:t>
            </a:r>
            <a:endParaRPr lang="en-US" dirty="0"/>
          </a:p>
        </p:txBody>
      </p:sp>
      <p:sp>
        <p:nvSpPr>
          <p:cNvPr id="4" name="Slide Number Placeholder 3"/>
          <p:cNvSpPr>
            <a:spLocks noGrp="1"/>
          </p:cNvSpPr>
          <p:nvPr>
            <p:ph type="sldNum" sz="quarter" idx="10"/>
          </p:nvPr>
        </p:nvSpPr>
        <p:spPr/>
        <p:txBody>
          <a:bodyPr/>
          <a:lstStyle>
            <a:lvl1pPr>
              <a:defRPr/>
            </a:lvl1pPr>
          </a:lstStyle>
          <a:p>
            <a:fld id="{467CF34C-4F0C-4B59-80B1-152416C939E9}"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One Chart">
    <p:spTree>
      <p:nvGrpSpPr>
        <p:cNvPr id="1" name=""/>
        <p:cNvGrpSpPr/>
        <p:nvPr/>
      </p:nvGrpSpPr>
      <p:grpSpPr>
        <a:xfrm>
          <a:off x="0" y="0"/>
          <a:ext cx="0" cy="0"/>
          <a:chOff x="0" y="0"/>
          <a:chExt cx="0" cy="0"/>
        </a:xfrm>
      </p:grpSpPr>
      <p:sp>
        <p:nvSpPr>
          <p:cNvPr id="2" name="Title 1"/>
          <p:cNvSpPr>
            <a:spLocks noGrp="1"/>
          </p:cNvSpPr>
          <p:nvPr>
            <p:ph type="title"/>
          </p:nvPr>
        </p:nvSpPr>
        <p:spPr>
          <a:xfrm>
            <a:off x="592138" y="142875"/>
            <a:ext cx="8380412" cy="365125"/>
          </a:xfrm>
        </p:spPr>
        <p:txBody>
          <a:bodyPr/>
          <a:lstStyle/>
          <a:p>
            <a:r>
              <a:rPr lang="en-US" dirty="0" smtClean="0"/>
              <a:t>Click to edit Master title style</a:t>
            </a:r>
            <a:endParaRPr lang="en-US" dirty="0"/>
          </a:p>
        </p:txBody>
      </p:sp>
      <p:sp>
        <p:nvSpPr>
          <p:cNvPr id="3" name="Chart Placeholder 2"/>
          <p:cNvSpPr>
            <a:spLocks noGrp="1"/>
          </p:cNvSpPr>
          <p:nvPr>
            <p:ph type="chart" idx="1"/>
          </p:nvPr>
        </p:nvSpPr>
        <p:spPr>
          <a:xfrm>
            <a:off x="592138" y="1631686"/>
            <a:ext cx="7908396" cy="3707518"/>
          </a:xfrm>
        </p:spPr>
        <p:txBody>
          <a:bodyPr/>
          <a:lstStyle/>
          <a:p>
            <a:endParaRPr lang="en-US"/>
          </a:p>
        </p:txBody>
      </p:sp>
      <p:sp>
        <p:nvSpPr>
          <p:cNvPr id="4" name="Slide Number Placeholder 3"/>
          <p:cNvSpPr>
            <a:spLocks noGrp="1"/>
          </p:cNvSpPr>
          <p:nvPr>
            <p:ph type="sldNum" sz="quarter" idx="10"/>
          </p:nvPr>
        </p:nvSpPr>
        <p:spPr>
          <a:xfrm>
            <a:off x="8877300" y="6684963"/>
            <a:ext cx="123825" cy="122237"/>
          </a:xfrm>
        </p:spPr>
        <p:txBody>
          <a:bodyPr/>
          <a:lstStyle>
            <a:lvl1pPr>
              <a:defRPr/>
            </a:lvl1pPr>
          </a:lstStyle>
          <a:p>
            <a:fld id="{D40E1D51-D0C3-4E19-BF5A-95C0DC5CC747}" type="slidenum">
              <a:rPr lang="en-US"/>
              <a:pPr/>
              <a:t>‹#›</a:t>
            </a:fld>
            <a:endParaRPr lang="en-US"/>
          </a:p>
        </p:txBody>
      </p:sp>
      <p:sp>
        <p:nvSpPr>
          <p:cNvPr id="6" name="Text Placeholder 5"/>
          <p:cNvSpPr>
            <a:spLocks noGrp="1"/>
          </p:cNvSpPr>
          <p:nvPr>
            <p:ph type="body" sz="quarter" idx="11"/>
          </p:nvPr>
        </p:nvSpPr>
        <p:spPr>
          <a:xfrm>
            <a:off x="592138" y="1019175"/>
            <a:ext cx="7885818" cy="561269"/>
          </a:xfrm>
        </p:spPr>
        <p:txBody>
          <a:bodyPr/>
          <a:lstStyle>
            <a:lvl1pPr>
              <a:spcAft>
                <a:spcPts val="0"/>
              </a:spcAft>
              <a:defRPr sz="1600"/>
            </a:lvl1pPr>
          </a:lstStyle>
          <a:p>
            <a:pPr lvl="0"/>
            <a:r>
              <a:rPr lang="en-US" dirty="0" smtClean="0"/>
              <a:t>Click to edit Master text styles</a:t>
            </a:r>
          </a:p>
        </p:txBody>
      </p:sp>
      <p:sp>
        <p:nvSpPr>
          <p:cNvPr id="13" name="Text Placeholder 12"/>
          <p:cNvSpPr>
            <a:spLocks noGrp="1"/>
          </p:cNvSpPr>
          <p:nvPr>
            <p:ph type="body" sz="quarter" idx="13"/>
          </p:nvPr>
        </p:nvSpPr>
        <p:spPr>
          <a:xfrm>
            <a:off x="592138" y="5486047"/>
            <a:ext cx="1902705" cy="508353"/>
          </a:xfrm>
        </p:spPr>
        <p:txBody>
          <a:bodyPr/>
          <a:lstStyle>
            <a:lvl1pPr>
              <a:defRPr sz="1600"/>
            </a:lvl1pPr>
          </a:lstStyle>
          <a:p>
            <a:pPr lvl="0"/>
            <a:r>
              <a:rPr lang="en-US" dirty="0" smtClean="0"/>
              <a:t>Click to edit Master text styles</a:t>
            </a:r>
            <a:endParaRPr lang="en-US" dirty="0"/>
          </a:p>
        </p:txBody>
      </p:sp>
      <p:sp>
        <p:nvSpPr>
          <p:cNvPr id="14" name="Text Placeholder 12"/>
          <p:cNvSpPr>
            <a:spLocks noGrp="1"/>
          </p:cNvSpPr>
          <p:nvPr>
            <p:ph type="body" sz="quarter" idx="14"/>
          </p:nvPr>
        </p:nvSpPr>
        <p:spPr>
          <a:xfrm>
            <a:off x="2717742" y="5486047"/>
            <a:ext cx="1902705" cy="508353"/>
          </a:xfrm>
        </p:spPr>
        <p:txBody>
          <a:bodyPr/>
          <a:lstStyle>
            <a:lvl1pPr>
              <a:defRPr sz="1600"/>
            </a:lvl1pPr>
          </a:lstStyle>
          <a:p>
            <a:pPr lvl="0"/>
            <a:r>
              <a:rPr lang="en-US" dirty="0" smtClean="0"/>
              <a:t>Click to edit Master text styles</a:t>
            </a:r>
            <a:endParaRPr lang="en-US" dirty="0"/>
          </a:p>
        </p:txBody>
      </p:sp>
      <p:sp>
        <p:nvSpPr>
          <p:cNvPr id="15" name="Text Placeholder 12"/>
          <p:cNvSpPr>
            <a:spLocks noGrp="1"/>
          </p:cNvSpPr>
          <p:nvPr>
            <p:ph type="body" sz="quarter" idx="15"/>
          </p:nvPr>
        </p:nvSpPr>
        <p:spPr>
          <a:xfrm>
            <a:off x="4843346" y="5486047"/>
            <a:ext cx="1902705" cy="508353"/>
          </a:xfrm>
        </p:spPr>
        <p:txBody>
          <a:bodyPr/>
          <a:lstStyle>
            <a:lvl1pPr>
              <a:defRPr sz="1600"/>
            </a:lvl1pPr>
          </a:lstStyle>
          <a:p>
            <a:pPr lvl="0"/>
            <a:r>
              <a:rPr lang="en-US" dirty="0" smtClean="0"/>
              <a:t>Click to edit Master text styles</a:t>
            </a:r>
            <a:endParaRPr lang="en-US" dirty="0"/>
          </a:p>
        </p:txBody>
      </p:sp>
      <p:sp>
        <p:nvSpPr>
          <p:cNvPr id="16" name="Text Placeholder 12"/>
          <p:cNvSpPr>
            <a:spLocks noGrp="1"/>
          </p:cNvSpPr>
          <p:nvPr>
            <p:ph type="body" sz="quarter" idx="16"/>
          </p:nvPr>
        </p:nvSpPr>
        <p:spPr>
          <a:xfrm>
            <a:off x="6968949" y="5486047"/>
            <a:ext cx="1902705" cy="508353"/>
          </a:xfrm>
        </p:spPr>
        <p:txBody>
          <a:bodyPr/>
          <a:lstStyle>
            <a:lvl1pPr>
              <a:defRPr sz="1600"/>
            </a:lvl1pPr>
          </a:lstStyle>
          <a:p>
            <a:pPr lvl="0"/>
            <a:r>
              <a:rPr lang="en-US" dirty="0" smtClean="0"/>
              <a:t>Click to edit Master text styles</a:t>
            </a:r>
            <a:endParaRPr lang="en-US" dirty="0"/>
          </a:p>
        </p:txBody>
      </p:sp>
      <p:sp>
        <p:nvSpPr>
          <p:cNvPr id="18" name="Text Placeholder 6"/>
          <p:cNvSpPr>
            <a:spLocks noGrp="1"/>
          </p:cNvSpPr>
          <p:nvPr>
            <p:ph type="body" sz="quarter" idx="17"/>
          </p:nvPr>
        </p:nvSpPr>
        <p:spPr>
          <a:xfrm>
            <a:off x="593725" y="6445956"/>
            <a:ext cx="8200319" cy="389466"/>
          </a:xfrm>
        </p:spPr>
        <p:txBody>
          <a:bodyPr anchor="ctr" anchorCtr="0"/>
          <a:lstStyle>
            <a:lvl1pPr marL="112713" indent="-112713">
              <a:spcAft>
                <a:spcPts val="0"/>
              </a:spcAft>
              <a:defRPr sz="1000" b="0"/>
            </a:lvl1pPr>
          </a:lstStyle>
          <a:p>
            <a:pPr lvl="0"/>
            <a:r>
              <a:rPr lang="en-US" dirty="0"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Two Char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Slide Number Placeholder 2"/>
          <p:cNvSpPr>
            <a:spLocks noGrp="1"/>
          </p:cNvSpPr>
          <p:nvPr>
            <p:ph type="sldNum" sz="quarter" idx="10"/>
          </p:nvPr>
        </p:nvSpPr>
        <p:spPr/>
        <p:txBody>
          <a:bodyPr/>
          <a:lstStyle/>
          <a:p>
            <a:fld id="{6236D588-7FD0-47D0-A91D-95031DFF5AFC}" type="slidenum">
              <a:rPr lang="en-US" smtClean="0"/>
              <a:pPr/>
              <a:t>‹#›</a:t>
            </a:fld>
            <a:endParaRPr lang="en-US"/>
          </a:p>
        </p:txBody>
      </p:sp>
      <p:sp>
        <p:nvSpPr>
          <p:cNvPr id="5" name="Chart Placeholder 4"/>
          <p:cNvSpPr>
            <a:spLocks noGrp="1"/>
          </p:cNvSpPr>
          <p:nvPr>
            <p:ph type="chart" sz="quarter" idx="11"/>
          </p:nvPr>
        </p:nvSpPr>
        <p:spPr>
          <a:xfrm>
            <a:off x="592138" y="1546578"/>
            <a:ext cx="3697640" cy="3826933"/>
          </a:xfrm>
        </p:spPr>
        <p:txBody>
          <a:bodyPr/>
          <a:lstStyle/>
          <a:p>
            <a:r>
              <a:rPr lang="en-US" smtClean="0"/>
              <a:t>Click icon to add chart</a:t>
            </a:r>
            <a:endParaRPr lang="en-US"/>
          </a:p>
        </p:txBody>
      </p:sp>
      <p:sp>
        <p:nvSpPr>
          <p:cNvPr id="8" name="Text Placeholder 7"/>
          <p:cNvSpPr>
            <a:spLocks noGrp="1"/>
          </p:cNvSpPr>
          <p:nvPr>
            <p:ph type="body" sz="quarter" idx="13"/>
          </p:nvPr>
        </p:nvSpPr>
        <p:spPr>
          <a:xfrm>
            <a:off x="592138" y="1019175"/>
            <a:ext cx="3697287" cy="246221"/>
          </a:xfrm>
        </p:spPr>
        <p:txBody>
          <a:bodyPr/>
          <a:lstStyle>
            <a:lvl1pPr>
              <a:spcAft>
                <a:spcPts val="0"/>
              </a:spcAft>
              <a:defRPr sz="1600"/>
            </a:lvl1pPr>
          </a:lstStyle>
          <a:p>
            <a:pPr lvl="0"/>
            <a:r>
              <a:rPr lang="en-US" smtClean="0"/>
              <a:t>Click to edit Master text styles</a:t>
            </a:r>
          </a:p>
        </p:txBody>
      </p:sp>
      <p:sp>
        <p:nvSpPr>
          <p:cNvPr id="9" name="Chart Placeholder 4"/>
          <p:cNvSpPr>
            <a:spLocks noGrp="1"/>
          </p:cNvSpPr>
          <p:nvPr>
            <p:ph type="chart" sz="quarter" idx="14"/>
          </p:nvPr>
        </p:nvSpPr>
        <p:spPr>
          <a:xfrm>
            <a:off x="4878389" y="1546578"/>
            <a:ext cx="3697640" cy="3826934"/>
          </a:xfrm>
        </p:spPr>
        <p:txBody>
          <a:bodyPr/>
          <a:lstStyle/>
          <a:p>
            <a:r>
              <a:rPr lang="en-US" smtClean="0"/>
              <a:t>Click icon to add chart</a:t>
            </a:r>
            <a:endParaRPr lang="en-US"/>
          </a:p>
        </p:txBody>
      </p:sp>
      <p:sp>
        <p:nvSpPr>
          <p:cNvPr id="10" name="Text Placeholder 7"/>
          <p:cNvSpPr>
            <a:spLocks noGrp="1"/>
          </p:cNvSpPr>
          <p:nvPr>
            <p:ph type="body" sz="quarter" idx="15"/>
          </p:nvPr>
        </p:nvSpPr>
        <p:spPr>
          <a:xfrm>
            <a:off x="4878389" y="1019175"/>
            <a:ext cx="3697287" cy="246221"/>
          </a:xfrm>
        </p:spPr>
        <p:txBody>
          <a:bodyPr/>
          <a:lstStyle>
            <a:lvl1pPr>
              <a:spcAft>
                <a:spcPts val="0"/>
              </a:spcAft>
              <a:defRPr sz="1600"/>
            </a:lvl1pPr>
          </a:lstStyle>
          <a:p>
            <a:pPr lvl="0"/>
            <a:r>
              <a:rPr lang="en-US" smtClean="0"/>
              <a:t>Click to edit Master text styles</a:t>
            </a:r>
          </a:p>
        </p:txBody>
      </p:sp>
      <p:sp>
        <p:nvSpPr>
          <p:cNvPr id="13" name="Text Placeholder 12"/>
          <p:cNvSpPr>
            <a:spLocks noGrp="1"/>
          </p:cNvSpPr>
          <p:nvPr>
            <p:ph type="body" sz="quarter" idx="16"/>
          </p:nvPr>
        </p:nvSpPr>
        <p:spPr>
          <a:xfrm>
            <a:off x="592138" y="5486047"/>
            <a:ext cx="1902705" cy="508353"/>
          </a:xfrm>
        </p:spPr>
        <p:txBody>
          <a:bodyPr/>
          <a:lstStyle>
            <a:lvl1pPr>
              <a:defRPr sz="1600"/>
            </a:lvl1pPr>
          </a:lstStyle>
          <a:p>
            <a:pPr lvl="0"/>
            <a:r>
              <a:rPr lang="en-US" smtClean="0"/>
              <a:t>Click to edit Master text styles</a:t>
            </a:r>
          </a:p>
        </p:txBody>
      </p:sp>
      <p:sp>
        <p:nvSpPr>
          <p:cNvPr id="14" name="Text Placeholder 12"/>
          <p:cNvSpPr>
            <a:spLocks noGrp="1"/>
          </p:cNvSpPr>
          <p:nvPr>
            <p:ph type="body" sz="quarter" idx="17"/>
          </p:nvPr>
        </p:nvSpPr>
        <p:spPr>
          <a:xfrm>
            <a:off x="2717742" y="5486047"/>
            <a:ext cx="1902705" cy="508353"/>
          </a:xfrm>
        </p:spPr>
        <p:txBody>
          <a:bodyPr/>
          <a:lstStyle>
            <a:lvl1pPr>
              <a:defRPr sz="1600"/>
            </a:lvl1pPr>
          </a:lstStyle>
          <a:p>
            <a:pPr lvl="0"/>
            <a:r>
              <a:rPr lang="en-US" smtClean="0"/>
              <a:t>Click to edit Master text styles</a:t>
            </a:r>
          </a:p>
        </p:txBody>
      </p:sp>
      <p:sp>
        <p:nvSpPr>
          <p:cNvPr id="15" name="Text Placeholder 12"/>
          <p:cNvSpPr>
            <a:spLocks noGrp="1"/>
          </p:cNvSpPr>
          <p:nvPr>
            <p:ph type="body" sz="quarter" idx="18"/>
          </p:nvPr>
        </p:nvSpPr>
        <p:spPr>
          <a:xfrm>
            <a:off x="4843346" y="5486047"/>
            <a:ext cx="1902705" cy="508353"/>
          </a:xfrm>
        </p:spPr>
        <p:txBody>
          <a:bodyPr/>
          <a:lstStyle>
            <a:lvl1pPr>
              <a:defRPr sz="1600"/>
            </a:lvl1pPr>
          </a:lstStyle>
          <a:p>
            <a:pPr lvl="0"/>
            <a:r>
              <a:rPr lang="en-US" smtClean="0"/>
              <a:t>Click to edit Master text styles</a:t>
            </a:r>
          </a:p>
        </p:txBody>
      </p:sp>
      <p:sp>
        <p:nvSpPr>
          <p:cNvPr id="16" name="Text Placeholder 12"/>
          <p:cNvSpPr>
            <a:spLocks noGrp="1"/>
          </p:cNvSpPr>
          <p:nvPr>
            <p:ph type="body" sz="quarter" idx="19"/>
          </p:nvPr>
        </p:nvSpPr>
        <p:spPr>
          <a:xfrm>
            <a:off x="6968949" y="5486047"/>
            <a:ext cx="1902705" cy="508353"/>
          </a:xfrm>
        </p:spPr>
        <p:txBody>
          <a:bodyPr/>
          <a:lstStyle>
            <a:lvl1pPr>
              <a:defRPr sz="1600"/>
            </a:lvl1pPr>
          </a:lstStyle>
          <a:p>
            <a:pPr lvl="0"/>
            <a:r>
              <a:rPr lang="en-US" smtClean="0"/>
              <a:t>Click to edit Master text styles</a:t>
            </a:r>
          </a:p>
        </p:txBody>
      </p:sp>
      <p:sp>
        <p:nvSpPr>
          <p:cNvPr id="18" name="Text Placeholder 6"/>
          <p:cNvSpPr>
            <a:spLocks noGrp="1"/>
          </p:cNvSpPr>
          <p:nvPr>
            <p:ph type="body" sz="quarter" idx="20"/>
          </p:nvPr>
        </p:nvSpPr>
        <p:spPr>
          <a:xfrm>
            <a:off x="593725" y="6445956"/>
            <a:ext cx="8200319" cy="389466"/>
          </a:xfrm>
        </p:spPr>
        <p:txBody>
          <a:bodyPr anchor="ctr" anchorCtr="0"/>
          <a:lstStyle>
            <a:lvl1pPr marL="112713" indent="-112713">
              <a:spcAft>
                <a:spcPts val="0"/>
              </a:spcAft>
              <a:defRPr sz="1000" b="0"/>
            </a:lvl1pPr>
          </a:lstStyle>
          <a:p>
            <a:pPr lvl="0"/>
            <a:r>
              <a:rPr lang="en-US" dirty="0"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with Tab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Slide Number Placeholder 2"/>
          <p:cNvSpPr>
            <a:spLocks noGrp="1"/>
          </p:cNvSpPr>
          <p:nvPr>
            <p:ph type="sldNum" sz="quarter" idx="10"/>
          </p:nvPr>
        </p:nvSpPr>
        <p:spPr/>
        <p:txBody>
          <a:bodyPr/>
          <a:lstStyle/>
          <a:p>
            <a:fld id="{6236D588-7FD0-47D0-A91D-95031DFF5AFC}" type="slidenum">
              <a:rPr lang="en-US" smtClean="0"/>
              <a:pPr/>
              <a:t>‹#›</a:t>
            </a:fld>
            <a:endParaRPr lang="en-US"/>
          </a:p>
        </p:txBody>
      </p:sp>
      <p:sp>
        <p:nvSpPr>
          <p:cNvPr id="5" name="Table Placeholder 4"/>
          <p:cNvSpPr>
            <a:spLocks noGrp="1"/>
          </p:cNvSpPr>
          <p:nvPr>
            <p:ph type="tbl" sz="quarter" idx="11"/>
          </p:nvPr>
        </p:nvSpPr>
        <p:spPr>
          <a:xfrm>
            <a:off x="592138" y="1896533"/>
            <a:ext cx="8235950" cy="4289778"/>
          </a:xfrm>
        </p:spPr>
        <p:txBody>
          <a:bodyPr/>
          <a:lstStyle/>
          <a:p>
            <a:r>
              <a:rPr lang="en-US" smtClean="0"/>
              <a:t>Click icon to add table</a:t>
            </a:r>
            <a:endParaRPr lang="en-US"/>
          </a:p>
        </p:txBody>
      </p:sp>
      <p:sp>
        <p:nvSpPr>
          <p:cNvPr id="7" name="Text Placeholder 6"/>
          <p:cNvSpPr>
            <a:spLocks noGrp="1"/>
          </p:cNvSpPr>
          <p:nvPr>
            <p:ph type="body" sz="quarter" idx="12"/>
          </p:nvPr>
        </p:nvSpPr>
        <p:spPr>
          <a:xfrm>
            <a:off x="592138" y="1019175"/>
            <a:ext cx="8437562" cy="307777"/>
          </a:xfrm>
        </p:spPr>
        <p:txBody>
          <a:bodyPr/>
          <a:lstStyle/>
          <a:p>
            <a:pPr lvl="0"/>
            <a:r>
              <a:rPr lang="en-US" smtClean="0"/>
              <a:t>Click to edit Master text styles</a:t>
            </a:r>
          </a:p>
        </p:txBody>
      </p:sp>
      <p:sp>
        <p:nvSpPr>
          <p:cNvPr id="8" name="Text Placeholder 6"/>
          <p:cNvSpPr>
            <a:spLocks noGrp="1"/>
          </p:cNvSpPr>
          <p:nvPr>
            <p:ph type="body" sz="quarter" idx="13"/>
          </p:nvPr>
        </p:nvSpPr>
        <p:spPr>
          <a:xfrm>
            <a:off x="593725" y="6445956"/>
            <a:ext cx="8200319" cy="389466"/>
          </a:xfrm>
        </p:spPr>
        <p:txBody>
          <a:bodyPr anchor="ctr" anchorCtr="0"/>
          <a:lstStyle>
            <a:lvl1pPr marL="112713" indent="-112713">
              <a:spcAft>
                <a:spcPts val="0"/>
              </a:spcAft>
              <a:defRPr sz="1000" b="0"/>
            </a:lvl1pPr>
          </a:lstStyle>
          <a:p>
            <a:pPr lvl="0"/>
            <a:r>
              <a:rPr lang="en-US" dirty="0"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theme" Target="../theme/theme2.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theme" Target="../theme/theme3.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12994" name="Rectangle 2"/>
          <p:cNvSpPr>
            <a:spLocks noChangeArrowheads="1"/>
          </p:cNvSpPr>
          <p:nvPr/>
        </p:nvSpPr>
        <p:spPr bwMode="gray">
          <a:xfrm>
            <a:off x="-4763" y="0"/>
            <a:ext cx="401638" cy="4254500"/>
          </a:xfrm>
          <a:prstGeom prst="rect">
            <a:avLst/>
          </a:prstGeom>
          <a:solidFill>
            <a:srgbClr val="95C97D"/>
          </a:solidFill>
          <a:ln w="12700" algn="ctr">
            <a:noFill/>
            <a:miter lim="800000"/>
            <a:headEnd/>
            <a:tailEnd/>
          </a:ln>
          <a:effectLst/>
        </p:spPr>
        <p:txBody>
          <a:bodyPr wrap="none" lIns="73152" tIns="0" rIns="45720" bIns="0" anchor="ctr"/>
          <a:lstStyle/>
          <a:p>
            <a:endParaRPr lang="en-US"/>
          </a:p>
        </p:txBody>
      </p:sp>
      <p:sp>
        <p:nvSpPr>
          <p:cNvPr id="212995" name="Rectangle 3"/>
          <p:cNvSpPr>
            <a:spLocks noChangeArrowheads="1"/>
          </p:cNvSpPr>
          <p:nvPr/>
        </p:nvSpPr>
        <p:spPr bwMode="gray">
          <a:xfrm>
            <a:off x="387350" y="6408738"/>
            <a:ext cx="8756650" cy="449262"/>
          </a:xfrm>
          <a:prstGeom prst="rect">
            <a:avLst/>
          </a:prstGeom>
          <a:gradFill rotWithShape="1">
            <a:gsLst>
              <a:gs pos="0">
                <a:srgbClr val="DBEDD3"/>
              </a:gs>
              <a:gs pos="100000">
                <a:srgbClr val="95C97D"/>
              </a:gs>
            </a:gsLst>
            <a:lin ang="0" scaled="1"/>
          </a:gradFill>
          <a:ln w="12700" algn="ctr">
            <a:noFill/>
            <a:miter lim="800000"/>
            <a:headEnd/>
            <a:tailEnd/>
          </a:ln>
          <a:effectLst/>
        </p:spPr>
        <p:txBody>
          <a:bodyPr wrap="none" lIns="73152" tIns="0" rIns="45720" bIns="0" anchor="ctr"/>
          <a:lstStyle/>
          <a:p>
            <a:endParaRPr lang="en-US"/>
          </a:p>
        </p:txBody>
      </p:sp>
      <p:sp>
        <p:nvSpPr>
          <p:cNvPr id="212996" name="Freeform 4"/>
          <p:cNvSpPr>
            <a:spLocks/>
          </p:cNvSpPr>
          <p:nvPr/>
        </p:nvSpPr>
        <p:spPr bwMode="auto">
          <a:xfrm>
            <a:off x="-6350" y="4251325"/>
            <a:ext cx="2279650" cy="2613025"/>
          </a:xfrm>
          <a:custGeom>
            <a:avLst/>
            <a:gdLst/>
            <a:ahLst/>
            <a:cxnLst>
              <a:cxn ang="0">
                <a:pos x="583" y="2693"/>
              </a:cxn>
              <a:cxn ang="0">
                <a:pos x="583" y="0"/>
              </a:cxn>
              <a:cxn ang="0">
                <a:pos x="0" y="0"/>
              </a:cxn>
              <a:cxn ang="0">
                <a:pos x="0" y="3267"/>
              </a:cxn>
              <a:cxn ang="0">
                <a:pos x="3291" y="3267"/>
              </a:cxn>
              <a:cxn ang="0">
                <a:pos x="3290" y="2693"/>
              </a:cxn>
              <a:cxn ang="0">
                <a:pos x="583" y="2693"/>
              </a:cxn>
              <a:cxn ang="0">
                <a:pos x="583" y="2693"/>
              </a:cxn>
            </a:cxnLst>
            <a:rect l="0" t="0" r="r" b="b"/>
            <a:pathLst>
              <a:path w="3291" h="3267">
                <a:moveTo>
                  <a:pt x="583" y="2693"/>
                </a:moveTo>
                <a:lnTo>
                  <a:pt x="583" y="0"/>
                </a:lnTo>
                <a:lnTo>
                  <a:pt x="0" y="0"/>
                </a:lnTo>
                <a:lnTo>
                  <a:pt x="0" y="3267"/>
                </a:lnTo>
                <a:lnTo>
                  <a:pt x="3291" y="3267"/>
                </a:lnTo>
                <a:lnTo>
                  <a:pt x="3290" y="2693"/>
                </a:lnTo>
                <a:lnTo>
                  <a:pt x="583" y="2693"/>
                </a:lnTo>
                <a:lnTo>
                  <a:pt x="583" y="2693"/>
                </a:lnTo>
                <a:close/>
              </a:path>
            </a:pathLst>
          </a:custGeom>
          <a:solidFill>
            <a:srgbClr val="ADD69A"/>
          </a:solidFill>
          <a:ln w="9525">
            <a:noFill/>
            <a:round/>
            <a:headEnd/>
            <a:tailEnd/>
          </a:ln>
        </p:spPr>
        <p:txBody>
          <a:bodyPr/>
          <a:lstStyle/>
          <a:p>
            <a:endParaRPr lang="en-US" dirty="0"/>
          </a:p>
        </p:txBody>
      </p:sp>
      <p:sp>
        <p:nvSpPr>
          <p:cNvPr id="212997" name="Rectangle 5"/>
          <p:cNvSpPr>
            <a:spLocks noGrp="1" noChangeArrowheads="1"/>
          </p:cNvSpPr>
          <p:nvPr>
            <p:ph type="title"/>
          </p:nvPr>
        </p:nvSpPr>
        <p:spPr bwMode="auto">
          <a:xfrm>
            <a:off x="579438" y="142875"/>
            <a:ext cx="8401050" cy="430887"/>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p>
            <a:pPr lvl="0"/>
            <a:r>
              <a:rPr lang="en-US" smtClean="0"/>
              <a:t>Click to edit Master title style</a:t>
            </a:r>
            <a:endParaRPr lang="en-US" dirty="0" smtClean="0"/>
          </a:p>
        </p:txBody>
      </p:sp>
      <p:sp>
        <p:nvSpPr>
          <p:cNvPr id="212998" name="Rectangle 6"/>
          <p:cNvSpPr>
            <a:spLocks noGrp="1" noChangeArrowheads="1"/>
          </p:cNvSpPr>
          <p:nvPr>
            <p:ph type="body" idx="1"/>
          </p:nvPr>
        </p:nvSpPr>
        <p:spPr bwMode="auto">
          <a:xfrm>
            <a:off x="579438" y="1011237"/>
            <a:ext cx="8401050" cy="4452585"/>
          </a:xfrm>
          <a:prstGeom prst="rect">
            <a:avLst/>
          </a:prstGeom>
          <a:noFill/>
          <a:ln w="9525">
            <a:noFill/>
            <a:miter lim="800000"/>
            <a:headEnd/>
            <a:tailEnd/>
          </a:ln>
          <a:effectLst/>
        </p:spPr>
        <p:txBody>
          <a:bodyPr vert="horz" wrap="square" lIns="0" tIns="0" rIns="0" bIns="0" numCol="1" anchor="t" anchorCtr="0" compatLnSpc="1">
            <a:prstTxWarp prst="textNoShape">
              <a:avLst/>
            </a:prstTxWarp>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12999" name="Rectangle 7"/>
          <p:cNvSpPr>
            <a:spLocks noGrp="1" noChangeArrowheads="1"/>
          </p:cNvSpPr>
          <p:nvPr>
            <p:ph type="sldNum" sz="quarter" idx="4"/>
          </p:nvPr>
        </p:nvSpPr>
        <p:spPr bwMode="auto">
          <a:xfrm>
            <a:off x="8877300" y="6684963"/>
            <a:ext cx="123825" cy="122237"/>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lvl1pPr algn="r">
              <a:defRPr sz="800" b="0"/>
            </a:lvl1pPr>
          </a:lstStyle>
          <a:p>
            <a:fld id="{6236D588-7FD0-47D0-A91D-95031DFF5AFC}"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3" r:id="rId1"/>
    <p:sldLayoutId id="2147483656" r:id="rId2"/>
    <p:sldLayoutId id="2147483658" r:id="rId3"/>
    <p:sldLayoutId id="2147483660" r:id="rId4"/>
    <p:sldLayoutId id="2147483661" r:id="rId5"/>
    <p:sldLayoutId id="2147483657" r:id="rId6"/>
    <p:sldLayoutId id="2147483697" r:id="rId7"/>
    <p:sldLayoutId id="2147483681" r:id="rId8"/>
    <p:sldLayoutId id="2147483678" r:id="rId9"/>
    <p:sldLayoutId id="2147483683" r:id="rId10"/>
  </p:sldLayoutIdLst>
  <p:hf hdr="0" ftr="0" dt="0"/>
  <p:txStyles>
    <p:titleStyle>
      <a:lvl1pPr algn="l" rtl="0" eaLnBrk="1" fontAlgn="base" hangingPunct="1">
        <a:spcBef>
          <a:spcPct val="0"/>
        </a:spcBef>
        <a:spcAft>
          <a:spcPct val="0"/>
        </a:spcAft>
        <a:defRPr sz="2800" b="1">
          <a:solidFill>
            <a:schemeClr val="tx2"/>
          </a:solidFill>
          <a:latin typeface="+mj-lt"/>
          <a:ea typeface="+mj-ea"/>
          <a:cs typeface="+mj-cs"/>
        </a:defRPr>
      </a:lvl1pPr>
      <a:lvl2pPr algn="l" rtl="0" eaLnBrk="1" fontAlgn="base" hangingPunct="1">
        <a:spcBef>
          <a:spcPct val="0"/>
        </a:spcBef>
        <a:spcAft>
          <a:spcPct val="0"/>
        </a:spcAft>
        <a:defRPr sz="2400" b="1">
          <a:solidFill>
            <a:schemeClr val="tx2"/>
          </a:solidFill>
          <a:latin typeface="Arial" charset="0"/>
        </a:defRPr>
      </a:lvl2pPr>
      <a:lvl3pPr algn="l" rtl="0" eaLnBrk="1" fontAlgn="base" hangingPunct="1">
        <a:spcBef>
          <a:spcPct val="0"/>
        </a:spcBef>
        <a:spcAft>
          <a:spcPct val="0"/>
        </a:spcAft>
        <a:defRPr sz="2400" b="1">
          <a:solidFill>
            <a:schemeClr val="tx2"/>
          </a:solidFill>
          <a:latin typeface="Arial" charset="0"/>
        </a:defRPr>
      </a:lvl3pPr>
      <a:lvl4pPr algn="l" rtl="0" eaLnBrk="1" fontAlgn="base" hangingPunct="1">
        <a:spcBef>
          <a:spcPct val="0"/>
        </a:spcBef>
        <a:spcAft>
          <a:spcPct val="0"/>
        </a:spcAft>
        <a:defRPr sz="2400" b="1">
          <a:solidFill>
            <a:schemeClr val="tx2"/>
          </a:solidFill>
          <a:latin typeface="Arial" charset="0"/>
        </a:defRPr>
      </a:lvl4pPr>
      <a:lvl5pPr algn="l" rtl="0" eaLnBrk="1" fontAlgn="base" hangingPunct="1">
        <a:spcBef>
          <a:spcPct val="0"/>
        </a:spcBef>
        <a:spcAft>
          <a:spcPct val="0"/>
        </a:spcAft>
        <a:defRPr sz="2400" b="1">
          <a:solidFill>
            <a:schemeClr val="tx2"/>
          </a:solidFill>
          <a:latin typeface="Arial" charset="0"/>
        </a:defRPr>
      </a:lvl5pPr>
      <a:lvl6pPr marL="457200" algn="l" rtl="0" eaLnBrk="1" fontAlgn="base" hangingPunct="1">
        <a:spcBef>
          <a:spcPct val="0"/>
        </a:spcBef>
        <a:spcAft>
          <a:spcPct val="0"/>
        </a:spcAft>
        <a:defRPr sz="2400" b="1">
          <a:solidFill>
            <a:schemeClr val="tx2"/>
          </a:solidFill>
          <a:latin typeface="Arial" charset="0"/>
        </a:defRPr>
      </a:lvl6pPr>
      <a:lvl7pPr marL="914400" algn="l" rtl="0" eaLnBrk="1" fontAlgn="base" hangingPunct="1">
        <a:spcBef>
          <a:spcPct val="0"/>
        </a:spcBef>
        <a:spcAft>
          <a:spcPct val="0"/>
        </a:spcAft>
        <a:defRPr sz="2400" b="1">
          <a:solidFill>
            <a:schemeClr val="tx2"/>
          </a:solidFill>
          <a:latin typeface="Arial" charset="0"/>
        </a:defRPr>
      </a:lvl7pPr>
      <a:lvl8pPr marL="1371600" algn="l" rtl="0" eaLnBrk="1" fontAlgn="base" hangingPunct="1">
        <a:spcBef>
          <a:spcPct val="0"/>
        </a:spcBef>
        <a:spcAft>
          <a:spcPct val="0"/>
        </a:spcAft>
        <a:defRPr sz="2400" b="1">
          <a:solidFill>
            <a:schemeClr val="tx2"/>
          </a:solidFill>
          <a:latin typeface="Arial" charset="0"/>
        </a:defRPr>
      </a:lvl8pPr>
      <a:lvl9pPr marL="1828800" algn="l" rtl="0" eaLnBrk="1" fontAlgn="base" hangingPunct="1">
        <a:spcBef>
          <a:spcPct val="0"/>
        </a:spcBef>
        <a:spcAft>
          <a:spcPct val="0"/>
        </a:spcAft>
        <a:defRPr sz="2400" b="1">
          <a:solidFill>
            <a:schemeClr val="tx2"/>
          </a:solidFill>
          <a:latin typeface="Arial" charset="0"/>
        </a:defRPr>
      </a:lvl9pPr>
    </p:titleStyle>
    <p:bodyStyle>
      <a:lvl1pPr marL="1588" indent="-1588" algn="l" rtl="0" eaLnBrk="1" fontAlgn="base" hangingPunct="1">
        <a:spcBef>
          <a:spcPct val="0"/>
        </a:spcBef>
        <a:spcAft>
          <a:spcPct val="50000"/>
        </a:spcAft>
        <a:buSzPct val="120000"/>
        <a:defRPr sz="2000" b="1">
          <a:solidFill>
            <a:schemeClr val="tx1"/>
          </a:solidFill>
          <a:latin typeface="+mn-lt"/>
          <a:ea typeface="+mn-ea"/>
          <a:cs typeface="+mn-cs"/>
        </a:defRPr>
      </a:lvl1pPr>
      <a:lvl2pPr marL="454025" indent="-220663" algn="l" rtl="0" eaLnBrk="1" fontAlgn="base" hangingPunct="1">
        <a:spcBef>
          <a:spcPct val="0"/>
        </a:spcBef>
        <a:spcAft>
          <a:spcPct val="50000"/>
        </a:spcAft>
        <a:buSzPct val="120000"/>
        <a:buFont typeface="Wingdings" pitchFamily="2" charset="2"/>
        <a:buChar char="§"/>
        <a:defRPr sz="2000" b="1">
          <a:solidFill>
            <a:schemeClr val="tx1"/>
          </a:solidFill>
          <a:latin typeface="+mn-lt"/>
        </a:defRPr>
      </a:lvl2pPr>
      <a:lvl3pPr marL="798513" indent="-230188" algn="l" rtl="0" eaLnBrk="1" fontAlgn="base" hangingPunct="1">
        <a:spcBef>
          <a:spcPct val="0"/>
        </a:spcBef>
        <a:spcAft>
          <a:spcPct val="50000"/>
        </a:spcAft>
        <a:buFont typeface="Arial" charset="0"/>
        <a:buChar char="–"/>
        <a:defRPr sz="2000" b="1">
          <a:solidFill>
            <a:schemeClr val="tx1"/>
          </a:solidFill>
          <a:latin typeface="+mn-lt"/>
        </a:defRPr>
      </a:lvl3pPr>
      <a:lvl4pPr marL="1154113" indent="-239713" algn="l" rtl="0" eaLnBrk="1" fontAlgn="base" hangingPunct="1">
        <a:spcBef>
          <a:spcPct val="0"/>
        </a:spcBef>
        <a:spcAft>
          <a:spcPct val="50000"/>
        </a:spcAft>
        <a:buChar char="•"/>
        <a:defRPr b="1">
          <a:solidFill>
            <a:schemeClr val="tx1"/>
          </a:solidFill>
          <a:latin typeface="+mn-lt"/>
        </a:defRPr>
      </a:lvl4pPr>
      <a:lvl5pPr marL="1546225" indent="-236538" algn="l" rtl="0" eaLnBrk="1" fontAlgn="base" hangingPunct="1">
        <a:spcBef>
          <a:spcPct val="0"/>
        </a:spcBef>
        <a:spcAft>
          <a:spcPct val="50000"/>
        </a:spcAft>
        <a:buFont typeface="Arial" charset="0"/>
        <a:buChar char="–"/>
        <a:defRPr b="1">
          <a:solidFill>
            <a:schemeClr val="tx1"/>
          </a:solidFill>
          <a:latin typeface="+mn-lt"/>
        </a:defRPr>
      </a:lvl5pPr>
      <a:lvl6pPr marL="2003425" indent="-236538" algn="l" rtl="0" eaLnBrk="1" fontAlgn="base" hangingPunct="1">
        <a:spcBef>
          <a:spcPct val="0"/>
        </a:spcBef>
        <a:spcAft>
          <a:spcPct val="50000"/>
        </a:spcAft>
        <a:buFont typeface="Arial" charset="0"/>
        <a:buChar char="–"/>
        <a:defRPr b="1">
          <a:solidFill>
            <a:schemeClr val="tx1"/>
          </a:solidFill>
          <a:latin typeface="+mn-lt"/>
        </a:defRPr>
      </a:lvl6pPr>
      <a:lvl7pPr marL="2460625" indent="-236538" algn="l" rtl="0" eaLnBrk="1" fontAlgn="base" hangingPunct="1">
        <a:spcBef>
          <a:spcPct val="0"/>
        </a:spcBef>
        <a:spcAft>
          <a:spcPct val="50000"/>
        </a:spcAft>
        <a:buFont typeface="Arial" charset="0"/>
        <a:buChar char="–"/>
        <a:defRPr b="1">
          <a:solidFill>
            <a:schemeClr val="tx1"/>
          </a:solidFill>
          <a:latin typeface="+mn-lt"/>
        </a:defRPr>
      </a:lvl7pPr>
      <a:lvl8pPr marL="2917825" indent="-236538" algn="l" rtl="0" eaLnBrk="1" fontAlgn="base" hangingPunct="1">
        <a:spcBef>
          <a:spcPct val="0"/>
        </a:spcBef>
        <a:spcAft>
          <a:spcPct val="50000"/>
        </a:spcAft>
        <a:buFont typeface="Arial" charset="0"/>
        <a:buChar char="–"/>
        <a:defRPr b="1">
          <a:solidFill>
            <a:schemeClr val="tx1"/>
          </a:solidFill>
          <a:latin typeface="+mn-lt"/>
        </a:defRPr>
      </a:lvl8pPr>
      <a:lvl9pPr marL="3375025" indent="-236538" algn="l" rtl="0" eaLnBrk="1" fontAlgn="base" hangingPunct="1">
        <a:spcBef>
          <a:spcPct val="0"/>
        </a:spcBef>
        <a:spcAft>
          <a:spcPct val="50000"/>
        </a:spcAft>
        <a:buFont typeface="Arial" charset="0"/>
        <a:buChar char="–"/>
        <a:defRPr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12994" name="Rectangle 2"/>
          <p:cNvSpPr>
            <a:spLocks noChangeArrowheads="1"/>
          </p:cNvSpPr>
          <p:nvPr/>
        </p:nvSpPr>
        <p:spPr bwMode="gray">
          <a:xfrm>
            <a:off x="-4763" y="0"/>
            <a:ext cx="401638" cy="4254500"/>
          </a:xfrm>
          <a:prstGeom prst="rect">
            <a:avLst/>
          </a:prstGeom>
          <a:solidFill>
            <a:srgbClr val="95C97D"/>
          </a:solidFill>
          <a:ln w="12700" algn="ctr">
            <a:noFill/>
            <a:miter lim="800000"/>
            <a:headEnd/>
            <a:tailEnd/>
          </a:ln>
          <a:effectLst/>
        </p:spPr>
        <p:txBody>
          <a:bodyPr wrap="none" lIns="73152" tIns="0" rIns="45720" bIns="0" anchor="ctr"/>
          <a:lstStyle/>
          <a:p>
            <a:endParaRPr lang="en-US"/>
          </a:p>
        </p:txBody>
      </p:sp>
      <p:sp>
        <p:nvSpPr>
          <p:cNvPr id="212995" name="Rectangle 3"/>
          <p:cNvSpPr>
            <a:spLocks noChangeArrowheads="1"/>
          </p:cNvSpPr>
          <p:nvPr/>
        </p:nvSpPr>
        <p:spPr bwMode="gray">
          <a:xfrm>
            <a:off x="387350" y="6408738"/>
            <a:ext cx="8756650" cy="449262"/>
          </a:xfrm>
          <a:prstGeom prst="rect">
            <a:avLst/>
          </a:prstGeom>
          <a:gradFill rotWithShape="1">
            <a:gsLst>
              <a:gs pos="0">
                <a:srgbClr val="DBEDD3"/>
              </a:gs>
              <a:gs pos="100000">
                <a:srgbClr val="95C97D"/>
              </a:gs>
            </a:gsLst>
            <a:lin ang="0" scaled="1"/>
          </a:gradFill>
          <a:ln w="12700" algn="ctr">
            <a:noFill/>
            <a:miter lim="800000"/>
            <a:headEnd/>
            <a:tailEnd/>
          </a:ln>
          <a:effectLst/>
        </p:spPr>
        <p:txBody>
          <a:bodyPr wrap="none" lIns="73152" tIns="0" rIns="45720" bIns="0" anchor="ctr"/>
          <a:lstStyle/>
          <a:p>
            <a:endParaRPr lang="en-US"/>
          </a:p>
        </p:txBody>
      </p:sp>
      <p:sp>
        <p:nvSpPr>
          <p:cNvPr id="212996" name="Freeform 4"/>
          <p:cNvSpPr>
            <a:spLocks/>
          </p:cNvSpPr>
          <p:nvPr/>
        </p:nvSpPr>
        <p:spPr bwMode="auto">
          <a:xfrm>
            <a:off x="-6350" y="4251325"/>
            <a:ext cx="2279650" cy="2613025"/>
          </a:xfrm>
          <a:custGeom>
            <a:avLst/>
            <a:gdLst/>
            <a:ahLst/>
            <a:cxnLst>
              <a:cxn ang="0">
                <a:pos x="583" y="2693"/>
              </a:cxn>
              <a:cxn ang="0">
                <a:pos x="583" y="0"/>
              </a:cxn>
              <a:cxn ang="0">
                <a:pos x="0" y="0"/>
              </a:cxn>
              <a:cxn ang="0">
                <a:pos x="0" y="3267"/>
              </a:cxn>
              <a:cxn ang="0">
                <a:pos x="3291" y="3267"/>
              </a:cxn>
              <a:cxn ang="0">
                <a:pos x="3290" y="2693"/>
              </a:cxn>
              <a:cxn ang="0">
                <a:pos x="583" y="2693"/>
              </a:cxn>
              <a:cxn ang="0">
                <a:pos x="583" y="2693"/>
              </a:cxn>
            </a:cxnLst>
            <a:rect l="0" t="0" r="r" b="b"/>
            <a:pathLst>
              <a:path w="3291" h="3267">
                <a:moveTo>
                  <a:pt x="583" y="2693"/>
                </a:moveTo>
                <a:lnTo>
                  <a:pt x="583" y="0"/>
                </a:lnTo>
                <a:lnTo>
                  <a:pt x="0" y="0"/>
                </a:lnTo>
                <a:lnTo>
                  <a:pt x="0" y="3267"/>
                </a:lnTo>
                <a:lnTo>
                  <a:pt x="3291" y="3267"/>
                </a:lnTo>
                <a:lnTo>
                  <a:pt x="3290" y="2693"/>
                </a:lnTo>
                <a:lnTo>
                  <a:pt x="583" y="2693"/>
                </a:lnTo>
                <a:lnTo>
                  <a:pt x="583" y="2693"/>
                </a:lnTo>
                <a:close/>
              </a:path>
            </a:pathLst>
          </a:custGeom>
          <a:solidFill>
            <a:srgbClr val="ADD69A"/>
          </a:solidFill>
          <a:ln w="9525">
            <a:noFill/>
            <a:round/>
            <a:headEnd/>
            <a:tailEnd/>
          </a:ln>
        </p:spPr>
        <p:txBody>
          <a:bodyPr/>
          <a:lstStyle/>
          <a:p>
            <a:endParaRPr lang="en-US"/>
          </a:p>
        </p:txBody>
      </p:sp>
      <p:sp>
        <p:nvSpPr>
          <p:cNvPr id="212997" name="Rectangle 5"/>
          <p:cNvSpPr>
            <a:spLocks noGrp="1" noChangeArrowheads="1"/>
          </p:cNvSpPr>
          <p:nvPr>
            <p:ph type="title"/>
          </p:nvPr>
        </p:nvSpPr>
        <p:spPr bwMode="auto">
          <a:xfrm>
            <a:off x="579438" y="142875"/>
            <a:ext cx="8401050" cy="430887"/>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p>
            <a:pPr lvl="0"/>
            <a:r>
              <a:rPr lang="en-US" dirty="0" smtClean="0"/>
              <a:t>Click to edit Master title style</a:t>
            </a:r>
          </a:p>
        </p:txBody>
      </p:sp>
      <p:sp>
        <p:nvSpPr>
          <p:cNvPr id="212998" name="Rectangle 6"/>
          <p:cNvSpPr>
            <a:spLocks noGrp="1" noChangeArrowheads="1"/>
          </p:cNvSpPr>
          <p:nvPr>
            <p:ph type="body" idx="1"/>
          </p:nvPr>
        </p:nvSpPr>
        <p:spPr bwMode="auto">
          <a:xfrm>
            <a:off x="579438" y="1011237"/>
            <a:ext cx="8401050" cy="4452585"/>
          </a:xfrm>
          <a:prstGeom prst="rect">
            <a:avLst/>
          </a:prstGeom>
          <a:noFill/>
          <a:ln w="9525">
            <a:noFill/>
            <a:miter lim="800000"/>
            <a:headEnd/>
            <a:tailEnd/>
          </a:ln>
          <a:effectLst/>
        </p:spPr>
        <p:txBody>
          <a:bodyPr vert="horz" wrap="square" lIns="0" tIns="0" rIns="0" bIns="0" numCol="1" anchor="t" anchorCtr="0" compatLnSpc="1">
            <a:prstTxWarp prst="textNoShape">
              <a:avLst/>
            </a:prstTxWarp>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12999" name="Rectangle 7"/>
          <p:cNvSpPr>
            <a:spLocks noGrp="1" noChangeArrowheads="1"/>
          </p:cNvSpPr>
          <p:nvPr>
            <p:ph type="sldNum" sz="quarter" idx="4"/>
          </p:nvPr>
        </p:nvSpPr>
        <p:spPr bwMode="auto">
          <a:xfrm>
            <a:off x="8877300" y="6684963"/>
            <a:ext cx="123825" cy="122237"/>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lvl1pPr algn="r">
              <a:defRPr sz="800" b="0"/>
            </a:lvl1pPr>
          </a:lstStyle>
          <a:p>
            <a:fld id="{6236D588-7FD0-47D0-A91D-95031DFF5AFC}" type="slidenum">
              <a:rPr lang="en-US"/>
              <a:pPr/>
              <a:t>‹#›</a:t>
            </a:fld>
            <a:endParaRPr lang="en-US"/>
          </a:p>
        </p:txBody>
      </p:sp>
      <p:sp>
        <p:nvSpPr>
          <p:cNvPr id="8" name="TextBox 7"/>
          <p:cNvSpPr txBox="1"/>
          <p:nvPr/>
        </p:nvSpPr>
        <p:spPr>
          <a:xfrm rot="16200000">
            <a:off x="-3229390" y="3275111"/>
            <a:ext cx="6858003" cy="307777"/>
          </a:xfrm>
          <a:prstGeom prst="rect">
            <a:avLst/>
          </a:prstGeom>
          <a:noFill/>
        </p:spPr>
        <p:txBody>
          <a:bodyPr wrap="square" rtlCol="0">
            <a:spAutoFit/>
          </a:bodyPr>
          <a:lstStyle/>
          <a:p>
            <a:r>
              <a:rPr lang="en-US" sz="1400" dirty="0" smtClean="0"/>
              <a:t>CONFIDENTIAL</a:t>
            </a:r>
            <a:endParaRPr lang="en-US" sz="1400"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8" r:id="rId3"/>
    <p:sldLayoutId id="2147483689" r:id="rId4"/>
    <p:sldLayoutId id="2147483690" r:id="rId5"/>
    <p:sldLayoutId id="2147483687" r:id="rId6"/>
    <p:sldLayoutId id="2147483691" r:id="rId7"/>
    <p:sldLayoutId id="2147483692" r:id="rId8"/>
    <p:sldLayoutId id="2147483693" r:id="rId9"/>
    <p:sldLayoutId id="2147483694" r:id="rId10"/>
  </p:sldLayoutIdLst>
  <p:hf hdr="0" ftr="0" dt="0"/>
  <p:txStyles>
    <p:titleStyle>
      <a:lvl1pPr algn="l" rtl="0" eaLnBrk="1" fontAlgn="base" hangingPunct="1">
        <a:spcBef>
          <a:spcPct val="0"/>
        </a:spcBef>
        <a:spcAft>
          <a:spcPct val="0"/>
        </a:spcAft>
        <a:defRPr sz="2800" b="1">
          <a:solidFill>
            <a:schemeClr val="tx2"/>
          </a:solidFill>
          <a:latin typeface="+mj-lt"/>
          <a:ea typeface="+mj-ea"/>
          <a:cs typeface="+mj-cs"/>
        </a:defRPr>
      </a:lvl1pPr>
      <a:lvl2pPr algn="l" rtl="0" eaLnBrk="1" fontAlgn="base" hangingPunct="1">
        <a:spcBef>
          <a:spcPct val="0"/>
        </a:spcBef>
        <a:spcAft>
          <a:spcPct val="0"/>
        </a:spcAft>
        <a:defRPr sz="2400" b="1">
          <a:solidFill>
            <a:schemeClr val="tx2"/>
          </a:solidFill>
          <a:latin typeface="Arial" charset="0"/>
        </a:defRPr>
      </a:lvl2pPr>
      <a:lvl3pPr algn="l" rtl="0" eaLnBrk="1" fontAlgn="base" hangingPunct="1">
        <a:spcBef>
          <a:spcPct val="0"/>
        </a:spcBef>
        <a:spcAft>
          <a:spcPct val="0"/>
        </a:spcAft>
        <a:defRPr sz="2400" b="1">
          <a:solidFill>
            <a:schemeClr val="tx2"/>
          </a:solidFill>
          <a:latin typeface="Arial" charset="0"/>
        </a:defRPr>
      </a:lvl3pPr>
      <a:lvl4pPr algn="l" rtl="0" eaLnBrk="1" fontAlgn="base" hangingPunct="1">
        <a:spcBef>
          <a:spcPct val="0"/>
        </a:spcBef>
        <a:spcAft>
          <a:spcPct val="0"/>
        </a:spcAft>
        <a:defRPr sz="2400" b="1">
          <a:solidFill>
            <a:schemeClr val="tx2"/>
          </a:solidFill>
          <a:latin typeface="Arial" charset="0"/>
        </a:defRPr>
      </a:lvl4pPr>
      <a:lvl5pPr algn="l" rtl="0" eaLnBrk="1" fontAlgn="base" hangingPunct="1">
        <a:spcBef>
          <a:spcPct val="0"/>
        </a:spcBef>
        <a:spcAft>
          <a:spcPct val="0"/>
        </a:spcAft>
        <a:defRPr sz="2400" b="1">
          <a:solidFill>
            <a:schemeClr val="tx2"/>
          </a:solidFill>
          <a:latin typeface="Arial" charset="0"/>
        </a:defRPr>
      </a:lvl5pPr>
      <a:lvl6pPr marL="457200" algn="l" rtl="0" eaLnBrk="1" fontAlgn="base" hangingPunct="1">
        <a:spcBef>
          <a:spcPct val="0"/>
        </a:spcBef>
        <a:spcAft>
          <a:spcPct val="0"/>
        </a:spcAft>
        <a:defRPr sz="2400" b="1">
          <a:solidFill>
            <a:schemeClr val="tx2"/>
          </a:solidFill>
          <a:latin typeface="Arial" charset="0"/>
        </a:defRPr>
      </a:lvl6pPr>
      <a:lvl7pPr marL="914400" algn="l" rtl="0" eaLnBrk="1" fontAlgn="base" hangingPunct="1">
        <a:spcBef>
          <a:spcPct val="0"/>
        </a:spcBef>
        <a:spcAft>
          <a:spcPct val="0"/>
        </a:spcAft>
        <a:defRPr sz="2400" b="1">
          <a:solidFill>
            <a:schemeClr val="tx2"/>
          </a:solidFill>
          <a:latin typeface="Arial" charset="0"/>
        </a:defRPr>
      </a:lvl7pPr>
      <a:lvl8pPr marL="1371600" algn="l" rtl="0" eaLnBrk="1" fontAlgn="base" hangingPunct="1">
        <a:spcBef>
          <a:spcPct val="0"/>
        </a:spcBef>
        <a:spcAft>
          <a:spcPct val="0"/>
        </a:spcAft>
        <a:defRPr sz="2400" b="1">
          <a:solidFill>
            <a:schemeClr val="tx2"/>
          </a:solidFill>
          <a:latin typeface="Arial" charset="0"/>
        </a:defRPr>
      </a:lvl8pPr>
      <a:lvl9pPr marL="1828800" algn="l" rtl="0" eaLnBrk="1" fontAlgn="base" hangingPunct="1">
        <a:spcBef>
          <a:spcPct val="0"/>
        </a:spcBef>
        <a:spcAft>
          <a:spcPct val="0"/>
        </a:spcAft>
        <a:defRPr sz="2400" b="1">
          <a:solidFill>
            <a:schemeClr val="tx2"/>
          </a:solidFill>
          <a:latin typeface="Arial" charset="0"/>
        </a:defRPr>
      </a:lvl9pPr>
    </p:titleStyle>
    <p:bodyStyle>
      <a:lvl1pPr marL="1588" indent="-1588" algn="l" rtl="0" eaLnBrk="1" fontAlgn="base" hangingPunct="1">
        <a:spcBef>
          <a:spcPct val="0"/>
        </a:spcBef>
        <a:spcAft>
          <a:spcPct val="50000"/>
        </a:spcAft>
        <a:buSzPct val="120000"/>
        <a:defRPr sz="2000" b="1">
          <a:solidFill>
            <a:schemeClr val="tx1"/>
          </a:solidFill>
          <a:latin typeface="+mn-lt"/>
          <a:ea typeface="+mn-ea"/>
          <a:cs typeface="+mn-cs"/>
        </a:defRPr>
      </a:lvl1pPr>
      <a:lvl2pPr marL="454025" indent="-220663" algn="l" rtl="0" eaLnBrk="1" fontAlgn="base" hangingPunct="1">
        <a:spcBef>
          <a:spcPct val="0"/>
        </a:spcBef>
        <a:spcAft>
          <a:spcPct val="50000"/>
        </a:spcAft>
        <a:buSzPct val="120000"/>
        <a:buFont typeface="Wingdings" pitchFamily="2" charset="2"/>
        <a:buChar char="§"/>
        <a:defRPr sz="2000" b="1">
          <a:solidFill>
            <a:schemeClr val="tx1"/>
          </a:solidFill>
          <a:latin typeface="+mn-lt"/>
        </a:defRPr>
      </a:lvl2pPr>
      <a:lvl3pPr marL="798513" indent="-230188" algn="l" rtl="0" eaLnBrk="1" fontAlgn="base" hangingPunct="1">
        <a:spcBef>
          <a:spcPct val="0"/>
        </a:spcBef>
        <a:spcAft>
          <a:spcPct val="50000"/>
        </a:spcAft>
        <a:buFont typeface="Arial" charset="0"/>
        <a:buChar char="–"/>
        <a:defRPr sz="2000" b="1">
          <a:solidFill>
            <a:schemeClr val="tx1"/>
          </a:solidFill>
          <a:latin typeface="+mn-lt"/>
        </a:defRPr>
      </a:lvl3pPr>
      <a:lvl4pPr marL="1154113" indent="-239713" algn="l" rtl="0" eaLnBrk="1" fontAlgn="base" hangingPunct="1">
        <a:spcBef>
          <a:spcPct val="0"/>
        </a:spcBef>
        <a:spcAft>
          <a:spcPct val="50000"/>
        </a:spcAft>
        <a:buChar char="•"/>
        <a:defRPr b="1">
          <a:solidFill>
            <a:schemeClr val="tx1"/>
          </a:solidFill>
          <a:latin typeface="+mn-lt"/>
        </a:defRPr>
      </a:lvl4pPr>
      <a:lvl5pPr marL="1546225" indent="-236538" algn="l" rtl="0" eaLnBrk="1" fontAlgn="base" hangingPunct="1">
        <a:spcBef>
          <a:spcPct val="0"/>
        </a:spcBef>
        <a:spcAft>
          <a:spcPct val="50000"/>
        </a:spcAft>
        <a:buFont typeface="Arial" charset="0"/>
        <a:buChar char="–"/>
        <a:defRPr b="1">
          <a:solidFill>
            <a:schemeClr val="tx1"/>
          </a:solidFill>
          <a:latin typeface="+mn-lt"/>
        </a:defRPr>
      </a:lvl5pPr>
      <a:lvl6pPr marL="2003425" indent="-236538" algn="l" rtl="0" eaLnBrk="1" fontAlgn="base" hangingPunct="1">
        <a:spcBef>
          <a:spcPct val="0"/>
        </a:spcBef>
        <a:spcAft>
          <a:spcPct val="50000"/>
        </a:spcAft>
        <a:buFont typeface="Arial" charset="0"/>
        <a:buChar char="–"/>
        <a:defRPr b="1">
          <a:solidFill>
            <a:schemeClr val="tx1"/>
          </a:solidFill>
          <a:latin typeface="+mn-lt"/>
        </a:defRPr>
      </a:lvl6pPr>
      <a:lvl7pPr marL="2460625" indent="-236538" algn="l" rtl="0" eaLnBrk="1" fontAlgn="base" hangingPunct="1">
        <a:spcBef>
          <a:spcPct val="0"/>
        </a:spcBef>
        <a:spcAft>
          <a:spcPct val="50000"/>
        </a:spcAft>
        <a:buFont typeface="Arial" charset="0"/>
        <a:buChar char="–"/>
        <a:defRPr b="1">
          <a:solidFill>
            <a:schemeClr val="tx1"/>
          </a:solidFill>
          <a:latin typeface="+mn-lt"/>
        </a:defRPr>
      </a:lvl7pPr>
      <a:lvl8pPr marL="2917825" indent="-236538" algn="l" rtl="0" eaLnBrk="1" fontAlgn="base" hangingPunct="1">
        <a:spcBef>
          <a:spcPct val="0"/>
        </a:spcBef>
        <a:spcAft>
          <a:spcPct val="50000"/>
        </a:spcAft>
        <a:buFont typeface="Arial" charset="0"/>
        <a:buChar char="–"/>
        <a:defRPr b="1">
          <a:solidFill>
            <a:schemeClr val="tx1"/>
          </a:solidFill>
          <a:latin typeface="+mn-lt"/>
        </a:defRPr>
      </a:lvl8pPr>
      <a:lvl9pPr marL="3375025" indent="-236538" algn="l" rtl="0" eaLnBrk="1" fontAlgn="base" hangingPunct="1">
        <a:spcBef>
          <a:spcPct val="0"/>
        </a:spcBef>
        <a:spcAft>
          <a:spcPct val="50000"/>
        </a:spcAft>
        <a:buFont typeface="Arial" charset="0"/>
        <a:buChar char="–"/>
        <a:defRPr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bwMode="auto">
          <a:xfrm>
            <a:off x="106363" y="142875"/>
            <a:ext cx="8866187" cy="3651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dirty="0" smtClean="0"/>
              <a:t>Click To Edit Master Title Style</a:t>
            </a:r>
          </a:p>
        </p:txBody>
      </p:sp>
      <p:sp>
        <p:nvSpPr>
          <p:cNvPr id="215043" name="Rectangle 3"/>
          <p:cNvSpPr>
            <a:spLocks noGrp="1" noChangeArrowheads="1"/>
          </p:cNvSpPr>
          <p:nvPr>
            <p:ph type="body" idx="1"/>
          </p:nvPr>
        </p:nvSpPr>
        <p:spPr bwMode="auto">
          <a:xfrm>
            <a:off x="92075" y="1011238"/>
            <a:ext cx="8866188" cy="494929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15044" name="Rectangle 4"/>
          <p:cNvSpPr>
            <a:spLocks noGrp="1" noChangeArrowheads="1"/>
          </p:cNvSpPr>
          <p:nvPr>
            <p:ph type="sldNum" sz="quarter" idx="4"/>
          </p:nvPr>
        </p:nvSpPr>
        <p:spPr bwMode="auto">
          <a:xfrm>
            <a:off x="8877300" y="6684963"/>
            <a:ext cx="123825" cy="122237"/>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lvl1pPr algn="r">
              <a:defRPr sz="800" b="0"/>
            </a:lvl1pPr>
          </a:lstStyle>
          <a:p>
            <a:fld id="{8D4B1AB0-BF63-4C68-AE7B-CBCD4966FBEC}"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5" r:id="rId1"/>
    <p:sldLayoutId id="2147483666" r:id="rId2"/>
    <p:sldLayoutId id="2147483668" r:id="rId3"/>
    <p:sldLayoutId id="2147483670" r:id="rId4"/>
    <p:sldLayoutId id="2147483671" r:id="rId5"/>
    <p:sldLayoutId id="2147483695" r:id="rId6"/>
    <p:sldLayoutId id="2147483676" r:id="rId7"/>
    <p:sldLayoutId id="2147483682" r:id="rId8"/>
    <p:sldLayoutId id="2147483679" r:id="rId9"/>
    <p:sldLayoutId id="2147483696" r:id="rId10"/>
  </p:sldLayoutIdLst>
  <p:hf hdr="0" ftr="0" dt="0"/>
  <p:txStyles>
    <p:titleStyle>
      <a:lvl1pPr algn="l" rtl="0" fontAlgn="base">
        <a:spcBef>
          <a:spcPct val="0"/>
        </a:spcBef>
        <a:spcAft>
          <a:spcPct val="0"/>
        </a:spcAft>
        <a:defRPr sz="2800" b="1">
          <a:solidFill>
            <a:schemeClr val="tx2"/>
          </a:solidFill>
          <a:latin typeface="+mj-lt"/>
          <a:ea typeface="+mj-ea"/>
          <a:cs typeface="+mj-cs"/>
        </a:defRPr>
      </a:lvl1pPr>
      <a:lvl2pPr algn="l" rtl="0" fontAlgn="base">
        <a:spcBef>
          <a:spcPct val="0"/>
        </a:spcBef>
        <a:spcAft>
          <a:spcPct val="0"/>
        </a:spcAft>
        <a:defRPr sz="2400" b="1">
          <a:solidFill>
            <a:schemeClr val="tx2"/>
          </a:solidFill>
          <a:latin typeface="Arial" charset="0"/>
        </a:defRPr>
      </a:lvl2pPr>
      <a:lvl3pPr algn="l" rtl="0" fontAlgn="base">
        <a:spcBef>
          <a:spcPct val="0"/>
        </a:spcBef>
        <a:spcAft>
          <a:spcPct val="0"/>
        </a:spcAft>
        <a:defRPr sz="2400" b="1">
          <a:solidFill>
            <a:schemeClr val="tx2"/>
          </a:solidFill>
          <a:latin typeface="Arial" charset="0"/>
        </a:defRPr>
      </a:lvl3pPr>
      <a:lvl4pPr algn="l" rtl="0" fontAlgn="base">
        <a:spcBef>
          <a:spcPct val="0"/>
        </a:spcBef>
        <a:spcAft>
          <a:spcPct val="0"/>
        </a:spcAft>
        <a:defRPr sz="2400" b="1">
          <a:solidFill>
            <a:schemeClr val="tx2"/>
          </a:solidFill>
          <a:latin typeface="Arial" charset="0"/>
        </a:defRPr>
      </a:lvl4pPr>
      <a:lvl5pPr algn="l" rtl="0" fontAlgn="base">
        <a:spcBef>
          <a:spcPct val="0"/>
        </a:spcBef>
        <a:spcAft>
          <a:spcPct val="0"/>
        </a:spcAft>
        <a:defRPr sz="2400" b="1">
          <a:solidFill>
            <a:schemeClr val="tx2"/>
          </a:solidFill>
          <a:latin typeface="Arial" charset="0"/>
        </a:defRPr>
      </a:lvl5pPr>
      <a:lvl6pPr marL="457200" algn="l" rtl="0" fontAlgn="base">
        <a:spcBef>
          <a:spcPct val="0"/>
        </a:spcBef>
        <a:spcAft>
          <a:spcPct val="0"/>
        </a:spcAft>
        <a:defRPr sz="2400" b="1">
          <a:solidFill>
            <a:schemeClr val="tx2"/>
          </a:solidFill>
          <a:latin typeface="Arial" charset="0"/>
        </a:defRPr>
      </a:lvl6pPr>
      <a:lvl7pPr marL="914400" algn="l" rtl="0" fontAlgn="base">
        <a:spcBef>
          <a:spcPct val="0"/>
        </a:spcBef>
        <a:spcAft>
          <a:spcPct val="0"/>
        </a:spcAft>
        <a:defRPr sz="2400" b="1">
          <a:solidFill>
            <a:schemeClr val="tx2"/>
          </a:solidFill>
          <a:latin typeface="Arial" charset="0"/>
        </a:defRPr>
      </a:lvl7pPr>
      <a:lvl8pPr marL="1371600" algn="l" rtl="0" fontAlgn="base">
        <a:spcBef>
          <a:spcPct val="0"/>
        </a:spcBef>
        <a:spcAft>
          <a:spcPct val="0"/>
        </a:spcAft>
        <a:defRPr sz="2400" b="1">
          <a:solidFill>
            <a:schemeClr val="tx2"/>
          </a:solidFill>
          <a:latin typeface="Arial" charset="0"/>
        </a:defRPr>
      </a:lvl8pPr>
      <a:lvl9pPr marL="1828800" algn="l" rtl="0" fontAlgn="base">
        <a:spcBef>
          <a:spcPct val="0"/>
        </a:spcBef>
        <a:spcAft>
          <a:spcPct val="0"/>
        </a:spcAft>
        <a:defRPr sz="2400" b="1">
          <a:solidFill>
            <a:schemeClr val="tx2"/>
          </a:solidFill>
          <a:latin typeface="Arial" charset="0"/>
        </a:defRPr>
      </a:lvl9pPr>
    </p:titleStyle>
    <p:bodyStyle>
      <a:lvl1pPr marL="1588" indent="-1588" algn="l" rtl="0" fontAlgn="base">
        <a:spcBef>
          <a:spcPct val="0"/>
        </a:spcBef>
        <a:spcAft>
          <a:spcPct val="50000"/>
        </a:spcAft>
        <a:buSzPct val="120000"/>
        <a:defRPr sz="2000" b="1">
          <a:solidFill>
            <a:schemeClr val="tx1"/>
          </a:solidFill>
          <a:latin typeface="+mn-lt"/>
          <a:ea typeface="+mn-ea"/>
          <a:cs typeface="+mn-cs"/>
        </a:defRPr>
      </a:lvl1pPr>
      <a:lvl2pPr marL="454025" indent="-220663" algn="l" rtl="0" fontAlgn="base">
        <a:spcBef>
          <a:spcPct val="0"/>
        </a:spcBef>
        <a:spcAft>
          <a:spcPct val="50000"/>
        </a:spcAft>
        <a:buSzPct val="120000"/>
        <a:buFont typeface="Wingdings" pitchFamily="2" charset="2"/>
        <a:buChar char="§"/>
        <a:defRPr sz="2000" b="1">
          <a:solidFill>
            <a:schemeClr val="tx1"/>
          </a:solidFill>
          <a:latin typeface="+mn-lt"/>
        </a:defRPr>
      </a:lvl2pPr>
      <a:lvl3pPr marL="798513" indent="-230188" algn="l" rtl="0" fontAlgn="base">
        <a:spcBef>
          <a:spcPct val="0"/>
        </a:spcBef>
        <a:spcAft>
          <a:spcPct val="50000"/>
        </a:spcAft>
        <a:buFont typeface="Arial" charset="0"/>
        <a:buChar char="–"/>
        <a:defRPr sz="2000" b="1">
          <a:solidFill>
            <a:schemeClr val="tx1"/>
          </a:solidFill>
          <a:latin typeface="+mn-lt"/>
        </a:defRPr>
      </a:lvl3pPr>
      <a:lvl4pPr marL="1154113" indent="-239713" algn="l" rtl="0" fontAlgn="base">
        <a:spcBef>
          <a:spcPct val="0"/>
        </a:spcBef>
        <a:spcAft>
          <a:spcPct val="50000"/>
        </a:spcAft>
        <a:buChar char="•"/>
        <a:defRPr b="1">
          <a:solidFill>
            <a:schemeClr val="tx1"/>
          </a:solidFill>
          <a:latin typeface="+mn-lt"/>
        </a:defRPr>
      </a:lvl4pPr>
      <a:lvl5pPr marL="1546225" indent="-236538" algn="l" rtl="0" fontAlgn="base">
        <a:spcBef>
          <a:spcPct val="0"/>
        </a:spcBef>
        <a:spcAft>
          <a:spcPct val="50000"/>
        </a:spcAft>
        <a:buFont typeface="Arial" charset="0"/>
        <a:buChar char="–"/>
        <a:defRPr b="1">
          <a:solidFill>
            <a:schemeClr val="tx1"/>
          </a:solidFill>
          <a:latin typeface="+mn-lt"/>
        </a:defRPr>
      </a:lvl5pPr>
      <a:lvl6pPr marL="2003425" indent="-236538" algn="l" rtl="0" fontAlgn="base">
        <a:spcBef>
          <a:spcPct val="0"/>
        </a:spcBef>
        <a:spcAft>
          <a:spcPct val="50000"/>
        </a:spcAft>
        <a:buFont typeface="Arial" charset="0"/>
        <a:buChar char="–"/>
        <a:defRPr b="1">
          <a:solidFill>
            <a:schemeClr val="tx1"/>
          </a:solidFill>
          <a:latin typeface="+mn-lt"/>
        </a:defRPr>
      </a:lvl6pPr>
      <a:lvl7pPr marL="2460625" indent="-236538" algn="l" rtl="0" fontAlgn="base">
        <a:spcBef>
          <a:spcPct val="0"/>
        </a:spcBef>
        <a:spcAft>
          <a:spcPct val="50000"/>
        </a:spcAft>
        <a:buFont typeface="Arial" charset="0"/>
        <a:buChar char="–"/>
        <a:defRPr b="1">
          <a:solidFill>
            <a:schemeClr val="tx1"/>
          </a:solidFill>
          <a:latin typeface="+mn-lt"/>
        </a:defRPr>
      </a:lvl7pPr>
      <a:lvl8pPr marL="2917825" indent="-236538" algn="l" rtl="0" fontAlgn="base">
        <a:spcBef>
          <a:spcPct val="0"/>
        </a:spcBef>
        <a:spcAft>
          <a:spcPct val="50000"/>
        </a:spcAft>
        <a:buFont typeface="Arial" charset="0"/>
        <a:buChar char="–"/>
        <a:defRPr b="1">
          <a:solidFill>
            <a:schemeClr val="tx1"/>
          </a:solidFill>
          <a:latin typeface="+mn-lt"/>
        </a:defRPr>
      </a:lvl8pPr>
      <a:lvl9pPr marL="3375025" indent="-236538" algn="l" rtl="0" fontAlgn="base">
        <a:spcBef>
          <a:spcPct val="0"/>
        </a:spcBef>
        <a:spcAft>
          <a:spcPct val="50000"/>
        </a:spcAft>
        <a:buFont typeface="Arial" charset="0"/>
        <a:buChar char="–"/>
        <a:defRPr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38" name="Rectangle 18"/>
          <p:cNvSpPr>
            <a:spLocks noGrp="1" noChangeArrowheads="1"/>
          </p:cNvSpPr>
          <p:nvPr>
            <p:ph type="ctrTitle"/>
          </p:nvPr>
        </p:nvSpPr>
        <p:spPr>
          <a:xfrm>
            <a:off x="1681163" y="2451894"/>
            <a:ext cx="6997700" cy="1231106"/>
          </a:xfrm>
        </p:spPr>
        <p:txBody>
          <a:bodyPr/>
          <a:lstStyle/>
          <a:p>
            <a:r>
              <a:rPr lang="en-US" dirty="0" smtClean="0"/>
              <a:t>NPRR514, Seasonal Generation Resource</a:t>
            </a:r>
            <a:endParaRPr lang="en-US" dirty="0"/>
          </a:p>
        </p:txBody>
      </p:sp>
      <p:sp>
        <p:nvSpPr>
          <p:cNvPr id="158739" name="Rectangle 19"/>
          <p:cNvSpPr>
            <a:spLocks noGrp="1" noChangeArrowheads="1"/>
          </p:cNvSpPr>
          <p:nvPr>
            <p:ph type="subTitle" idx="1"/>
          </p:nvPr>
        </p:nvSpPr>
        <p:spPr>
          <a:xfrm>
            <a:off x="1348966" y="4458912"/>
            <a:ext cx="7333716" cy="1172343"/>
          </a:xfrm>
        </p:spPr>
        <p:txBody>
          <a:bodyPr/>
          <a:lstStyle/>
          <a:p>
            <a:pPr algn="r"/>
            <a:r>
              <a:rPr lang="en-US" dirty="0" smtClean="0"/>
              <a:t>Wholesale Market Subcommittee</a:t>
            </a:r>
          </a:p>
          <a:p>
            <a:pPr algn="r"/>
            <a:r>
              <a:rPr lang="en-US" dirty="0" smtClean="0"/>
              <a:t> April 12, 2013</a:t>
            </a:r>
          </a:p>
          <a:p>
            <a:pPr algn="r"/>
            <a:r>
              <a:rPr lang="en-US" dirty="0" smtClean="0"/>
              <a:t>Amanda Frazier</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CD89A67C-1074-492F-966F-E95BA0330F62}" type="slidenum">
              <a:rPr lang="en-US" smtClean="0"/>
              <a:pPr/>
              <a:t>9</a:t>
            </a:fld>
            <a:endParaRPr lang="en-US"/>
          </a:p>
        </p:txBody>
      </p:sp>
      <p:sp>
        <p:nvSpPr>
          <p:cNvPr id="5" name="Text Placeholder 4"/>
          <p:cNvSpPr>
            <a:spLocks noGrp="1"/>
          </p:cNvSpPr>
          <p:nvPr>
            <p:ph type="body" sz="quarter" idx="11"/>
          </p:nvPr>
        </p:nvSpPr>
        <p:spPr/>
        <p:txBody>
          <a:bodyPr/>
          <a:lstStyle/>
          <a:p>
            <a:endParaRPr lang="en-US" dirty="0"/>
          </a:p>
        </p:txBody>
      </p:sp>
      <p:sp>
        <p:nvSpPr>
          <p:cNvPr id="6" name="Title 1"/>
          <p:cNvSpPr>
            <a:spLocks noGrp="1"/>
          </p:cNvSpPr>
          <p:nvPr>
            <p:ph type="title"/>
          </p:nvPr>
        </p:nvSpPr>
        <p:spPr>
          <a:xfrm>
            <a:off x="579438" y="142875"/>
            <a:ext cx="8401050" cy="861774"/>
          </a:xfrm>
        </p:spPr>
        <p:txBody>
          <a:bodyPr/>
          <a:lstStyle/>
          <a:p>
            <a:r>
              <a:rPr lang="en-US" dirty="0" smtClean="0"/>
              <a:t>Seasonal Operation Timeline </a:t>
            </a:r>
            <a:br>
              <a:rPr lang="en-US" dirty="0" smtClean="0"/>
            </a:br>
            <a:r>
              <a:rPr lang="en-US" dirty="0" smtClean="0"/>
              <a:t>Resource Entity and Market Notifications</a:t>
            </a:r>
            <a:endParaRPr lang="en-US" dirty="0"/>
          </a:p>
        </p:txBody>
      </p:sp>
      <p:sp>
        <p:nvSpPr>
          <p:cNvPr id="8" name="TextBox 7"/>
          <p:cNvSpPr txBox="1"/>
          <p:nvPr/>
        </p:nvSpPr>
        <p:spPr>
          <a:xfrm>
            <a:off x="608129" y="2014043"/>
            <a:ext cx="1010542" cy="600164"/>
          </a:xfrm>
          <a:prstGeom prst="rect">
            <a:avLst/>
          </a:prstGeom>
          <a:noFill/>
        </p:spPr>
        <p:txBody>
          <a:bodyPr wrap="square" rtlCol="0">
            <a:spAutoFit/>
          </a:bodyPr>
          <a:lstStyle/>
          <a:p>
            <a:r>
              <a:rPr lang="en-US" sz="1100" dirty="0" smtClean="0">
                <a:solidFill>
                  <a:srgbClr val="FF0000"/>
                </a:solidFill>
              </a:rPr>
              <a:t>90 days notice to ERCOT</a:t>
            </a:r>
            <a:endParaRPr lang="en-US" sz="1100" dirty="0">
              <a:solidFill>
                <a:srgbClr val="FF0000"/>
              </a:solidFill>
            </a:endParaRPr>
          </a:p>
        </p:txBody>
      </p:sp>
      <p:cxnSp>
        <p:nvCxnSpPr>
          <p:cNvPr id="9" name="Straight Connector 8"/>
          <p:cNvCxnSpPr/>
          <p:nvPr/>
        </p:nvCxnSpPr>
        <p:spPr bwMode="auto">
          <a:xfrm>
            <a:off x="661656" y="1966645"/>
            <a:ext cx="0" cy="505071"/>
          </a:xfrm>
          <a:prstGeom prst="line">
            <a:avLst/>
          </a:prstGeom>
          <a:noFill/>
          <a:ln w="41275" cap="flat" cmpd="sng" algn="ctr">
            <a:solidFill>
              <a:schemeClr val="tx1"/>
            </a:solidFill>
            <a:prstDash val="solid"/>
            <a:round/>
            <a:headEnd type="none" w="med" len="med"/>
            <a:tailEnd type="none" w="med" len="med"/>
          </a:ln>
          <a:effectLst/>
        </p:spPr>
      </p:cxnSp>
      <p:sp>
        <p:nvSpPr>
          <p:cNvPr id="10" name="TextBox 9"/>
          <p:cNvSpPr txBox="1"/>
          <p:nvPr/>
        </p:nvSpPr>
        <p:spPr>
          <a:xfrm>
            <a:off x="1463916" y="2098150"/>
            <a:ext cx="1632178" cy="430887"/>
          </a:xfrm>
          <a:prstGeom prst="rect">
            <a:avLst/>
          </a:prstGeom>
          <a:noFill/>
        </p:spPr>
        <p:txBody>
          <a:bodyPr wrap="none" rtlCol="0">
            <a:spAutoFit/>
          </a:bodyPr>
          <a:lstStyle/>
          <a:p>
            <a:r>
              <a:rPr lang="en-US" sz="1100" dirty="0" smtClean="0">
                <a:solidFill>
                  <a:srgbClr val="008000"/>
                </a:solidFill>
              </a:rPr>
              <a:t>Resource</a:t>
            </a:r>
          </a:p>
          <a:p>
            <a:r>
              <a:rPr lang="en-US" sz="1100" dirty="0" smtClean="0">
                <a:solidFill>
                  <a:srgbClr val="008000"/>
                </a:solidFill>
              </a:rPr>
              <a:t>unavailable to Market</a:t>
            </a:r>
            <a:endParaRPr lang="en-US" sz="1100" dirty="0">
              <a:solidFill>
                <a:srgbClr val="008000"/>
              </a:solidFill>
            </a:endParaRPr>
          </a:p>
        </p:txBody>
      </p:sp>
      <p:cxnSp>
        <p:nvCxnSpPr>
          <p:cNvPr id="11" name="Straight Connector 10"/>
          <p:cNvCxnSpPr/>
          <p:nvPr/>
        </p:nvCxnSpPr>
        <p:spPr bwMode="auto">
          <a:xfrm>
            <a:off x="1543398" y="1966645"/>
            <a:ext cx="0" cy="505071"/>
          </a:xfrm>
          <a:prstGeom prst="line">
            <a:avLst/>
          </a:prstGeom>
          <a:noFill/>
          <a:ln w="41275" cap="flat" cmpd="sng" algn="ctr">
            <a:solidFill>
              <a:schemeClr val="tx1"/>
            </a:solidFill>
            <a:prstDash val="solid"/>
            <a:round/>
            <a:headEnd type="none" w="med" len="med"/>
            <a:tailEnd type="none" w="med" len="med"/>
          </a:ln>
          <a:effectLst/>
        </p:spPr>
      </p:cxnSp>
      <p:cxnSp>
        <p:nvCxnSpPr>
          <p:cNvPr id="12" name="Straight Connector 11"/>
          <p:cNvCxnSpPr/>
          <p:nvPr/>
        </p:nvCxnSpPr>
        <p:spPr bwMode="auto">
          <a:xfrm>
            <a:off x="3034742" y="1966645"/>
            <a:ext cx="0" cy="505071"/>
          </a:xfrm>
          <a:prstGeom prst="line">
            <a:avLst/>
          </a:prstGeom>
          <a:noFill/>
          <a:ln w="41275" cap="flat" cmpd="sng" algn="ctr">
            <a:solidFill>
              <a:schemeClr val="tx1"/>
            </a:solidFill>
            <a:prstDash val="solid"/>
            <a:round/>
            <a:headEnd type="none" w="med" len="med"/>
            <a:tailEnd type="none" w="med" len="med"/>
          </a:ln>
          <a:effectLst/>
        </p:spPr>
      </p:cxnSp>
      <p:cxnSp>
        <p:nvCxnSpPr>
          <p:cNvPr id="13" name="Straight Connector 12"/>
          <p:cNvCxnSpPr/>
          <p:nvPr/>
        </p:nvCxnSpPr>
        <p:spPr bwMode="auto">
          <a:xfrm>
            <a:off x="4210399" y="1955760"/>
            <a:ext cx="0" cy="505071"/>
          </a:xfrm>
          <a:prstGeom prst="line">
            <a:avLst/>
          </a:prstGeom>
          <a:noFill/>
          <a:ln w="41275" cap="flat" cmpd="sng" algn="ctr">
            <a:solidFill>
              <a:schemeClr val="tx1"/>
            </a:solidFill>
            <a:prstDash val="solid"/>
            <a:round/>
            <a:headEnd type="none" w="med" len="med"/>
            <a:tailEnd type="none" w="med" len="med"/>
          </a:ln>
          <a:effectLst/>
        </p:spPr>
      </p:cxnSp>
      <p:cxnSp>
        <p:nvCxnSpPr>
          <p:cNvPr id="14" name="Straight Connector 13"/>
          <p:cNvCxnSpPr/>
          <p:nvPr/>
        </p:nvCxnSpPr>
        <p:spPr bwMode="auto">
          <a:xfrm>
            <a:off x="6594370" y="1988416"/>
            <a:ext cx="0" cy="505071"/>
          </a:xfrm>
          <a:prstGeom prst="line">
            <a:avLst/>
          </a:prstGeom>
          <a:noFill/>
          <a:ln w="41275" cap="flat" cmpd="sng" algn="ctr">
            <a:solidFill>
              <a:schemeClr val="tx1"/>
            </a:solidFill>
            <a:prstDash val="solid"/>
            <a:round/>
            <a:headEnd type="none" w="med" len="med"/>
            <a:tailEnd type="none" w="med" len="med"/>
          </a:ln>
          <a:effectLst/>
        </p:spPr>
      </p:cxnSp>
      <p:cxnSp>
        <p:nvCxnSpPr>
          <p:cNvPr id="15" name="Straight Connector 14"/>
          <p:cNvCxnSpPr/>
          <p:nvPr/>
        </p:nvCxnSpPr>
        <p:spPr bwMode="auto">
          <a:xfrm>
            <a:off x="7791799" y="1977531"/>
            <a:ext cx="0" cy="505071"/>
          </a:xfrm>
          <a:prstGeom prst="line">
            <a:avLst/>
          </a:prstGeom>
          <a:noFill/>
          <a:ln w="41275" cap="flat" cmpd="sng" algn="ctr">
            <a:solidFill>
              <a:schemeClr val="tx1"/>
            </a:solidFill>
            <a:prstDash val="solid"/>
            <a:round/>
            <a:headEnd type="none" w="med" len="med"/>
            <a:tailEnd type="none" w="med" len="med"/>
          </a:ln>
          <a:effectLst/>
        </p:spPr>
      </p:cxnSp>
      <p:sp>
        <p:nvSpPr>
          <p:cNvPr id="16" name="TextBox 15"/>
          <p:cNvSpPr txBox="1"/>
          <p:nvPr/>
        </p:nvSpPr>
        <p:spPr>
          <a:xfrm>
            <a:off x="3129612" y="1992271"/>
            <a:ext cx="1028731" cy="600164"/>
          </a:xfrm>
          <a:prstGeom prst="rect">
            <a:avLst/>
          </a:prstGeom>
          <a:noFill/>
        </p:spPr>
        <p:txBody>
          <a:bodyPr wrap="square" rtlCol="0">
            <a:spAutoFit/>
          </a:bodyPr>
          <a:lstStyle/>
          <a:p>
            <a:r>
              <a:rPr lang="en-US" sz="1100" dirty="0" smtClean="0">
                <a:solidFill>
                  <a:schemeClr val="accent6">
                    <a:lumMod val="50000"/>
                  </a:schemeClr>
                </a:solidFill>
              </a:rPr>
              <a:t>Resource available to the market</a:t>
            </a:r>
            <a:endParaRPr lang="en-US" sz="1100" dirty="0">
              <a:solidFill>
                <a:schemeClr val="accent6">
                  <a:lumMod val="50000"/>
                </a:schemeClr>
              </a:solidFill>
            </a:endParaRPr>
          </a:p>
        </p:txBody>
      </p:sp>
      <p:sp>
        <p:nvSpPr>
          <p:cNvPr id="17" name="TextBox 16"/>
          <p:cNvSpPr txBox="1"/>
          <p:nvPr/>
        </p:nvSpPr>
        <p:spPr>
          <a:xfrm>
            <a:off x="4610939" y="2066025"/>
            <a:ext cx="1632178" cy="430887"/>
          </a:xfrm>
          <a:prstGeom prst="rect">
            <a:avLst/>
          </a:prstGeom>
          <a:noFill/>
        </p:spPr>
        <p:txBody>
          <a:bodyPr wrap="none" rtlCol="0">
            <a:spAutoFit/>
          </a:bodyPr>
          <a:lstStyle/>
          <a:p>
            <a:r>
              <a:rPr lang="en-US" sz="1100" dirty="0" smtClean="0">
                <a:solidFill>
                  <a:srgbClr val="008000"/>
                </a:solidFill>
              </a:rPr>
              <a:t>Resource</a:t>
            </a:r>
          </a:p>
          <a:p>
            <a:r>
              <a:rPr lang="en-US" sz="1100" dirty="0" smtClean="0">
                <a:solidFill>
                  <a:srgbClr val="008000"/>
                </a:solidFill>
              </a:rPr>
              <a:t>unavailable to Market</a:t>
            </a:r>
            <a:endParaRPr lang="en-US" sz="1100" dirty="0">
              <a:solidFill>
                <a:srgbClr val="008000"/>
              </a:solidFill>
            </a:endParaRPr>
          </a:p>
        </p:txBody>
      </p:sp>
      <p:sp>
        <p:nvSpPr>
          <p:cNvPr id="18" name="TextBox 17"/>
          <p:cNvSpPr txBox="1"/>
          <p:nvPr/>
        </p:nvSpPr>
        <p:spPr>
          <a:xfrm>
            <a:off x="6696168" y="2003157"/>
            <a:ext cx="1028731" cy="600164"/>
          </a:xfrm>
          <a:prstGeom prst="rect">
            <a:avLst/>
          </a:prstGeom>
          <a:noFill/>
        </p:spPr>
        <p:txBody>
          <a:bodyPr wrap="square" rtlCol="0">
            <a:spAutoFit/>
          </a:bodyPr>
          <a:lstStyle/>
          <a:p>
            <a:r>
              <a:rPr lang="en-US" sz="1100" dirty="0" smtClean="0">
                <a:solidFill>
                  <a:schemeClr val="accent6">
                    <a:lumMod val="50000"/>
                  </a:schemeClr>
                </a:solidFill>
              </a:rPr>
              <a:t>Resource available to the market</a:t>
            </a:r>
            <a:endParaRPr lang="en-US" sz="1100" dirty="0">
              <a:solidFill>
                <a:schemeClr val="accent6">
                  <a:lumMod val="50000"/>
                </a:schemeClr>
              </a:solidFill>
            </a:endParaRPr>
          </a:p>
        </p:txBody>
      </p:sp>
      <p:sp>
        <p:nvSpPr>
          <p:cNvPr id="19" name="TextBox 18"/>
          <p:cNvSpPr txBox="1"/>
          <p:nvPr/>
        </p:nvSpPr>
        <p:spPr>
          <a:xfrm>
            <a:off x="7847161" y="2055139"/>
            <a:ext cx="968535" cy="430887"/>
          </a:xfrm>
          <a:prstGeom prst="rect">
            <a:avLst/>
          </a:prstGeom>
          <a:noFill/>
        </p:spPr>
        <p:txBody>
          <a:bodyPr wrap="none" rtlCol="0">
            <a:spAutoFit/>
          </a:bodyPr>
          <a:lstStyle/>
          <a:p>
            <a:r>
              <a:rPr lang="en-US" sz="1100" dirty="0" smtClean="0">
                <a:solidFill>
                  <a:srgbClr val="008000"/>
                </a:solidFill>
              </a:rPr>
              <a:t>Resource</a:t>
            </a:r>
          </a:p>
          <a:p>
            <a:r>
              <a:rPr lang="en-US" sz="1100" dirty="0" smtClean="0">
                <a:solidFill>
                  <a:srgbClr val="008000"/>
                </a:solidFill>
              </a:rPr>
              <a:t>unavailable</a:t>
            </a:r>
          </a:p>
        </p:txBody>
      </p:sp>
      <p:sp>
        <p:nvSpPr>
          <p:cNvPr id="24" name="TextBox 23"/>
          <p:cNvSpPr txBox="1"/>
          <p:nvPr/>
        </p:nvSpPr>
        <p:spPr>
          <a:xfrm>
            <a:off x="2243016" y="3280518"/>
            <a:ext cx="2763106" cy="1107996"/>
          </a:xfrm>
          <a:prstGeom prst="rect">
            <a:avLst/>
          </a:prstGeom>
          <a:noFill/>
        </p:spPr>
        <p:txBody>
          <a:bodyPr wrap="square" rtlCol="0">
            <a:spAutoFit/>
          </a:bodyPr>
          <a:lstStyle/>
          <a:p>
            <a:r>
              <a:rPr lang="en-US" sz="1100" dirty="0" smtClean="0"/>
              <a:t>If a Resource intends to return to service later than September 30, the Resource shall notify ERCOT in writing by September 15.  ERCOT posts notification on MIS Secure site as soon as practicable.</a:t>
            </a:r>
          </a:p>
        </p:txBody>
      </p:sp>
      <p:cxnSp>
        <p:nvCxnSpPr>
          <p:cNvPr id="25" name="Straight Arrow Connector 24"/>
          <p:cNvCxnSpPr/>
          <p:nvPr/>
        </p:nvCxnSpPr>
        <p:spPr bwMode="auto">
          <a:xfrm flipH="1" flipV="1">
            <a:off x="3588910" y="2559425"/>
            <a:ext cx="7730" cy="525151"/>
          </a:xfrm>
          <a:prstGeom prst="straightConnector1">
            <a:avLst/>
          </a:prstGeom>
          <a:noFill/>
          <a:ln w="12700" cap="flat" cmpd="sng" algn="ctr">
            <a:solidFill>
              <a:schemeClr val="tx1"/>
            </a:solidFill>
            <a:prstDash val="solid"/>
            <a:round/>
            <a:headEnd type="none" w="med" len="med"/>
            <a:tailEnd type="triangle"/>
          </a:ln>
          <a:effectLst/>
        </p:spPr>
      </p:cxnSp>
      <p:sp>
        <p:nvSpPr>
          <p:cNvPr id="27" name="TextBox 26"/>
          <p:cNvSpPr txBox="1"/>
          <p:nvPr/>
        </p:nvSpPr>
        <p:spPr>
          <a:xfrm>
            <a:off x="4809928" y="2830286"/>
            <a:ext cx="2321469" cy="600164"/>
          </a:xfrm>
          <a:prstGeom prst="rect">
            <a:avLst/>
          </a:prstGeom>
          <a:noFill/>
        </p:spPr>
        <p:txBody>
          <a:bodyPr wrap="none" rtlCol="0">
            <a:spAutoFit/>
          </a:bodyPr>
          <a:lstStyle/>
          <a:p>
            <a:r>
              <a:rPr lang="en-US" sz="1100" dirty="0" smtClean="0"/>
              <a:t>Resource not required to notify </a:t>
            </a:r>
          </a:p>
          <a:p>
            <a:r>
              <a:rPr lang="en-US" sz="1100" dirty="0" smtClean="0"/>
              <a:t>ERCOT annually of seasonal</a:t>
            </a:r>
          </a:p>
          <a:p>
            <a:r>
              <a:rPr lang="en-US" sz="1100" dirty="0" smtClean="0"/>
              <a:t>Operation.</a:t>
            </a:r>
            <a:endParaRPr lang="en-US" sz="1100" dirty="0"/>
          </a:p>
        </p:txBody>
      </p:sp>
      <p:cxnSp>
        <p:nvCxnSpPr>
          <p:cNvPr id="28" name="Straight Arrow Connector 27"/>
          <p:cNvCxnSpPr/>
          <p:nvPr/>
        </p:nvCxnSpPr>
        <p:spPr bwMode="auto">
          <a:xfrm flipH="1" flipV="1">
            <a:off x="4267200" y="2499361"/>
            <a:ext cx="1341120" cy="304799"/>
          </a:xfrm>
          <a:prstGeom prst="straightConnector1">
            <a:avLst/>
          </a:prstGeom>
          <a:noFill/>
          <a:ln w="12700" cap="flat" cmpd="sng" algn="ctr">
            <a:solidFill>
              <a:schemeClr val="tx1"/>
            </a:solidFill>
            <a:prstDash val="solid"/>
            <a:round/>
            <a:headEnd type="none" w="med" len="med"/>
            <a:tailEnd type="triangle"/>
          </a:ln>
          <a:effectLst/>
        </p:spPr>
      </p:cxnSp>
      <p:cxnSp>
        <p:nvCxnSpPr>
          <p:cNvPr id="30" name="Straight Arrow Connector 29"/>
          <p:cNvCxnSpPr/>
          <p:nvPr/>
        </p:nvCxnSpPr>
        <p:spPr bwMode="auto">
          <a:xfrm flipV="1">
            <a:off x="5671457" y="2511552"/>
            <a:ext cx="826879" cy="286078"/>
          </a:xfrm>
          <a:prstGeom prst="straightConnector1">
            <a:avLst/>
          </a:prstGeom>
          <a:noFill/>
          <a:ln w="12700" cap="flat" cmpd="sng" algn="ctr">
            <a:solidFill>
              <a:schemeClr val="tx1"/>
            </a:solidFill>
            <a:prstDash val="solid"/>
            <a:round/>
            <a:headEnd type="none" w="med" len="med"/>
            <a:tailEnd type="triangle"/>
          </a:ln>
          <a:effectLst/>
        </p:spPr>
      </p:cxnSp>
      <p:sp>
        <p:nvSpPr>
          <p:cNvPr id="33" name="TextBox 32"/>
          <p:cNvSpPr txBox="1"/>
          <p:nvPr/>
        </p:nvSpPr>
        <p:spPr>
          <a:xfrm>
            <a:off x="4941835" y="3701143"/>
            <a:ext cx="3276859" cy="938719"/>
          </a:xfrm>
          <a:prstGeom prst="rect">
            <a:avLst/>
          </a:prstGeom>
          <a:noFill/>
        </p:spPr>
        <p:txBody>
          <a:bodyPr wrap="none" rtlCol="0">
            <a:spAutoFit/>
          </a:bodyPr>
          <a:lstStyle/>
          <a:p>
            <a:r>
              <a:rPr lang="en-US" sz="1100" dirty="0" smtClean="0"/>
              <a:t>Resource must notify ERCOT at least 15 days </a:t>
            </a:r>
          </a:p>
          <a:p>
            <a:r>
              <a:rPr lang="en-US" sz="1100" dirty="0" smtClean="0"/>
              <a:t>prior to the date it intends to return</a:t>
            </a:r>
          </a:p>
          <a:p>
            <a:r>
              <a:rPr lang="en-US" sz="1100" dirty="0" smtClean="0"/>
              <a:t> to year-round operation.  ERCOT posts </a:t>
            </a:r>
          </a:p>
          <a:p>
            <a:r>
              <a:rPr lang="en-US" sz="1100" dirty="0" smtClean="0"/>
              <a:t>notification on the MIS Secure site</a:t>
            </a:r>
          </a:p>
          <a:p>
            <a:r>
              <a:rPr lang="en-US" sz="1100" dirty="0" smtClean="0"/>
              <a:t> as soon as practicable.</a:t>
            </a:r>
            <a:endParaRPr lang="en-US" sz="1100" dirty="0"/>
          </a:p>
        </p:txBody>
      </p:sp>
      <p:cxnSp>
        <p:nvCxnSpPr>
          <p:cNvPr id="34" name="Straight Arrow Connector 33"/>
          <p:cNvCxnSpPr/>
          <p:nvPr/>
        </p:nvCxnSpPr>
        <p:spPr bwMode="auto">
          <a:xfrm flipV="1">
            <a:off x="7119257" y="2446649"/>
            <a:ext cx="946729" cy="1134751"/>
          </a:xfrm>
          <a:prstGeom prst="straightConnector1">
            <a:avLst/>
          </a:prstGeom>
          <a:noFill/>
          <a:ln w="12700" cap="flat" cmpd="sng" algn="ctr">
            <a:solidFill>
              <a:schemeClr val="tx1"/>
            </a:solidFill>
            <a:prstDash val="solid"/>
            <a:round/>
            <a:headEnd type="none" w="med" len="med"/>
            <a:tailEnd type="triangle"/>
          </a:ln>
          <a:effectLst/>
        </p:spPr>
      </p:cxnSp>
      <p:sp>
        <p:nvSpPr>
          <p:cNvPr id="44" name="TextBox 43"/>
          <p:cNvSpPr txBox="1"/>
          <p:nvPr/>
        </p:nvSpPr>
        <p:spPr>
          <a:xfrm>
            <a:off x="5551375" y="5050971"/>
            <a:ext cx="3124573" cy="938719"/>
          </a:xfrm>
          <a:prstGeom prst="rect">
            <a:avLst/>
          </a:prstGeom>
          <a:noFill/>
        </p:spPr>
        <p:txBody>
          <a:bodyPr wrap="none" rtlCol="0">
            <a:spAutoFit/>
          </a:bodyPr>
          <a:lstStyle/>
          <a:p>
            <a:r>
              <a:rPr lang="en-US" sz="1100" dirty="0" smtClean="0"/>
              <a:t>Resource must notify ERCOT at least </a:t>
            </a:r>
          </a:p>
          <a:p>
            <a:r>
              <a:rPr lang="en-US" sz="1100" dirty="0" smtClean="0"/>
              <a:t>90 days prior to the date on which it intends</a:t>
            </a:r>
          </a:p>
          <a:p>
            <a:r>
              <a:rPr lang="en-US" sz="1100" dirty="0" smtClean="0"/>
              <a:t> to suspend operation indefinitely. </a:t>
            </a:r>
          </a:p>
          <a:p>
            <a:r>
              <a:rPr lang="en-US" sz="1100" dirty="0" smtClean="0"/>
              <a:t>ERCOT to post on MIS Secure Site. </a:t>
            </a:r>
          </a:p>
          <a:p>
            <a:r>
              <a:rPr lang="en-US" sz="1100" dirty="0" smtClean="0"/>
              <a:t>Section 3.14.1.2 applies.</a:t>
            </a:r>
            <a:endParaRPr lang="en-US" sz="1100" dirty="0"/>
          </a:p>
        </p:txBody>
      </p:sp>
      <p:cxnSp>
        <p:nvCxnSpPr>
          <p:cNvPr id="45" name="Straight Arrow Connector 44"/>
          <p:cNvCxnSpPr/>
          <p:nvPr/>
        </p:nvCxnSpPr>
        <p:spPr bwMode="auto">
          <a:xfrm flipV="1">
            <a:off x="8131629" y="2457535"/>
            <a:ext cx="141186" cy="2517236"/>
          </a:xfrm>
          <a:prstGeom prst="straightConnector1">
            <a:avLst/>
          </a:prstGeom>
          <a:noFill/>
          <a:ln w="12700" cap="flat" cmpd="sng" algn="ctr">
            <a:solidFill>
              <a:schemeClr val="tx1"/>
            </a:solidFill>
            <a:prstDash val="solid"/>
            <a:round/>
            <a:headEnd type="none" w="med" len="med"/>
            <a:tailEnd type="triangle"/>
          </a:ln>
          <a:effectLst/>
        </p:spPr>
      </p:cxnSp>
      <p:sp>
        <p:nvSpPr>
          <p:cNvPr id="49" name="TextBox 48"/>
          <p:cNvSpPr txBox="1"/>
          <p:nvPr/>
        </p:nvSpPr>
        <p:spPr>
          <a:xfrm>
            <a:off x="1112285" y="4548094"/>
            <a:ext cx="2241318" cy="2062103"/>
          </a:xfrm>
          <a:prstGeom prst="rect">
            <a:avLst/>
          </a:prstGeom>
          <a:noFill/>
        </p:spPr>
        <p:txBody>
          <a:bodyPr wrap="none" rtlCol="0">
            <a:spAutoFit/>
          </a:bodyPr>
          <a:lstStyle/>
          <a:p>
            <a:r>
              <a:rPr lang="en-US" sz="1100" dirty="0" smtClean="0"/>
              <a:t>ERCOT may request</a:t>
            </a:r>
          </a:p>
          <a:p>
            <a:r>
              <a:rPr lang="en-US" sz="1100" dirty="0" smtClean="0"/>
              <a:t>a Resource operating under </a:t>
            </a:r>
          </a:p>
          <a:p>
            <a:r>
              <a:rPr lang="en-US" sz="1100" dirty="0" smtClean="0"/>
              <a:t>Seasonal Operation to</a:t>
            </a:r>
          </a:p>
          <a:p>
            <a:r>
              <a:rPr lang="en-US" sz="1100" dirty="0" smtClean="0"/>
              <a:t>be available earlier</a:t>
            </a:r>
          </a:p>
          <a:p>
            <a:r>
              <a:rPr lang="en-US" sz="1100" dirty="0" smtClean="0"/>
              <a:t>than June 1 or later</a:t>
            </a:r>
          </a:p>
          <a:p>
            <a:r>
              <a:rPr lang="en-US" sz="1100" dirty="0" smtClean="0"/>
              <a:t>than September 30.  Market</a:t>
            </a:r>
          </a:p>
          <a:p>
            <a:r>
              <a:rPr lang="en-US" sz="1100" dirty="0" smtClean="0"/>
              <a:t>Notice of any negotiation and </a:t>
            </a:r>
          </a:p>
          <a:p>
            <a:r>
              <a:rPr lang="en-US" sz="1100" dirty="0" smtClean="0"/>
              <a:t>ERCOT shall post</a:t>
            </a:r>
          </a:p>
          <a:p>
            <a:r>
              <a:rPr lang="en-US" sz="1100" dirty="0" smtClean="0"/>
              <a:t>notification on the  MIS Secure</a:t>
            </a:r>
          </a:p>
          <a:p>
            <a:r>
              <a:rPr lang="en-US" sz="1100" dirty="0" smtClean="0"/>
              <a:t>site if Resource is returning.</a:t>
            </a:r>
          </a:p>
          <a:p>
            <a:r>
              <a:rPr lang="en-US" sz="1100" dirty="0" smtClean="0"/>
              <a:t> </a:t>
            </a:r>
            <a:r>
              <a:rPr lang="en-US" dirty="0" smtClean="0"/>
              <a:t> </a:t>
            </a:r>
            <a:endParaRPr lang="en-US" dirty="0"/>
          </a:p>
        </p:txBody>
      </p:sp>
      <p:cxnSp>
        <p:nvCxnSpPr>
          <p:cNvPr id="57" name="Straight Arrow Connector 56"/>
          <p:cNvCxnSpPr/>
          <p:nvPr/>
        </p:nvCxnSpPr>
        <p:spPr bwMode="auto">
          <a:xfrm flipV="1">
            <a:off x="2121408" y="2547260"/>
            <a:ext cx="12192" cy="1878436"/>
          </a:xfrm>
          <a:prstGeom prst="straightConnector1">
            <a:avLst/>
          </a:prstGeom>
          <a:noFill/>
          <a:ln w="12700" cap="flat" cmpd="sng" algn="ctr">
            <a:solidFill>
              <a:schemeClr val="tx1"/>
            </a:solidFill>
            <a:prstDash val="solid"/>
            <a:round/>
            <a:headEnd type="none" w="med" len="med"/>
            <a:tailEnd type="triangle"/>
          </a:ln>
          <a:effectLst/>
        </p:spPr>
      </p:cxnSp>
      <p:sp>
        <p:nvSpPr>
          <p:cNvPr id="62" name="TextBox 61"/>
          <p:cNvSpPr txBox="1"/>
          <p:nvPr/>
        </p:nvSpPr>
        <p:spPr>
          <a:xfrm>
            <a:off x="377061" y="2764970"/>
            <a:ext cx="1647681" cy="1785104"/>
          </a:xfrm>
          <a:prstGeom prst="rect">
            <a:avLst/>
          </a:prstGeom>
          <a:noFill/>
        </p:spPr>
        <p:txBody>
          <a:bodyPr wrap="square" rtlCol="0">
            <a:spAutoFit/>
          </a:bodyPr>
          <a:lstStyle/>
          <a:p>
            <a:r>
              <a:rPr lang="en-US" sz="1100" dirty="0" smtClean="0"/>
              <a:t>Upon receipt of</a:t>
            </a:r>
          </a:p>
          <a:p>
            <a:r>
              <a:rPr lang="en-US" sz="1100" dirty="0" smtClean="0"/>
              <a:t>Notification of </a:t>
            </a:r>
          </a:p>
          <a:p>
            <a:r>
              <a:rPr lang="en-US" sz="1100" dirty="0" smtClean="0"/>
              <a:t>Suspension of </a:t>
            </a:r>
          </a:p>
          <a:p>
            <a:r>
              <a:rPr lang="en-US" sz="1100" dirty="0" smtClean="0"/>
              <a:t>Operations indicating</a:t>
            </a:r>
          </a:p>
          <a:p>
            <a:r>
              <a:rPr lang="en-US" sz="1100" dirty="0" smtClean="0"/>
              <a:t>Seasonal Operation,</a:t>
            </a:r>
          </a:p>
          <a:p>
            <a:r>
              <a:rPr lang="en-US" sz="1100" dirty="0" smtClean="0"/>
              <a:t>ERCOT shall </a:t>
            </a:r>
          </a:p>
          <a:p>
            <a:r>
              <a:rPr lang="en-US" sz="1100" dirty="0" smtClean="0"/>
              <a:t>Post notification on </a:t>
            </a:r>
          </a:p>
          <a:p>
            <a:r>
              <a:rPr lang="en-US" sz="1100" dirty="0" smtClean="0"/>
              <a:t>MIS Secure site.</a:t>
            </a:r>
          </a:p>
          <a:p>
            <a:r>
              <a:rPr lang="en-US" sz="1100" dirty="0" smtClean="0"/>
              <a:t>Section 3.14.1.2 applies.</a:t>
            </a:r>
            <a:endParaRPr lang="en-US" sz="1100" dirty="0"/>
          </a:p>
        </p:txBody>
      </p:sp>
      <p:cxnSp>
        <p:nvCxnSpPr>
          <p:cNvPr id="64" name="Straight Arrow Connector 63"/>
          <p:cNvCxnSpPr>
            <a:stCxn id="62" idx="0"/>
          </p:cNvCxnSpPr>
          <p:nvPr/>
        </p:nvCxnSpPr>
        <p:spPr bwMode="auto">
          <a:xfrm flipH="1" flipV="1">
            <a:off x="674914" y="2503714"/>
            <a:ext cx="525988" cy="261256"/>
          </a:xfrm>
          <a:prstGeom prst="straightConnector1">
            <a:avLst/>
          </a:prstGeom>
          <a:noFill/>
          <a:ln w="12700" cap="flat" cmpd="sng" algn="ctr">
            <a:solidFill>
              <a:schemeClr val="tx1"/>
            </a:solidFill>
            <a:prstDash val="solid"/>
            <a:round/>
            <a:headEnd type="none" w="med" len="med"/>
            <a:tailEnd type="triangle"/>
          </a:ln>
          <a:effectLst/>
        </p:spPr>
      </p:cxnSp>
      <p:pic>
        <p:nvPicPr>
          <p:cNvPr id="32" name="Content Placeholder 31" descr="Picture1.png"/>
          <p:cNvPicPr>
            <a:picLocks noGrp="1" noChangeAspect="1"/>
          </p:cNvPicPr>
          <p:nvPr>
            <p:ph idx="1"/>
          </p:nvPr>
        </p:nvPicPr>
        <p:blipFill>
          <a:blip r:embed="rId2" cstate="print"/>
          <a:stretch>
            <a:fillRect/>
          </a:stretch>
        </p:blipFill>
        <p:spPr>
          <a:xfrm>
            <a:off x="590323" y="1208303"/>
            <a:ext cx="8183563" cy="747648"/>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4"/>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6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57"/>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5"/>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4"/>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27"/>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28"/>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30"/>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33"/>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34"/>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45"/>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Existing Process for Suspension of Operation</a:t>
            </a:r>
            <a:endParaRPr lang="en-US" dirty="0"/>
          </a:p>
        </p:txBody>
      </p:sp>
      <p:sp>
        <p:nvSpPr>
          <p:cNvPr id="3" name="Content Placeholder 2"/>
          <p:cNvSpPr>
            <a:spLocks noGrp="1"/>
          </p:cNvSpPr>
          <p:nvPr>
            <p:ph idx="1"/>
          </p:nvPr>
        </p:nvSpPr>
        <p:spPr>
          <a:xfrm>
            <a:off x="764930" y="967154"/>
            <a:ext cx="8215557" cy="5127625"/>
          </a:xfrm>
        </p:spPr>
        <p:txBody>
          <a:bodyPr/>
          <a:lstStyle/>
          <a:p>
            <a:pPr lvl="1"/>
            <a:r>
              <a:rPr lang="en-US" sz="1900" dirty="0" smtClean="0"/>
              <a:t>Resource Entity must notify ERCOT in writing no less than 90 days prior to suspending operation for a period of greater than 180 days [3.14.1.1] </a:t>
            </a:r>
          </a:p>
          <a:p>
            <a:pPr lvl="1"/>
            <a:r>
              <a:rPr lang="en-US" sz="1900" dirty="0" smtClean="0"/>
              <a:t>Mothballed Generation Resource is removed from the ERCOT model [3.14.1.9(2)]</a:t>
            </a:r>
          </a:p>
          <a:p>
            <a:pPr lvl="1"/>
            <a:r>
              <a:rPr lang="en-US" sz="1900" dirty="0" smtClean="0"/>
              <a:t>ERCOT shall make an initial determination within 24 days of whether the Resource is required to support ERCOT transmission system reliability [3.14.1.2(3)]</a:t>
            </a:r>
          </a:p>
          <a:p>
            <a:pPr lvl="1"/>
            <a:r>
              <a:rPr lang="en-US" sz="1900" dirty="0" smtClean="0"/>
              <a:t>Within 60 days after receiving the Part 1 Notification, ERCOT shall make a final assessment of whether the Generation Resource is required to support ERCOT system reliability [3.14.1.2(5)]</a:t>
            </a:r>
          </a:p>
          <a:p>
            <a:pPr lvl="1"/>
            <a:r>
              <a:rPr lang="en-US" sz="1900" dirty="0" smtClean="0"/>
              <a:t>ERCOT to issue Market Notices related to notifications, initial and final determinations [3.14.1.2(1), (3)(d) and (5)]</a:t>
            </a:r>
          </a:p>
          <a:p>
            <a:pPr lvl="1"/>
            <a:endParaRPr lang="en-US" sz="1900" dirty="0" smtClean="0">
              <a:solidFill>
                <a:schemeClr val="accent5">
                  <a:lumMod val="50000"/>
                </a:schemeClr>
              </a:solidFill>
            </a:endParaRPr>
          </a:p>
        </p:txBody>
      </p:sp>
      <p:sp>
        <p:nvSpPr>
          <p:cNvPr id="4" name="Slide Number Placeholder 3"/>
          <p:cNvSpPr>
            <a:spLocks noGrp="1"/>
          </p:cNvSpPr>
          <p:nvPr>
            <p:ph type="sldNum" sz="quarter" idx="10"/>
          </p:nvPr>
        </p:nvSpPr>
        <p:spPr/>
        <p:txBody>
          <a:bodyPr/>
          <a:lstStyle/>
          <a:p>
            <a:fld id="{CD89A67C-1074-492F-966F-E95BA0330F62}" type="slidenum">
              <a:rPr lang="en-US" smtClean="0"/>
              <a:pPr/>
              <a:t>1</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Existing Process for Return to Service</a:t>
            </a:r>
            <a:endParaRPr lang="en-US" dirty="0"/>
          </a:p>
        </p:txBody>
      </p:sp>
      <p:sp>
        <p:nvSpPr>
          <p:cNvPr id="3" name="Content Placeholder 2"/>
          <p:cNvSpPr>
            <a:spLocks noGrp="1"/>
          </p:cNvSpPr>
          <p:nvPr>
            <p:ph idx="1"/>
          </p:nvPr>
        </p:nvSpPr>
        <p:spPr/>
        <p:txBody>
          <a:bodyPr/>
          <a:lstStyle/>
          <a:p>
            <a:pPr lvl="1"/>
            <a:r>
              <a:rPr lang="en-US" sz="1900" dirty="0" smtClean="0"/>
              <a:t>Resource Entity must notify ERCOT by April 1 and October 1 every year the estimated lead time required for each Mothballed Resource to be returned to service and probability of return to service for the next ten years [3.14.1.9(1)]</a:t>
            </a:r>
          </a:p>
          <a:p>
            <a:pPr lvl="1"/>
            <a:r>
              <a:rPr lang="en-US" sz="1900" dirty="0" smtClean="0"/>
              <a:t>For modeling purposes, ERCOT and TSPs shall rely on most recent submittal of Section 22, Attachment E and Section 22, Attachment H [3.14.1.9]</a:t>
            </a:r>
          </a:p>
          <a:p>
            <a:pPr lvl="1"/>
            <a:r>
              <a:rPr lang="en-US" sz="1900" dirty="0" smtClean="0"/>
              <a:t>A Resource Entity with a Mothballed Generation Resource that has been in mothballed status for 90 days or more shall notify ERCOT in writing no less than 30 days prior to the date on which the Resource Entity intends to return a Mothballed Generation Resource to service by completing a Notification of Change of Resource Designation, Section 22, Attachment H [3.14.1.9(3)]</a:t>
            </a:r>
          </a:p>
          <a:p>
            <a:pPr marL="1588" lvl="1" indent="-1588"/>
            <a:endParaRPr lang="en-US" dirty="0"/>
          </a:p>
        </p:txBody>
      </p:sp>
      <p:sp>
        <p:nvSpPr>
          <p:cNvPr id="4" name="Slide Number Placeholder 3"/>
          <p:cNvSpPr>
            <a:spLocks noGrp="1"/>
          </p:cNvSpPr>
          <p:nvPr>
            <p:ph type="sldNum" sz="quarter" idx="10"/>
          </p:nvPr>
        </p:nvSpPr>
        <p:spPr/>
        <p:txBody>
          <a:bodyPr/>
          <a:lstStyle/>
          <a:p>
            <a:fld id="{CD89A67C-1074-492F-966F-E95BA0330F62}" type="slidenum">
              <a:rPr lang="en-US" smtClean="0"/>
              <a:pPr/>
              <a:t>2</a:t>
            </a:fld>
            <a:endParaRPr lang="en-US"/>
          </a:p>
        </p:txBody>
      </p:sp>
      <p:sp>
        <p:nvSpPr>
          <p:cNvPr id="5" name="Text Placeholder 4"/>
          <p:cNvSpPr>
            <a:spLocks noGrp="1"/>
          </p:cNvSpPr>
          <p:nvPr>
            <p:ph type="body" sz="quarter" idx="11"/>
          </p:nvPr>
        </p:nvSpPr>
        <p:spPr/>
        <p:txBody>
          <a:bodyPr/>
          <a:lstStyle/>
          <a:p>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Existing Process for Planned Outage</a:t>
            </a:r>
            <a:endParaRPr lang="en-US" dirty="0"/>
          </a:p>
        </p:txBody>
      </p:sp>
      <p:sp>
        <p:nvSpPr>
          <p:cNvPr id="3" name="Content Placeholder 2"/>
          <p:cNvSpPr>
            <a:spLocks noGrp="1"/>
          </p:cNvSpPr>
          <p:nvPr>
            <p:ph idx="1"/>
          </p:nvPr>
        </p:nvSpPr>
        <p:spPr/>
        <p:txBody>
          <a:bodyPr/>
          <a:lstStyle/>
          <a:p>
            <a:pPr lvl="1"/>
            <a:r>
              <a:rPr lang="en-US" sz="1900" dirty="0" smtClean="0"/>
              <a:t>Resource Entity provides ERCOT a Planned Outage Schedule, and for resources other than reliability Resources, ERCOT must accept requests submitted to ERCOT more than 45 days before the proposed start date of the outage [3.1.6(1)]</a:t>
            </a:r>
          </a:p>
          <a:p>
            <a:pPr lvl="1"/>
            <a:r>
              <a:rPr lang="en-US" sz="1900" dirty="0" smtClean="0"/>
              <a:t>Resource may return from outage at any time, with as little as 2 hours notice to ERCOT [3.1.6.11]</a:t>
            </a:r>
          </a:p>
          <a:p>
            <a:pPr lvl="1"/>
            <a:r>
              <a:rPr lang="en-US" sz="1900" dirty="0" smtClean="0"/>
              <a:t>No market notice of Resource’s start of or return from Planned Outage status</a:t>
            </a:r>
          </a:p>
          <a:p>
            <a:pPr marL="1588" lvl="1" indent="-1588"/>
            <a:endParaRPr lang="en-US" dirty="0"/>
          </a:p>
        </p:txBody>
      </p:sp>
      <p:sp>
        <p:nvSpPr>
          <p:cNvPr id="4" name="Slide Number Placeholder 3"/>
          <p:cNvSpPr>
            <a:spLocks noGrp="1"/>
          </p:cNvSpPr>
          <p:nvPr>
            <p:ph type="sldNum" sz="quarter" idx="10"/>
          </p:nvPr>
        </p:nvSpPr>
        <p:spPr/>
        <p:txBody>
          <a:bodyPr/>
          <a:lstStyle/>
          <a:p>
            <a:fld id="{CD89A67C-1074-492F-966F-E95BA0330F62}" type="slidenum">
              <a:rPr lang="en-US" smtClean="0"/>
              <a:pPr/>
              <a:t>3</a:t>
            </a:fld>
            <a:endParaRPr lang="en-US"/>
          </a:p>
        </p:txBody>
      </p:sp>
      <p:sp>
        <p:nvSpPr>
          <p:cNvPr id="5" name="Text Placeholder 4"/>
          <p:cNvSpPr>
            <a:spLocks noGrp="1"/>
          </p:cNvSpPr>
          <p:nvPr>
            <p:ph type="body" sz="quarter" idx="11"/>
          </p:nvPr>
        </p:nvSpPr>
        <p:spPr/>
        <p:txBody>
          <a:bodyPr/>
          <a:lstStyle/>
          <a:p>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9438" y="142875"/>
            <a:ext cx="8401050" cy="861774"/>
          </a:xfrm>
        </p:spPr>
        <p:txBody>
          <a:bodyPr/>
          <a:lstStyle/>
          <a:p>
            <a:r>
              <a:rPr lang="en-US" dirty="0" smtClean="0"/>
              <a:t>NPRR514 Process for Seasonal Generation Operation </a:t>
            </a:r>
            <a:endParaRPr lang="en-US" dirty="0"/>
          </a:p>
        </p:txBody>
      </p:sp>
      <p:sp>
        <p:nvSpPr>
          <p:cNvPr id="3" name="Content Placeholder 2"/>
          <p:cNvSpPr>
            <a:spLocks noGrp="1"/>
          </p:cNvSpPr>
          <p:nvPr>
            <p:ph idx="1"/>
          </p:nvPr>
        </p:nvSpPr>
        <p:spPr>
          <a:xfrm>
            <a:off x="756138" y="1160584"/>
            <a:ext cx="8224350" cy="4303237"/>
          </a:xfrm>
        </p:spPr>
        <p:txBody>
          <a:bodyPr/>
          <a:lstStyle/>
          <a:p>
            <a:pPr lvl="1"/>
            <a:r>
              <a:rPr lang="en-US" sz="1600" dirty="0" smtClean="0"/>
              <a:t>Resource Entity notifies ERCOT 90 days prior to initial change to Seasonal Operation status [3.14.1.1(1)] through completion of a Notification of Suspension of Operations, Parts I and II with a new designation available in Part II, suspend operation on a year-round basis and begin operation on a seasonal basis with a starting date and ending date specified (same as current process for Notification of Suspension of Operations).</a:t>
            </a:r>
          </a:p>
          <a:p>
            <a:pPr lvl="1"/>
            <a:r>
              <a:rPr lang="en-US" sz="1600" dirty="0" smtClean="0"/>
              <a:t>A Generation Resource requesting seasonal operation must be available June 1 through September 30.</a:t>
            </a:r>
          </a:p>
          <a:p>
            <a:pPr lvl="1"/>
            <a:r>
              <a:rPr lang="en-US" sz="1600" dirty="0" smtClean="0"/>
              <a:t>New Section 3.14.1.2.1, ERCOT Evaluation of Seasonal Mothball Status says:</a:t>
            </a:r>
          </a:p>
          <a:p>
            <a:pPr lvl="2"/>
            <a:r>
              <a:rPr lang="en-US" sz="1600" dirty="0" smtClean="0"/>
              <a:t>Within 30 days after receiving the Notification of Suspension of Operations ERCOT shall make an assessment of whether the Resource is required to support ERCOT system reliability during the portion of the year the Resource would be unavailable.  </a:t>
            </a:r>
          </a:p>
          <a:p>
            <a:pPr lvl="2"/>
            <a:r>
              <a:rPr lang="en-US" sz="1600" dirty="0" smtClean="0"/>
              <a:t>Within 60 days after receiving the Notification of Suspension of Operations ERCOT shall make a final assessment of whether the Resource is required to support ERCOT system reliability during the portion of the year the Resource would be unavailable.</a:t>
            </a:r>
          </a:p>
          <a:p>
            <a:pPr lvl="1"/>
            <a:endParaRPr lang="en-US" sz="1900" dirty="0" smtClean="0">
              <a:solidFill>
                <a:srgbClr val="A0E85E">
                  <a:lumMod val="50000"/>
                </a:srgbClr>
              </a:solidFill>
            </a:endParaRPr>
          </a:p>
          <a:p>
            <a:endParaRPr lang="en-US" dirty="0"/>
          </a:p>
        </p:txBody>
      </p:sp>
      <p:sp>
        <p:nvSpPr>
          <p:cNvPr id="4" name="Slide Number Placeholder 3"/>
          <p:cNvSpPr>
            <a:spLocks noGrp="1"/>
          </p:cNvSpPr>
          <p:nvPr>
            <p:ph type="sldNum" sz="quarter" idx="10"/>
          </p:nvPr>
        </p:nvSpPr>
        <p:spPr/>
        <p:txBody>
          <a:bodyPr/>
          <a:lstStyle/>
          <a:p>
            <a:fld id="{CD89A67C-1074-492F-966F-E95BA0330F62}" type="slidenum">
              <a:rPr lang="en-US" smtClean="0"/>
              <a:pPr/>
              <a:t>4</a:t>
            </a:fld>
            <a:endParaRPr lang="en-US"/>
          </a:p>
        </p:txBody>
      </p:sp>
      <p:sp>
        <p:nvSpPr>
          <p:cNvPr id="5" name="Text Placeholder 4"/>
          <p:cNvSpPr>
            <a:spLocks noGrp="1"/>
          </p:cNvSpPr>
          <p:nvPr>
            <p:ph type="body" sz="quarter" idx="11"/>
          </p:nvPr>
        </p:nvSpPr>
        <p:spPr/>
        <p:txBody>
          <a:bodyPr/>
          <a:lstStyle/>
          <a:p>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9438" y="142875"/>
            <a:ext cx="8401050" cy="861774"/>
          </a:xfrm>
        </p:spPr>
        <p:txBody>
          <a:bodyPr/>
          <a:lstStyle/>
          <a:p>
            <a:r>
              <a:rPr lang="en-US" dirty="0" smtClean="0"/>
              <a:t>NPRR514 Process for Seasonal Generation Operation (cont.)</a:t>
            </a:r>
            <a:endParaRPr lang="en-US" dirty="0"/>
          </a:p>
        </p:txBody>
      </p:sp>
      <p:sp>
        <p:nvSpPr>
          <p:cNvPr id="3" name="Content Placeholder 2"/>
          <p:cNvSpPr>
            <a:spLocks noGrp="1"/>
          </p:cNvSpPr>
          <p:nvPr>
            <p:ph idx="1"/>
          </p:nvPr>
        </p:nvSpPr>
        <p:spPr>
          <a:xfrm>
            <a:off x="659422" y="1292469"/>
            <a:ext cx="8321065" cy="4171353"/>
          </a:xfrm>
        </p:spPr>
        <p:txBody>
          <a:bodyPr/>
          <a:lstStyle/>
          <a:p>
            <a:pPr lvl="1"/>
            <a:r>
              <a:rPr lang="en-US" sz="1600" dirty="0" smtClean="0"/>
              <a:t>A Mothballed Generation Resource operating under a Seasonal Operation Period shall:</a:t>
            </a:r>
          </a:p>
          <a:p>
            <a:pPr lvl="2"/>
            <a:r>
              <a:rPr lang="en-US" sz="1600" dirty="0" smtClean="0"/>
              <a:t>Remain modeled in ERCOT systems at all times and when it is not available shall be shown on outage in the Outage Scheduler</a:t>
            </a:r>
          </a:p>
          <a:p>
            <a:pPr lvl="2"/>
            <a:r>
              <a:rPr lang="en-US" sz="1600" dirty="0" smtClean="0"/>
              <a:t>Not need to annually notify ERCOT of such status</a:t>
            </a:r>
          </a:p>
          <a:p>
            <a:pPr lvl="2"/>
            <a:r>
              <a:rPr lang="en-US" sz="1600" dirty="0" smtClean="0"/>
              <a:t>Notify ERCOT in writing at least 15 days prior if the date of initial annual operation is prior to June 1</a:t>
            </a:r>
          </a:p>
          <a:p>
            <a:pPr lvl="2"/>
            <a:r>
              <a:rPr lang="en-US" sz="1600" dirty="0" smtClean="0"/>
              <a:t>Notify ERCOT in writing at least 15 days prior if the date it intends to suspend operation is later than September 30</a:t>
            </a:r>
          </a:p>
          <a:p>
            <a:pPr lvl="2"/>
            <a:r>
              <a:rPr lang="en-US" sz="1600" dirty="0" smtClean="0"/>
              <a:t>Notify ERCOT in writing at least 15 days prior to the date it intends to return the Generation Resource to year-round operation</a:t>
            </a:r>
          </a:p>
          <a:p>
            <a:pPr lvl="2"/>
            <a:r>
              <a:rPr lang="en-US" sz="1600" dirty="0" smtClean="0"/>
              <a:t>Notify ERCOT in writing at least 90 days prior to the date it intends to be suspended indefinitely</a:t>
            </a:r>
          </a:p>
          <a:p>
            <a:pPr lvl="1"/>
            <a:r>
              <a:rPr lang="en-US" sz="1600" dirty="0" smtClean="0"/>
              <a:t>ERCOT may request a Generation Resource operating under a Seasonal Operation Period be available earlier than June 1 or later than September 30 and must issue a Notice as soon as practicable.</a:t>
            </a:r>
          </a:p>
          <a:p>
            <a:endParaRPr lang="en-US" dirty="0"/>
          </a:p>
        </p:txBody>
      </p:sp>
      <p:sp>
        <p:nvSpPr>
          <p:cNvPr id="4" name="Slide Number Placeholder 3"/>
          <p:cNvSpPr>
            <a:spLocks noGrp="1"/>
          </p:cNvSpPr>
          <p:nvPr>
            <p:ph type="sldNum" sz="quarter" idx="10"/>
          </p:nvPr>
        </p:nvSpPr>
        <p:spPr/>
        <p:txBody>
          <a:bodyPr/>
          <a:lstStyle/>
          <a:p>
            <a:fld id="{CD89A67C-1074-492F-966F-E95BA0330F62}" type="slidenum">
              <a:rPr lang="en-US" smtClean="0"/>
              <a:pPr/>
              <a:t>5</a:t>
            </a:fld>
            <a:endParaRPr lang="en-US"/>
          </a:p>
        </p:txBody>
      </p:sp>
      <p:sp>
        <p:nvSpPr>
          <p:cNvPr id="5" name="Text Placeholder 4"/>
          <p:cNvSpPr>
            <a:spLocks noGrp="1"/>
          </p:cNvSpPr>
          <p:nvPr>
            <p:ph type="body" sz="quarter" idx="11"/>
          </p:nvPr>
        </p:nvSpPr>
        <p:spPr/>
        <p:txBody>
          <a:bodyPr/>
          <a:lstStyle/>
          <a:p>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9438" y="142875"/>
            <a:ext cx="8401050" cy="861774"/>
          </a:xfrm>
        </p:spPr>
        <p:txBody>
          <a:bodyPr/>
          <a:lstStyle/>
          <a:p>
            <a:r>
              <a:rPr lang="en-US" dirty="0" smtClean="0"/>
              <a:t>NPRR514 Process for Seasonal Generation Operation (cont.)</a:t>
            </a:r>
            <a:endParaRPr lang="en-US" dirty="0"/>
          </a:p>
        </p:txBody>
      </p:sp>
      <p:sp>
        <p:nvSpPr>
          <p:cNvPr id="3" name="Content Placeholder 2"/>
          <p:cNvSpPr>
            <a:spLocks noGrp="1"/>
          </p:cNvSpPr>
          <p:nvPr>
            <p:ph idx="1"/>
          </p:nvPr>
        </p:nvSpPr>
        <p:spPr>
          <a:xfrm>
            <a:off x="677008" y="1283677"/>
            <a:ext cx="8303480" cy="4180145"/>
          </a:xfrm>
        </p:spPr>
        <p:txBody>
          <a:bodyPr/>
          <a:lstStyle/>
          <a:p>
            <a:pPr lvl="1"/>
            <a:r>
              <a:rPr lang="en-US" sz="1600" dirty="0" smtClean="0"/>
              <a:t>ERCOT may evaluate, on an annual basis, Generation Resources operating under a Seasonal Operation Period for RMR Service during the portion of the year that the Resource is unavailable.</a:t>
            </a:r>
          </a:p>
          <a:p>
            <a:pPr lvl="1"/>
            <a:r>
              <a:rPr lang="en-US" sz="1600" dirty="0" smtClean="0"/>
              <a:t>The existing requirement for ERCOT to issue a Market Notice prior to entering RMR Agreement negotiations with the Generation Resource will continue to apply [3.14.1.2(5)].</a:t>
            </a:r>
          </a:p>
          <a:p>
            <a:pPr lvl="1"/>
            <a:r>
              <a:rPr lang="en-US" sz="1600" dirty="0" smtClean="0"/>
              <a:t>ERCOT retains its authority to “prevent an anticipated Emergency Condition relating to serving Load in the current or next Season by procuring existing capacity that may be used to maintain ERCOT System reliability in a manner not otherwise delineated in these Protocols and the Operating Guides,” [6.5.1.1(2)], and must follow the process outlined.</a:t>
            </a:r>
          </a:p>
          <a:p>
            <a:endParaRPr lang="en-US" dirty="0"/>
          </a:p>
        </p:txBody>
      </p:sp>
      <p:sp>
        <p:nvSpPr>
          <p:cNvPr id="4" name="Slide Number Placeholder 3"/>
          <p:cNvSpPr>
            <a:spLocks noGrp="1"/>
          </p:cNvSpPr>
          <p:nvPr>
            <p:ph type="sldNum" sz="quarter" idx="10"/>
          </p:nvPr>
        </p:nvSpPr>
        <p:spPr/>
        <p:txBody>
          <a:bodyPr/>
          <a:lstStyle/>
          <a:p>
            <a:fld id="{CD89A67C-1074-492F-966F-E95BA0330F62}" type="slidenum">
              <a:rPr lang="en-US" smtClean="0"/>
              <a:pPr/>
              <a:t>6</a:t>
            </a:fld>
            <a:endParaRPr lang="en-US"/>
          </a:p>
        </p:txBody>
      </p:sp>
      <p:sp>
        <p:nvSpPr>
          <p:cNvPr id="5" name="Text Placeholder 4"/>
          <p:cNvSpPr>
            <a:spLocks noGrp="1"/>
          </p:cNvSpPr>
          <p:nvPr>
            <p:ph type="body" sz="quarter" idx="11"/>
          </p:nvPr>
        </p:nvSpPr>
        <p:spPr/>
        <p:txBody>
          <a:bodyPr/>
          <a:lstStyle/>
          <a:p>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of NPRR514</a:t>
            </a:r>
            <a:endParaRPr lang="en-US" dirty="0"/>
          </a:p>
        </p:txBody>
      </p:sp>
      <p:sp>
        <p:nvSpPr>
          <p:cNvPr id="3" name="Content Placeholder 2"/>
          <p:cNvSpPr>
            <a:spLocks noGrp="1"/>
          </p:cNvSpPr>
          <p:nvPr>
            <p:ph idx="1"/>
          </p:nvPr>
        </p:nvSpPr>
        <p:spPr/>
        <p:txBody>
          <a:bodyPr/>
          <a:lstStyle/>
          <a:p>
            <a:pPr lvl="1"/>
            <a:r>
              <a:rPr lang="en-US" dirty="0" smtClean="0"/>
              <a:t>Eliminates the necessity of using the existing cumbersome process of “mothballing” and “un-mothballing” Generation Resources that want to operate on a seasonal basis.</a:t>
            </a:r>
          </a:p>
          <a:p>
            <a:pPr lvl="1"/>
            <a:r>
              <a:rPr lang="en-US" dirty="0" smtClean="0"/>
              <a:t>Provides greater transparency of a Generation Resource’s operational plans to the whole market.</a:t>
            </a:r>
          </a:p>
          <a:p>
            <a:pPr lvl="1"/>
            <a:r>
              <a:rPr lang="en-US" dirty="0" smtClean="0"/>
              <a:t>Reduces time and resources necessary for both ERCOT and the Generation Resource owner to allow seasonal operation.</a:t>
            </a:r>
          </a:p>
          <a:p>
            <a:pPr lvl="1"/>
            <a:r>
              <a:rPr lang="en-US" dirty="0" smtClean="0"/>
              <a:t>Provides ERCOT with additional flexibility to bring a Generation Resource back prior to June 1 or keep it available past September 30  if needed to provide adequate system reliability.</a:t>
            </a:r>
          </a:p>
          <a:p>
            <a:pPr lvl="1">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CD89A67C-1074-492F-966F-E95BA0330F62}" type="slidenum">
              <a:rPr lang="en-US" smtClean="0"/>
              <a:pPr/>
              <a:t>7</a:t>
            </a:fld>
            <a:endParaRPr lang="en-US"/>
          </a:p>
        </p:txBody>
      </p:sp>
      <p:sp>
        <p:nvSpPr>
          <p:cNvPr id="5" name="Text Placeholder 4"/>
          <p:cNvSpPr>
            <a:spLocks noGrp="1"/>
          </p:cNvSpPr>
          <p:nvPr>
            <p:ph type="body" sz="quarter" idx="11"/>
          </p:nvPr>
        </p:nvSpPr>
        <p:spPr/>
        <p:txBody>
          <a:bodyPr/>
          <a:lstStyle/>
          <a:p>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p:cNvSpPr txBox="1"/>
          <p:nvPr/>
        </p:nvSpPr>
        <p:spPr>
          <a:xfrm>
            <a:off x="548542" y="2438401"/>
            <a:ext cx="1746695" cy="1015663"/>
          </a:xfrm>
          <a:prstGeom prst="rect">
            <a:avLst/>
          </a:prstGeom>
          <a:noFill/>
        </p:spPr>
        <p:txBody>
          <a:bodyPr wrap="square" rtlCol="0">
            <a:spAutoFit/>
          </a:bodyPr>
          <a:lstStyle/>
          <a:p>
            <a:r>
              <a:rPr lang="en-US" sz="1000" dirty="0" smtClean="0"/>
              <a:t>Resource decides to operate seasonally and submits a Notification of Suspension of Operations form to ERCOT</a:t>
            </a:r>
          </a:p>
        </p:txBody>
      </p:sp>
      <p:grpSp>
        <p:nvGrpSpPr>
          <p:cNvPr id="99" name="Group 98"/>
          <p:cNvGrpSpPr/>
          <p:nvPr/>
        </p:nvGrpSpPr>
        <p:grpSpPr>
          <a:xfrm>
            <a:off x="414027" y="1513300"/>
            <a:ext cx="1128445" cy="838811"/>
            <a:chOff x="414027" y="1513300"/>
            <a:chExt cx="1128445" cy="838811"/>
          </a:xfrm>
        </p:grpSpPr>
        <p:sp>
          <p:nvSpPr>
            <p:cNvPr id="21" name="TextBox 20"/>
            <p:cNvSpPr txBox="1"/>
            <p:nvPr/>
          </p:nvSpPr>
          <p:spPr>
            <a:xfrm>
              <a:off x="531930" y="1513300"/>
              <a:ext cx="1010542" cy="600164"/>
            </a:xfrm>
            <a:prstGeom prst="rect">
              <a:avLst/>
            </a:prstGeom>
            <a:noFill/>
          </p:spPr>
          <p:txBody>
            <a:bodyPr wrap="square" rtlCol="0">
              <a:spAutoFit/>
            </a:bodyPr>
            <a:lstStyle/>
            <a:p>
              <a:r>
                <a:rPr lang="en-US" sz="1100" dirty="0" smtClean="0">
                  <a:solidFill>
                    <a:srgbClr val="FF0000"/>
                  </a:solidFill>
                </a:rPr>
                <a:t>90 days notice to ERCOT</a:t>
              </a:r>
              <a:endParaRPr lang="en-US" sz="1100" dirty="0">
                <a:solidFill>
                  <a:srgbClr val="FF0000"/>
                </a:solidFill>
              </a:endParaRPr>
            </a:p>
          </p:txBody>
        </p:sp>
        <p:cxnSp>
          <p:nvCxnSpPr>
            <p:cNvPr id="32" name="Straight Connector 31"/>
            <p:cNvCxnSpPr/>
            <p:nvPr/>
          </p:nvCxnSpPr>
          <p:spPr bwMode="auto">
            <a:xfrm>
              <a:off x="585456" y="1563874"/>
              <a:ext cx="0" cy="505071"/>
            </a:xfrm>
            <a:prstGeom prst="line">
              <a:avLst/>
            </a:prstGeom>
            <a:noFill/>
            <a:ln w="41275" cap="flat" cmpd="sng" algn="ctr">
              <a:solidFill>
                <a:schemeClr val="tx1"/>
              </a:solidFill>
              <a:prstDash val="solid"/>
              <a:round/>
              <a:headEnd type="none" w="med" len="med"/>
              <a:tailEnd type="none" w="med" len="med"/>
            </a:ln>
            <a:effectLst/>
          </p:spPr>
        </p:cxnSp>
        <p:sp>
          <p:nvSpPr>
            <p:cNvPr id="42" name="TextBox 41"/>
            <p:cNvSpPr txBox="1"/>
            <p:nvPr/>
          </p:nvSpPr>
          <p:spPr>
            <a:xfrm>
              <a:off x="414027" y="2105890"/>
              <a:ext cx="538930" cy="246221"/>
            </a:xfrm>
            <a:prstGeom prst="rect">
              <a:avLst/>
            </a:prstGeom>
            <a:noFill/>
          </p:spPr>
          <p:txBody>
            <a:bodyPr wrap="none" rtlCol="0">
              <a:spAutoFit/>
            </a:bodyPr>
            <a:lstStyle/>
            <a:p>
              <a:r>
                <a:rPr lang="en-US" sz="1000" dirty="0" smtClean="0"/>
                <a:t>Oct. 1</a:t>
              </a:r>
              <a:endParaRPr lang="en-US" sz="1000" dirty="0"/>
            </a:p>
          </p:txBody>
        </p:sp>
        <p:cxnSp>
          <p:nvCxnSpPr>
            <p:cNvPr id="27" name="Straight Connector 26"/>
            <p:cNvCxnSpPr/>
            <p:nvPr/>
          </p:nvCxnSpPr>
          <p:spPr bwMode="auto">
            <a:xfrm>
              <a:off x="1519978" y="1585646"/>
              <a:ext cx="0" cy="505071"/>
            </a:xfrm>
            <a:prstGeom prst="line">
              <a:avLst/>
            </a:prstGeom>
            <a:noFill/>
            <a:ln w="41275" cap="flat" cmpd="sng" algn="ctr">
              <a:solidFill>
                <a:schemeClr val="tx1"/>
              </a:solidFill>
              <a:prstDash val="solid"/>
              <a:round/>
              <a:headEnd type="none" w="med" len="med"/>
              <a:tailEnd type="none" w="med" len="med"/>
            </a:ln>
            <a:effectLst/>
          </p:spPr>
        </p:cxnSp>
      </p:grpSp>
      <p:sp>
        <p:nvSpPr>
          <p:cNvPr id="47" name="TextBox 46"/>
          <p:cNvSpPr txBox="1"/>
          <p:nvPr/>
        </p:nvSpPr>
        <p:spPr>
          <a:xfrm>
            <a:off x="528662" y="5477163"/>
            <a:ext cx="1835847" cy="400110"/>
          </a:xfrm>
          <a:prstGeom prst="rect">
            <a:avLst/>
          </a:prstGeom>
          <a:noFill/>
        </p:spPr>
        <p:txBody>
          <a:bodyPr wrap="square" rtlCol="0">
            <a:spAutoFit/>
          </a:bodyPr>
          <a:lstStyle/>
          <a:p>
            <a:r>
              <a:rPr lang="en-US" sz="1000" dirty="0" smtClean="0"/>
              <a:t>On Jan. 1, Resource is unavailable to market</a:t>
            </a:r>
            <a:endParaRPr lang="en-US" sz="1000" dirty="0"/>
          </a:p>
        </p:txBody>
      </p:sp>
      <p:sp>
        <p:nvSpPr>
          <p:cNvPr id="80" name="TextBox 79"/>
          <p:cNvSpPr txBox="1"/>
          <p:nvPr/>
        </p:nvSpPr>
        <p:spPr>
          <a:xfrm>
            <a:off x="1232859" y="2115127"/>
            <a:ext cx="545341" cy="246221"/>
          </a:xfrm>
          <a:prstGeom prst="rect">
            <a:avLst/>
          </a:prstGeom>
          <a:noFill/>
        </p:spPr>
        <p:txBody>
          <a:bodyPr wrap="none" rtlCol="0">
            <a:spAutoFit/>
          </a:bodyPr>
          <a:lstStyle/>
          <a:p>
            <a:r>
              <a:rPr lang="en-US" sz="1000" dirty="0" smtClean="0"/>
              <a:t>Jan. 1</a:t>
            </a:r>
            <a:endParaRPr lang="en-US" sz="1000" dirty="0"/>
          </a:p>
        </p:txBody>
      </p:sp>
      <p:sp>
        <p:nvSpPr>
          <p:cNvPr id="2" name="Title 1"/>
          <p:cNvSpPr>
            <a:spLocks noGrp="1"/>
          </p:cNvSpPr>
          <p:nvPr>
            <p:ph type="title"/>
          </p:nvPr>
        </p:nvSpPr>
        <p:spPr/>
        <p:txBody>
          <a:bodyPr/>
          <a:lstStyle/>
          <a:p>
            <a:r>
              <a:rPr lang="en-US" dirty="0" smtClean="0"/>
              <a:t>Seasonal Operation Timeline (Example)</a:t>
            </a:r>
            <a:endParaRPr lang="en-US" dirty="0"/>
          </a:p>
        </p:txBody>
      </p:sp>
      <p:sp>
        <p:nvSpPr>
          <p:cNvPr id="4" name="Slide Number Placeholder 3"/>
          <p:cNvSpPr>
            <a:spLocks noGrp="1"/>
          </p:cNvSpPr>
          <p:nvPr>
            <p:ph type="sldNum" sz="quarter" idx="10"/>
          </p:nvPr>
        </p:nvSpPr>
        <p:spPr/>
        <p:txBody>
          <a:bodyPr/>
          <a:lstStyle/>
          <a:p>
            <a:fld id="{CD89A67C-1074-492F-966F-E95BA0330F62}" type="slidenum">
              <a:rPr lang="en-US" smtClean="0"/>
              <a:pPr/>
              <a:t>8</a:t>
            </a:fld>
            <a:endParaRPr lang="en-US"/>
          </a:p>
        </p:txBody>
      </p:sp>
      <p:sp>
        <p:nvSpPr>
          <p:cNvPr id="5" name="Text Placeholder 4"/>
          <p:cNvSpPr>
            <a:spLocks noGrp="1"/>
          </p:cNvSpPr>
          <p:nvPr>
            <p:ph type="body" sz="quarter" idx="11"/>
          </p:nvPr>
        </p:nvSpPr>
        <p:spPr/>
        <p:txBody>
          <a:bodyPr/>
          <a:lstStyle/>
          <a:p>
            <a:endParaRPr lang="en-US" dirty="0"/>
          </a:p>
        </p:txBody>
      </p:sp>
      <p:grpSp>
        <p:nvGrpSpPr>
          <p:cNvPr id="101" name="Group 100"/>
          <p:cNvGrpSpPr/>
          <p:nvPr/>
        </p:nvGrpSpPr>
        <p:grpSpPr>
          <a:xfrm>
            <a:off x="1463915" y="1563874"/>
            <a:ext cx="1632178" cy="505071"/>
            <a:chOff x="1463915" y="1563874"/>
            <a:chExt cx="1632178" cy="505071"/>
          </a:xfrm>
        </p:grpSpPr>
        <p:sp>
          <p:nvSpPr>
            <p:cNvPr id="33" name="TextBox 32"/>
            <p:cNvSpPr txBox="1"/>
            <p:nvPr/>
          </p:nvSpPr>
          <p:spPr>
            <a:xfrm>
              <a:off x="1463915" y="1575636"/>
              <a:ext cx="1632178" cy="430887"/>
            </a:xfrm>
            <a:prstGeom prst="rect">
              <a:avLst/>
            </a:prstGeom>
            <a:noFill/>
          </p:spPr>
          <p:txBody>
            <a:bodyPr wrap="none" rtlCol="0">
              <a:spAutoFit/>
            </a:bodyPr>
            <a:lstStyle/>
            <a:p>
              <a:r>
                <a:rPr lang="en-US" sz="1100" dirty="0" smtClean="0">
                  <a:solidFill>
                    <a:srgbClr val="008000"/>
                  </a:solidFill>
                </a:rPr>
                <a:t>Resource</a:t>
              </a:r>
            </a:p>
            <a:p>
              <a:r>
                <a:rPr lang="en-US" sz="1100" dirty="0" smtClean="0">
                  <a:solidFill>
                    <a:srgbClr val="008000"/>
                  </a:solidFill>
                </a:rPr>
                <a:t>unavailable to Market</a:t>
              </a:r>
              <a:endParaRPr lang="en-US" sz="1100" dirty="0">
                <a:solidFill>
                  <a:srgbClr val="008000"/>
                </a:solidFill>
              </a:endParaRPr>
            </a:p>
          </p:txBody>
        </p:sp>
        <p:cxnSp>
          <p:nvCxnSpPr>
            <p:cNvPr id="26" name="Straight Connector 25"/>
            <p:cNvCxnSpPr/>
            <p:nvPr/>
          </p:nvCxnSpPr>
          <p:spPr bwMode="auto">
            <a:xfrm>
              <a:off x="3093128" y="1563874"/>
              <a:ext cx="0" cy="505071"/>
            </a:xfrm>
            <a:prstGeom prst="line">
              <a:avLst/>
            </a:prstGeom>
            <a:noFill/>
            <a:ln w="41275" cap="flat" cmpd="sng" algn="ctr">
              <a:solidFill>
                <a:schemeClr val="tx1"/>
              </a:solidFill>
              <a:prstDash val="solid"/>
              <a:round/>
              <a:headEnd type="none" w="med" len="med"/>
              <a:tailEnd type="none" w="med" len="med"/>
            </a:ln>
            <a:effectLst/>
          </p:spPr>
        </p:cxnSp>
      </p:grpSp>
      <p:sp>
        <p:nvSpPr>
          <p:cNvPr id="44" name="TextBox 43"/>
          <p:cNvSpPr txBox="1"/>
          <p:nvPr/>
        </p:nvSpPr>
        <p:spPr>
          <a:xfrm>
            <a:off x="553516" y="3467396"/>
            <a:ext cx="1736747" cy="553998"/>
          </a:xfrm>
          <a:prstGeom prst="rect">
            <a:avLst/>
          </a:prstGeom>
          <a:noFill/>
        </p:spPr>
        <p:txBody>
          <a:bodyPr wrap="square" rtlCol="0">
            <a:spAutoFit/>
          </a:bodyPr>
          <a:lstStyle/>
          <a:p>
            <a:r>
              <a:rPr lang="en-US" sz="1000" dirty="0" smtClean="0"/>
              <a:t>Within 30 days, ERCOT makes its initial determination</a:t>
            </a:r>
            <a:endParaRPr lang="en-US" sz="1000" dirty="0"/>
          </a:p>
        </p:txBody>
      </p:sp>
      <p:sp>
        <p:nvSpPr>
          <p:cNvPr id="45" name="TextBox 44"/>
          <p:cNvSpPr txBox="1"/>
          <p:nvPr/>
        </p:nvSpPr>
        <p:spPr>
          <a:xfrm>
            <a:off x="592146" y="4034726"/>
            <a:ext cx="1659486" cy="553998"/>
          </a:xfrm>
          <a:prstGeom prst="rect">
            <a:avLst/>
          </a:prstGeom>
          <a:noFill/>
        </p:spPr>
        <p:txBody>
          <a:bodyPr wrap="square" rtlCol="0">
            <a:spAutoFit/>
          </a:bodyPr>
          <a:lstStyle/>
          <a:p>
            <a:r>
              <a:rPr lang="en-US" sz="1000" dirty="0" smtClean="0"/>
              <a:t>Within 60 days, ERCOT makes its final determination</a:t>
            </a:r>
            <a:endParaRPr lang="en-US" sz="1000" dirty="0"/>
          </a:p>
        </p:txBody>
      </p:sp>
      <p:sp>
        <p:nvSpPr>
          <p:cNvPr id="46" name="TextBox 45"/>
          <p:cNvSpPr txBox="1"/>
          <p:nvPr/>
        </p:nvSpPr>
        <p:spPr>
          <a:xfrm>
            <a:off x="469926" y="4602056"/>
            <a:ext cx="1903926" cy="861774"/>
          </a:xfrm>
          <a:prstGeom prst="rect">
            <a:avLst/>
          </a:prstGeom>
          <a:noFill/>
        </p:spPr>
        <p:txBody>
          <a:bodyPr wrap="square" rtlCol="0">
            <a:spAutoFit/>
          </a:bodyPr>
          <a:lstStyle/>
          <a:p>
            <a:r>
              <a:rPr lang="en-US" sz="1000" dirty="0" smtClean="0"/>
              <a:t>If ERCOT approves seasonal operation, the unit is NOT removed from the ERCOT models during the mothballed period.</a:t>
            </a:r>
          </a:p>
        </p:txBody>
      </p:sp>
      <p:sp>
        <p:nvSpPr>
          <p:cNvPr id="50" name="TextBox 49"/>
          <p:cNvSpPr txBox="1"/>
          <p:nvPr/>
        </p:nvSpPr>
        <p:spPr>
          <a:xfrm>
            <a:off x="5176281" y="4405084"/>
            <a:ext cx="1304682" cy="1785104"/>
          </a:xfrm>
          <a:prstGeom prst="rect">
            <a:avLst/>
          </a:prstGeom>
          <a:noFill/>
        </p:spPr>
        <p:txBody>
          <a:bodyPr wrap="square" rtlCol="0">
            <a:spAutoFit/>
          </a:bodyPr>
          <a:lstStyle/>
          <a:p>
            <a:r>
              <a:rPr lang="en-US" sz="1000" dirty="0" smtClean="0"/>
              <a:t>ERCOT may ask the Resource at anytime during the seasonal operation period to stay in the market after Sept. 30 for reliability purposes, Market Notice of ERCOT request</a:t>
            </a:r>
            <a:endParaRPr lang="en-US" sz="1000" dirty="0"/>
          </a:p>
        </p:txBody>
      </p:sp>
      <p:sp>
        <p:nvSpPr>
          <p:cNvPr id="57" name="TextBox 56"/>
          <p:cNvSpPr txBox="1"/>
          <p:nvPr/>
        </p:nvSpPr>
        <p:spPr>
          <a:xfrm>
            <a:off x="2520796" y="4444431"/>
            <a:ext cx="1304682" cy="1785104"/>
          </a:xfrm>
          <a:prstGeom prst="rect">
            <a:avLst/>
          </a:prstGeom>
          <a:noFill/>
        </p:spPr>
        <p:txBody>
          <a:bodyPr wrap="square" rtlCol="0">
            <a:spAutoFit/>
          </a:bodyPr>
          <a:lstStyle/>
          <a:p>
            <a:r>
              <a:rPr lang="en-US" sz="1000" dirty="0" smtClean="0"/>
              <a:t>ERCOT may ask the Resource at anytime during the mothballed period to come back earlier than June 1 for reliability purposes, Market Notice of negotiations</a:t>
            </a:r>
            <a:endParaRPr lang="en-US" sz="1000" dirty="0"/>
          </a:p>
        </p:txBody>
      </p:sp>
      <p:grpSp>
        <p:nvGrpSpPr>
          <p:cNvPr id="97" name="Group 96"/>
          <p:cNvGrpSpPr/>
          <p:nvPr/>
        </p:nvGrpSpPr>
        <p:grpSpPr>
          <a:xfrm>
            <a:off x="3862254" y="2105891"/>
            <a:ext cx="959127" cy="729491"/>
            <a:chOff x="3862254" y="2105891"/>
            <a:chExt cx="959127" cy="729491"/>
          </a:xfrm>
        </p:grpSpPr>
        <p:sp>
          <p:nvSpPr>
            <p:cNvPr id="43" name="TextBox 42"/>
            <p:cNvSpPr txBox="1"/>
            <p:nvPr/>
          </p:nvSpPr>
          <p:spPr>
            <a:xfrm>
              <a:off x="4004300" y="2105891"/>
              <a:ext cx="673582" cy="246221"/>
            </a:xfrm>
            <a:prstGeom prst="rect">
              <a:avLst/>
            </a:prstGeom>
            <a:noFill/>
          </p:spPr>
          <p:txBody>
            <a:bodyPr wrap="none" rtlCol="0">
              <a:spAutoFit/>
            </a:bodyPr>
            <a:lstStyle/>
            <a:p>
              <a:r>
                <a:rPr lang="en-US" sz="1000" dirty="0" smtClean="0"/>
                <a:t>Sept. 30</a:t>
              </a:r>
              <a:endParaRPr lang="en-US" sz="1000" dirty="0"/>
            </a:p>
          </p:txBody>
        </p:sp>
        <p:sp>
          <p:nvSpPr>
            <p:cNvPr id="64" name="TextBox 63"/>
            <p:cNvSpPr txBox="1"/>
            <p:nvPr/>
          </p:nvSpPr>
          <p:spPr>
            <a:xfrm>
              <a:off x="3862254" y="2281384"/>
              <a:ext cx="959127" cy="553998"/>
            </a:xfrm>
            <a:prstGeom prst="rect">
              <a:avLst/>
            </a:prstGeom>
            <a:noFill/>
          </p:spPr>
          <p:txBody>
            <a:bodyPr wrap="square" rtlCol="0">
              <a:spAutoFit/>
            </a:bodyPr>
            <a:lstStyle/>
            <a:p>
              <a:r>
                <a:rPr lang="en-US" sz="1000" dirty="0" smtClean="0"/>
                <a:t>Resource exits the market</a:t>
              </a:r>
              <a:endParaRPr lang="en-US" sz="1000" dirty="0"/>
            </a:p>
          </p:txBody>
        </p:sp>
      </p:grpSp>
      <p:grpSp>
        <p:nvGrpSpPr>
          <p:cNvPr id="86" name="Group 85"/>
          <p:cNvGrpSpPr/>
          <p:nvPr/>
        </p:nvGrpSpPr>
        <p:grpSpPr>
          <a:xfrm>
            <a:off x="2318327" y="2087419"/>
            <a:ext cx="1422399" cy="2176312"/>
            <a:chOff x="2318327" y="2087419"/>
            <a:chExt cx="1422399" cy="2176312"/>
          </a:xfrm>
        </p:grpSpPr>
        <p:sp>
          <p:nvSpPr>
            <p:cNvPr id="56" name="TextBox 55"/>
            <p:cNvSpPr txBox="1"/>
            <p:nvPr/>
          </p:nvSpPr>
          <p:spPr>
            <a:xfrm>
              <a:off x="2436044" y="3094180"/>
              <a:ext cx="1304682" cy="1169551"/>
            </a:xfrm>
            <a:prstGeom prst="rect">
              <a:avLst/>
            </a:prstGeom>
            <a:noFill/>
          </p:spPr>
          <p:txBody>
            <a:bodyPr wrap="square" rtlCol="0">
              <a:spAutoFit/>
            </a:bodyPr>
            <a:lstStyle/>
            <a:p>
              <a:r>
                <a:rPr lang="en-US" sz="1000" dirty="0" smtClean="0"/>
                <a:t>With 15 day notice, Resource may </a:t>
              </a:r>
              <a:r>
                <a:rPr lang="en-US" sz="1000" dirty="0" smtClean="0"/>
                <a:t>return to the </a:t>
              </a:r>
              <a:r>
                <a:rPr lang="en-US" sz="1000" dirty="0" smtClean="0"/>
                <a:t>market earlier than June 1, notice posted on MIS</a:t>
              </a:r>
              <a:endParaRPr lang="en-US" sz="1000" dirty="0"/>
            </a:p>
          </p:txBody>
        </p:sp>
        <p:cxnSp>
          <p:nvCxnSpPr>
            <p:cNvPr id="68" name="Straight Arrow Connector 67"/>
            <p:cNvCxnSpPr/>
            <p:nvPr/>
          </p:nvCxnSpPr>
          <p:spPr bwMode="auto">
            <a:xfrm flipH="1" flipV="1">
              <a:off x="2318327" y="2087419"/>
              <a:ext cx="517237" cy="979054"/>
            </a:xfrm>
            <a:prstGeom prst="straightConnector1">
              <a:avLst/>
            </a:prstGeom>
            <a:noFill/>
            <a:ln w="12700" cap="flat" cmpd="sng" algn="ctr">
              <a:solidFill>
                <a:schemeClr val="tx1"/>
              </a:solidFill>
              <a:prstDash val="solid"/>
              <a:round/>
              <a:headEnd type="none" w="med" len="med"/>
              <a:tailEnd type="triangle"/>
            </a:ln>
            <a:effectLst/>
          </p:spPr>
        </p:cxnSp>
      </p:grpSp>
      <p:grpSp>
        <p:nvGrpSpPr>
          <p:cNvPr id="87" name="Group 86"/>
          <p:cNvGrpSpPr/>
          <p:nvPr/>
        </p:nvGrpSpPr>
        <p:grpSpPr>
          <a:xfrm>
            <a:off x="2606108" y="1513300"/>
            <a:ext cx="1704242" cy="1322082"/>
            <a:chOff x="2606108" y="1513300"/>
            <a:chExt cx="1704242" cy="1322082"/>
          </a:xfrm>
        </p:grpSpPr>
        <p:sp>
          <p:nvSpPr>
            <p:cNvPr id="34" name="TextBox 33"/>
            <p:cNvSpPr txBox="1"/>
            <p:nvPr/>
          </p:nvSpPr>
          <p:spPr>
            <a:xfrm>
              <a:off x="3238469" y="1513300"/>
              <a:ext cx="1028731" cy="600164"/>
            </a:xfrm>
            <a:prstGeom prst="rect">
              <a:avLst/>
            </a:prstGeom>
            <a:noFill/>
          </p:spPr>
          <p:txBody>
            <a:bodyPr wrap="square" rtlCol="0">
              <a:spAutoFit/>
            </a:bodyPr>
            <a:lstStyle/>
            <a:p>
              <a:r>
                <a:rPr lang="en-US" sz="1100" dirty="0" smtClean="0">
                  <a:solidFill>
                    <a:schemeClr val="accent6">
                      <a:lumMod val="50000"/>
                    </a:schemeClr>
                  </a:solidFill>
                </a:rPr>
                <a:t>Resource available to the market</a:t>
              </a:r>
              <a:endParaRPr lang="en-US" sz="1100" dirty="0">
                <a:solidFill>
                  <a:schemeClr val="accent6">
                    <a:lumMod val="50000"/>
                  </a:schemeClr>
                </a:solidFill>
              </a:endParaRPr>
            </a:p>
          </p:txBody>
        </p:sp>
        <p:cxnSp>
          <p:nvCxnSpPr>
            <p:cNvPr id="24" name="Straight Connector 23"/>
            <p:cNvCxnSpPr/>
            <p:nvPr/>
          </p:nvCxnSpPr>
          <p:spPr bwMode="auto">
            <a:xfrm>
              <a:off x="4310350" y="1563874"/>
              <a:ext cx="0" cy="505071"/>
            </a:xfrm>
            <a:prstGeom prst="line">
              <a:avLst/>
            </a:prstGeom>
            <a:noFill/>
            <a:ln w="41275" cap="flat" cmpd="sng" algn="ctr">
              <a:solidFill>
                <a:schemeClr val="tx1"/>
              </a:solidFill>
              <a:prstDash val="solid"/>
              <a:round/>
              <a:headEnd type="none" w="med" len="med"/>
              <a:tailEnd type="none" w="med" len="med"/>
            </a:ln>
            <a:effectLst/>
          </p:spPr>
        </p:cxnSp>
        <p:grpSp>
          <p:nvGrpSpPr>
            <p:cNvPr id="85" name="Group 84"/>
            <p:cNvGrpSpPr/>
            <p:nvPr/>
          </p:nvGrpSpPr>
          <p:grpSpPr>
            <a:xfrm>
              <a:off x="2606108" y="2105891"/>
              <a:ext cx="959127" cy="729491"/>
              <a:chOff x="2606108" y="2105891"/>
              <a:chExt cx="959127" cy="729491"/>
            </a:xfrm>
          </p:grpSpPr>
          <p:sp>
            <p:nvSpPr>
              <p:cNvPr id="53" name="TextBox 52"/>
              <p:cNvSpPr txBox="1"/>
              <p:nvPr/>
            </p:nvSpPr>
            <p:spPr>
              <a:xfrm>
                <a:off x="2781400" y="2105891"/>
                <a:ext cx="588623" cy="246221"/>
              </a:xfrm>
              <a:prstGeom prst="rect">
                <a:avLst/>
              </a:prstGeom>
              <a:noFill/>
            </p:spPr>
            <p:txBody>
              <a:bodyPr wrap="none" rtlCol="0">
                <a:spAutoFit/>
              </a:bodyPr>
              <a:lstStyle/>
              <a:p>
                <a:r>
                  <a:rPr lang="en-US" sz="1000" dirty="0" smtClean="0"/>
                  <a:t>June 1</a:t>
                </a:r>
                <a:endParaRPr lang="en-US" sz="1000" dirty="0"/>
              </a:p>
            </p:txBody>
          </p:sp>
          <p:sp>
            <p:nvSpPr>
              <p:cNvPr id="72" name="TextBox 71"/>
              <p:cNvSpPr txBox="1"/>
              <p:nvPr/>
            </p:nvSpPr>
            <p:spPr>
              <a:xfrm>
                <a:off x="2606108" y="2281384"/>
                <a:ext cx="959127" cy="553998"/>
              </a:xfrm>
              <a:prstGeom prst="rect">
                <a:avLst/>
              </a:prstGeom>
              <a:noFill/>
            </p:spPr>
            <p:txBody>
              <a:bodyPr wrap="square" rtlCol="0">
                <a:spAutoFit/>
              </a:bodyPr>
              <a:lstStyle/>
              <a:p>
                <a:r>
                  <a:rPr lang="en-US" sz="1000" dirty="0" smtClean="0"/>
                  <a:t>Resource returns to the market</a:t>
                </a:r>
                <a:endParaRPr lang="en-US" sz="1000" dirty="0"/>
              </a:p>
            </p:txBody>
          </p:sp>
        </p:grpSp>
      </p:grpSp>
      <p:grpSp>
        <p:nvGrpSpPr>
          <p:cNvPr id="92" name="Group 91"/>
          <p:cNvGrpSpPr/>
          <p:nvPr/>
        </p:nvGrpSpPr>
        <p:grpSpPr>
          <a:xfrm>
            <a:off x="3763720" y="2167892"/>
            <a:ext cx="2670396" cy="2100966"/>
            <a:chOff x="3763720" y="2167892"/>
            <a:chExt cx="2670396" cy="2100966"/>
          </a:xfrm>
        </p:grpSpPr>
        <p:sp>
          <p:nvSpPr>
            <p:cNvPr id="55" name="TextBox 54"/>
            <p:cNvSpPr txBox="1"/>
            <p:nvPr/>
          </p:nvSpPr>
          <p:spPr>
            <a:xfrm>
              <a:off x="5129434" y="2637642"/>
              <a:ext cx="1304682" cy="1631216"/>
            </a:xfrm>
            <a:prstGeom prst="rect">
              <a:avLst/>
            </a:prstGeom>
            <a:noFill/>
          </p:spPr>
          <p:txBody>
            <a:bodyPr wrap="square" rtlCol="0">
              <a:spAutoFit/>
            </a:bodyPr>
            <a:lstStyle/>
            <a:p>
              <a:r>
                <a:rPr lang="en-US" sz="1000" dirty="0" smtClean="0"/>
                <a:t>With 15 day notice, Resource may </a:t>
              </a:r>
              <a:r>
                <a:rPr lang="en-US" sz="1000" dirty="0" smtClean="0"/>
                <a:t>return to </a:t>
              </a:r>
              <a:r>
                <a:rPr lang="en-US" sz="1000" dirty="0" smtClean="0"/>
                <a:t>the market later than September 30 or have the Resource return to the market year round, notice posted on MIS</a:t>
              </a:r>
              <a:endParaRPr lang="en-US" sz="1000" dirty="0"/>
            </a:p>
          </p:txBody>
        </p:sp>
        <p:cxnSp>
          <p:nvCxnSpPr>
            <p:cNvPr id="74" name="Straight Arrow Connector 73"/>
            <p:cNvCxnSpPr/>
            <p:nvPr/>
          </p:nvCxnSpPr>
          <p:spPr bwMode="auto">
            <a:xfrm flipH="1" flipV="1">
              <a:off x="3763720" y="2167892"/>
              <a:ext cx="481709" cy="1631222"/>
            </a:xfrm>
            <a:prstGeom prst="straightConnector1">
              <a:avLst/>
            </a:prstGeom>
            <a:noFill/>
            <a:ln w="12700" cap="flat" cmpd="sng" algn="ctr">
              <a:solidFill>
                <a:schemeClr val="tx1"/>
              </a:solidFill>
              <a:prstDash val="solid"/>
              <a:round/>
              <a:headEnd type="none" w="med" len="med"/>
              <a:tailEnd type="triangle"/>
            </a:ln>
            <a:effectLst/>
          </p:spPr>
        </p:cxnSp>
      </p:grpSp>
      <p:grpSp>
        <p:nvGrpSpPr>
          <p:cNvPr id="91" name="Group 90"/>
          <p:cNvGrpSpPr/>
          <p:nvPr/>
        </p:nvGrpSpPr>
        <p:grpSpPr>
          <a:xfrm>
            <a:off x="5889171" y="2090057"/>
            <a:ext cx="2731984" cy="2711218"/>
            <a:chOff x="5889171" y="2090057"/>
            <a:chExt cx="2731984" cy="2711218"/>
          </a:xfrm>
        </p:grpSpPr>
        <p:sp>
          <p:nvSpPr>
            <p:cNvPr id="79" name="TextBox 78"/>
            <p:cNvSpPr txBox="1"/>
            <p:nvPr/>
          </p:nvSpPr>
          <p:spPr>
            <a:xfrm>
              <a:off x="6929682" y="2862283"/>
              <a:ext cx="1691473" cy="1938992"/>
            </a:xfrm>
            <a:prstGeom prst="rect">
              <a:avLst/>
            </a:prstGeom>
            <a:noFill/>
          </p:spPr>
          <p:txBody>
            <a:bodyPr wrap="square" rtlCol="0">
              <a:spAutoFit/>
            </a:bodyPr>
            <a:lstStyle/>
            <a:p>
              <a:r>
                <a:rPr lang="en-US" sz="1000" dirty="0" smtClean="0"/>
                <a:t>ERCOT may evaluate, on an annual basis, Generation Resources operating under a Seasonal Operation Period for RMR Service during the portion of the year that the Resource is unavailable.  Regular RMR notification requirements apply</a:t>
              </a:r>
            </a:p>
            <a:p>
              <a:endParaRPr lang="en-US" sz="1000" dirty="0"/>
            </a:p>
          </p:txBody>
        </p:sp>
        <p:cxnSp>
          <p:nvCxnSpPr>
            <p:cNvPr id="90" name="Straight Arrow Connector 89"/>
            <p:cNvCxnSpPr>
              <a:stCxn id="79" idx="0"/>
            </p:cNvCxnSpPr>
            <p:nvPr/>
          </p:nvCxnSpPr>
          <p:spPr bwMode="auto">
            <a:xfrm flipH="1" flipV="1">
              <a:off x="5889171" y="2090057"/>
              <a:ext cx="1886248" cy="772226"/>
            </a:xfrm>
            <a:prstGeom prst="straightConnector1">
              <a:avLst/>
            </a:prstGeom>
            <a:noFill/>
            <a:ln w="12700" cap="flat" cmpd="sng" algn="ctr">
              <a:solidFill>
                <a:schemeClr val="tx1"/>
              </a:solidFill>
              <a:prstDash val="solid"/>
              <a:round/>
              <a:headEnd type="none" w="med" len="med"/>
              <a:tailEnd type="triangle"/>
            </a:ln>
            <a:effectLst/>
          </p:spPr>
        </p:cxnSp>
      </p:grpSp>
      <p:grpSp>
        <p:nvGrpSpPr>
          <p:cNvPr id="102" name="Group 101"/>
          <p:cNvGrpSpPr/>
          <p:nvPr/>
        </p:nvGrpSpPr>
        <p:grpSpPr>
          <a:xfrm>
            <a:off x="4698025" y="1513300"/>
            <a:ext cx="4302728" cy="838812"/>
            <a:chOff x="4698025" y="1513300"/>
            <a:chExt cx="4302728" cy="838812"/>
          </a:xfrm>
        </p:grpSpPr>
        <p:sp>
          <p:nvSpPr>
            <p:cNvPr id="13" name="TextBox 12"/>
            <p:cNvSpPr txBox="1"/>
            <p:nvPr/>
          </p:nvSpPr>
          <p:spPr>
            <a:xfrm>
              <a:off x="6946538" y="1513300"/>
              <a:ext cx="1028731" cy="600164"/>
            </a:xfrm>
            <a:prstGeom prst="rect">
              <a:avLst/>
            </a:prstGeom>
            <a:noFill/>
          </p:spPr>
          <p:txBody>
            <a:bodyPr wrap="square" rtlCol="0">
              <a:spAutoFit/>
            </a:bodyPr>
            <a:lstStyle/>
            <a:p>
              <a:r>
                <a:rPr lang="en-US" sz="1100" dirty="0" smtClean="0">
                  <a:solidFill>
                    <a:schemeClr val="accent6">
                      <a:lumMod val="50000"/>
                    </a:schemeClr>
                  </a:solidFill>
                </a:rPr>
                <a:t>Resource available to the market</a:t>
              </a:r>
              <a:endParaRPr lang="en-US" sz="1100" dirty="0">
                <a:solidFill>
                  <a:schemeClr val="accent6">
                    <a:lumMod val="50000"/>
                  </a:schemeClr>
                </a:solidFill>
              </a:endParaRPr>
            </a:p>
          </p:txBody>
        </p:sp>
        <p:sp>
          <p:nvSpPr>
            <p:cNvPr id="31" name="TextBox 30"/>
            <p:cNvSpPr txBox="1"/>
            <p:nvPr/>
          </p:nvSpPr>
          <p:spPr>
            <a:xfrm>
              <a:off x="8032218" y="1576168"/>
              <a:ext cx="968535" cy="430887"/>
            </a:xfrm>
            <a:prstGeom prst="rect">
              <a:avLst/>
            </a:prstGeom>
            <a:noFill/>
          </p:spPr>
          <p:txBody>
            <a:bodyPr wrap="none" rtlCol="0">
              <a:spAutoFit/>
            </a:bodyPr>
            <a:lstStyle/>
            <a:p>
              <a:r>
                <a:rPr lang="en-US" sz="1100" dirty="0" smtClean="0">
                  <a:solidFill>
                    <a:srgbClr val="008000"/>
                  </a:solidFill>
                </a:rPr>
                <a:t>Resource</a:t>
              </a:r>
            </a:p>
            <a:p>
              <a:r>
                <a:rPr lang="en-US" sz="1100" dirty="0" smtClean="0">
                  <a:solidFill>
                    <a:srgbClr val="008000"/>
                  </a:solidFill>
                </a:rPr>
                <a:t>unavailable</a:t>
              </a:r>
            </a:p>
          </p:txBody>
        </p:sp>
        <p:sp>
          <p:nvSpPr>
            <p:cNvPr id="35" name="TextBox 34"/>
            <p:cNvSpPr txBox="1"/>
            <p:nvPr/>
          </p:nvSpPr>
          <p:spPr>
            <a:xfrm>
              <a:off x="4698025" y="1597939"/>
              <a:ext cx="1632178" cy="430887"/>
            </a:xfrm>
            <a:prstGeom prst="rect">
              <a:avLst/>
            </a:prstGeom>
            <a:noFill/>
          </p:spPr>
          <p:txBody>
            <a:bodyPr wrap="none" rtlCol="0">
              <a:spAutoFit/>
            </a:bodyPr>
            <a:lstStyle/>
            <a:p>
              <a:r>
                <a:rPr lang="en-US" sz="1100" dirty="0" smtClean="0">
                  <a:solidFill>
                    <a:srgbClr val="008000"/>
                  </a:solidFill>
                </a:rPr>
                <a:t>Resource</a:t>
              </a:r>
            </a:p>
            <a:p>
              <a:r>
                <a:rPr lang="en-US" sz="1100" dirty="0" smtClean="0">
                  <a:solidFill>
                    <a:srgbClr val="008000"/>
                  </a:solidFill>
                </a:rPr>
                <a:t>unavailable to Market</a:t>
              </a:r>
              <a:endParaRPr lang="en-US" sz="1100" dirty="0">
                <a:solidFill>
                  <a:srgbClr val="008000"/>
                </a:solidFill>
              </a:endParaRPr>
            </a:p>
          </p:txBody>
        </p:sp>
        <p:cxnSp>
          <p:nvCxnSpPr>
            <p:cNvPr id="25" name="Straight Connector 24"/>
            <p:cNvCxnSpPr/>
            <p:nvPr/>
          </p:nvCxnSpPr>
          <p:spPr bwMode="auto">
            <a:xfrm>
              <a:off x="6789982" y="1563874"/>
              <a:ext cx="0" cy="505071"/>
            </a:xfrm>
            <a:prstGeom prst="line">
              <a:avLst/>
            </a:prstGeom>
            <a:noFill/>
            <a:ln w="41275" cap="flat" cmpd="sng" algn="ctr">
              <a:solidFill>
                <a:schemeClr val="tx1"/>
              </a:solidFill>
              <a:prstDash val="solid"/>
              <a:round/>
              <a:headEnd type="none" w="med" len="med"/>
              <a:tailEnd type="none" w="med" len="med"/>
            </a:ln>
            <a:effectLst/>
          </p:spPr>
        </p:cxnSp>
        <p:sp>
          <p:nvSpPr>
            <p:cNvPr id="40" name="TextBox 39"/>
            <p:cNvSpPr txBox="1"/>
            <p:nvPr/>
          </p:nvSpPr>
          <p:spPr>
            <a:xfrm>
              <a:off x="7735791" y="2105891"/>
              <a:ext cx="673582" cy="246221"/>
            </a:xfrm>
            <a:prstGeom prst="rect">
              <a:avLst/>
            </a:prstGeom>
            <a:noFill/>
          </p:spPr>
          <p:txBody>
            <a:bodyPr wrap="none" rtlCol="0">
              <a:spAutoFit/>
            </a:bodyPr>
            <a:lstStyle/>
            <a:p>
              <a:r>
                <a:rPr lang="en-US" sz="1000" dirty="0" smtClean="0"/>
                <a:t>Sept. 30</a:t>
              </a:r>
              <a:endParaRPr lang="en-US" sz="1000" dirty="0"/>
            </a:p>
          </p:txBody>
        </p:sp>
        <p:sp>
          <p:nvSpPr>
            <p:cNvPr id="41" name="TextBox 40"/>
            <p:cNvSpPr txBox="1"/>
            <p:nvPr/>
          </p:nvSpPr>
          <p:spPr>
            <a:xfrm>
              <a:off x="6540600" y="2105891"/>
              <a:ext cx="588623" cy="246221"/>
            </a:xfrm>
            <a:prstGeom prst="rect">
              <a:avLst/>
            </a:prstGeom>
            <a:noFill/>
          </p:spPr>
          <p:txBody>
            <a:bodyPr wrap="none" rtlCol="0">
              <a:spAutoFit/>
            </a:bodyPr>
            <a:lstStyle/>
            <a:p>
              <a:r>
                <a:rPr lang="en-US" sz="1000" dirty="0" smtClean="0"/>
                <a:t>June 1</a:t>
              </a:r>
              <a:endParaRPr lang="en-US" sz="1000" dirty="0"/>
            </a:p>
          </p:txBody>
        </p:sp>
        <p:cxnSp>
          <p:nvCxnSpPr>
            <p:cNvPr id="100" name="Straight Connector 99"/>
            <p:cNvCxnSpPr/>
            <p:nvPr/>
          </p:nvCxnSpPr>
          <p:spPr bwMode="auto">
            <a:xfrm>
              <a:off x="8067899" y="1574760"/>
              <a:ext cx="0" cy="505071"/>
            </a:xfrm>
            <a:prstGeom prst="line">
              <a:avLst/>
            </a:prstGeom>
            <a:noFill/>
            <a:ln w="41275" cap="flat" cmpd="sng" algn="ctr">
              <a:solidFill>
                <a:schemeClr val="tx1"/>
              </a:solidFill>
              <a:prstDash val="solid"/>
              <a:round/>
              <a:headEnd type="none" w="med" len="med"/>
              <a:tailEnd type="none" w="med" len="med"/>
            </a:ln>
            <a:effectLst/>
          </p:spPr>
        </p:cxnSp>
      </p:grpSp>
      <p:graphicFrame>
        <p:nvGraphicFramePr>
          <p:cNvPr id="52" name="Table 51"/>
          <p:cNvGraphicFramePr>
            <a:graphicFrameLocks noGrp="1"/>
          </p:cNvGraphicFramePr>
          <p:nvPr/>
        </p:nvGraphicFramePr>
        <p:xfrm>
          <a:off x="555176" y="859972"/>
          <a:ext cx="8458198" cy="636612"/>
        </p:xfrm>
        <a:graphic>
          <a:graphicData uri="http://schemas.openxmlformats.org/drawingml/2006/table">
            <a:tbl>
              <a:tblPr/>
              <a:tblGrid>
                <a:gridCol w="312099"/>
                <a:gridCol w="312099"/>
                <a:gridCol w="312099"/>
                <a:gridCol w="312099"/>
                <a:gridCol w="312099"/>
                <a:gridCol w="312099"/>
                <a:gridCol w="312099"/>
                <a:gridCol w="312099"/>
                <a:gridCol w="312099"/>
                <a:gridCol w="312099"/>
                <a:gridCol w="312099"/>
                <a:gridCol w="312099"/>
                <a:gridCol w="312099"/>
                <a:gridCol w="312099"/>
                <a:gridCol w="312099"/>
                <a:gridCol w="312099"/>
                <a:gridCol w="312099"/>
                <a:gridCol w="312099"/>
                <a:gridCol w="312099"/>
                <a:gridCol w="312099"/>
                <a:gridCol w="312099"/>
                <a:gridCol w="312099"/>
                <a:gridCol w="312099"/>
                <a:gridCol w="312099"/>
                <a:gridCol w="312099"/>
                <a:gridCol w="315251"/>
                <a:gridCol w="340472"/>
              </a:tblGrid>
              <a:tr h="150153">
                <a:tc gridSpan="3">
                  <a:txBody>
                    <a:bodyPr/>
                    <a:lstStyle/>
                    <a:p>
                      <a:pPr algn="ctr" fontAlgn="b"/>
                      <a:r>
                        <a:rPr lang="en-US" sz="1000" b="0" i="0" u="none" strike="noStrike" dirty="0">
                          <a:solidFill>
                            <a:srgbClr val="000000"/>
                          </a:solidFill>
                          <a:latin typeface="Calibri"/>
                        </a:rPr>
                        <a:t>Year 0</a:t>
                      </a:r>
                    </a:p>
                  </a:txBody>
                  <a:tcPr marL="6753" marR="6753" marT="67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12">
                  <a:txBody>
                    <a:bodyPr/>
                    <a:lstStyle/>
                    <a:p>
                      <a:pPr algn="ctr" fontAlgn="b"/>
                      <a:r>
                        <a:rPr lang="en-US" sz="1000" b="0" i="0" u="none" strike="noStrike">
                          <a:solidFill>
                            <a:srgbClr val="000000"/>
                          </a:solidFill>
                          <a:latin typeface="Calibri"/>
                        </a:rPr>
                        <a:t>Year 1</a:t>
                      </a:r>
                    </a:p>
                  </a:txBody>
                  <a:tcPr marL="6753" marR="6753" marT="67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10">
                  <a:txBody>
                    <a:bodyPr/>
                    <a:lstStyle/>
                    <a:p>
                      <a:pPr algn="ctr" fontAlgn="b"/>
                      <a:r>
                        <a:rPr lang="en-US" sz="1000" b="0" i="0" u="none" strike="noStrike">
                          <a:solidFill>
                            <a:srgbClr val="000000"/>
                          </a:solidFill>
                          <a:latin typeface="Calibri"/>
                        </a:rPr>
                        <a:t>Year 2</a:t>
                      </a:r>
                    </a:p>
                  </a:txBody>
                  <a:tcPr marL="6753" marR="6753" marT="675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r>
                        <a:rPr lang="en-US" sz="1000" b="0" i="0" u="none" strike="noStrike">
                          <a:solidFill>
                            <a:srgbClr val="000000"/>
                          </a:solidFill>
                          <a:latin typeface="Calibri"/>
                        </a:rPr>
                        <a:t> </a:t>
                      </a:r>
                    </a:p>
                  </a:txBody>
                  <a:tcPr marL="6753" marR="6753" marT="675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a:t>
                      </a:r>
                    </a:p>
                  </a:txBody>
                  <a:tcPr marL="6753" marR="6753" marT="6753"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0153">
                <a:tc>
                  <a:txBody>
                    <a:bodyPr/>
                    <a:lstStyle/>
                    <a:p>
                      <a:pPr algn="ctr" fontAlgn="b"/>
                      <a:r>
                        <a:rPr lang="en-US" sz="1000" b="0" i="0" u="none" strike="noStrike">
                          <a:solidFill>
                            <a:srgbClr val="000000"/>
                          </a:solidFill>
                          <a:latin typeface="Calibri"/>
                        </a:rPr>
                        <a:t>O</a:t>
                      </a:r>
                    </a:p>
                  </a:txBody>
                  <a:tcPr marL="6753" marR="6753" marT="67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latin typeface="Calibri"/>
                        </a:rPr>
                        <a:t>N</a:t>
                      </a:r>
                    </a:p>
                  </a:txBody>
                  <a:tcPr marL="6753" marR="6753" marT="67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latin typeface="Calibri"/>
                        </a:rPr>
                        <a:t>D</a:t>
                      </a:r>
                    </a:p>
                  </a:txBody>
                  <a:tcPr marL="6753" marR="6753" marT="67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latin typeface="Calibri"/>
                        </a:rPr>
                        <a:t>J</a:t>
                      </a:r>
                    </a:p>
                  </a:txBody>
                  <a:tcPr marL="6753" marR="6753" marT="67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latin typeface="Calibri"/>
                        </a:rPr>
                        <a:t>F</a:t>
                      </a:r>
                    </a:p>
                  </a:txBody>
                  <a:tcPr marL="6753" marR="6753" marT="67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Calibri"/>
                        </a:rPr>
                        <a:t>M</a:t>
                      </a:r>
                    </a:p>
                  </a:txBody>
                  <a:tcPr marL="6753" marR="6753" marT="67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latin typeface="Calibri"/>
                        </a:rPr>
                        <a:t>A</a:t>
                      </a:r>
                    </a:p>
                  </a:txBody>
                  <a:tcPr marL="6753" marR="6753" marT="67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latin typeface="Calibri"/>
                        </a:rPr>
                        <a:t>M</a:t>
                      </a:r>
                    </a:p>
                  </a:txBody>
                  <a:tcPr marL="6753" marR="6753" marT="67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Calibri"/>
                        </a:rPr>
                        <a:t>J</a:t>
                      </a:r>
                    </a:p>
                  </a:txBody>
                  <a:tcPr marL="6753" marR="6753" marT="67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latin typeface="Calibri"/>
                        </a:rPr>
                        <a:t>J</a:t>
                      </a:r>
                    </a:p>
                  </a:txBody>
                  <a:tcPr marL="6753" marR="6753" marT="67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Calibri"/>
                        </a:rPr>
                        <a:t>A</a:t>
                      </a:r>
                    </a:p>
                  </a:txBody>
                  <a:tcPr marL="6753" marR="6753" marT="67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Calibri"/>
                        </a:rPr>
                        <a:t>S</a:t>
                      </a:r>
                    </a:p>
                  </a:txBody>
                  <a:tcPr marL="6753" marR="6753" marT="67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Calibri"/>
                        </a:rPr>
                        <a:t>O</a:t>
                      </a:r>
                    </a:p>
                  </a:txBody>
                  <a:tcPr marL="6753" marR="6753" marT="67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Calibri"/>
                        </a:rPr>
                        <a:t>N</a:t>
                      </a:r>
                    </a:p>
                  </a:txBody>
                  <a:tcPr marL="6753" marR="6753" marT="67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Calibri"/>
                        </a:rPr>
                        <a:t>D</a:t>
                      </a:r>
                    </a:p>
                  </a:txBody>
                  <a:tcPr marL="6753" marR="6753" marT="67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Calibri"/>
                        </a:rPr>
                        <a:t>J</a:t>
                      </a:r>
                    </a:p>
                  </a:txBody>
                  <a:tcPr marL="6753" marR="6753" marT="67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Calibri"/>
                        </a:rPr>
                        <a:t>F</a:t>
                      </a:r>
                    </a:p>
                  </a:txBody>
                  <a:tcPr marL="6753" marR="6753" marT="67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Calibri"/>
                        </a:rPr>
                        <a:t>M</a:t>
                      </a:r>
                    </a:p>
                  </a:txBody>
                  <a:tcPr marL="6753" marR="6753" marT="67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Calibri"/>
                        </a:rPr>
                        <a:t>A</a:t>
                      </a:r>
                    </a:p>
                  </a:txBody>
                  <a:tcPr marL="6753" marR="6753" marT="67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Calibri"/>
                        </a:rPr>
                        <a:t>M</a:t>
                      </a:r>
                    </a:p>
                  </a:txBody>
                  <a:tcPr marL="6753" marR="6753" marT="67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Calibri"/>
                        </a:rPr>
                        <a:t>J</a:t>
                      </a:r>
                    </a:p>
                  </a:txBody>
                  <a:tcPr marL="6753" marR="6753" marT="67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Calibri"/>
                        </a:rPr>
                        <a:t>J</a:t>
                      </a:r>
                    </a:p>
                  </a:txBody>
                  <a:tcPr marL="6753" marR="6753" marT="67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latin typeface="Calibri"/>
                        </a:rPr>
                        <a:t>A</a:t>
                      </a:r>
                    </a:p>
                  </a:txBody>
                  <a:tcPr marL="6753" marR="6753" marT="67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latin typeface="Calibri"/>
                        </a:rPr>
                        <a:t>S</a:t>
                      </a:r>
                    </a:p>
                  </a:txBody>
                  <a:tcPr marL="6753" marR="6753" marT="67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latin typeface="Calibri"/>
                        </a:rPr>
                        <a:t>O</a:t>
                      </a:r>
                    </a:p>
                  </a:txBody>
                  <a:tcPr marL="6753" marR="6753" marT="67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000" b="0" i="0" u="none" strike="noStrike">
                          <a:solidFill>
                            <a:srgbClr val="000000"/>
                          </a:solidFill>
                          <a:latin typeface="Calibri"/>
                        </a:rPr>
                        <a:t>N</a:t>
                      </a:r>
                    </a:p>
                  </a:txBody>
                  <a:tcPr marL="6753" marR="6753" marT="67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Calibri"/>
                        </a:rPr>
                        <a:t>D</a:t>
                      </a:r>
                    </a:p>
                  </a:txBody>
                  <a:tcPr marL="6753" marR="6753" marT="67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47">
                <a:tc>
                  <a:txBody>
                    <a:bodyPr/>
                    <a:lstStyle/>
                    <a:p>
                      <a:pPr algn="l" fontAlgn="b"/>
                      <a:r>
                        <a:rPr lang="en-US" sz="1000" b="0" i="0" u="none" strike="noStrike">
                          <a:solidFill>
                            <a:srgbClr val="000000"/>
                          </a:solidFill>
                          <a:latin typeface="Calibri"/>
                        </a:rPr>
                        <a:t> </a:t>
                      </a:r>
                    </a:p>
                  </a:txBody>
                  <a:tcPr marL="6753" marR="6753" marT="675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000000"/>
                    </a:solidFill>
                  </a:tcPr>
                </a:tc>
                <a:tc>
                  <a:txBody>
                    <a:bodyPr/>
                    <a:lstStyle/>
                    <a:p>
                      <a:pPr algn="l" fontAlgn="b"/>
                      <a:r>
                        <a:rPr lang="en-US" sz="1000" b="0" i="0" u="none" strike="noStrike">
                          <a:solidFill>
                            <a:srgbClr val="000000"/>
                          </a:solidFill>
                          <a:latin typeface="Calibri"/>
                        </a:rPr>
                        <a:t> </a:t>
                      </a:r>
                    </a:p>
                  </a:txBody>
                  <a:tcPr marL="6753" marR="6753" marT="6753" marB="0" anchor="b">
                    <a:lnL>
                      <a:noFill/>
                    </a:lnL>
                    <a:lnR>
                      <a:noFill/>
                    </a:lnR>
                    <a:lnT w="6350" cap="flat" cmpd="sng" algn="ctr">
                      <a:solidFill>
                        <a:srgbClr val="000000"/>
                      </a:solidFill>
                      <a:prstDash val="solid"/>
                      <a:round/>
                      <a:headEnd type="none" w="med" len="med"/>
                      <a:tailEnd type="none" w="med" len="med"/>
                    </a:lnT>
                    <a:lnB>
                      <a:noFill/>
                    </a:lnB>
                    <a:solidFill>
                      <a:srgbClr val="000000"/>
                    </a:solidFill>
                  </a:tcPr>
                </a:tc>
                <a:tc>
                  <a:txBody>
                    <a:bodyPr/>
                    <a:lstStyle/>
                    <a:p>
                      <a:pPr algn="l" fontAlgn="b"/>
                      <a:r>
                        <a:rPr lang="en-US" sz="1000" b="0" i="0" u="none" strike="noStrike">
                          <a:solidFill>
                            <a:srgbClr val="000000"/>
                          </a:solidFill>
                          <a:latin typeface="Calibri"/>
                        </a:rPr>
                        <a:t> </a:t>
                      </a:r>
                    </a:p>
                  </a:txBody>
                  <a:tcPr marL="6753" marR="6753" marT="6753"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000000"/>
                    </a:solidFill>
                  </a:tcPr>
                </a:tc>
                <a:tc>
                  <a:txBody>
                    <a:bodyPr/>
                    <a:lstStyle/>
                    <a:p>
                      <a:pPr algn="l" fontAlgn="b"/>
                      <a:r>
                        <a:rPr lang="en-US" sz="1000" b="0" i="0" u="none" strike="noStrike">
                          <a:solidFill>
                            <a:srgbClr val="000000"/>
                          </a:solidFill>
                          <a:latin typeface="Calibri"/>
                        </a:rPr>
                        <a:t> </a:t>
                      </a:r>
                    </a:p>
                  </a:txBody>
                  <a:tcPr marL="6753" marR="6753" marT="675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000000"/>
                    </a:solidFill>
                  </a:tcPr>
                </a:tc>
                <a:tc>
                  <a:txBody>
                    <a:bodyPr/>
                    <a:lstStyle/>
                    <a:p>
                      <a:pPr algn="l" fontAlgn="b"/>
                      <a:r>
                        <a:rPr lang="en-US" sz="1000" b="0" i="0" u="none" strike="noStrike" dirty="0">
                          <a:solidFill>
                            <a:srgbClr val="000000"/>
                          </a:solidFill>
                          <a:latin typeface="Calibri"/>
                        </a:rPr>
                        <a:t> </a:t>
                      </a:r>
                    </a:p>
                  </a:txBody>
                  <a:tcPr marL="6753" marR="6753" marT="6753" marB="0" anchor="b">
                    <a:lnL>
                      <a:noFill/>
                    </a:lnL>
                    <a:lnR>
                      <a:noFill/>
                    </a:lnR>
                    <a:lnT w="6350" cap="flat" cmpd="sng" algn="ctr">
                      <a:solidFill>
                        <a:srgbClr val="000000"/>
                      </a:solidFill>
                      <a:prstDash val="solid"/>
                      <a:round/>
                      <a:headEnd type="none" w="med" len="med"/>
                      <a:tailEnd type="none" w="med" len="med"/>
                    </a:lnT>
                    <a:lnB>
                      <a:noFill/>
                    </a:lnB>
                    <a:solidFill>
                      <a:srgbClr val="000000"/>
                    </a:solidFill>
                  </a:tcPr>
                </a:tc>
                <a:tc>
                  <a:txBody>
                    <a:bodyPr/>
                    <a:lstStyle/>
                    <a:p>
                      <a:pPr algn="l" fontAlgn="b"/>
                      <a:r>
                        <a:rPr lang="en-US" sz="1000" b="0" i="0" u="none" strike="noStrike" dirty="0">
                          <a:solidFill>
                            <a:srgbClr val="000000"/>
                          </a:solidFill>
                          <a:latin typeface="Calibri"/>
                        </a:rPr>
                        <a:t> </a:t>
                      </a:r>
                    </a:p>
                  </a:txBody>
                  <a:tcPr marL="6753" marR="6753" marT="6753" marB="0" anchor="b">
                    <a:lnL>
                      <a:noFill/>
                    </a:lnL>
                    <a:lnR>
                      <a:noFill/>
                    </a:lnR>
                    <a:lnT w="6350" cap="flat" cmpd="sng" algn="ctr">
                      <a:solidFill>
                        <a:srgbClr val="000000"/>
                      </a:solidFill>
                      <a:prstDash val="solid"/>
                      <a:round/>
                      <a:headEnd type="none" w="med" len="med"/>
                      <a:tailEnd type="none" w="med" len="med"/>
                    </a:lnT>
                    <a:lnB>
                      <a:noFill/>
                    </a:lnB>
                    <a:solidFill>
                      <a:srgbClr val="000000"/>
                    </a:solidFill>
                  </a:tcPr>
                </a:tc>
                <a:tc>
                  <a:txBody>
                    <a:bodyPr/>
                    <a:lstStyle/>
                    <a:p>
                      <a:pPr algn="l" fontAlgn="b"/>
                      <a:r>
                        <a:rPr lang="en-US" sz="1000" b="0" i="0" u="none" strike="noStrike" dirty="0">
                          <a:solidFill>
                            <a:srgbClr val="000000"/>
                          </a:solidFill>
                          <a:latin typeface="Calibri"/>
                        </a:rPr>
                        <a:t> </a:t>
                      </a:r>
                    </a:p>
                  </a:txBody>
                  <a:tcPr marL="6753" marR="6753" marT="6753" marB="0" anchor="b">
                    <a:lnL>
                      <a:noFill/>
                    </a:lnL>
                    <a:lnR>
                      <a:noFill/>
                    </a:lnR>
                    <a:lnT w="6350" cap="flat" cmpd="sng" algn="ctr">
                      <a:solidFill>
                        <a:srgbClr val="000000"/>
                      </a:solidFill>
                      <a:prstDash val="solid"/>
                      <a:round/>
                      <a:headEnd type="none" w="med" len="med"/>
                      <a:tailEnd type="none" w="med" len="med"/>
                    </a:lnT>
                    <a:lnB>
                      <a:noFill/>
                    </a:lnB>
                    <a:solidFill>
                      <a:srgbClr val="000000"/>
                    </a:solidFill>
                  </a:tcPr>
                </a:tc>
                <a:tc>
                  <a:txBody>
                    <a:bodyPr/>
                    <a:lstStyle/>
                    <a:p>
                      <a:pPr algn="l" fontAlgn="b"/>
                      <a:r>
                        <a:rPr lang="en-US" sz="1000" b="0" i="0" u="none" strike="noStrike" dirty="0">
                          <a:solidFill>
                            <a:srgbClr val="000000"/>
                          </a:solidFill>
                          <a:latin typeface="Calibri"/>
                        </a:rPr>
                        <a:t> </a:t>
                      </a:r>
                    </a:p>
                  </a:txBody>
                  <a:tcPr marL="6753" marR="6753" marT="6753"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000000"/>
                    </a:solidFill>
                  </a:tcPr>
                </a:tc>
                <a:tc>
                  <a:txBody>
                    <a:bodyPr/>
                    <a:lstStyle/>
                    <a:p>
                      <a:pPr algn="l" fontAlgn="b"/>
                      <a:r>
                        <a:rPr lang="en-US" sz="1000" b="0" i="0" u="none" strike="noStrike">
                          <a:solidFill>
                            <a:srgbClr val="000000"/>
                          </a:solidFill>
                          <a:latin typeface="Calibri"/>
                        </a:rPr>
                        <a:t> </a:t>
                      </a:r>
                    </a:p>
                  </a:txBody>
                  <a:tcPr marL="6753" marR="6753" marT="675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000000"/>
                    </a:solidFill>
                  </a:tcPr>
                </a:tc>
                <a:tc>
                  <a:txBody>
                    <a:bodyPr/>
                    <a:lstStyle/>
                    <a:p>
                      <a:pPr algn="l" fontAlgn="b"/>
                      <a:r>
                        <a:rPr lang="en-US" sz="1000" b="0" i="0" u="none" strike="noStrike">
                          <a:solidFill>
                            <a:srgbClr val="000000"/>
                          </a:solidFill>
                          <a:latin typeface="Calibri"/>
                        </a:rPr>
                        <a:t> </a:t>
                      </a:r>
                    </a:p>
                  </a:txBody>
                  <a:tcPr marL="6753" marR="6753" marT="6753" marB="0" anchor="b">
                    <a:lnL>
                      <a:noFill/>
                    </a:lnL>
                    <a:lnR>
                      <a:noFill/>
                    </a:lnR>
                    <a:lnT w="6350" cap="flat" cmpd="sng" algn="ctr">
                      <a:solidFill>
                        <a:srgbClr val="000000"/>
                      </a:solidFill>
                      <a:prstDash val="solid"/>
                      <a:round/>
                      <a:headEnd type="none" w="med" len="med"/>
                      <a:tailEnd type="none" w="med" len="med"/>
                    </a:lnT>
                    <a:lnB>
                      <a:noFill/>
                    </a:lnB>
                    <a:solidFill>
                      <a:srgbClr val="000000"/>
                    </a:solidFill>
                  </a:tcPr>
                </a:tc>
                <a:tc>
                  <a:txBody>
                    <a:bodyPr/>
                    <a:lstStyle/>
                    <a:p>
                      <a:pPr algn="l" fontAlgn="b"/>
                      <a:r>
                        <a:rPr lang="en-US" sz="1000" b="0" i="0" u="none" strike="noStrike">
                          <a:solidFill>
                            <a:srgbClr val="000000"/>
                          </a:solidFill>
                          <a:latin typeface="Calibri"/>
                        </a:rPr>
                        <a:t> </a:t>
                      </a:r>
                    </a:p>
                  </a:txBody>
                  <a:tcPr marL="6753" marR="6753" marT="6753" marB="0" anchor="b">
                    <a:lnL>
                      <a:noFill/>
                    </a:lnL>
                    <a:lnR>
                      <a:noFill/>
                    </a:lnR>
                    <a:lnT w="6350" cap="flat" cmpd="sng" algn="ctr">
                      <a:solidFill>
                        <a:srgbClr val="000000"/>
                      </a:solidFill>
                      <a:prstDash val="solid"/>
                      <a:round/>
                      <a:headEnd type="none" w="med" len="med"/>
                      <a:tailEnd type="none" w="med" len="med"/>
                    </a:lnT>
                    <a:lnB>
                      <a:noFill/>
                    </a:lnB>
                    <a:solidFill>
                      <a:srgbClr val="000000"/>
                    </a:solidFill>
                  </a:tcPr>
                </a:tc>
                <a:tc>
                  <a:txBody>
                    <a:bodyPr/>
                    <a:lstStyle/>
                    <a:p>
                      <a:pPr algn="l" fontAlgn="b"/>
                      <a:r>
                        <a:rPr lang="en-US" sz="1000" b="0" i="0" u="none" strike="noStrike">
                          <a:solidFill>
                            <a:srgbClr val="000000"/>
                          </a:solidFill>
                          <a:latin typeface="Calibri"/>
                        </a:rPr>
                        <a:t> </a:t>
                      </a:r>
                    </a:p>
                  </a:txBody>
                  <a:tcPr marL="6753" marR="6753" marT="6753"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000000"/>
                    </a:solidFill>
                  </a:tcPr>
                </a:tc>
                <a:tc>
                  <a:txBody>
                    <a:bodyPr/>
                    <a:lstStyle/>
                    <a:p>
                      <a:pPr algn="l" fontAlgn="b"/>
                      <a:r>
                        <a:rPr lang="en-US" sz="1000" b="0" i="0" u="none" strike="noStrike">
                          <a:solidFill>
                            <a:srgbClr val="000000"/>
                          </a:solidFill>
                          <a:latin typeface="Calibri"/>
                        </a:rPr>
                        <a:t> </a:t>
                      </a:r>
                    </a:p>
                  </a:txBody>
                  <a:tcPr marL="6753" marR="6753" marT="675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000000"/>
                    </a:solidFill>
                  </a:tcPr>
                </a:tc>
                <a:tc>
                  <a:txBody>
                    <a:bodyPr/>
                    <a:lstStyle/>
                    <a:p>
                      <a:pPr algn="l" fontAlgn="b"/>
                      <a:r>
                        <a:rPr lang="en-US" sz="1000" b="0" i="0" u="none" strike="noStrike">
                          <a:solidFill>
                            <a:srgbClr val="000000"/>
                          </a:solidFill>
                          <a:latin typeface="Calibri"/>
                        </a:rPr>
                        <a:t> </a:t>
                      </a:r>
                    </a:p>
                  </a:txBody>
                  <a:tcPr marL="6753" marR="6753" marT="6753" marB="0" anchor="b">
                    <a:lnL>
                      <a:noFill/>
                    </a:lnL>
                    <a:lnR>
                      <a:noFill/>
                    </a:lnR>
                    <a:lnT w="6350" cap="flat" cmpd="sng" algn="ctr">
                      <a:solidFill>
                        <a:srgbClr val="000000"/>
                      </a:solidFill>
                      <a:prstDash val="solid"/>
                      <a:round/>
                      <a:headEnd type="none" w="med" len="med"/>
                      <a:tailEnd type="none" w="med" len="med"/>
                    </a:lnT>
                    <a:lnB>
                      <a:noFill/>
                    </a:lnB>
                    <a:solidFill>
                      <a:srgbClr val="000000"/>
                    </a:solidFill>
                  </a:tcPr>
                </a:tc>
                <a:tc>
                  <a:txBody>
                    <a:bodyPr/>
                    <a:lstStyle/>
                    <a:p>
                      <a:pPr algn="l" fontAlgn="b"/>
                      <a:r>
                        <a:rPr lang="en-US" sz="1000" b="0" i="0" u="none" strike="noStrike">
                          <a:solidFill>
                            <a:srgbClr val="000000"/>
                          </a:solidFill>
                          <a:latin typeface="Calibri"/>
                        </a:rPr>
                        <a:t> </a:t>
                      </a:r>
                    </a:p>
                  </a:txBody>
                  <a:tcPr marL="6753" marR="6753" marT="6753" marB="0" anchor="b">
                    <a:lnL>
                      <a:noFill/>
                    </a:lnL>
                    <a:lnR>
                      <a:noFill/>
                    </a:lnR>
                    <a:lnT w="6350" cap="flat" cmpd="sng" algn="ctr">
                      <a:solidFill>
                        <a:srgbClr val="000000"/>
                      </a:solidFill>
                      <a:prstDash val="solid"/>
                      <a:round/>
                      <a:headEnd type="none" w="med" len="med"/>
                      <a:tailEnd type="none" w="med" len="med"/>
                    </a:lnT>
                    <a:lnB>
                      <a:noFill/>
                    </a:lnB>
                    <a:solidFill>
                      <a:srgbClr val="000000"/>
                    </a:solidFill>
                  </a:tcPr>
                </a:tc>
                <a:tc>
                  <a:txBody>
                    <a:bodyPr/>
                    <a:lstStyle/>
                    <a:p>
                      <a:pPr algn="l" fontAlgn="b"/>
                      <a:r>
                        <a:rPr lang="en-US" sz="1000" b="0" i="0" u="none" strike="noStrike">
                          <a:solidFill>
                            <a:srgbClr val="000000"/>
                          </a:solidFill>
                          <a:latin typeface="Calibri"/>
                        </a:rPr>
                        <a:t> </a:t>
                      </a:r>
                    </a:p>
                  </a:txBody>
                  <a:tcPr marL="6753" marR="6753" marT="6753" marB="0" anchor="b">
                    <a:lnL>
                      <a:noFill/>
                    </a:lnL>
                    <a:lnR>
                      <a:noFill/>
                    </a:lnR>
                    <a:lnT w="6350" cap="flat" cmpd="sng" algn="ctr">
                      <a:solidFill>
                        <a:srgbClr val="000000"/>
                      </a:solidFill>
                      <a:prstDash val="solid"/>
                      <a:round/>
                      <a:headEnd type="none" w="med" len="med"/>
                      <a:tailEnd type="none" w="med" len="med"/>
                    </a:lnT>
                    <a:lnB>
                      <a:noFill/>
                    </a:lnB>
                    <a:solidFill>
                      <a:srgbClr val="000000"/>
                    </a:solidFill>
                  </a:tcPr>
                </a:tc>
                <a:tc>
                  <a:txBody>
                    <a:bodyPr/>
                    <a:lstStyle/>
                    <a:p>
                      <a:pPr algn="l" fontAlgn="b"/>
                      <a:r>
                        <a:rPr lang="en-US" sz="1000" b="0" i="0" u="none" strike="noStrike">
                          <a:solidFill>
                            <a:srgbClr val="000000"/>
                          </a:solidFill>
                          <a:latin typeface="Calibri"/>
                        </a:rPr>
                        <a:t> </a:t>
                      </a:r>
                    </a:p>
                  </a:txBody>
                  <a:tcPr marL="6753" marR="6753" marT="6753" marB="0" anchor="b">
                    <a:lnL>
                      <a:noFill/>
                    </a:lnL>
                    <a:lnR>
                      <a:noFill/>
                    </a:lnR>
                    <a:lnT w="6350" cap="flat" cmpd="sng" algn="ctr">
                      <a:solidFill>
                        <a:srgbClr val="000000"/>
                      </a:solidFill>
                      <a:prstDash val="solid"/>
                      <a:round/>
                      <a:headEnd type="none" w="med" len="med"/>
                      <a:tailEnd type="none" w="med" len="med"/>
                    </a:lnT>
                    <a:lnB>
                      <a:noFill/>
                    </a:lnB>
                    <a:solidFill>
                      <a:srgbClr val="000000"/>
                    </a:solidFill>
                  </a:tcPr>
                </a:tc>
                <a:tc>
                  <a:txBody>
                    <a:bodyPr/>
                    <a:lstStyle/>
                    <a:p>
                      <a:pPr algn="l" fontAlgn="b"/>
                      <a:r>
                        <a:rPr lang="en-US" sz="1000" b="0" i="0" u="none" strike="noStrike" dirty="0">
                          <a:solidFill>
                            <a:srgbClr val="000000"/>
                          </a:solidFill>
                          <a:latin typeface="Calibri"/>
                        </a:rPr>
                        <a:t> </a:t>
                      </a:r>
                    </a:p>
                  </a:txBody>
                  <a:tcPr marL="6753" marR="6753" marT="6753" marB="0" anchor="b">
                    <a:lnL>
                      <a:noFill/>
                    </a:lnL>
                    <a:lnR>
                      <a:noFill/>
                    </a:lnR>
                    <a:lnT w="6350" cap="flat" cmpd="sng" algn="ctr">
                      <a:solidFill>
                        <a:srgbClr val="000000"/>
                      </a:solidFill>
                      <a:prstDash val="solid"/>
                      <a:round/>
                      <a:headEnd type="none" w="med" len="med"/>
                      <a:tailEnd type="none" w="med" len="med"/>
                    </a:lnT>
                    <a:lnB>
                      <a:noFill/>
                    </a:lnB>
                    <a:solidFill>
                      <a:srgbClr val="000000"/>
                    </a:solidFill>
                  </a:tcPr>
                </a:tc>
                <a:tc>
                  <a:txBody>
                    <a:bodyPr/>
                    <a:lstStyle/>
                    <a:p>
                      <a:pPr algn="l" fontAlgn="b"/>
                      <a:r>
                        <a:rPr lang="en-US" sz="1000" b="0" i="0" u="none" strike="noStrike" dirty="0">
                          <a:solidFill>
                            <a:srgbClr val="000000"/>
                          </a:solidFill>
                          <a:latin typeface="Calibri"/>
                        </a:rPr>
                        <a:t> </a:t>
                      </a:r>
                    </a:p>
                  </a:txBody>
                  <a:tcPr marL="6753" marR="6753" marT="6753" marB="0" anchor="b">
                    <a:lnL>
                      <a:noFill/>
                    </a:lnL>
                    <a:lnR>
                      <a:noFill/>
                    </a:lnR>
                    <a:lnT w="6350" cap="flat" cmpd="sng" algn="ctr">
                      <a:solidFill>
                        <a:srgbClr val="000000"/>
                      </a:solidFill>
                      <a:prstDash val="solid"/>
                      <a:round/>
                      <a:headEnd type="none" w="med" len="med"/>
                      <a:tailEnd type="none" w="med" len="med"/>
                    </a:lnT>
                    <a:lnB>
                      <a:noFill/>
                    </a:lnB>
                    <a:solidFill>
                      <a:srgbClr val="000000"/>
                    </a:solidFill>
                  </a:tcPr>
                </a:tc>
                <a:tc>
                  <a:txBody>
                    <a:bodyPr/>
                    <a:lstStyle/>
                    <a:p>
                      <a:pPr algn="l" fontAlgn="b"/>
                      <a:r>
                        <a:rPr lang="en-US" sz="1000" b="0" i="0" u="none" strike="noStrike" dirty="0">
                          <a:solidFill>
                            <a:srgbClr val="000000"/>
                          </a:solidFill>
                          <a:latin typeface="Calibri"/>
                        </a:rPr>
                        <a:t> </a:t>
                      </a:r>
                    </a:p>
                  </a:txBody>
                  <a:tcPr marL="6753" marR="6753" marT="6753"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000000"/>
                    </a:solidFill>
                  </a:tcPr>
                </a:tc>
                <a:tc>
                  <a:txBody>
                    <a:bodyPr/>
                    <a:lstStyle/>
                    <a:p>
                      <a:pPr algn="l" fontAlgn="b"/>
                      <a:r>
                        <a:rPr lang="en-US" sz="1000" b="0" i="0" u="none" strike="noStrike" dirty="0">
                          <a:solidFill>
                            <a:srgbClr val="000000"/>
                          </a:solidFill>
                          <a:latin typeface="Calibri"/>
                        </a:rPr>
                        <a:t> </a:t>
                      </a:r>
                    </a:p>
                  </a:txBody>
                  <a:tcPr marL="6753" marR="6753" marT="6753"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000000"/>
                    </a:solidFill>
                  </a:tcPr>
                </a:tc>
                <a:tc>
                  <a:txBody>
                    <a:bodyPr/>
                    <a:lstStyle/>
                    <a:p>
                      <a:pPr algn="l" fontAlgn="b"/>
                      <a:r>
                        <a:rPr lang="en-US" sz="1000" b="0" i="0" u="none" strike="noStrike" dirty="0">
                          <a:solidFill>
                            <a:srgbClr val="000000"/>
                          </a:solidFill>
                          <a:latin typeface="Calibri"/>
                        </a:rPr>
                        <a:t> </a:t>
                      </a:r>
                    </a:p>
                  </a:txBody>
                  <a:tcPr marL="6753" marR="6753" marT="6753" marB="0" anchor="b">
                    <a:lnL>
                      <a:noFill/>
                    </a:lnL>
                    <a:lnR>
                      <a:noFill/>
                    </a:lnR>
                    <a:lnT>
                      <a:noFill/>
                    </a:lnT>
                    <a:lnB>
                      <a:noFill/>
                    </a:lnB>
                    <a:solidFill>
                      <a:srgbClr val="000000"/>
                    </a:solidFill>
                  </a:tcPr>
                </a:tc>
                <a:tc>
                  <a:txBody>
                    <a:bodyPr/>
                    <a:lstStyle/>
                    <a:p>
                      <a:pPr algn="l" fontAlgn="b"/>
                      <a:r>
                        <a:rPr lang="en-US" sz="1000" b="0" i="0" u="none" strike="noStrike" dirty="0">
                          <a:solidFill>
                            <a:srgbClr val="000000"/>
                          </a:solidFill>
                          <a:latin typeface="Calibri"/>
                        </a:rPr>
                        <a:t> </a:t>
                      </a:r>
                    </a:p>
                  </a:txBody>
                  <a:tcPr marL="6753" marR="6753" marT="6753" marB="0" anchor="b">
                    <a:lnL>
                      <a:noFill/>
                    </a:lnL>
                    <a:lnR>
                      <a:noFill/>
                    </a:lnR>
                    <a:lnT>
                      <a:noFill/>
                    </a:lnT>
                    <a:lnB>
                      <a:noFill/>
                    </a:lnB>
                    <a:solidFill>
                      <a:srgbClr val="000000"/>
                    </a:solidFill>
                  </a:tcPr>
                </a:tc>
                <a:tc>
                  <a:txBody>
                    <a:bodyPr/>
                    <a:lstStyle/>
                    <a:p>
                      <a:pPr algn="l" fontAlgn="b"/>
                      <a:r>
                        <a:rPr lang="en-US" sz="1000" b="0" i="0" u="none" strike="noStrike" dirty="0">
                          <a:solidFill>
                            <a:srgbClr val="000000"/>
                          </a:solidFill>
                          <a:latin typeface="Calibri"/>
                        </a:rPr>
                        <a:t> </a:t>
                      </a:r>
                    </a:p>
                  </a:txBody>
                  <a:tcPr marL="6753" marR="6753" marT="6753" marB="0" anchor="b">
                    <a:lnL>
                      <a:noFill/>
                    </a:lnL>
                    <a:lnR>
                      <a:noFill/>
                    </a:lnR>
                    <a:lnT>
                      <a:noFill/>
                    </a:lnT>
                    <a:lnB>
                      <a:noFill/>
                    </a:lnB>
                    <a:solidFill>
                      <a:srgbClr val="000000"/>
                    </a:solidFill>
                  </a:tcPr>
                </a:tc>
                <a:tc>
                  <a:txBody>
                    <a:bodyPr/>
                    <a:lstStyle/>
                    <a:p>
                      <a:pPr algn="l" fontAlgn="b"/>
                      <a:r>
                        <a:rPr lang="en-US" sz="1000" b="0" i="0" u="none" strike="noStrike" dirty="0">
                          <a:solidFill>
                            <a:srgbClr val="000000"/>
                          </a:solidFill>
                          <a:latin typeface="Calibri"/>
                        </a:rPr>
                        <a:t> </a:t>
                      </a:r>
                    </a:p>
                  </a:txBody>
                  <a:tcPr marL="6753" marR="6753" marT="6753" marB="0" anchor="b">
                    <a:lnL>
                      <a:noFill/>
                    </a:lnL>
                    <a:lnR>
                      <a:noFill/>
                    </a:lnR>
                    <a:lnT>
                      <a:noFill/>
                    </a:lnT>
                    <a:lnB>
                      <a:noFill/>
                    </a:lnB>
                    <a:solidFill>
                      <a:srgbClr val="000000"/>
                    </a:solidFill>
                  </a:tcPr>
                </a:tc>
                <a:tc>
                  <a:txBody>
                    <a:bodyPr/>
                    <a:lstStyle/>
                    <a:p>
                      <a:pPr algn="l" fontAlgn="b"/>
                      <a:r>
                        <a:rPr lang="en-US" sz="1000" b="0" i="0" u="none" strike="noStrike" dirty="0">
                          <a:solidFill>
                            <a:srgbClr val="000000"/>
                          </a:solidFill>
                          <a:latin typeface="Calibri"/>
                        </a:rPr>
                        <a:t> </a:t>
                      </a:r>
                    </a:p>
                  </a:txBody>
                  <a:tcPr marL="6753" marR="6753" marT="6753" marB="0" anchor="b">
                    <a:lnL>
                      <a:noFill/>
                    </a:lnL>
                    <a:lnR>
                      <a:noFill/>
                    </a:lnR>
                    <a:lnT w="6350" cap="flat" cmpd="sng" algn="ctr">
                      <a:solidFill>
                        <a:srgbClr val="000000"/>
                      </a:solidFill>
                      <a:prstDash val="solid"/>
                      <a:round/>
                      <a:headEnd type="none" w="med" len="med"/>
                      <a:tailEnd type="none" w="med" len="med"/>
                    </a:lnT>
                    <a:lnB>
                      <a:noFill/>
                    </a:lnB>
                    <a:solidFill>
                      <a:srgbClr val="000000"/>
                    </a:solidFill>
                  </a:tcPr>
                </a:tc>
                <a:tc>
                  <a:txBody>
                    <a:bodyPr/>
                    <a:lstStyle/>
                    <a:p>
                      <a:pPr algn="l" fontAlgn="b"/>
                      <a:r>
                        <a:rPr lang="en-US" sz="1000" b="0" i="0" u="none" strike="noStrike" dirty="0">
                          <a:solidFill>
                            <a:srgbClr val="000000"/>
                          </a:solidFill>
                          <a:latin typeface="Calibri"/>
                        </a:rPr>
                        <a:t> </a:t>
                      </a:r>
                    </a:p>
                  </a:txBody>
                  <a:tcPr marL="6753" marR="6753" marT="6753"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000000"/>
                    </a:solidFill>
                  </a:tcPr>
                </a:tc>
              </a:tr>
              <a:tr h="150153">
                <a:tc gridSpan="3">
                  <a:txBody>
                    <a:bodyPr/>
                    <a:lstStyle/>
                    <a:p>
                      <a:pPr algn="ctr" fontAlgn="b"/>
                      <a:r>
                        <a:rPr lang="en-US" sz="1000" b="0" i="0" u="none" strike="noStrike">
                          <a:solidFill>
                            <a:srgbClr val="000000"/>
                          </a:solidFill>
                          <a:latin typeface="Calibri"/>
                        </a:rPr>
                        <a:t>Operational</a:t>
                      </a:r>
                    </a:p>
                  </a:txBody>
                  <a:tcPr marL="6753" marR="6753" marT="67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hMerge="1">
                  <a:txBody>
                    <a:bodyPr/>
                    <a:lstStyle/>
                    <a:p>
                      <a:endParaRPr lang="en-US"/>
                    </a:p>
                  </a:txBody>
                  <a:tcPr/>
                </a:tc>
                <a:tc hMerge="1">
                  <a:txBody>
                    <a:bodyPr/>
                    <a:lstStyle/>
                    <a:p>
                      <a:endParaRPr lang="en-US"/>
                    </a:p>
                  </a:txBody>
                  <a:tcPr/>
                </a:tc>
                <a:tc gridSpan="5">
                  <a:txBody>
                    <a:bodyPr/>
                    <a:lstStyle/>
                    <a:p>
                      <a:pPr algn="ctr" fontAlgn="b"/>
                      <a:r>
                        <a:rPr lang="en-US" sz="1000" b="0" i="0" u="none" strike="noStrike" dirty="0">
                          <a:solidFill>
                            <a:srgbClr val="000000"/>
                          </a:solidFill>
                          <a:latin typeface="Calibri"/>
                        </a:rPr>
                        <a:t>Mothball</a:t>
                      </a:r>
                    </a:p>
                  </a:txBody>
                  <a:tcPr marL="6753" marR="6753" marT="67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000" b="0" i="0" u="none" strike="noStrike" dirty="0">
                          <a:solidFill>
                            <a:srgbClr val="000000"/>
                          </a:solidFill>
                          <a:latin typeface="Calibri"/>
                        </a:rPr>
                        <a:t>Seasonal</a:t>
                      </a:r>
                    </a:p>
                  </a:txBody>
                  <a:tcPr marL="6753" marR="6753" marT="67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gridSpan="8">
                  <a:txBody>
                    <a:bodyPr/>
                    <a:lstStyle/>
                    <a:p>
                      <a:pPr algn="ctr" fontAlgn="b"/>
                      <a:r>
                        <a:rPr lang="en-US" sz="1000" b="0" i="0" u="none" strike="noStrike" dirty="0">
                          <a:solidFill>
                            <a:srgbClr val="000000"/>
                          </a:solidFill>
                          <a:latin typeface="Calibri"/>
                        </a:rPr>
                        <a:t>Mothball</a:t>
                      </a:r>
                    </a:p>
                  </a:txBody>
                  <a:tcPr marL="6753" marR="6753" marT="67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000" b="0" i="0" u="none" strike="noStrike">
                          <a:solidFill>
                            <a:srgbClr val="000000"/>
                          </a:solidFill>
                          <a:latin typeface="Calibri"/>
                        </a:rPr>
                        <a:t>Seasonal</a:t>
                      </a:r>
                    </a:p>
                  </a:txBody>
                  <a:tcPr marL="6753" marR="6753" marT="67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dirty="0">
                          <a:solidFill>
                            <a:srgbClr val="000000"/>
                          </a:solidFill>
                          <a:latin typeface="Calibri"/>
                        </a:rPr>
                        <a:t>Mothball</a:t>
                      </a:r>
                    </a:p>
                  </a:txBody>
                  <a:tcPr marL="6753" marR="6753" marT="675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hMerge="1">
                  <a:txBody>
                    <a:bodyPr/>
                    <a:lstStyle/>
                    <a:p>
                      <a:endParaRPr lang="en-US"/>
                    </a:p>
                  </a:txBody>
                  <a:tcPr/>
                </a:tc>
                <a:tc hMerge="1">
                  <a:txBody>
                    <a:bodyPr/>
                    <a:lstStyle/>
                    <a:p>
                      <a:endParaRPr lang="en-US"/>
                    </a:p>
                  </a:txBody>
                  <a:tcPr/>
                </a:tc>
              </a:tr>
            </a:tbl>
          </a:graphicData>
        </a:graphic>
      </p:graphicFrame>
      <p:cxnSp>
        <p:nvCxnSpPr>
          <p:cNvPr id="63" name="Straight Connector 62"/>
          <p:cNvCxnSpPr/>
          <p:nvPr/>
        </p:nvCxnSpPr>
        <p:spPr bwMode="auto">
          <a:xfrm>
            <a:off x="4245429" y="3777343"/>
            <a:ext cx="783771" cy="10886"/>
          </a:xfrm>
          <a:prstGeom prst="line">
            <a:avLst/>
          </a:prstGeom>
          <a:noFill/>
          <a:ln w="12700" cap="flat" cmpd="sng" algn="ctr">
            <a:solidFill>
              <a:schemeClr val="tx1"/>
            </a:solidFill>
            <a:prstDash val="solid"/>
            <a:round/>
            <a:headEnd type="none" w="med" len="med"/>
            <a:tailEnd type="none" w="med" len="med"/>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8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92"/>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63"/>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50"/>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47" grpId="0"/>
      <p:bldP spid="80" grpId="0"/>
      <p:bldP spid="44" grpId="0"/>
      <p:bldP spid="45" grpId="0"/>
      <p:bldP spid="46" grpId="0"/>
      <p:bldP spid="50" grpId="0"/>
      <p:bldP spid="57" grpId="0"/>
    </p:bldLst>
  </p:timing>
</p:sld>
</file>

<file path=ppt/theme/theme1.xml><?xml version="1.0" encoding="utf-8"?>
<a:theme xmlns:a="http://schemas.openxmlformats.org/drawingml/2006/main" name="Lum_PPt2007Guidelines">
  <a:themeElements>
    <a:clrScheme name="Lum_Office2007">
      <a:dk1>
        <a:sysClr val="windowText" lastClr="000000"/>
      </a:dk1>
      <a:lt1>
        <a:sysClr val="window" lastClr="FFFFFF"/>
      </a:lt1>
      <a:dk2>
        <a:srgbClr val="006600"/>
      </a:dk2>
      <a:lt2>
        <a:srgbClr val="DDDDDD"/>
      </a:lt2>
      <a:accent1>
        <a:srgbClr val="87C16D"/>
      </a:accent1>
      <a:accent2>
        <a:srgbClr val="6699FF"/>
      </a:accent2>
      <a:accent3>
        <a:srgbClr val="666699"/>
      </a:accent3>
      <a:accent4>
        <a:srgbClr val="C2BE84"/>
      </a:accent4>
      <a:accent5>
        <a:srgbClr val="A0E85E"/>
      </a:accent5>
      <a:accent6>
        <a:srgbClr val="C1C1FF"/>
      </a:accent6>
      <a:hlink>
        <a:srgbClr val="00ADEF"/>
      </a:hlink>
      <a:folHlink>
        <a:srgbClr val="6DB43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gradFill flip="none" rotWithShape="1">
          <a:gsLst>
            <a:gs pos="0">
              <a:srgbClr val="87C16D"/>
            </a:gs>
            <a:gs pos="100000">
              <a:srgbClr val="87C16D">
                <a:shade val="50000"/>
              </a:srgbClr>
            </a:gs>
          </a:gsLst>
          <a:lin ang="0" scaled="1"/>
          <a:tileRect/>
        </a:gradFill>
        <a:ln w="12700" cap="flat" cmpd="sng" algn="ctr">
          <a:noFill/>
          <a:prstDash val="solid"/>
          <a:round/>
          <a:headEnd type="none" w="med" len="med"/>
          <a:tailEnd type="none" w="med" len="med"/>
        </a:ln>
        <a:effectLst>
          <a:prstShdw prst="shdw6" dist="94399" dir="2863581">
            <a:schemeClr val="bg2">
              <a:alpha val="50000"/>
            </a:schemeClr>
          </a:prstShdw>
        </a:effectLst>
      </a:spPr>
      <a:bodyPr vert="horz" wrap="square" lIns="91439" tIns="45719" rIns="457200" bIns="45719" numCol="1" rtlCol="0" anchor="ctr" anchorCtr="0" compatLnSpc="1">
        <a:prstTxWarp prst="textNoShape">
          <a:avLst/>
        </a:prstTxWarp>
        <a:noAutofit/>
      </a:bodyPr>
      <a:lstStyle>
        <a:defPPr algn="l" hangingPunct="0">
          <a:defRPr strike="noStrike" cap="none" normalizeH="0" smtClean="0">
            <a:ln>
              <a:noFill/>
            </a:ln>
            <a:latin typeface="Arial"/>
          </a:defRPr>
        </a:defPPr>
      </a:lstStyle>
    </a:spDef>
    <a:ln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med" len="med"/>
        </a:ln>
        <a:effectLst/>
      </a:spPr>
      <a:bodyPr vert="horz" wrap="none" lIns="73152" tIns="0" rIns="45720" bIns="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Design sub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sign sub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sign sub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sign sub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sign sub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sign sub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sign sub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sign sub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sign sub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sign sub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sign sub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sign sub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sign subslide  13">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666699"/>
        </a:folHlink>
      </a:clrScheme>
      <a:clrMap bg1="lt1" tx1="dk1" bg2="lt2" tx2="dk2" accent1="accent1" accent2="accent2" accent3="accent3" accent4="accent4" accent5="accent5" accent6="accent6" hlink="hlink" folHlink="folHlink"/>
    </a:extraClrScheme>
    <a:extraClrScheme>
      <a:clrScheme name="Design subslide  14">
        <a:dk1>
          <a:srgbClr val="000000"/>
        </a:dk1>
        <a:lt1>
          <a:srgbClr val="D2DAE2"/>
        </a:lt1>
        <a:dk2>
          <a:srgbClr val="003070"/>
        </a:dk2>
        <a:lt2>
          <a:srgbClr val="FFFFFF"/>
        </a:lt2>
        <a:accent1>
          <a:srgbClr val="8BBAFF"/>
        </a:accent1>
        <a:accent2>
          <a:srgbClr val="C7C293"/>
        </a:accent2>
        <a:accent3>
          <a:srgbClr val="E5EAEE"/>
        </a:accent3>
        <a:accent4>
          <a:srgbClr val="000000"/>
        </a:accent4>
        <a:accent5>
          <a:srgbClr val="C4D9FF"/>
        </a:accent5>
        <a:accent6>
          <a:srgbClr val="B4B085"/>
        </a:accent6>
        <a:hlink>
          <a:srgbClr val="008080"/>
        </a:hlink>
        <a:folHlink>
          <a:srgbClr val="666699"/>
        </a:folHlink>
      </a:clrScheme>
      <a:clrMap bg1="lt1" tx1="dk1" bg2="lt2" tx2="dk2" accent1="accent1" accent2="accent2" accent3="accent3" accent4="accent4" accent5="accent5" accent6="accent6" hlink="hlink" folHlink="folHlink"/>
    </a:extraClrScheme>
    <a:extraClrScheme>
      <a:clrScheme name="Design subslide  15">
        <a:dk1>
          <a:srgbClr val="000000"/>
        </a:dk1>
        <a:lt1>
          <a:srgbClr val="D2DAE2"/>
        </a:lt1>
        <a:dk2>
          <a:srgbClr val="DCE2E8"/>
        </a:dk2>
        <a:lt2>
          <a:srgbClr val="FFFFFF"/>
        </a:lt2>
        <a:accent1>
          <a:srgbClr val="8BBAFF"/>
        </a:accent1>
        <a:accent2>
          <a:srgbClr val="C7C293"/>
        </a:accent2>
        <a:accent3>
          <a:srgbClr val="E5EAEE"/>
        </a:accent3>
        <a:accent4>
          <a:srgbClr val="000000"/>
        </a:accent4>
        <a:accent5>
          <a:srgbClr val="C4D9FF"/>
        </a:accent5>
        <a:accent6>
          <a:srgbClr val="B4B085"/>
        </a:accent6>
        <a:hlink>
          <a:srgbClr val="008080"/>
        </a:hlink>
        <a:folHlink>
          <a:srgbClr val="666699"/>
        </a:folHlink>
      </a:clrScheme>
      <a:clrMap bg1="lt1" tx1="dk1" bg2="lt2" tx2="dk2" accent1="accent1" accent2="accent2" accent3="accent3" accent4="accent4" accent5="accent5" accent6="accent6" hlink="hlink" folHlink="folHlink"/>
    </a:extraClrScheme>
    <a:extraClrScheme>
      <a:clrScheme name="Design subslide  16">
        <a:dk1>
          <a:srgbClr val="000000"/>
        </a:dk1>
        <a:lt1>
          <a:srgbClr val="FFFFFF"/>
        </a:lt1>
        <a:dk2>
          <a:srgbClr val="006600"/>
        </a:dk2>
        <a:lt2>
          <a:srgbClr val="E5F2CE"/>
        </a:lt2>
        <a:accent1>
          <a:srgbClr val="87C16D"/>
        </a:accent1>
        <a:accent2>
          <a:srgbClr val="C2BE84"/>
        </a:accent2>
        <a:accent3>
          <a:srgbClr val="FFFFFF"/>
        </a:accent3>
        <a:accent4>
          <a:srgbClr val="000000"/>
        </a:accent4>
        <a:accent5>
          <a:srgbClr val="C3DDBA"/>
        </a:accent5>
        <a:accent6>
          <a:srgbClr val="B0AC77"/>
        </a:accent6>
        <a:hlink>
          <a:srgbClr val="6699FF"/>
        </a:hlink>
        <a:folHlink>
          <a:srgbClr val="6666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uminant_Confidential">
  <a:themeElements>
    <a:clrScheme name="Lum_Office2007">
      <a:dk1>
        <a:sysClr val="windowText" lastClr="000000"/>
      </a:dk1>
      <a:lt1>
        <a:sysClr val="window" lastClr="FFFFFF"/>
      </a:lt1>
      <a:dk2>
        <a:srgbClr val="006600"/>
      </a:dk2>
      <a:lt2>
        <a:srgbClr val="DDDDDD"/>
      </a:lt2>
      <a:accent1>
        <a:srgbClr val="87C16D"/>
      </a:accent1>
      <a:accent2>
        <a:srgbClr val="6699FF"/>
      </a:accent2>
      <a:accent3>
        <a:srgbClr val="666699"/>
      </a:accent3>
      <a:accent4>
        <a:srgbClr val="C2BE84"/>
      </a:accent4>
      <a:accent5>
        <a:srgbClr val="A0E85E"/>
      </a:accent5>
      <a:accent6>
        <a:srgbClr val="C1C1FF"/>
      </a:accent6>
      <a:hlink>
        <a:srgbClr val="00ADEF"/>
      </a:hlink>
      <a:folHlink>
        <a:srgbClr val="6DB43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gradFill flip="none" rotWithShape="1">
          <a:gsLst>
            <a:gs pos="0">
              <a:srgbClr val="87C16D"/>
            </a:gs>
            <a:gs pos="100000">
              <a:srgbClr val="87C16D">
                <a:shade val="50000"/>
              </a:srgbClr>
            </a:gs>
          </a:gsLst>
          <a:lin ang="0" scaled="1"/>
          <a:tileRect/>
        </a:gradFill>
        <a:ln w="12700" cap="flat" cmpd="sng" algn="ctr">
          <a:noFill/>
          <a:prstDash val="solid"/>
          <a:round/>
          <a:headEnd type="none" w="med" len="med"/>
          <a:tailEnd type="none" w="med" len="med"/>
        </a:ln>
        <a:effectLst>
          <a:prstShdw prst="shdw6" dist="94399" dir="2863581">
            <a:schemeClr val="bg2">
              <a:alpha val="50000"/>
            </a:schemeClr>
          </a:prstShdw>
        </a:effectLst>
      </a:spPr>
      <a:bodyPr vert="horz" wrap="square" lIns="91439" tIns="45719" rIns="457200" bIns="45719" numCol="1" rtlCol="0" anchor="ctr" anchorCtr="0" compatLnSpc="1">
        <a:prstTxWarp prst="textNoShape">
          <a:avLst/>
        </a:prstTxWarp>
        <a:noAutofit/>
      </a:bodyPr>
      <a:lstStyle>
        <a:defPPr algn="l" hangingPunct="0">
          <a:defRPr strike="noStrike" cap="none" normalizeH="0" smtClean="0">
            <a:ln>
              <a:noFill/>
            </a:ln>
            <a:latin typeface="Arial"/>
          </a:defRPr>
        </a:defPPr>
      </a:lstStyle>
    </a:spDef>
    <a:ln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med" len="med"/>
        </a:ln>
        <a:effectLst/>
      </a:spPr>
      <a:bodyPr vert="horz" wrap="none" lIns="73152" tIns="0" rIns="45720" bIns="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Design sub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sign sub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sign sub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sign sub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sign sub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sign sub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sign sub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sign sub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sign sub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sign sub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sign sub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sign sub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sign subslide  13">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666699"/>
        </a:folHlink>
      </a:clrScheme>
      <a:clrMap bg1="lt1" tx1="dk1" bg2="lt2" tx2="dk2" accent1="accent1" accent2="accent2" accent3="accent3" accent4="accent4" accent5="accent5" accent6="accent6" hlink="hlink" folHlink="folHlink"/>
    </a:extraClrScheme>
    <a:extraClrScheme>
      <a:clrScheme name="Design subslide  14">
        <a:dk1>
          <a:srgbClr val="000000"/>
        </a:dk1>
        <a:lt1>
          <a:srgbClr val="D2DAE2"/>
        </a:lt1>
        <a:dk2>
          <a:srgbClr val="003070"/>
        </a:dk2>
        <a:lt2>
          <a:srgbClr val="FFFFFF"/>
        </a:lt2>
        <a:accent1>
          <a:srgbClr val="8BBAFF"/>
        </a:accent1>
        <a:accent2>
          <a:srgbClr val="C7C293"/>
        </a:accent2>
        <a:accent3>
          <a:srgbClr val="E5EAEE"/>
        </a:accent3>
        <a:accent4>
          <a:srgbClr val="000000"/>
        </a:accent4>
        <a:accent5>
          <a:srgbClr val="C4D9FF"/>
        </a:accent5>
        <a:accent6>
          <a:srgbClr val="B4B085"/>
        </a:accent6>
        <a:hlink>
          <a:srgbClr val="008080"/>
        </a:hlink>
        <a:folHlink>
          <a:srgbClr val="666699"/>
        </a:folHlink>
      </a:clrScheme>
      <a:clrMap bg1="lt1" tx1="dk1" bg2="lt2" tx2="dk2" accent1="accent1" accent2="accent2" accent3="accent3" accent4="accent4" accent5="accent5" accent6="accent6" hlink="hlink" folHlink="folHlink"/>
    </a:extraClrScheme>
    <a:extraClrScheme>
      <a:clrScheme name="Design subslide  15">
        <a:dk1>
          <a:srgbClr val="000000"/>
        </a:dk1>
        <a:lt1>
          <a:srgbClr val="D2DAE2"/>
        </a:lt1>
        <a:dk2>
          <a:srgbClr val="DCE2E8"/>
        </a:dk2>
        <a:lt2>
          <a:srgbClr val="FFFFFF"/>
        </a:lt2>
        <a:accent1>
          <a:srgbClr val="8BBAFF"/>
        </a:accent1>
        <a:accent2>
          <a:srgbClr val="C7C293"/>
        </a:accent2>
        <a:accent3>
          <a:srgbClr val="E5EAEE"/>
        </a:accent3>
        <a:accent4>
          <a:srgbClr val="000000"/>
        </a:accent4>
        <a:accent5>
          <a:srgbClr val="C4D9FF"/>
        </a:accent5>
        <a:accent6>
          <a:srgbClr val="B4B085"/>
        </a:accent6>
        <a:hlink>
          <a:srgbClr val="008080"/>
        </a:hlink>
        <a:folHlink>
          <a:srgbClr val="666699"/>
        </a:folHlink>
      </a:clrScheme>
      <a:clrMap bg1="lt1" tx1="dk1" bg2="lt2" tx2="dk2" accent1="accent1" accent2="accent2" accent3="accent3" accent4="accent4" accent5="accent5" accent6="accent6" hlink="hlink" folHlink="folHlink"/>
    </a:extraClrScheme>
    <a:extraClrScheme>
      <a:clrScheme name="Design subslide  16">
        <a:dk1>
          <a:srgbClr val="000000"/>
        </a:dk1>
        <a:lt1>
          <a:srgbClr val="FFFFFF"/>
        </a:lt1>
        <a:dk2>
          <a:srgbClr val="006600"/>
        </a:dk2>
        <a:lt2>
          <a:srgbClr val="E5F2CE"/>
        </a:lt2>
        <a:accent1>
          <a:srgbClr val="87C16D"/>
        </a:accent1>
        <a:accent2>
          <a:srgbClr val="C2BE84"/>
        </a:accent2>
        <a:accent3>
          <a:srgbClr val="FFFFFF"/>
        </a:accent3>
        <a:accent4>
          <a:srgbClr val="000000"/>
        </a:accent4>
        <a:accent5>
          <a:srgbClr val="C3DDBA"/>
        </a:accent5>
        <a:accent6>
          <a:srgbClr val="B0AC77"/>
        </a:accent6>
        <a:hlink>
          <a:srgbClr val="6699FF"/>
        </a:hlink>
        <a:folHlink>
          <a:srgbClr val="666699"/>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Luminant_plain">
  <a:themeElements>
    <a:clrScheme name="Plain subslide 7">
      <a:dk1>
        <a:srgbClr val="000000"/>
      </a:dk1>
      <a:lt1>
        <a:srgbClr val="FFFFFF"/>
      </a:lt1>
      <a:dk2>
        <a:srgbClr val="006600"/>
      </a:dk2>
      <a:lt2>
        <a:srgbClr val="DDDDDD"/>
      </a:lt2>
      <a:accent1>
        <a:srgbClr val="87C16D"/>
      </a:accent1>
      <a:accent2>
        <a:srgbClr val="C2BE84"/>
      </a:accent2>
      <a:accent3>
        <a:srgbClr val="FFFFFF"/>
      </a:accent3>
      <a:accent4>
        <a:srgbClr val="000000"/>
      </a:accent4>
      <a:accent5>
        <a:srgbClr val="C3DDBA"/>
      </a:accent5>
      <a:accent6>
        <a:srgbClr val="B0AC77"/>
      </a:accent6>
      <a:hlink>
        <a:srgbClr val="6699FF"/>
      </a:hlink>
      <a:folHlink>
        <a:srgbClr val="666699"/>
      </a:folHlink>
    </a:clrScheme>
    <a:fontScheme name="Plain sub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med" len="med"/>
        </a:ln>
        <a:effectLst/>
      </a:spPr>
      <a:bodyPr vert="horz" wrap="none" lIns="73152" tIns="0" rIns="45720" bIns="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12700" cap="flat" cmpd="sng" algn="ctr">
          <a:solidFill>
            <a:schemeClr val="tx1"/>
          </a:solidFill>
          <a:prstDash val="solid"/>
          <a:round/>
          <a:headEnd type="none" w="med" len="med"/>
          <a:tailEnd type="none" w="med" len="med"/>
        </a:ln>
        <a:effectLst/>
      </a:spPr>
      <a:bodyPr vert="horz" wrap="none" lIns="73152" tIns="0" rIns="45720" bIns="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Plain sub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lain sub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lain sub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lain subslide 4">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666699"/>
        </a:folHlink>
      </a:clrScheme>
      <a:clrMap bg1="lt1" tx1="dk1" bg2="lt2" tx2="dk2" accent1="accent1" accent2="accent2" accent3="accent3" accent4="accent4" accent5="accent5" accent6="accent6" hlink="hlink" folHlink="folHlink"/>
    </a:extraClrScheme>
    <a:extraClrScheme>
      <a:clrScheme name="Plain subslide 5">
        <a:dk1>
          <a:srgbClr val="000000"/>
        </a:dk1>
        <a:lt1>
          <a:srgbClr val="D2DAE2"/>
        </a:lt1>
        <a:dk2>
          <a:srgbClr val="003070"/>
        </a:dk2>
        <a:lt2>
          <a:srgbClr val="FFFFFF"/>
        </a:lt2>
        <a:accent1>
          <a:srgbClr val="8BBAFF"/>
        </a:accent1>
        <a:accent2>
          <a:srgbClr val="C7C293"/>
        </a:accent2>
        <a:accent3>
          <a:srgbClr val="E5EAEE"/>
        </a:accent3>
        <a:accent4>
          <a:srgbClr val="000000"/>
        </a:accent4>
        <a:accent5>
          <a:srgbClr val="C4D9FF"/>
        </a:accent5>
        <a:accent6>
          <a:srgbClr val="B4B085"/>
        </a:accent6>
        <a:hlink>
          <a:srgbClr val="008080"/>
        </a:hlink>
        <a:folHlink>
          <a:srgbClr val="666699"/>
        </a:folHlink>
      </a:clrScheme>
      <a:clrMap bg1="lt1" tx1="dk1" bg2="lt2" tx2="dk2" accent1="accent1" accent2="accent2" accent3="accent3" accent4="accent4" accent5="accent5" accent6="accent6" hlink="hlink" folHlink="folHlink"/>
    </a:extraClrScheme>
    <a:extraClrScheme>
      <a:clrScheme name="Plain subslide 6">
        <a:dk1>
          <a:srgbClr val="000000"/>
        </a:dk1>
        <a:lt1>
          <a:srgbClr val="D2DAE2"/>
        </a:lt1>
        <a:dk2>
          <a:srgbClr val="DCE2E8"/>
        </a:dk2>
        <a:lt2>
          <a:srgbClr val="FFFFFF"/>
        </a:lt2>
        <a:accent1>
          <a:srgbClr val="8BBAFF"/>
        </a:accent1>
        <a:accent2>
          <a:srgbClr val="C7C293"/>
        </a:accent2>
        <a:accent3>
          <a:srgbClr val="E5EAEE"/>
        </a:accent3>
        <a:accent4>
          <a:srgbClr val="000000"/>
        </a:accent4>
        <a:accent5>
          <a:srgbClr val="C4D9FF"/>
        </a:accent5>
        <a:accent6>
          <a:srgbClr val="B4B085"/>
        </a:accent6>
        <a:hlink>
          <a:srgbClr val="008080"/>
        </a:hlink>
        <a:folHlink>
          <a:srgbClr val="666699"/>
        </a:folHlink>
      </a:clrScheme>
      <a:clrMap bg1="lt1" tx1="dk1" bg2="lt2" tx2="dk2" accent1="accent1" accent2="accent2" accent3="accent3" accent4="accent4" accent5="accent5" accent6="accent6" hlink="hlink" folHlink="folHlink"/>
    </a:extraClrScheme>
    <a:extraClrScheme>
      <a:clrScheme name="Plain subslide 7">
        <a:dk1>
          <a:srgbClr val="000000"/>
        </a:dk1>
        <a:lt1>
          <a:srgbClr val="FFFFFF"/>
        </a:lt1>
        <a:dk2>
          <a:srgbClr val="006600"/>
        </a:dk2>
        <a:lt2>
          <a:srgbClr val="DDDDDD"/>
        </a:lt2>
        <a:accent1>
          <a:srgbClr val="87C16D"/>
        </a:accent1>
        <a:accent2>
          <a:srgbClr val="C2BE84"/>
        </a:accent2>
        <a:accent3>
          <a:srgbClr val="FFFFFF"/>
        </a:accent3>
        <a:accent4>
          <a:srgbClr val="000000"/>
        </a:accent4>
        <a:accent5>
          <a:srgbClr val="C3DDBA"/>
        </a:accent5>
        <a:accent6>
          <a:srgbClr val="B0AC77"/>
        </a:accent6>
        <a:hlink>
          <a:srgbClr val="6699FF"/>
        </a:hlink>
        <a:folHlink>
          <a:srgbClr val="666699"/>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Lum_PPt2007Guidelines</Template>
  <TotalTime>0</TotalTime>
  <Words>1454</Words>
  <Application>Microsoft Office PowerPoint</Application>
  <PresentationFormat>On-screen Show (4:3)</PresentationFormat>
  <Paragraphs>188</Paragraphs>
  <Slides>10</Slides>
  <Notes>0</Notes>
  <HiddenSlides>0</HiddenSlides>
  <MMClips>0</MMClips>
  <ScaleCrop>false</ScaleCrop>
  <HeadingPairs>
    <vt:vector size="6" baseType="variant">
      <vt:variant>
        <vt:lpstr>Theme</vt:lpstr>
      </vt:variant>
      <vt:variant>
        <vt:i4>3</vt:i4>
      </vt:variant>
      <vt:variant>
        <vt:lpstr>Slide Titles</vt:lpstr>
      </vt:variant>
      <vt:variant>
        <vt:i4>10</vt:i4>
      </vt:variant>
      <vt:variant>
        <vt:lpstr>Custom Shows</vt:lpstr>
      </vt:variant>
      <vt:variant>
        <vt:i4>9</vt:i4>
      </vt:variant>
    </vt:vector>
  </HeadingPairs>
  <TitlesOfParts>
    <vt:vector size="22" baseType="lpstr">
      <vt:lpstr>Lum_PPt2007Guidelines</vt:lpstr>
      <vt:lpstr>Luminant_Confidential</vt:lpstr>
      <vt:lpstr>Luminant_plain</vt:lpstr>
      <vt:lpstr>NPRR514, Seasonal Generation Resource</vt:lpstr>
      <vt:lpstr>Existing Process for Suspension of Operation</vt:lpstr>
      <vt:lpstr>Existing Process for Return to Service</vt:lpstr>
      <vt:lpstr>Existing Process for Planned Outage</vt:lpstr>
      <vt:lpstr>NPRR514 Process for Seasonal Generation Operation </vt:lpstr>
      <vt:lpstr>NPRR514 Process for Seasonal Generation Operation (cont.)</vt:lpstr>
      <vt:lpstr>NPRR514 Process for Seasonal Generation Operation (cont.)</vt:lpstr>
      <vt:lpstr>Benefits of NPRR514</vt:lpstr>
      <vt:lpstr>Seasonal Operation Timeline (Example)</vt:lpstr>
      <vt:lpstr>Seasonal Operation Timeline  Resource Entity and Market Notifications</vt:lpstr>
      <vt:lpstr>Color</vt:lpstr>
      <vt:lpstr>Title slide</vt:lpstr>
      <vt:lpstr>Financial statement</vt:lpstr>
      <vt:lpstr>Content slides and bullets</vt:lpstr>
      <vt:lpstr>Graphic elements</vt:lpstr>
      <vt:lpstr>Tables</vt:lpstr>
      <vt:lpstr>Charts</vt:lpstr>
      <vt:lpstr>Organization chart</vt:lpstr>
      <vt:lpstr>Printing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2011-04-07T19:32:23Z</dcterms:created>
  <dcterms:modified xsi:type="dcterms:W3CDTF">2013-04-09T14:55:37Z</dcterms:modified>
</cp:coreProperties>
</file>