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A7737-B741-4059-A7D7-5744B7E3891E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87FF2-508B-44D7-A721-442C90CCA0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 Adequacy Task Force (RATF)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to WMS</a:t>
            </a:r>
          </a:p>
          <a:p>
            <a:r>
              <a:rPr lang="en-US" dirty="0" smtClean="0"/>
              <a:t>April 12,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RATF Objectives (Vote Requested)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Provide </a:t>
            </a:r>
            <a:r>
              <a:rPr lang="en-US" dirty="0"/>
              <a:t>a central discussion forum to help inform stakeholders on market design principles, issues and proposals as discussed under PUCT Project 40000 and monitor and track their progress.</a:t>
            </a:r>
          </a:p>
          <a:p>
            <a:r>
              <a:rPr lang="en-US" dirty="0"/>
              <a:t>Perform tasks and evaluations as directed by the PUCT, the ERCOT Board of Directors and as directed in writing by [</a:t>
            </a:r>
            <a:r>
              <a:rPr lang="en-US" dirty="0" smtClean="0"/>
              <a:t>TAC and/or WMS </a:t>
            </a:r>
            <a:r>
              <a:rPr lang="en-US" b="1" dirty="0" smtClean="0">
                <a:solidFill>
                  <a:schemeClr val="accent1"/>
                </a:solidFill>
              </a:rPr>
              <a:t>OR</a:t>
            </a:r>
            <a:r>
              <a:rPr lang="en-US" dirty="0" smtClean="0"/>
              <a:t> TAC only] </a:t>
            </a:r>
            <a:r>
              <a:rPr lang="en-US" dirty="0"/>
              <a:t>as related to resource adequacy.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Cast of Interim Solution B+ to Improve Real-Time Scarcity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sz="4200" dirty="0" smtClean="0"/>
              <a:t>Concerns/Questions of the RATF</a:t>
            </a:r>
          </a:p>
          <a:p>
            <a:pPr lvl="1"/>
            <a:r>
              <a:rPr lang="en-US" sz="2900" dirty="0" smtClean="0"/>
              <a:t>Determination of LOLP</a:t>
            </a:r>
          </a:p>
          <a:p>
            <a:pPr lvl="2"/>
            <a:r>
              <a:rPr lang="en-US" sz="2900" dirty="0" smtClean="0"/>
              <a:t>Should we use actual system conditions to calculate LOLP instead of the forecast values</a:t>
            </a:r>
          </a:p>
          <a:p>
            <a:pPr lvl="2"/>
            <a:r>
              <a:rPr lang="en-US" sz="2900" dirty="0" smtClean="0"/>
              <a:t>Should we use negative value in the LOLP distribution in table 14</a:t>
            </a:r>
          </a:p>
          <a:p>
            <a:pPr lvl="2"/>
            <a:r>
              <a:rPr lang="en-US" sz="2900" dirty="0" smtClean="0"/>
              <a:t>Differences in the LOLP in ERCOT’s curve and actual experience</a:t>
            </a:r>
            <a:endParaRPr lang="en-US" sz="2900" dirty="0" smtClean="0"/>
          </a:p>
          <a:p>
            <a:pPr lvl="1"/>
            <a:r>
              <a:rPr lang="en-US" sz="2900" dirty="0" smtClean="0"/>
              <a:t>SCED was not re-run </a:t>
            </a:r>
          </a:p>
          <a:p>
            <a:pPr lvl="1"/>
            <a:r>
              <a:rPr lang="en-US" sz="2900" dirty="0" smtClean="0"/>
              <a:t>How should we set the minimum contingency levels (X)</a:t>
            </a:r>
          </a:p>
          <a:p>
            <a:pPr lvl="1"/>
            <a:r>
              <a:rPr lang="en-US" sz="2900" dirty="0" smtClean="0"/>
              <a:t>2011 analysis was not adjusted for current price floors</a:t>
            </a:r>
          </a:p>
          <a:p>
            <a:pPr lvl="1"/>
            <a:r>
              <a:rPr lang="en-US" sz="2900" dirty="0" smtClean="0"/>
              <a:t>Will current price floors and SWOC remain if ORDC is implemented</a:t>
            </a:r>
          </a:p>
          <a:p>
            <a:pPr lvl="1"/>
            <a:r>
              <a:rPr lang="en-US" sz="2900" dirty="0" smtClean="0"/>
              <a:t>How is DAM impacted by the two approaches on real time co-optimization</a:t>
            </a:r>
          </a:p>
          <a:p>
            <a:pPr lvl="1"/>
            <a:r>
              <a:rPr lang="en-US" sz="2900" dirty="0" smtClean="0"/>
              <a:t>What is included in a 30 minute reserve (online/offline) and payments</a:t>
            </a:r>
          </a:p>
          <a:p>
            <a:pPr lvl="1"/>
            <a:r>
              <a:rPr lang="en-US" sz="2900" dirty="0" smtClean="0"/>
              <a:t>What is the breakdown of the Ancillary Service Imbalance Charge</a:t>
            </a:r>
          </a:p>
          <a:p>
            <a:pPr lvl="2"/>
            <a:r>
              <a:rPr lang="en-US" sz="2900" dirty="0" smtClean="0"/>
              <a:t>Payments to generators outside existing reserve represents how much uplift</a:t>
            </a:r>
          </a:p>
          <a:p>
            <a:pPr lvl="2"/>
            <a:r>
              <a:rPr lang="en-US" sz="2900" dirty="0" smtClean="0"/>
              <a:t>Impact from charges on resource providing AS will be incorporated in their AS offers</a:t>
            </a:r>
            <a:br>
              <a:rPr lang="en-US" sz="2900" dirty="0" smtClean="0"/>
            </a:br>
            <a:endParaRPr lang="en-US" sz="29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RATF is scheduled for April 19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ERCOT will provide some examples of interactions between DA and RT for on and offline units next week (“follow the money”)</a:t>
            </a:r>
          </a:p>
          <a:p>
            <a:r>
              <a:rPr lang="en-US" dirty="0" smtClean="0"/>
              <a:t>Awaiting Ancillary Service imbalance data and calculations from ERCOT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275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Resource Adequacy Task Force (RATF)</vt:lpstr>
      <vt:lpstr>RATF Objectives (Vote Requested)</vt:lpstr>
      <vt:lpstr>Back Cast of Interim Solution B+ to Improve Real-Time Scarcity Pricing</vt:lpstr>
      <vt:lpstr>Next Steps</vt:lpstr>
    </vt:vector>
  </TitlesOfParts>
  <Company>Florida Power &amp; Light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 Adequacy Task Force (RATF)</dc:title>
  <dc:creator>RGS0O0B</dc:creator>
  <cp:lastModifiedBy>RGS0O0B</cp:lastModifiedBy>
  <cp:revision>14</cp:revision>
  <dcterms:created xsi:type="dcterms:W3CDTF">2013-04-11T15:57:03Z</dcterms:created>
  <dcterms:modified xsi:type="dcterms:W3CDTF">2013-04-11T18:50:44Z</dcterms:modified>
</cp:coreProperties>
</file>