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8FDB4-313F-4DDA-82FC-ACE9C0A03C2A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A1D15-BC1C-4F07-9D2F-3FC1B5383E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3/04/20130403-QMW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April 12,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NPRR’s and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NPRR491, Updated Distributed Generation and Demand Response Information for ERCOT</a:t>
            </a:r>
          </a:p>
          <a:p>
            <a:pPr lvl="1"/>
            <a:r>
              <a:rPr lang="en-US" dirty="0" smtClean="0"/>
              <a:t>Submitter is working with ERCOT to identify existing reports to use in lieu of Protocol Revision.  </a:t>
            </a:r>
          </a:p>
          <a:p>
            <a:pPr lvl="1"/>
            <a:r>
              <a:rPr lang="en-US" dirty="0" smtClean="0"/>
              <a:t>No action required until additional comments are filed.</a:t>
            </a:r>
          </a:p>
          <a:p>
            <a:r>
              <a:rPr lang="en-US" dirty="0" smtClean="0"/>
              <a:t>NPRR515, Day-Ahead Market Self-Commitment of Generation Resources </a:t>
            </a:r>
          </a:p>
          <a:p>
            <a:pPr lvl="1"/>
            <a:r>
              <a:rPr lang="en-US" dirty="0" smtClean="0"/>
              <a:t>No QSEs actively supported the NPRR.  </a:t>
            </a:r>
          </a:p>
          <a:p>
            <a:pPr lvl="1"/>
            <a:r>
              <a:rPr lang="en-US" dirty="0" smtClean="0"/>
              <a:t>Project cost estimate is $260k - $285k. </a:t>
            </a:r>
          </a:p>
          <a:p>
            <a:pPr lvl="1"/>
            <a:r>
              <a:rPr lang="en-US" dirty="0" smtClean="0"/>
              <a:t>Recommendation: Approve language changes in Section 4.5.1 (true-up), reject language changes in Section 4.4.9.1 at this time.</a:t>
            </a:r>
          </a:p>
          <a:p>
            <a:pPr lvl="1"/>
            <a:r>
              <a:rPr lang="en-US" dirty="0" smtClean="0"/>
              <a:t>Consider changes in Section 4.4.9.1 in the future if another project is proposed affecting the DAM clearing engine.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NPRR’s and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NPRR524, Resource Limits in Providing Ancillary Service and NPRR527, Required Combined Cycle Telemetry</a:t>
            </a:r>
          </a:p>
          <a:p>
            <a:pPr lvl="1"/>
            <a:r>
              <a:rPr lang="en-US" dirty="0" smtClean="0"/>
              <a:t>Provision of RRS from additional capacity supplied by Power Augmentation (PA) technologies</a:t>
            </a:r>
          </a:p>
          <a:p>
            <a:pPr lvl="1"/>
            <a:r>
              <a:rPr lang="en-US" dirty="0" smtClean="0"/>
              <a:t>Agreement that this additional capacity is needed in the market</a:t>
            </a:r>
          </a:p>
          <a:p>
            <a:pPr lvl="1"/>
            <a:r>
              <a:rPr lang="en-US" dirty="0" smtClean="0"/>
              <a:t>Compromise position: </a:t>
            </a:r>
          </a:p>
          <a:p>
            <a:pPr lvl="2"/>
            <a:r>
              <a:rPr lang="en-US" dirty="0" smtClean="0"/>
              <a:t>Telemeter the HSL which includes the PA capacity</a:t>
            </a:r>
          </a:p>
          <a:p>
            <a:pPr lvl="2"/>
            <a:r>
              <a:rPr lang="en-US" dirty="0" smtClean="0"/>
              <a:t>Determine the maximum quantity of RRS from 24% of HSL without PA</a:t>
            </a:r>
          </a:p>
          <a:p>
            <a:pPr lvl="2"/>
            <a:r>
              <a:rPr lang="en-US" dirty="0" smtClean="0"/>
              <a:t>Telemeter quantity of RRS supplied from PA capacity</a:t>
            </a:r>
          </a:p>
          <a:p>
            <a:pPr lvl="2"/>
            <a:r>
              <a:rPr lang="en-US" dirty="0" smtClean="0"/>
              <a:t>Requirement to telemeter HSL of each turbine in a combined cycle resource configuration is not needed</a:t>
            </a:r>
          </a:p>
          <a:p>
            <a:pPr lvl="2"/>
            <a:r>
              <a:rPr lang="en-US" dirty="0" smtClean="0"/>
              <a:t>HASL is HSL (including PA capacity) minus AS</a:t>
            </a:r>
          </a:p>
          <a:p>
            <a:pPr lvl="1"/>
            <a:r>
              <a:rPr lang="en-US" dirty="0" smtClean="0"/>
              <a:t>NPRR submitters will file comments reflecting this concept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NPRR’s and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SCR773, Addition of Regulation Feedback to Generation to be Dispatched Calculation</a:t>
            </a:r>
          </a:p>
          <a:p>
            <a:pPr lvl="1"/>
            <a:r>
              <a:rPr lang="en-US" dirty="0" smtClean="0"/>
              <a:t>Discussed the following data needed from ERCOT monthly to measure the effectiveness of the SCR:</a:t>
            </a:r>
          </a:p>
          <a:p>
            <a:pPr lvl="2"/>
            <a:r>
              <a:rPr lang="en-US" dirty="0" smtClean="0"/>
              <a:t>MWH of regulation deployed per hour each month</a:t>
            </a:r>
          </a:p>
          <a:p>
            <a:pPr lvl="2"/>
            <a:r>
              <a:rPr lang="en-US" dirty="0" smtClean="0"/>
              <a:t>Percentage of 15 minute clock intervals when both URS and DRS are deployed by hour each month to support concept of SCE crossing zero every 15 minutes</a:t>
            </a:r>
          </a:p>
          <a:p>
            <a:pPr lvl="1"/>
            <a:r>
              <a:rPr lang="en-US" dirty="0" smtClean="0"/>
              <a:t>Requested ERCOT to provide this data to QMWG and PDCWG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ERCOT’s compilation of QSE questions regarding Generation Resource reactive testing is posted on the meeting webpage: </a:t>
            </a:r>
            <a:r>
              <a:rPr lang="en-US" sz="2600" dirty="0" smtClean="0">
                <a:hlinkClick r:id="rId2"/>
              </a:rPr>
              <a:t>http://www.ercot.com/calendar/2013/04/20130403-QMWG</a:t>
            </a:r>
            <a:endParaRPr lang="en-US" sz="2600" dirty="0" smtClean="0"/>
          </a:p>
          <a:p>
            <a:r>
              <a:rPr lang="en-US" dirty="0" smtClean="0"/>
              <a:t>ERCOT’s answers to reactive testing FAQs posted </a:t>
            </a:r>
          </a:p>
          <a:p>
            <a:r>
              <a:rPr lang="en-US" dirty="0" smtClean="0"/>
              <a:t>QMWG discussed FAQs</a:t>
            </a:r>
          </a:p>
          <a:p>
            <a:r>
              <a:rPr lang="en-US" dirty="0" smtClean="0"/>
              <a:t>May require NPRR or NOGRR for clarification</a:t>
            </a:r>
          </a:p>
          <a:p>
            <a:pPr lvl="1"/>
            <a:r>
              <a:rPr lang="en-US" dirty="0" smtClean="0"/>
              <a:t>Will look closely at appropriate Protocol or Operating Guide sections next meeting</a:t>
            </a:r>
          </a:p>
          <a:p>
            <a:pPr lvl="1"/>
            <a:r>
              <a:rPr lang="en-US" dirty="0" smtClean="0"/>
              <a:t>ERCOT Workshop in June, date is TBD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Deferred discussion of </a:t>
            </a:r>
            <a:r>
              <a:rPr lang="en-US" u="sng" dirty="0" smtClean="0"/>
              <a:t>Guide to the Interconnection Process v1.2 </a:t>
            </a:r>
            <a:r>
              <a:rPr lang="en-US" dirty="0" smtClean="0"/>
              <a:t>for next meeting April 22, 2013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377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QMWG Update to WMS</vt:lpstr>
      <vt:lpstr>NPRR’s and Assignments</vt:lpstr>
      <vt:lpstr>NPRR’s and Assignments</vt:lpstr>
      <vt:lpstr>NPRR’s and Assignments</vt:lpstr>
      <vt:lpstr>General Update</vt:lpstr>
      <vt:lpstr>General 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</dc:creator>
  <cp:lastModifiedBy>Luminant</cp:lastModifiedBy>
  <cp:revision>13</cp:revision>
  <dcterms:created xsi:type="dcterms:W3CDTF">2013-04-08T15:21:44Z</dcterms:created>
  <dcterms:modified xsi:type="dcterms:W3CDTF">2013-04-09T13:35:05Z</dcterms:modified>
</cp:coreProperties>
</file>