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281" r:id="rId4"/>
    <p:sldId id="289" r:id="rId5"/>
    <p:sldId id="295" r:id="rId6"/>
    <p:sldId id="294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051" autoAdjust="0"/>
  </p:normalViewPr>
  <p:slideViewPr>
    <p:cSldViewPr>
      <p:cViewPr varScale="1">
        <p:scale>
          <a:sx n="87" d="100"/>
          <a:sy n="87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610ECF-A9A0-4074-B696-6801219F0357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FEBF8E8-9AE1-4F19-9BDD-B5D5186E05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214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pic>
        <p:nvPicPr>
          <p:cNvPr id="8" name="Picture 1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xmlns="" val="3383605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CDED2-99DB-4C82-AB38-351B5C753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8425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BD066-328A-412D-B0C3-B37C4EF55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8589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44664-BF30-4A21-B3CA-0010BC707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189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4A89A-D610-4DBB-BBC0-DB74FA1C2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7934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2DACF-A176-45E5-9697-64ECC62614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4221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B28BE-15AA-4661-A75A-1DB4609D5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490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9FF70-5107-4CA4-841D-380C329C9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333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F1809-10B1-4138-B7D2-B1AFC094C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0427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236B0-F176-4C7E-B066-A35DB2F0E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78124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C8C16-214D-430E-86A8-2242658EC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8128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C3499DC-37CE-485C-942F-70ED7690A2BF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5524031D-F6D7-4534-B6AA-A2947471681D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3" name="Picture 8" descr="logo_C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74B75B09-BDBB-4169-AC38-7DD5E9E3B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8191475-7934-488E-A9CB-A966DEA0524D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Technical Advisory Committee Meeting</a:t>
            </a:r>
          </a:p>
          <a:p>
            <a:r>
              <a:rPr lang="en-US" dirty="0" smtClean="0"/>
              <a:t>March 7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1752600"/>
            <a:ext cx="6372225" cy="1600200"/>
          </a:xfrm>
        </p:spPr>
        <p:txBody>
          <a:bodyPr/>
          <a:lstStyle/>
          <a:p>
            <a:r>
              <a:rPr lang="en-US" dirty="0" smtClean="0"/>
              <a:t>2013 Ancillary Services Methodology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Remove Non-Spin Load Forecast Bias</a:t>
            </a:r>
          </a:p>
          <a:p>
            <a:pPr lvl="1"/>
            <a:r>
              <a:rPr lang="en-US" dirty="0" smtClean="0"/>
              <a:t>Implemented in Zonal due to lack of an HRUC process</a:t>
            </a:r>
          </a:p>
          <a:p>
            <a:r>
              <a:rPr lang="en-US" dirty="0" smtClean="0"/>
              <a:t>Consider Net-Load Error from all Intermittent Renewable Resources</a:t>
            </a:r>
          </a:p>
          <a:p>
            <a:pPr lvl="1"/>
            <a:r>
              <a:rPr lang="en-US" dirty="0" smtClean="0"/>
              <a:t>As more non-wind IRRs enter the market, it is necessary to incorporate non-IRR error into the AS analyses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and ROS Discussion and Endorsement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Concerns raised by the Market Participants</a:t>
            </a:r>
          </a:p>
          <a:p>
            <a:pPr lvl="1"/>
            <a:r>
              <a:rPr lang="en-US" dirty="0" smtClean="0"/>
              <a:t>Regardless of now having an intra-day commitment tool, there may still </a:t>
            </a:r>
            <a:r>
              <a:rPr lang="en-US" dirty="0" smtClean="0"/>
              <a:t>be </a:t>
            </a:r>
            <a:r>
              <a:rPr lang="en-US" dirty="0" smtClean="0"/>
              <a:t>a </a:t>
            </a:r>
            <a:r>
              <a:rPr lang="en-US" dirty="0" smtClean="0"/>
              <a:t>bias in the load forecast which should be considered in the NSRS calculation</a:t>
            </a:r>
          </a:p>
          <a:p>
            <a:pPr lvl="1"/>
            <a:r>
              <a:rPr lang="en-US" dirty="0" smtClean="0"/>
              <a:t>If bias is removed, then potentially replacing a market-based service with an out of market service</a:t>
            </a:r>
          </a:p>
          <a:p>
            <a:pPr lvl="1"/>
            <a:r>
              <a:rPr lang="en-US" dirty="0" smtClean="0"/>
              <a:t>It is not intuitive/desired that the NSRS requirement should decrease during peak hours</a:t>
            </a:r>
          </a:p>
          <a:p>
            <a:pPr lvl="1"/>
            <a:r>
              <a:rPr lang="en-US" dirty="0" smtClean="0"/>
              <a:t>Reducing the NSRS requirement may not be aligned with the Resource Adequacy proposals currently being discussed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and ROS Discussion and Endorsement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WMS and ROS have endorsed a re-affirmation of the existing Ancillary Services Methodology</a:t>
            </a:r>
          </a:p>
          <a:p>
            <a:pPr lvl="1"/>
            <a:r>
              <a:rPr lang="en-US" dirty="0" smtClean="0"/>
              <a:t>ERCOT supports this endorsement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ERCOT Comments</a:t>
            </a:r>
          </a:p>
          <a:p>
            <a:pPr lvl="1"/>
            <a:r>
              <a:rPr lang="en-US" dirty="0" smtClean="0"/>
              <a:t>ERCOT is committed to continue working with the stakeholders to better define the continued need for the Load Forecast Bias, and whether a cap on the amount of NSRS requirement is needed</a:t>
            </a:r>
          </a:p>
          <a:p>
            <a:pPr lvl="1"/>
            <a:r>
              <a:rPr lang="en-US" dirty="0" smtClean="0"/>
              <a:t>If modifications to the methodology are desired after this assessment concludes, ERCOT will bring the methodology back to the stakeholders and Board of Directors for endorsement and approval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changes presented to:</a:t>
            </a:r>
          </a:p>
          <a:p>
            <a:pPr lvl="1"/>
            <a:r>
              <a:rPr lang="en-US" dirty="0" smtClean="0"/>
              <a:t>QMWG on December 4 and January 8</a:t>
            </a:r>
          </a:p>
          <a:p>
            <a:pPr lvl="1"/>
            <a:r>
              <a:rPr lang="en-US" dirty="0" smtClean="0"/>
              <a:t>WMS on January 9; ROS on January 10 – Discussion Tabled</a:t>
            </a:r>
          </a:p>
          <a:p>
            <a:pPr lvl="1"/>
            <a:r>
              <a:rPr lang="en-US" dirty="0" smtClean="0"/>
              <a:t>Update to TAC on February 7</a:t>
            </a:r>
          </a:p>
          <a:p>
            <a:pPr lvl="1"/>
            <a:r>
              <a:rPr lang="en-US" dirty="0" smtClean="0"/>
              <a:t>WMS on February 13; ROS on February 14 – Endorsed re-affirmation of current AS Methodology</a:t>
            </a:r>
          </a:p>
          <a:p>
            <a:endParaRPr lang="en-US" dirty="0" smtClean="0"/>
          </a:p>
          <a:p>
            <a:r>
              <a:rPr lang="en-US" dirty="0" smtClean="0"/>
              <a:t>Road Map</a:t>
            </a:r>
          </a:p>
          <a:p>
            <a:pPr lvl="1"/>
            <a:r>
              <a:rPr lang="en-US" dirty="0" smtClean="0"/>
              <a:t>Seek Board Approval on March 19 to meet the annual review requirement in the Nodal Protocols</a:t>
            </a:r>
          </a:p>
          <a:p>
            <a:pPr lvl="1"/>
            <a:r>
              <a:rPr lang="en-US" dirty="0" smtClean="0"/>
              <a:t>Seek TAC endorsement today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Sept 2012 West Texas Congesiton</Template>
  <TotalTime>3764</TotalTime>
  <Words>296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1_Custom Design</vt:lpstr>
      <vt:lpstr>Custom Design</vt:lpstr>
      <vt:lpstr>2013 Ancillary Services Methodology</vt:lpstr>
      <vt:lpstr>Proposed Changes</vt:lpstr>
      <vt:lpstr>WMS and ROS Discussion and Endorsement</vt:lpstr>
      <vt:lpstr>WMS and ROS Discussion and Endorsement</vt:lpstr>
      <vt:lpstr>Timeline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Chad Thompson</dc:creator>
  <cp:lastModifiedBy>ERCOT</cp:lastModifiedBy>
  <cp:revision>168</cp:revision>
  <dcterms:created xsi:type="dcterms:W3CDTF">2012-10-05T18:57:31Z</dcterms:created>
  <dcterms:modified xsi:type="dcterms:W3CDTF">2013-02-28T14:15:38Z</dcterms:modified>
</cp:coreProperties>
</file>