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8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5309D-F11A-0E44-BF53-BD94069AC324}" type="datetimeFigureOut">
              <a:rPr lang="en-US" smtClean="0"/>
              <a:t>3/4/13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9C4CF-B488-AD4E-95D8-C4267CC8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30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$750 million per bank, Letter of Credit issuer, for all ERCOT Counter-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Parties</a:t>
            </a:r>
            <a:r>
              <a:rPr lang="en-US" smtClean="0">
                <a:effectLst/>
              </a:rPr>
              <a:t> (pertains </a:t>
            </a:r>
            <a:r>
              <a:rPr lang="en-US" dirty="0" smtClean="0">
                <a:effectLst/>
              </a:rPr>
              <a:t>to </a:t>
            </a:r>
            <a:r>
              <a:rPr lang="en-US" dirty="0" smtClean="0"/>
              <a:t>overall limit per financial institution)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9C4CF-B488-AD4E-95D8-C4267CC8A7D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8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9C4CF-B488-AD4E-95D8-C4267CC8A7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50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2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01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047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4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98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50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8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46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569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250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CDB0E-9A64-0543-B1D3-0717446A13B3}" type="datetimeFigureOut">
              <a:rPr lang="en-US" smtClean="0"/>
              <a:t>3/4/13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57D79-1FFC-C445-B346-1F57930AB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8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Wholesale Market Subcommittee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Technical Advisory Committee March 7</a:t>
            </a:r>
            <a:r>
              <a:rPr lang="en-US" baseline="30000" dirty="0" smtClean="0"/>
              <a:t>th</a:t>
            </a:r>
            <a:r>
              <a:rPr lang="en-US" dirty="0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48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Letter of Credit Concentrations 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proposed  a dollar limit </a:t>
            </a:r>
            <a:r>
              <a:rPr lang="en-US" dirty="0"/>
              <a:t>on letters of credit per counter party </a:t>
            </a:r>
            <a:r>
              <a:rPr lang="en-US" dirty="0" smtClean="0"/>
              <a:t>per financial </a:t>
            </a:r>
            <a:r>
              <a:rPr lang="en-US" dirty="0"/>
              <a:t>institution</a:t>
            </a:r>
            <a:r>
              <a:rPr lang="en-US" dirty="0" smtClean="0"/>
              <a:t>.  And an overall limit </a:t>
            </a:r>
            <a:r>
              <a:rPr lang="en-US" dirty="0"/>
              <a:t>per financial institution based on credit rating and tangible net worth with </a:t>
            </a:r>
            <a:r>
              <a:rPr lang="en-US" dirty="0" smtClean="0"/>
              <a:t>an absolute cap. ERCOT would be required </a:t>
            </a:r>
            <a:r>
              <a:rPr lang="en-US" dirty="0"/>
              <a:t>to notify </a:t>
            </a:r>
            <a:r>
              <a:rPr lang="en-US" dirty="0" smtClean="0"/>
              <a:t>market </a:t>
            </a:r>
            <a:r>
              <a:rPr lang="en-US" dirty="0"/>
              <a:t>if an issuer is </a:t>
            </a:r>
            <a:r>
              <a:rPr lang="en-US" dirty="0" smtClean="0"/>
              <a:t>near the </a:t>
            </a:r>
            <a:r>
              <a:rPr lang="en-US" dirty="0"/>
              <a:t>aggregate </a:t>
            </a:r>
            <a:r>
              <a:rPr lang="en-US" dirty="0" smtClean="0"/>
              <a:t>limit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3905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of Credit Concentrations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MCWG and CWG spent </a:t>
            </a:r>
            <a:r>
              <a:rPr lang="en-US" dirty="0"/>
              <a:t>lot of time on this, but all proposals raised serious concerns.  </a:t>
            </a:r>
            <a:r>
              <a:rPr lang="en-US" dirty="0" smtClean="0"/>
              <a:t>WMS is asking for TAC guidance on this issue since </a:t>
            </a:r>
            <a:r>
              <a:rPr lang="en-US" dirty="0" smtClean="0"/>
              <a:t>it </a:t>
            </a:r>
            <a:r>
              <a:rPr lang="en-US" smtClean="0"/>
              <a:t>appears there </a:t>
            </a:r>
            <a:r>
              <a:rPr lang="en-US" dirty="0" smtClean="0"/>
              <a:t>is no </a:t>
            </a:r>
            <a:r>
              <a:rPr lang="en-US" dirty="0"/>
              <a:t>workable </a:t>
            </a:r>
            <a:r>
              <a:rPr lang="en-US" dirty="0" smtClean="0"/>
              <a:t>solution.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357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Wholesale Storage Load Definition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Current definition of WSL is list-based</a:t>
            </a:r>
          </a:p>
          <a:p>
            <a:pPr lvl="1"/>
            <a:r>
              <a:rPr lang="en-US" dirty="0" smtClean="0"/>
              <a:t> “WSL is limited to the following technologies: batteries, flywheels, compressed air energy storage, pumped hydro-electric power, and electro chemical capacitors”</a:t>
            </a:r>
          </a:p>
          <a:p>
            <a:r>
              <a:rPr lang="en-US" dirty="0" smtClean="0"/>
              <a:t>WMS passed the following motion: WMS recommends the </a:t>
            </a:r>
            <a:r>
              <a:rPr lang="en-US" dirty="0"/>
              <a:t>WSL definition remain in the Protocols and that it retain the eligible technologies clarity requested by ERCOT, and directs ETWG to proceed with redefining WSL-eligible technologies by criteria, with a list for illustrative purposes. </a:t>
            </a:r>
            <a:endParaRPr lang="en-US" dirty="0" smtClean="0"/>
          </a:p>
          <a:p>
            <a:r>
              <a:rPr lang="en-US" dirty="0" smtClean="0"/>
              <a:t>Seeking TAC input on WMS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996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233</Words>
  <Application>Microsoft Macintosh PowerPoint</Application>
  <PresentationFormat>On-screen Show (4:3)</PresentationFormat>
  <Paragraphs>14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Wholesale Market Subcommittee Update</vt:lpstr>
      <vt:lpstr>Letter of Credit Concentrations background information</vt:lpstr>
      <vt:lpstr>Letter of Credit Concentrations </vt:lpstr>
      <vt:lpstr>Wholesale Storage Load Definition Update</vt:lpstr>
    </vt:vector>
  </TitlesOfParts>
  <Company>Dean &amp; 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Wholesale Market Subcommittee Update</dc:title>
  <dc:creator>Systems Administrator</dc:creator>
  <cp:lastModifiedBy>Systems Administrator</cp:lastModifiedBy>
  <cp:revision>16</cp:revision>
  <dcterms:created xsi:type="dcterms:W3CDTF">2013-03-03T22:27:16Z</dcterms:created>
  <dcterms:modified xsi:type="dcterms:W3CDTF">2013-03-05T00:06:41Z</dcterms:modified>
</cp:coreProperties>
</file>