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8"/>
  </p:notesMasterIdLst>
  <p:sldIdLst>
    <p:sldId id="256" r:id="rId3"/>
    <p:sldId id="281" r:id="rId4"/>
    <p:sldId id="294" r:id="rId5"/>
    <p:sldId id="289" r:id="rId6"/>
    <p:sldId id="295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051" autoAdjust="0"/>
  </p:normalViewPr>
  <p:slideViewPr>
    <p:cSldViewPr>
      <p:cViewPr varScale="1">
        <p:scale>
          <a:sx n="87" d="100"/>
          <a:sy n="87" d="100"/>
        </p:scale>
        <p:origin x="-57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610ECF-A9A0-4074-B696-6801219F0357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FEBF8E8-9AE1-4F19-9BDD-B5D5186E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pic>
        <p:nvPicPr>
          <p:cNvPr id="8" name="Picture 1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xmlns="" val="3383605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CDED2-99DB-4C82-AB38-351B5C753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8425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BD066-328A-412D-B0C3-B37C4EF55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8589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44664-BF30-4A21-B3CA-0010BC707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189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4A89A-D610-4DBB-BBC0-DB74FA1C2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7934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2DACF-A176-45E5-9697-64ECC62614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4221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B28BE-15AA-4661-A75A-1DB4609D5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490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9FF70-5107-4CA4-841D-380C329C9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333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F1809-10B1-4138-B7D2-B1AFC094C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0427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236B0-F176-4C7E-B066-A35DB2F0E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78124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C8C16-214D-430E-86A8-2242658EC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8128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C68096-4BEC-4EEC-99DA-67B69A397F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C3499DC-37CE-485C-942F-70ED7690A2BF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5524031D-F6D7-4534-B6AA-A2947471681D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3" name="Picture 8" descr="logo_C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74B75B09-BDBB-4169-AC38-7DD5E9E3B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September 18, 2012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08191475-7934-488E-A9CB-A966DEA0524D}" type="slidenum">
              <a:rPr lang="en-US" sz="1200"/>
              <a:pPr algn="ctr">
                <a:defRPr/>
              </a:pPr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Technical Advisory Committee Meeting</a:t>
            </a:r>
          </a:p>
          <a:p>
            <a:r>
              <a:rPr lang="en-US" dirty="0" smtClean="0"/>
              <a:t>February 7 2013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1752600"/>
            <a:ext cx="6372225" cy="1600200"/>
          </a:xfrm>
        </p:spPr>
        <p:txBody>
          <a:bodyPr/>
          <a:lstStyle/>
          <a:p>
            <a:r>
              <a:rPr lang="en-US" dirty="0" smtClean="0"/>
              <a:t>2013 Ancillary Services Methodology Update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Remove Non-Spin Load Forecast Bias</a:t>
            </a:r>
          </a:p>
          <a:p>
            <a:pPr lvl="1"/>
            <a:r>
              <a:rPr lang="en-US" dirty="0" smtClean="0"/>
              <a:t>The NSRS Load Forecast Bias was implemented in Zonal due to the lack of an hour-ahead commitment tool (RPRS)</a:t>
            </a:r>
          </a:p>
          <a:p>
            <a:pPr lvl="1"/>
            <a:r>
              <a:rPr lang="en-US" dirty="0" smtClean="0"/>
              <a:t>With the addition of HRUC, ERCOT is now able to wait until closer to the Operating Hour to issue commitments, which provides QSEs the latitude to self-commit Resources in lieu of receiving an HRUC instruction</a:t>
            </a:r>
          </a:p>
          <a:p>
            <a:r>
              <a:rPr lang="en-US" dirty="0" smtClean="0"/>
              <a:t>Consider Net-Load Error from all Intermittent Renewable Resources</a:t>
            </a:r>
          </a:p>
          <a:p>
            <a:pPr lvl="1"/>
            <a:r>
              <a:rPr lang="en-US" dirty="0" smtClean="0"/>
              <a:t>With the planned continued addition of non-wind IRRs, ERCOT believes it is necessary to incorporate the error that these technologies introduce into our analyses</a:t>
            </a:r>
          </a:p>
          <a:p>
            <a:pPr lvl="1"/>
            <a:r>
              <a:rPr lang="en-US" dirty="0" smtClean="0"/>
              <a:t>Continue to use the results of the 2007 GE study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changes presented to:</a:t>
            </a:r>
          </a:p>
          <a:p>
            <a:pPr lvl="1"/>
            <a:r>
              <a:rPr lang="en-US" dirty="0" smtClean="0"/>
              <a:t>QMWG on December 4 and January 8</a:t>
            </a:r>
          </a:p>
          <a:p>
            <a:pPr lvl="1"/>
            <a:r>
              <a:rPr lang="en-US" dirty="0" smtClean="0"/>
              <a:t>WMS on January 9 – Discussion Tabled</a:t>
            </a:r>
          </a:p>
          <a:p>
            <a:pPr lvl="1"/>
            <a:r>
              <a:rPr lang="en-US" dirty="0" smtClean="0"/>
              <a:t>ROS on January 10 – Discussion Tabled</a:t>
            </a:r>
          </a:p>
          <a:p>
            <a:endParaRPr lang="en-US" dirty="0" smtClean="0"/>
          </a:p>
          <a:p>
            <a:r>
              <a:rPr lang="en-US" dirty="0" smtClean="0"/>
              <a:t>Road Map</a:t>
            </a:r>
          </a:p>
          <a:p>
            <a:pPr lvl="1"/>
            <a:r>
              <a:rPr lang="en-US" dirty="0" smtClean="0"/>
              <a:t>Board Approval in March to meet the annual review requirement in the Nodal Protocols</a:t>
            </a:r>
          </a:p>
          <a:p>
            <a:pPr lvl="1"/>
            <a:r>
              <a:rPr lang="en-US" dirty="0" smtClean="0"/>
              <a:t>Seek WMS and ROS endorsement in February; TAC endorsement in March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Forum Discussion and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Resource Adequacy</a:t>
            </a:r>
          </a:p>
          <a:p>
            <a:pPr lvl="1"/>
            <a:r>
              <a:rPr lang="en-US" dirty="0" smtClean="0"/>
              <a:t>Months where the load forecast bias has a large impact on the NSRS requirement may result in less NSRS being procured.  Is this the proper direction the market should take with Resource Adequacy in mind?</a:t>
            </a:r>
          </a:p>
          <a:p>
            <a:r>
              <a:rPr lang="en-US" dirty="0" smtClean="0"/>
              <a:t>How many more RUC commitments would ERCOT have issued if the bias had been removed in 2012?</a:t>
            </a:r>
          </a:p>
          <a:p>
            <a:pPr lvl="1"/>
            <a:r>
              <a:rPr lang="en-US" dirty="0" smtClean="0"/>
              <a:t>Unable to </a:t>
            </a:r>
            <a:r>
              <a:rPr lang="en-US" dirty="0" smtClean="0"/>
              <a:t>back cast the impact removing the bias would have on ERCOT-instructed or QSE self-commitment </a:t>
            </a:r>
            <a:r>
              <a:rPr lang="en-US" dirty="0" smtClean="0"/>
              <a:t>decisions</a:t>
            </a:r>
          </a:p>
          <a:p>
            <a:pPr lvl="2"/>
            <a:r>
              <a:rPr lang="en-US" dirty="0" smtClean="0"/>
              <a:t>Could impact the number of RUC commitments in either direction</a:t>
            </a:r>
          </a:p>
          <a:p>
            <a:pPr lvl="1"/>
            <a:r>
              <a:rPr lang="en-US" dirty="0" smtClean="0"/>
              <a:t>NPRR416 </a:t>
            </a:r>
            <a:r>
              <a:rPr lang="en-US" dirty="0" smtClean="0"/>
              <a:t>allows QSEs to self-commit in lieu of receiving a RUC commitment – implementation planned as part of R4 (07/29-08/02)</a:t>
            </a:r>
          </a:p>
          <a:p>
            <a:r>
              <a:rPr lang="en-US" dirty="0" smtClean="0"/>
              <a:t>Lumping all IRR technologies together using the GE study is an incorrect assumption</a:t>
            </a:r>
          </a:p>
          <a:p>
            <a:pPr lvl="1"/>
            <a:r>
              <a:rPr lang="en-US" dirty="0" smtClean="0"/>
              <a:t>ERCOT is has removed the references to the GE study, and will bring that back to WMS and ROS this month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ERCOT’s proposal was intended to capture the following:</a:t>
            </a:r>
          </a:p>
          <a:p>
            <a:pPr lvl="1"/>
            <a:r>
              <a:rPr lang="en-US" dirty="0" smtClean="0"/>
              <a:t>Removing the Non-Spin Load Forecast Bias </a:t>
            </a:r>
            <a:r>
              <a:rPr lang="en-US" dirty="0" smtClean="0"/>
              <a:t>as </a:t>
            </a:r>
            <a:r>
              <a:rPr lang="en-US" dirty="0" smtClean="0"/>
              <a:t>ERCOT now has an HRUC tool which did not exist in Zonal</a:t>
            </a:r>
          </a:p>
          <a:p>
            <a:pPr lvl="1"/>
            <a:r>
              <a:rPr lang="en-US" dirty="0" smtClean="0"/>
              <a:t>Including net-load error from all IRR types </a:t>
            </a:r>
            <a:r>
              <a:rPr lang="en-US" dirty="0" smtClean="0"/>
              <a:t>to </a:t>
            </a:r>
            <a:r>
              <a:rPr lang="en-US" dirty="0" smtClean="0"/>
              <a:t>accommodate new renewable technologies into the </a:t>
            </a:r>
            <a:r>
              <a:rPr lang="en-US" dirty="0" smtClean="0"/>
              <a:t>analyses</a:t>
            </a:r>
            <a:endParaRPr lang="en-US" dirty="0" smtClean="0"/>
          </a:p>
          <a:p>
            <a:r>
              <a:rPr lang="en-US" dirty="0" smtClean="0"/>
              <a:t>ERCOT </a:t>
            </a:r>
            <a:r>
              <a:rPr lang="en-US" dirty="0" smtClean="0"/>
              <a:t>is comfortable pursuing a “no-change” re-affirmation of the current AS Methodology if that is what the stakeholder committees endorse</a:t>
            </a:r>
          </a:p>
          <a:p>
            <a:pPr lvl="1"/>
            <a:r>
              <a:rPr lang="en-US" dirty="0" smtClean="0"/>
              <a:t>ERCOT </a:t>
            </a:r>
            <a:r>
              <a:rPr lang="en-US" dirty="0" smtClean="0"/>
              <a:t>would still suggest administrative changes to the document, including updated Board approved and Effective dates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Sept 2012 West Texas Congesiton</Template>
  <TotalTime>3707</TotalTime>
  <Words>405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1_Custom Design</vt:lpstr>
      <vt:lpstr>Custom Design</vt:lpstr>
      <vt:lpstr>2013 Ancillary Services Methodology Update</vt:lpstr>
      <vt:lpstr>Proposed Changes</vt:lpstr>
      <vt:lpstr>Timeline</vt:lpstr>
      <vt:lpstr>Stakeholder Forum Discussion and Concerns</vt:lpstr>
      <vt:lpstr>ERCOT Comments</vt:lpstr>
    </vt:vector>
  </TitlesOfParts>
  <Company>ERCOT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Chad Thompson</dc:creator>
  <cp:lastModifiedBy>ERCOT</cp:lastModifiedBy>
  <cp:revision>161</cp:revision>
  <dcterms:created xsi:type="dcterms:W3CDTF">2012-10-05T18:57:31Z</dcterms:created>
  <dcterms:modified xsi:type="dcterms:W3CDTF">2013-01-23T21:38:41Z</dcterms:modified>
</cp:coreProperties>
</file>