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2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86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3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662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8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70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3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51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7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94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92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86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47C59-D79B-0741-B6A4-B15CCEE4CDB1}" type="datetimeFigureOut">
              <a:rPr lang="en-US" smtClean="0"/>
              <a:t>1/31/13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1ADD2-0868-864C-8F9E-5085D504B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0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Wholesale Market Subcommittee Update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7</a:t>
            </a:r>
            <a:r>
              <a:rPr lang="en-US" baseline="30000" dirty="0" smtClean="0"/>
              <a:t>th</a:t>
            </a:r>
            <a:r>
              <a:rPr lang="en-US" dirty="0" smtClean="0"/>
              <a:t>, Technical Advisory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039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2013 WMS Leadership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Vice Chair: Sandy Morris</a:t>
            </a:r>
          </a:p>
          <a:p>
            <a:r>
              <a:rPr lang="en-US" dirty="0" smtClean="0"/>
              <a:t>Chair: Seth Cochran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618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WMS </a:t>
            </a:r>
            <a:r>
              <a:rPr lang="en-US" dirty="0"/>
              <a:t>r</a:t>
            </a:r>
            <a:r>
              <a:rPr lang="en-US" dirty="0" smtClean="0"/>
              <a:t>ecommendation item for </a:t>
            </a:r>
            <a:r>
              <a:rPr lang="en-US" dirty="0" smtClean="0"/>
              <a:t>TAC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2013 CRR Calendar</a:t>
            </a:r>
            <a:r>
              <a:rPr lang="en-US" dirty="0" smtClean="0"/>
              <a:t>- WMS recommended the CRR calendar with a holiday break and avoidance of overlapping bid windows between the Monthly and Long-term Auction Sequences.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2011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57</Words>
  <Application>Microsoft Macintosh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Wholesale Market Subcommittee Update </vt:lpstr>
      <vt:lpstr>2013 WMS Leadership </vt:lpstr>
      <vt:lpstr>WMS recommendation item for TAC vote</vt:lpstr>
    </vt:vector>
  </TitlesOfParts>
  <Company>Dean &amp; Co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Wholesale Market Subcommittee Update </dc:title>
  <dc:creator>Systems Administrator</dc:creator>
  <cp:lastModifiedBy>Systems Administrator</cp:lastModifiedBy>
  <cp:revision>8</cp:revision>
  <dcterms:created xsi:type="dcterms:W3CDTF">2013-01-31T21:26:00Z</dcterms:created>
  <dcterms:modified xsi:type="dcterms:W3CDTF">2013-01-31T22:29:12Z</dcterms:modified>
</cp:coreProperties>
</file>