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92" r:id="rId4"/>
    <p:sldId id="317" r:id="rId5"/>
    <p:sldId id="293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1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smtClean="0"/>
              <a:t>PDCWG</a:t>
            </a:r>
            <a:br>
              <a:rPr lang="en-US" smtClean="0"/>
            </a:br>
            <a:r>
              <a:rPr lang="en-US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smtClean="0"/>
              <a:t>David Kee Chair</a:t>
            </a:r>
          </a:p>
          <a:p>
            <a:r>
              <a:rPr lang="en-US" sz="2000" smtClean="0"/>
              <a:t>CPS Energy</a:t>
            </a:r>
          </a:p>
          <a:p>
            <a:r>
              <a:rPr lang="en-US" sz="2000" smtClean="0"/>
              <a:t>Sydney Niemeyer Vice Chair</a:t>
            </a:r>
          </a:p>
          <a:p>
            <a:r>
              <a:rPr lang="en-US" sz="2000" smtClean="0"/>
              <a:t>NRG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381000"/>
            <a:ext cx="9094787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75"/>
            <a:ext cx="91440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950" y="463550"/>
            <a:ext cx="86741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124200" y="9144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20663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354013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9250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7162800" y="2286000"/>
            <a:ext cx="1524000" cy="8318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December 2012 was the first month with all days below 0.020 Hz RMS1.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776288"/>
            <a:ext cx="9191626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806450"/>
            <a:ext cx="86677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/>
          <a:lstStyle/>
          <a:p>
            <a:r>
              <a:rPr lang="en-US" dirty="0" smtClean="0"/>
              <a:t>No meeting since end of November</a:t>
            </a:r>
          </a:p>
          <a:p>
            <a:r>
              <a:rPr lang="en-US" dirty="0" smtClean="0"/>
              <a:t>Next meeting Jan 24, 2013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309563"/>
            <a:ext cx="90487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3" y="304800"/>
            <a:ext cx="90582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00038"/>
            <a:ext cx="9067800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486 </a:t>
            </a:r>
            <a:r>
              <a:rPr lang="en-US" sz="3600" dirty="0" smtClean="0"/>
              <a:t>(from Dec report)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PDCWG recommends to continue to table this NPRR</a:t>
            </a:r>
          </a:p>
          <a:p>
            <a:r>
              <a:rPr lang="en-US" smtClean="0"/>
              <a:t>ERCOT system tuning is scheduled for early January with analysis and report to PDCWG by February (tentative)</a:t>
            </a:r>
          </a:p>
          <a:p>
            <a:r>
              <a:rPr lang="en-US" smtClean="0"/>
              <a:t>PDCWG will be prepared to provide ROS its report by the March 2013 ROS meeting (tentative)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 105</a:t>
            </a:r>
            <a:endParaRPr lang="en-US" sz="36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PDCWG submitted NOGRR</a:t>
            </a:r>
          </a:p>
          <a:p>
            <a:pPr lvl="1"/>
            <a:r>
              <a:rPr lang="en-US" dirty="0" smtClean="0"/>
              <a:t>Add CLRs to test forms</a:t>
            </a:r>
          </a:p>
          <a:p>
            <a:pPr lvl="1"/>
            <a:r>
              <a:rPr lang="en-US" dirty="0" smtClean="0"/>
              <a:t>Corrects errors in equations and examples</a:t>
            </a:r>
          </a:p>
          <a:p>
            <a:r>
              <a:rPr lang="en-US" dirty="0" smtClean="0"/>
              <a:t>Request action from ROS – approve NOGRR 105 as revised by OWG.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RRS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Compliance evaluation of performance is being combined between Qualification and Testing requirements</a:t>
            </a:r>
          </a:p>
          <a:p>
            <a:pPr>
              <a:defRPr/>
            </a:pPr>
            <a:r>
              <a:rPr lang="en-US" dirty="0" smtClean="0"/>
              <a:t>Clearly defining and separating of the two sets of requirements should be noted as new focus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381000"/>
            <a:ext cx="9094787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1925"/>
            <a:ext cx="9144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151</Words>
  <Application>Microsoft Office PowerPoint</Application>
  <PresentationFormat>On-screen Show (4:3)</PresentationFormat>
  <Paragraphs>22</Paragraphs>
  <Slides>23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PDCWG Report to ROS</vt:lpstr>
      <vt:lpstr>Meetings</vt:lpstr>
      <vt:lpstr>NPRR 486 (from Dec report)</vt:lpstr>
      <vt:lpstr>NOGRR 105</vt:lpstr>
      <vt:lpstr>RRS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115</cp:revision>
  <dcterms:created xsi:type="dcterms:W3CDTF">2012-02-27T21:51:50Z</dcterms:created>
  <dcterms:modified xsi:type="dcterms:W3CDTF">2013-01-04T13:51:49Z</dcterms:modified>
</cp:coreProperties>
</file>