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0"/>
  </p:notesMasterIdLst>
  <p:sldIdLst>
    <p:sldId id="258" r:id="rId5"/>
    <p:sldId id="274" r:id="rId6"/>
    <p:sldId id="276" r:id="rId7"/>
    <p:sldId id="275" r:id="rId8"/>
    <p:sldId id="27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949A"/>
    <a:srgbClr val="0000CC"/>
    <a:srgbClr val="FF3300"/>
    <a:srgbClr val="FF99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7" autoAdjust="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1777F9-8E55-4C36-9D42-2AD8A5D21B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9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FC0220-C031-438D-9968-F062E0F20B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5C8DC7-3811-4A75-9EEE-AAAEA76971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44B79E3-52C5-4F6F-AB06-FD7BBBF918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0A45A2-7046-4E42-8E29-89A79375FC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C5980F-82E2-44CB-9602-2DCF39E99D1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410594-9702-4B42-BDAA-CF5A1D0D76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0DB216-ADC6-4148-BB18-09E29EC5C1F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18EE1D-5FDB-442C-BEC2-B08D6D266D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8B3733-AA92-484E-B135-E2A2E39957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CE98BE-1B0F-4F8D-95A4-54ED452C1E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57C8D6-DA5D-464F-BC06-1B30082259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E56A40AC-BB57-4C7E-955F-6E58603C2866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1" y="1905000"/>
            <a:ext cx="7239000" cy="1238250"/>
          </a:xfrm>
        </p:spPr>
        <p:txBody>
          <a:bodyPr>
            <a:normAutofit fontScale="90000"/>
          </a:bodyPr>
          <a:lstStyle/>
          <a:p>
            <a:pPr algn="just"/>
            <a:r>
              <a:rPr lang="en-US" dirty="0"/>
              <a:t>Revisions to the Telemetry Standards and State Estimator Standards Approval Process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6553201" y="5943600"/>
            <a:ext cx="2133599" cy="3048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Jan 2013</a:t>
            </a:r>
            <a:endParaRPr lang="en-US" dirty="0"/>
          </a:p>
        </p:txBody>
      </p:sp>
      <p:sp>
        <p:nvSpPr>
          <p:cNvPr id="5" name="Rectangle 18"/>
          <p:cNvSpPr txBox="1">
            <a:spLocks noChangeArrowheads="1"/>
          </p:cNvSpPr>
          <p:nvPr/>
        </p:nvSpPr>
        <p:spPr bwMode="auto">
          <a:xfrm>
            <a:off x="5714999" y="3962400"/>
            <a:ext cx="24384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2500" lnSpcReduction="100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pPr algn="just"/>
            <a:r>
              <a:rPr lang="en-US" sz="2400" dirty="0" smtClean="0"/>
              <a:t>Bill Blevins</a:t>
            </a:r>
          </a:p>
          <a:p>
            <a:pPr algn="just"/>
            <a:r>
              <a:rPr lang="en-US" sz="1900" dirty="0" smtClean="0"/>
              <a:t>Manager Operations Support</a:t>
            </a: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 for Revision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7924800" y="6457950"/>
            <a:ext cx="1219200" cy="323850"/>
          </a:xfrm>
        </p:spPr>
        <p:txBody>
          <a:bodyPr/>
          <a:lstStyle/>
          <a:p>
            <a:r>
              <a:rPr lang="en-US" dirty="0" smtClean="0"/>
              <a:t>1/3/2013</a:t>
            </a:r>
            <a:endParaRPr lang="en-US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 smtClean="0"/>
              <a:t>Initially </a:t>
            </a:r>
            <a:r>
              <a:rPr lang="en-US" dirty="0"/>
              <a:t>t</a:t>
            </a:r>
            <a:r>
              <a:rPr lang="en-US" dirty="0" smtClean="0"/>
              <a:t>he protocol language </a:t>
            </a:r>
            <a:r>
              <a:rPr lang="en-US" dirty="0"/>
              <a:t>was directed at developing the State Estimator and Telemetry </a:t>
            </a:r>
            <a:r>
              <a:rPr lang="en-US" dirty="0" smtClean="0"/>
              <a:t>Standards.  </a:t>
            </a:r>
          </a:p>
          <a:p>
            <a:pPr algn="just"/>
            <a:r>
              <a:rPr lang="en-US" dirty="0" smtClean="0"/>
              <a:t>Now </a:t>
            </a:r>
            <a:r>
              <a:rPr lang="en-US" dirty="0"/>
              <a:t>that they are defined, the language is being modified to more accurately describe the maintenance processes now in place for these binding documents.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binding of annual review with a formal approval deadline annually in October is no longer needed.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documents typically have minor or no modifications annually now that they are stabilized. </a:t>
            </a:r>
            <a:endParaRPr lang="en-US" dirty="0" smtClean="0"/>
          </a:p>
          <a:p>
            <a:pPr algn="just"/>
            <a:r>
              <a:rPr lang="en-US" dirty="0" smtClean="0"/>
              <a:t>This </a:t>
            </a:r>
            <a:r>
              <a:rPr lang="en-US" dirty="0"/>
              <a:t>will reduce unnecessary formalities </a:t>
            </a:r>
            <a:r>
              <a:rPr lang="en-US" dirty="0" smtClean="0"/>
              <a:t>for </a:t>
            </a:r>
            <a:r>
              <a:rPr lang="en-US" dirty="0"/>
              <a:t>TAC </a:t>
            </a:r>
            <a:r>
              <a:rPr lang="en-US" dirty="0" smtClean="0"/>
              <a:t>and </a:t>
            </a:r>
            <a:r>
              <a:rPr lang="en-US" dirty="0"/>
              <a:t>TAC subcommittees while still maintaining these documents.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 for Revision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7924800" y="6457950"/>
            <a:ext cx="1219200" cy="323850"/>
          </a:xfrm>
        </p:spPr>
        <p:txBody>
          <a:bodyPr/>
          <a:lstStyle/>
          <a:p>
            <a:r>
              <a:rPr lang="en-US" dirty="0" smtClean="0"/>
              <a:t>1/3/2013</a:t>
            </a:r>
            <a:endParaRPr lang="en-US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Revises the </a:t>
            </a:r>
            <a:r>
              <a:rPr lang="en-US" dirty="0"/>
              <a:t>requirement for an annual update to an as needed </a:t>
            </a:r>
            <a:r>
              <a:rPr lang="en-US" dirty="0" smtClean="0"/>
              <a:t>basis to </a:t>
            </a:r>
            <a:r>
              <a:rPr lang="en-US" dirty="0"/>
              <a:t>allow for a more efficient approval process of the Other Binding </a:t>
            </a:r>
            <a:r>
              <a:rPr lang="en-US" dirty="0" smtClean="0"/>
              <a:t>Documents.</a:t>
            </a:r>
          </a:p>
          <a:p>
            <a:r>
              <a:rPr lang="en-US" dirty="0"/>
              <a:t>An annual review will still be required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7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Description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7924800" y="6457950"/>
            <a:ext cx="1219200" cy="323850"/>
          </a:xfrm>
        </p:spPr>
        <p:txBody>
          <a:bodyPr/>
          <a:lstStyle/>
          <a:p>
            <a:r>
              <a:rPr lang="en-US" dirty="0" smtClean="0"/>
              <a:t>1/3/2013</a:t>
            </a:r>
            <a:endParaRPr lang="en-US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/>
              <a:t>This NPRR revises the approving body for the Telemetry Standards and State Estimator Standards from TAC to TAC </a:t>
            </a:r>
            <a:r>
              <a:rPr lang="en-US" dirty="0" smtClean="0"/>
              <a:t>subcommittee.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Revises </a:t>
            </a:r>
            <a:r>
              <a:rPr lang="en-US" dirty="0"/>
              <a:t>the requirement for an annual update to an annual </a:t>
            </a:r>
            <a:r>
              <a:rPr lang="en-US" dirty="0" smtClean="0"/>
              <a:t>review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Provides </a:t>
            </a:r>
            <a:r>
              <a:rPr lang="en-US" dirty="0"/>
              <a:t>for updates </a:t>
            </a:r>
            <a:r>
              <a:rPr lang="en-US" dirty="0" smtClean="0"/>
              <a:t>and approval on </a:t>
            </a:r>
            <a:r>
              <a:rPr lang="en-US" dirty="0"/>
              <a:t>an as needed </a:t>
            </a:r>
            <a:r>
              <a:rPr lang="en-US" dirty="0" smtClean="0"/>
              <a:t>basis instead of October of each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26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Nodal Protocol Sections Requiring Revision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7924800" y="6457950"/>
            <a:ext cx="1219200" cy="323850"/>
          </a:xfrm>
        </p:spPr>
        <p:txBody>
          <a:bodyPr/>
          <a:lstStyle/>
          <a:p>
            <a:r>
              <a:rPr lang="en-US" dirty="0" smtClean="0"/>
              <a:t>1/3/2013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3.10.7.5  Telemetry </a:t>
            </a:r>
            <a:r>
              <a:rPr lang="en-US" dirty="0"/>
              <a:t>Criteria</a:t>
            </a:r>
          </a:p>
          <a:p>
            <a:r>
              <a:rPr lang="en-US" dirty="0"/>
              <a:t>3.10.9  State Estimator Performance </a:t>
            </a:r>
            <a:r>
              <a:rPr lang="en-US" dirty="0" smtClean="0"/>
              <a:t>Standard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Additional minor modifications to specify </a:t>
            </a:r>
            <a:r>
              <a:rPr lang="en-US" dirty="0"/>
              <a:t>document </a:t>
            </a:r>
            <a:r>
              <a:rPr lang="en-US" dirty="0" smtClean="0"/>
              <a:t>names:</a:t>
            </a:r>
          </a:p>
          <a:p>
            <a:r>
              <a:rPr lang="en-US" dirty="0" smtClean="0"/>
              <a:t>3.10.5   </a:t>
            </a:r>
            <a:r>
              <a:rPr lang="en-US" dirty="0"/>
              <a:t>TSP Responsibilities </a:t>
            </a:r>
            <a:endParaRPr lang="en-US" dirty="0" smtClean="0"/>
          </a:p>
          <a:p>
            <a:r>
              <a:rPr lang="en-US" dirty="0" smtClean="0"/>
              <a:t>3.10.7.5.2  </a:t>
            </a:r>
            <a:r>
              <a:rPr lang="en-US" dirty="0"/>
              <a:t>Continuous Telemetry of the Real-Time Measurements of Bus Load, Voltages, Tap Position, and </a:t>
            </a:r>
            <a:r>
              <a:rPr lang="en-US" dirty="0" smtClean="0"/>
              <a:t>Flows</a:t>
            </a:r>
          </a:p>
          <a:p>
            <a:r>
              <a:rPr lang="en-US" dirty="0" smtClean="0"/>
              <a:t>3.10.9.1  </a:t>
            </a:r>
            <a:r>
              <a:rPr lang="en-US" dirty="0"/>
              <a:t>Considerations for Performance Standards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3343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5B2F257E9F08439E1632127D5B8E69" ma:contentTypeVersion="0" ma:contentTypeDescription="Create a new document." ma:contentTypeScope="" ma:versionID="a44f13ad68c3f838ae6a0734c102a756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662B0F-24D7-469C-8522-C00BEC299956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7EA276-24FD-4459-963B-D461D1515C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4102</TotalTime>
  <Words>250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Revisions to the Telemetry Standards and State Estimator Standards Approval Process</vt:lpstr>
      <vt:lpstr>Reason for Revision</vt:lpstr>
      <vt:lpstr>Reason for Revision</vt:lpstr>
      <vt:lpstr>Revision Description</vt:lpstr>
      <vt:lpstr>Nodal Protocol Sections Requiring Revision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 2012-2013</dc:title>
  <dc:creator>Devadhas Mohanadhas, Thinesh</dc:creator>
  <cp:lastModifiedBy>Devadhas Mohanadhas, Thinesh</cp:lastModifiedBy>
  <cp:revision>184</cp:revision>
  <dcterms:created xsi:type="dcterms:W3CDTF">2005-04-21T14:28:35Z</dcterms:created>
  <dcterms:modified xsi:type="dcterms:W3CDTF">2012-12-19T16:40:28Z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0x010100A15B2F257E9F08439E1632127D5B8E69</vt:lpwstr>
  </property>
</Properties>
</file>